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8" r:id="rId8"/>
    <p:sldId id="269"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9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9E4B842-986F-4201-9F65-CE70583CB475}" type="datetimeFigureOut">
              <a:rPr lang="en-US" smtClean="0"/>
              <a:t>12/1/2019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DD13AB3-6161-436F-BE1E-E5EE663376E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E4B842-986F-4201-9F65-CE70583CB475}" type="datetimeFigureOut">
              <a:rPr lang="en-US" smtClean="0"/>
              <a:t>12/1/2019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DD13AB3-6161-436F-BE1E-E5EE663376E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E4B842-986F-4201-9F65-CE70583CB475}" type="datetimeFigureOut">
              <a:rPr lang="en-US" smtClean="0"/>
              <a:t>12/1/2019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DD13AB3-6161-436F-BE1E-E5EE663376E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E4B842-986F-4201-9F65-CE70583CB475}" type="datetimeFigureOut">
              <a:rPr lang="en-US" smtClean="0"/>
              <a:t>12/1/2019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DD13AB3-6161-436F-BE1E-E5EE663376E9}"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9E4B842-986F-4201-9F65-CE70583CB475}" type="datetimeFigureOut">
              <a:rPr lang="en-US" smtClean="0"/>
              <a:t>12/1/2019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DD13AB3-6161-436F-BE1E-E5EE663376E9}"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9E4B842-986F-4201-9F65-CE70583CB475}" type="datetimeFigureOut">
              <a:rPr lang="en-US" smtClean="0"/>
              <a:t>12/1/2019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DD13AB3-6161-436F-BE1E-E5EE663376E9}"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9E4B842-986F-4201-9F65-CE70583CB475}" type="datetimeFigureOut">
              <a:rPr lang="en-US" smtClean="0"/>
              <a:t>12/1/2019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DD13AB3-6161-436F-BE1E-E5EE663376E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9E4B842-986F-4201-9F65-CE70583CB475}" type="datetimeFigureOut">
              <a:rPr lang="en-US" smtClean="0"/>
              <a:t>12/1/2019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DD13AB3-6161-436F-BE1E-E5EE663376E9}"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9E4B842-986F-4201-9F65-CE70583CB475}" type="datetimeFigureOut">
              <a:rPr lang="en-US" smtClean="0"/>
              <a:t>12/1/2019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DD13AB3-6161-436F-BE1E-E5EE663376E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9E4B842-986F-4201-9F65-CE70583CB475}" type="datetimeFigureOut">
              <a:rPr lang="en-US" smtClean="0"/>
              <a:t>12/1/2019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DD13AB3-6161-436F-BE1E-E5EE663376E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9E4B842-986F-4201-9F65-CE70583CB475}" type="datetimeFigureOut">
              <a:rPr lang="en-US" smtClean="0"/>
              <a:t>12/1/2019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DD13AB3-6161-436F-BE1E-E5EE663376E9}"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9E4B842-986F-4201-9F65-CE70583CB475}" type="datetimeFigureOut">
              <a:rPr lang="en-US" smtClean="0"/>
              <a:t>12/1/2019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DD13AB3-6161-436F-BE1E-E5EE663376E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reveal/>
      </p:transition>
    </mc:Choice>
    <mc:Fallback xmlns="">
      <p:transition>
        <p:fade/>
      </p:transition>
    </mc:Fallback>
  </mc:AlternateConten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HANDWRITTEN CHARACTER RECOGNITION</a:t>
            </a:r>
            <a:endParaRPr lang="en-US" dirty="0"/>
          </a:p>
        </p:txBody>
      </p:sp>
    </p:spTree>
    <p:extLst>
      <p:ext uri="{BB962C8B-B14F-4D97-AF65-F5344CB8AC3E}">
        <p14:creationId xmlns:p14="http://schemas.microsoft.com/office/powerpoint/2010/main" val="145653168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34307738"/>
              </p:ext>
            </p:extLst>
          </p:nvPr>
        </p:nvGraphicFramePr>
        <p:xfrm>
          <a:off x="381000" y="1676400"/>
          <a:ext cx="8229600" cy="2952750"/>
        </p:xfrm>
        <a:graphic>
          <a:graphicData uri="http://schemas.openxmlformats.org/drawingml/2006/table">
            <a:tbl>
              <a:tblPr firstRow="1" bandRow="1">
                <a:tableStyleId>{5C22544A-7EE6-4342-B048-85BDC9FD1C3A}</a:tableStyleId>
              </a:tblPr>
              <a:tblGrid>
                <a:gridCol w="4114800"/>
                <a:gridCol w="4114800"/>
              </a:tblGrid>
              <a:tr h="590550">
                <a:tc>
                  <a:txBody>
                    <a:bodyPr/>
                    <a:lstStyle/>
                    <a:p>
                      <a:r>
                        <a:rPr lang="en-US" dirty="0" smtClean="0"/>
                        <a:t>Name</a:t>
                      </a:r>
                      <a:endParaRPr lang="en-US" dirty="0"/>
                    </a:p>
                  </a:txBody>
                  <a:tcPr/>
                </a:tc>
                <a:tc>
                  <a:txBody>
                    <a:bodyPr/>
                    <a:lstStyle/>
                    <a:p>
                      <a:r>
                        <a:rPr lang="en-US" dirty="0" smtClean="0"/>
                        <a:t>Roles</a:t>
                      </a:r>
                      <a:endParaRPr lang="en-US" dirty="0"/>
                    </a:p>
                  </a:txBody>
                  <a:tcPr/>
                </a:tc>
              </a:tr>
              <a:tr h="590550">
                <a:tc>
                  <a:txBody>
                    <a:bodyPr/>
                    <a:lstStyle/>
                    <a:p>
                      <a:r>
                        <a:rPr lang="en-US" dirty="0" err="1" smtClean="0"/>
                        <a:t>Kurapati</a:t>
                      </a:r>
                      <a:r>
                        <a:rPr lang="en-US" dirty="0" smtClean="0"/>
                        <a:t> </a:t>
                      </a:r>
                      <a:r>
                        <a:rPr lang="en-US" dirty="0" err="1" smtClean="0"/>
                        <a:t>Sarayu</a:t>
                      </a:r>
                      <a:endParaRPr lang="en-US" dirty="0"/>
                    </a:p>
                  </a:txBody>
                  <a:tcPr/>
                </a:tc>
                <a:tc>
                  <a:txBody>
                    <a:bodyPr/>
                    <a:lstStyle/>
                    <a:p>
                      <a:r>
                        <a:rPr lang="en-US" dirty="0" smtClean="0"/>
                        <a:t>Training model</a:t>
                      </a:r>
                      <a:endParaRPr lang="en-US" dirty="0"/>
                    </a:p>
                  </a:txBody>
                  <a:tcPr/>
                </a:tc>
              </a:tr>
              <a:tr h="590550">
                <a:tc>
                  <a:txBody>
                    <a:bodyPr/>
                    <a:lstStyle/>
                    <a:p>
                      <a:r>
                        <a:rPr lang="en-US" dirty="0" smtClean="0"/>
                        <a:t>Surya </a:t>
                      </a:r>
                      <a:r>
                        <a:rPr lang="en-US" dirty="0" err="1" smtClean="0"/>
                        <a:t>Narayana</a:t>
                      </a:r>
                      <a:r>
                        <a:rPr lang="en-US" dirty="0" smtClean="0"/>
                        <a:t> </a:t>
                      </a:r>
                      <a:r>
                        <a:rPr lang="en-US" dirty="0" err="1" smtClean="0"/>
                        <a:t>pasumarthi</a:t>
                      </a:r>
                      <a:endParaRPr lang="en-US" dirty="0"/>
                    </a:p>
                  </a:txBody>
                  <a:tcPr/>
                </a:tc>
                <a:tc>
                  <a:txBody>
                    <a:bodyPr/>
                    <a:lstStyle/>
                    <a:p>
                      <a:r>
                        <a:rPr lang="en-US" dirty="0" smtClean="0"/>
                        <a:t>Extracting</a:t>
                      </a:r>
                      <a:r>
                        <a:rPr lang="en-US" baseline="0" dirty="0" smtClean="0"/>
                        <a:t> data</a:t>
                      </a:r>
                      <a:endParaRPr lang="en-US" dirty="0"/>
                    </a:p>
                  </a:txBody>
                  <a:tcPr/>
                </a:tc>
              </a:tr>
              <a:tr h="590550">
                <a:tc>
                  <a:txBody>
                    <a:bodyPr/>
                    <a:lstStyle/>
                    <a:p>
                      <a:r>
                        <a:rPr lang="en-US" dirty="0" err="1" smtClean="0"/>
                        <a:t>Gangam</a:t>
                      </a:r>
                      <a:r>
                        <a:rPr lang="en-US" dirty="0" smtClean="0"/>
                        <a:t> </a:t>
                      </a:r>
                      <a:r>
                        <a:rPr lang="en-US" dirty="0" err="1" smtClean="0"/>
                        <a:t>Rushik</a:t>
                      </a:r>
                      <a:r>
                        <a:rPr lang="en-US" dirty="0" smtClean="0"/>
                        <a:t> Reddy</a:t>
                      </a:r>
                      <a:endParaRPr lang="en-US" dirty="0"/>
                    </a:p>
                  </a:txBody>
                  <a:tcPr/>
                </a:tc>
                <a:tc>
                  <a:txBody>
                    <a:bodyPr/>
                    <a:lstStyle/>
                    <a:p>
                      <a:r>
                        <a:rPr lang="en-US" dirty="0" smtClean="0"/>
                        <a:t>Accuracy prediction</a:t>
                      </a:r>
                      <a:endParaRPr lang="en-US" dirty="0"/>
                    </a:p>
                  </a:txBody>
                  <a:tcPr/>
                </a:tc>
              </a:tr>
              <a:tr h="590550">
                <a:tc>
                  <a:txBody>
                    <a:bodyPr/>
                    <a:lstStyle/>
                    <a:p>
                      <a:r>
                        <a:rPr lang="en-US" dirty="0" smtClean="0"/>
                        <a:t>Naga </a:t>
                      </a:r>
                      <a:r>
                        <a:rPr lang="en-US" dirty="0" err="1" smtClean="0"/>
                        <a:t>RaviTeja</a:t>
                      </a:r>
                      <a:endParaRPr lang="en-US" dirty="0"/>
                    </a:p>
                  </a:txBody>
                  <a:tcPr/>
                </a:tc>
                <a:tc>
                  <a:txBody>
                    <a:bodyPr/>
                    <a:lstStyle/>
                    <a:p>
                      <a:r>
                        <a:rPr lang="en-US" dirty="0" smtClean="0"/>
                        <a:t>Accuracy prediction</a:t>
                      </a:r>
                      <a:endParaRPr lang="en-US" dirty="0"/>
                    </a:p>
                  </a:txBody>
                  <a:tcPr/>
                </a:tc>
              </a:tr>
            </a:tbl>
          </a:graphicData>
        </a:graphic>
      </p:graphicFrame>
      <p:sp>
        <p:nvSpPr>
          <p:cNvPr id="3" name="Title 2"/>
          <p:cNvSpPr>
            <a:spLocks noGrp="1"/>
          </p:cNvSpPr>
          <p:nvPr>
            <p:ph type="title"/>
          </p:nvPr>
        </p:nvSpPr>
        <p:spPr/>
        <p:txBody>
          <a:bodyPr/>
          <a:lstStyle/>
          <a:p>
            <a:r>
              <a:rPr lang="en-US" dirty="0" smtClean="0"/>
              <a:t>Roles and Responsibilities</a:t>
            </a:r>
            <a:endParaRPr lang="en-US" dirty="0"/>
          </a:p>
        </p:txBody>
      </p:sp>
    </p:spTree>
    <p:extLst>
      <p:ext uri="{BB962C8B-B14F-4D97-AF65-F5344CB8AC3E}">
        <p14:creationId xmlns:p14="http://schemas.microsoft.com/office/powerpoint/2010/main" val="236317588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Calibri" pitchFamily="34" charset="0"/>
              </a:rPr>
              <a:t>We learnt the </a:t>
            </a:r>
            <a:r>
              <a:rPr lang="en-US" sz="2000" dirty="0">
                <a:latin typeface="Calibri" pitchFamily="34" charset="0"/>
              </a:rPr>
              <a:t>structure behind identification of physical writing characters and building a python library </a:t>
            </a:r>
            <a:r>
              <a:rPr lang="en-US" sz="2000" dirty="0" smtClean="0">
                <a:latin typeface="Calibri" pitchFamily="34" charset="0"/>
              </a:rPr>
              <a:t>function. </a:t>
            </a:r>
            <a:r>
              <a:rPr lang="en-US" sz="2000" dirty="0">
                <a:latin typeface="Calibri" pitchFamily="34" charset="0"/>
              </a:rPr>
              <a:t>The span of this project involved functions i.e. acquisition of images, selection of characters, categorization, pre-processing process, and creation of outcomes. </a:t>
            </a:r>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229262215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229600" cy="4525963"/>
          </a:xfrm>
        </p:spPr>
        <p:txBody>
          <a:bodyPr>
            <a:normAutofit/>
          </a:bodyPr>
          <a:lstStyle/>
          <a:p>
            <a:pPr marL="109728" indent="0" algn="ctr">
              <a:buNone/>
            </a:pPr>
            <a:endParaRPr lang="en-US" sz="3200" dirty="0" smtClean="0"/>
          </a:p>
          <a:p>
            <a:pPr marL="109728" indent="0" algn="ctr">
              <a:buNone/>
            </a:pPr>
            <a:endParaRPr lang="en-US" sz="3200" dirty="0"/>
          </a:p>
          <a:p>
            <a:pPr marL="109728" indent="0" algn="ctr">
              <a:buNone/>
            </a:pPr>
            <a:endParaRPr lang="en-US" sz="3200" dirty="0" smtClean="0"/>
          </a:p>
          <a:p>
            <a:pPr marL="109728" indent="0" algn="ctr">
              <a:buNone/>
            </a:pPr>
            <a:r>
              <a:rPr lang="en-US" sz="6600" dirty="0" smtClean="0"/>
              <a:t>THANK YOU</a:t>
            </a:r>
            <a:endParaRPr lang="en-US" sz="6600" dirty="0"/>
          </a:p>
        </p:txBody>
      </p:sp>
    </p:spTree>
    <p:extLst>
      <p:ext uri="{BB962C8B-B14F-4D97-AF65-F5344CB8AC3E}">
        <p14:creationId xmlns:p14="http://schemas.microsoft.com/office/powerpoint/2010/main" val="336000051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95760270"/>
              </p:ext>
            </p:extLst>
          </p:nvPr>
        </p:nvGraphicFramePr>
        <p:xfrm>
          <a:off x="533400" y="1981200"/>
          <a:ext cx="8229600" cy="3290886"/>
        </p:xfrm>
        <a:graphic>
          <a:graphicData uri="http://schemas.openxmlformats.org/drawingml/2006/table">
            <a:tbl>
              <a:tblPr firstRow="1" bandRow="1">
                <a:tableStyleId>{5C22544A-7EE6-4342-B048-85BDC9FD1C3A}</a:tableStyleId>
              </a:tblPr>
              <a:tblGrid>
                <a:gridCol w="1295400"/>
                <a:gridCol w="6934200"/>
              </a:tblGrid>
              <a:tr h="652462">
                <a:tc>
                  <a:txBody>
                    <a:bodyPr/>
                    <a:lstStyle/>
                    <a:p>
                      <a:r>
                        <a:rPr lang="en-US" dirty="0" err="1" smtClean="0"/>
                        <a:t>S.No</a:t>
                      </a:r>
                      <a:endParaRPr lang="en-US" dirty="0"/>
                    </a:p>
                  </a:txBody>
                  <a:tcPr/>
                </a:tc>
                <a:tc>
                  <a:txBody>
                    <a:bodyPr/>
                    <a:lstStyle/>
                    <a:p>
                      <a:r>
                        <a:rPr lang="en-US" dirty="0" smtClean="0"/>
                        <a:t>Name</a:t>
                      </a:r>
                      <a:endParaRPr lang="en-US" dirty="0"/>
                    </a:p>
                  </a:txBody>
                  <a:tcPr/>
                </a:tc>
              </a:tr>
              <a:tr h="690562">
                <a:tc>
                  <a:txBody>
                    <a:bodyPr/>
                    <a:lstStyle/>
                    <a:p>
                      <a:r>
                        <a:rPr lang="en-US" dirty="0" smtClean="0"/>
                        <a:t>1.</a:t>
                      </a:r>
                      <a:endParaRPr lang="en-US" dirty="0"/>
                    </a:p>
                  </a:txBody>
                  <a:tcPr/>
                </a:tc>
                <a:tc>
                  <a:txBody>
                    <a:bodyPr/>
                    <a:lstStyle/>
                    <a:p>
                      <a:r>
                        <a:rPr lang="en-US" dirty="0" err="1" smtClean="0"/>
                        <a:t>Kurapati</a:t>
                      </a:r>
                      <a:r>
                        <a:rPr lang="en-US" dirty="0" smtClean="0"/>
                        <a:t> </a:t>
                      </a:r>
                      <a:r>
                        <a:rPr lang="en-US" dirty="0" err="1" smtClean="0"/>
                        <a:t>Sarayu</a:t>
                      </a:r>
                      <a:endParaRPr lang="en-US" dirty="0"/>
                    </a:p>
                  </a:txBody>
                  <a:tcPr/>
                </a:tc>
              </a:tr>
              <a:tr h="685800">
                <a:tc>
                  <a:txBody>
                    <a:bodyPr/>
                    <a:lstStyle/>
                    <a:p>
                      <a:r>
                        <a:rPr lang="en-US" dirty="0" smtClean="0"/>
                        <a:t>2.</a:t>
                      </a:r>
                      <a:endParaRPr lang="en-US" dirty="0"/>
                    </a:p>
                  </a:txBody>
                  <a:tcPr/>
                </a:tc>
                <a:tc>
                  <a:txBody>
                    <a:bodyPr/>
                    <a:lstStyle/>
                    <a:p>
                      <a:r>
                        <a:rPr lang="en-US" dirty="0" smtClean="0"/>
                        <a:t>Surya </a:t>
                      </a:r>
                      <a:r>
                        <a:rPr lang="en-US" dirty="0" err="1" smtClean="0"/>
                        <a:t>Narayana</a:t>
                      </a:r>
                      <a:r>
                        <a:rPr lang="en-US" dirty="0" smtClean="0"/>
                        <a:t> </a:t>
                      </a:r>
                      <a:r>
                        <a:rPr lang="en-US" dirty="0" err="1" smtClean="0"/>
                        <a:t>Pasumarthi</a:t>
                      </a:r>
                      <a:endParaRPr lang="en-US" dirty="0"/>
                    </a:p>
                  </a:txBody>
                  <a:tcPr/>
                </a:tc>
              </a:tr>
              <a:tr h="685800">
                <a:tc>
                  <a:txBody>
                    <a:bodyPr/>
                    <a:lstStyle/>
                    <a:p>
                      <a:r>
                        <a:rPr lang="en-US" dirty="0" smtClean="0"/>
                        <a:t>3.</a:t>
                      </a:r>
                      <a:endParaRPr lang="en-US" dirty="0"/>
                    </a:p>
                  </a:txBody>
                  <a:tcPr/>
                </a:tc>
                <a:tc>
                  <a:txBody>
                    <a:bodyPr/>
                    <a:lstStyle/>
                    <a:p>
                      <a:r>
                        <a:rPr lang="en-US" dirty="0" err="1" smtClean="0"/>
                        <a:t>Gangam</a:t>
                      </a:r>
                      <a:r>
                        <a:rPr lang="en-US" dirty="0" smtClean="0"/>
                        <a:t> </a:t>
                      </a:r>
                      <a:r>
                        <a:rPr lang="en-US" dirty="0" err="1" smtClean="0"/>
                        <a:t>Rushik</a:t>
                      </a:r>
                      <a:r>
                        <a:rPr lang="en-US" baseline="0" dirty="0" smtClean="0"/>
                        <a:t> Reddy</a:t>
                      </a:r>
                      <a:endParaRPr lang="en-US" dirty="0"/>
                    </a:p>
                  </a:txBody>
                  <a:tcPr/>
                </a:tc>
              </a:tr>
              <a:tr h="576262">
                <a:tc>
                  <a:txBody>
                    <a:bodyPr/>
                    <a:lstStyle/>
                    <a:p>
                      <a:r>
                        <a:rPr lang="en-US" dirty="0" smtClean="0"/>
                        <a:t>4.</a:t>
                      </a:r>
                      <a:endParaRPr lang="en-US" dirty="0"/>
                    </a:p>
                  </a:txBody>
                  <a:tcPr/>
                </a:tc>
                <a:tc>
                  <a:txBody>
                    <a:bodyPr/>
                    <a:lstStyle/>
                    <a:p>
                      <a:r>
                        <a:rPr lang="en-US" dirty="0" err="1" smtClean="0"/>
                        <a:t>Kandepu</a:t>
                      </a:r>
                      <a:r>
                        <a:rPr lang="en-US" baseline="0" dirty="0" smtClean="0"/>
                        <a:t> Naga </a:t>
                      </a:r>
                      <a:r>
                        <a:rPr lang="en-US" baseline="0" dirty="0" err="1" smtClean="0"/>
                        <a:t>RaviTeja</a:t>
                      </a:r>
                      <a:endParaRPr lang="en-US" dirty="0"/>
                    </a:p>
                  </a:txBody>
                  <a:tcPr/>
                </a:tc>
              </a:tr>
            </a:tbl>
          </a:graphicData>
        </a:graphic>
      </p:graphicFrame>
      <p:sp>
        <p:nvSpPr>
          <p:cNvPr id="2" name="Title 1"/>
          <p:cNvSpPr>
            <a:spLocks noGrp="1"/>
          </p:cNvSpPr>
          <p:nvPr>
            <p:ph type="title"/>
          </p:nvPr>
        </p:nvSpPr>
        <p:spPr/>
        <p:txBody>
          <a:bodyPr/>
          <a:lstStyle/>
          <a:p>
            <a:r>
              <a:rPr lang="en-US" dirty="0" smtClean="0"/>
              <a:t>Group Members</a:t>
            </a:r>
            <a:endParaRPr lang="en-US" dirty="0"/>
          </a:p>
        </p:txBody>
      </p:sp>
    </p:spTree>
    <p:extLst>
      <p:ext uri="{BB962C8B-B14F-4D97-AF65-F5344CB8AC3E}">
        <p14:creationId xmlns:p14="http://schemas.microsoft.com/office/powerpoint/2010/main" val="203248308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1600" dirty="0"/>
          </a:p>
          <a:p>
            <a:r>
              <a:rPr lang="en-US" sz="2000" dirty="0" smtClean="0"/>
              <a:t>Character </a:t>
            </a:r>
            <a:r>
              <a:rPr lang="en-US" sz="2000" dirty="0"/>
              <a:t>recognition is a process which allows computers to recognize written or printed characters such as numbers or letters and to change them into a form that the computer can use. </a:t>
            </a:r>
            <a:endParaRPr lang="en-US" sz="2000" dirty="0" smtClean="0"/>
          </a:p>
          <a:p>
            <a:endParaRPr lang="en-US" sz="2000" dirty="0" smtClean="0"/>
          </a:p>
          <a:p>
            <a:r>
              <a:rPr lang="en-US" sz="2000" dirty="0" smtClean="0"/>
              <a:t> Handling large amount of manual  files are not an easy task, the room full of document that are very important and may be necessary to be looked into any time. This intuition helps us realize the necessity of a character recognition library in every office. </a:t>
            </a:r>
          </a:p>
          <a:p>
            <a:endParaRPr lang="en-US" sz="2000" dirty="0" smtClean="0"/>
          </a:p>
        </p:txBody>
      </p:sp>
      <p:sp>
        <p:nvSpPr>
          <p:cNvPr id="2" name="Title 1"/>
          <p:cNvSpPr>
            <a:spLocks noGrp="1"/>
          </p:cNvSpPr>
          <p:nvPr>
            <p:ph type="title"/>
          </p:nvPr>
        </p:nvSpPr>
        <p:spPr/>
        <p:txBody>
          <a:bodyPr/>
          <a:lstStyle/>
          <a:p>
            <a:r>
              <a:rPr lang="en-US" dirty="0" smtClean="0"/>
              <a:t>Introduction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4648200"/>
            <a:ext cx="4161791" cy="2057119"/>
          </a:xfrm>
          <a:prstGeom prst="rect">
            <a:avLst/>
          </a:prstGeom>
        </p:spPr>
      </p:pic>
    </p:spTree>
    <p:extLst>
      <p:ext uri="{BB962C8B-B14F-4D97-AF65-F5344CB8AC3E}">
        <p14:creationId xmlns:p14="http://schemas.microsoft.com/office/powerpoint/2010/main" val="261045855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To convert the handwritten text into </a:t>
            </a:r>
            <a:r>
              <a:rPr lang="en-US" sz="2000" dirty="0"/>
              <a:t>an editable digital format for deeper and further </a:t>
            </a:r>
            <a:r>
              <a:rPr lang="en-US" sz="2000" dirty="0" smtClean="0"/>
              <a:t>processing.</a:t>
            </a:r>
          </a:p>
          <a:p>
            <a:pPr marL="109728" indent="0">
              <a:buNone/>
            </a:pPr>
            <a:endParaRPr lang="en-US" sz="2000" dirty="0" smtClean="0"/>
          </a:p>
          <a:p>
            <a:r>
              <a:rPr lang="en-US" sz="2000" dirty="0" smtClean="0"/>
              <a:t>To extract the information contained in the text file or an image.</a:t>
            </a:r>
            <a:endParaRPr lang="en-US" sz="2000" dirty="0"/>
          </a:p>
        </p:txBody>
      </p:sp>
      <p:sp>
        <p:nvSpPr>
          <p:cNvPr id="2" name="Title 1"/>
          <p:cNvSpPr>
            <a:spLocks noGrp="1"/>
          </p:cNvSpPr>
          <p:nvPr>
            <p:ph type="title"/>
          </p:nvPr>
        </p:nvSpPr>
        <p:spPr/>
        <p:txBody>
          <a:bodyPr>
            <a:normAutofit/>
          </a:bodyPr>
          <a:lstStyle/>
          <a:p>
            <a:r>
              <a:rPr lang="en-US" dirty="0" smtClean="0"/>
              <a:t>Objective</a:t>
            </a:r>
            <a:endParaRPr lang="en-US" dirty="0"/>
          </a:p>
        </p:txBody>
      </p:sp>
    </p:spTree>
    <p:extLst>
      <p:ext uri="{BB962C8B-B14F-4D97-AF65-F5344CB8AC3E}">
        <p14:creationId xmlns:p14="http://schemas.microsoft.com/office/powerpoint/2010/main" val="288393641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sz="2000" dirty="0"/>
              <a:t>Created a model to recognize the handwritten text. </a:t>
            </a:r>
          </a:p>
          <a:p>
            <a:r>
              <a:rPr lang="en-US" sz="2000" dirty="0" smtClean="0"/>
              <a:t>Developed </a:t>
            </a:r>
            <a:r>
              <a:rPr lang="en-US" sz="2000" dirty="0"/>
              <a:t>a model to predict the accuracy </a:t>
            </a:r>
          </a:p>
          <a:p>
            <a:endParaRPr lang="en-US" dirty="0"/>
          </a:p>
        </p:txBody>
      </p:sp>
      <p:sp>
        <p:nvSpPr>
          <p:cNvPr id="2" name="Title 1"/>
          <p:cNvSpPr>
            <a:spLocks noGrp="1"/>
          </p:cNvSpPr>
          <p:nvPr>
            <p:ph type="title"/>
          </p:nvPr>
        </p:nvSpPr>
        <p:spPr/>
        <p:txBody>
          <a:bodyPr/>
          <a:lstStyle/>
          <a:p>
            <a:r>
              <a:rPr lang="en-US" dirty="0" smtClean="0"/>
              <a:t>Work Done</a:t>
            </a:r>
            <a:endParaRPr lang="en-US" dirty="0"/>
          </a:p>
        </p:txBody>
      </p:sp>
    </p:spTree>
    <p:extLst>
      <p:ext uri="{BB962C8B-B14F-4D97-AF65-F5344CB8AC3E}">
        <p14:creationId xmlns:p14="http://schemas.microsoft.com/office/powerpoint/2010/main" val="216391776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Screenshots of work done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481137"/>
            <a:ext cx="8063641" cy="4462463"/>
          </a:xfrm>
        </p:spPr>
      </p:pic>
    </p:spTree>
    <p:extLst>
      <p:ext uri="{BB962C8B-B14F-4D97-AF65-F5344CB8AC3E}">
        <p14:creationId xmlns:p14="http://schemas.microsoft.com/office/powerpoint/2010/main" val="34787628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Displaying data</a:t>
            </a:r>
            <a:endParaRPr lang="en-US" dirty="0"/>
          </a:p>
        </p:txBody>
      </p:sp>
      <p:pic>
        <p:nvPicPr>
          <p:cNvPr id="4"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Tree>
    <p:extLst>
      <p:ext uri="{BB962C8B-B14F-4D97-AF65-F5344CB8AC3E}">
        <p14:creationId xmlns:p14="http://schemas.microsoft.com/office/powerpoint/2010/main" val="403566371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Plotting loss curve </a:t>
            </a:r>
            <a:r>
              <a:rPr lang="en-US" dirty="0" err="1" smtClean="0"/>
              <a:t>vs</a:t>
            </a:r>
            <a:r>
              <a:rPr lang="en-US" dirty="0" smtClean="0"/>
              <a:t> epoch</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81138"/>
            <a:ext cx="7987441" cy="4490743"/>
          </a:xfrm>
        </p:spPr>
      </p:pic>
    </p:spTree>
    <p:extLst>
      <p:ext uri="{BB962C8B-B14F-4D97-AF65-F5344CB8AC3E}">
        <p14:creationId xmlns:p14="http://schemas.microsoft.com/office/powerpoint/2010/main" val="111967544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b="1" dirty="0" smtClean="0">
                <a:latin typeface="Calibri" pitchFamily="34" charset="0"/>
              </a:rPr>
              <a:t>Banking: </a:t>
            </a:r>
            <a:r>
              <a:rPr lang="en-US" sz="2000" dirty="0" smtClean="0">
                <a:latin typeface="Calibri" pitchFamily="34" charset="0"/>
              </a:rPr>
              <a:t>OCR </a:t>
            </a:r>
            <a:r>
              <a:rPr lang="en-US" sz="2000" dirty="0">
                <a:latin typeface="Calibri" pitchFamily="34" charset="0"/>
              </a:rPr>
              <a:t>application is in banking, where OCR is used to process checks without human involvement. A check can be inserted into a machine, the writing on it is scanned instantly, and the correct amount of money is transferred. </a:t>
            </a:r>
          </a:p>
          <a:p>
            <a:pPr marL="109728" indent="0">
              <a:buNone/>
            </a:pPr>
            <a:endParaRPr lang="en-US" sz="2000" dirty="0" smtClean="0">
              <a:latin typeface="Calibri" pitchFamily="34" charset="0"/>
            </a:endParaRPr>
          </a:p>
          <a:p>
            <a:r>
              <a:rPr lang="en-US" sz="2000" b="1" dirty="0" smtClean="0">
                <a:latin typeface="Calibri" pitchFamily="34" charset="0"/>
              </a:rPr>
              <a:t>HealthCare: </a:t>
            </a:r>
            <a:r>
              <a:rPr lang="en-US" sz="2000" dirty="0" smtClean="0">
                <a:latin typeface="Calibri" pitchFamily="34" charset="0"/>
              </a:rPr>
              <a:t>To </a:t>
            </a:r>
            <a:r>
              <a:rPr lang="en-US" sz="2000" dirty="0">
                <a:latin typeface="Calibri" pitchFamily="34" charset="0"/>
              </a:rPr>
              <a:t>keep up with all of </a:t>
            </a:r>
            <a:r>
              <a:rPr lang="en-US" sz="2000" dirty="0" smtClean="0">
                <a:latin typeface="Calibri" pitchFamily="34" charset="0"/>
              </a:rPr>
              <a:t>the information regarding patients and their insurance forms, </a:t>
            </a:r>
            <a:r>
              <a:rPr lang="en-US" sz="2000" dirty="0">
                <a:latin typeface="Calibri" pitchFamily="34" charset="0"/>
              </a:rPr>
              <a:t>it is useful to input relevant data into an electronic database that can be accessed as necessary</a:t>
            </a:r>
            <a:r>
              <a:rPr lang="en-US" sz="2000" dirty="0" smtClean="0">
                <a:latin typeface="Calibri" pitchFamily="34" charset="0"/>
              </a:rPr>
              <a:t>.</a:t>
            </a:r>
          </a:p>
          <a:p>
            <a:pPr marL="109728" indent="0">
              <a:buNone/>
            </a:pPr>
            <a:endParaRPr lang="en-US" sz="2000" dirty="0" smtClean="0">
              <a:latin typeface="Calibri" pitchFamily="34" charset="0"/>
            </a:endParaRPr>
          </a:p>
          <a:p>
            <a:r>
              <a:rPr lang="en-US" sz="2000" dirty="0">
                <a:latin typeface="Calibri" pitchFamily="34" charset="0"/>
              </a:rPr>
              <a:t>In airports, for passport recognition and information </a:t>
            </a:r>
            <a:r>
              <a:rPr lang="en-US" sz="2000" dirty="0" smtClean="0">
                <a:latin typeface="Calibri" pitchFamily="34" charset="0"/>
              </a:rPr>
              <a:t>extraction</a:t>
            </a:r>
          </a:p>
          <a:p>
            <a:pPr marL="109728" indent="0">
              <a:buNone/>
            </a:pPr>
            <a:endParaRPr lang="en-US" sz="2000" dirty="0">
              <a:latin typeface="Calibri" pitchFamily="34" charset="0"/>
            </a:endParaRPr>
          </a:p>
          <a:p>
            <a:r>
              <a:rPr lang="en-US" sz="2000" dirty="0">
                <a:latin typeface="Calibri" pitchFamily="34" charset="0"/>
              </a:rPr>
              <a:t>Automatic insurance documents key information </a:t>
            </a:r>
            <a:r>
              <a:rPr lang="en-US" sz="2000" dirty="0" smtClean="0">
                <a:latin typeface="Calibri" pitchFamily="34" charset="0"/>
              </a:rPr>
              <a:t>extraction</a:t>
            </a:r>
          </a:p>
          <a:p>
            <a:pPr marL="109728" indent="0">
              <a:buNone/>
            </a:pPr>
            <a:endParaRPr lang="en-US" sz="2000" dirty="0">
              <a:latin typeface="Calibri" pitchFamily="34" charset="0"/>
            </a:endParaRPr>
          </a:p>
          <a:p>
            <a:r>
              <a:rPr lang="en-US" sz="2000" dirty="0">
                <a:latin typeface="Calibri" pitchFamily="34" charset="0"/>
              </a:rPr>
              <a:t>Extracting business card information into a contact </a:t>
            </a:r>
            <a:r>
              <a:rPr lang="en-US" sz="2000" dirty="0" smtClean="0">
                <a:latin typeface="Calibri" pitchFamily="34" charset="0"/>
              </a:rPr>
              <a:t>list</a:t>
            </a:r>
            <a:endParaRPr lang="en-US" sz="2000" dirty="0">
              <a:latin typeface="Calibri" pitchFamily="34" charset="0"/>
            </a:endParaRPr>
          </a:p>
          <a:p>
            <a:endParaRPr lang="en-US" sz="2000" dirty="0">
              <a:latin typeface="Calibri" pitchFamily="34" charset="0"/>
            </a:endParaRPr>
          </a:p>
        </p:txBody>
      </p:sp>
      <p:sp>
        <p:nvSpPr>
          <p:cNvPr id="3" name="Title 2"/>
          <p:cNvSpPr>
            <a:spLocks noGrp="1"/>
          </p:cNvSpPr>
          <p:nvPr>
            <p:ph type="title"/>
          </p:nvPr>
        </p:nvSpPr>
        <p:spPr/>
        <p:txBody>
          <a:bodyPr/>
          <a:lstStyle/>
          <a:p>
            <a:r>
              <a:rPr lang="en-US" dirty="0" smtClean="0"/>
              <a:t>Applications</a:t>
            </a:r>
            <a:endParaRPr lang="en-US" dirty="0"/>
          </a:p>
        </p:txBody>
      </p:sp>
    </p:spTree>
    <p:extLst>
      <p:ext uri="{BB962C8B-B14F-4D97-AF65-F5344CB8AC3E}">
        <p14:creationId xmlns:p14="http://schemas.microsoft.com/office/powerpoint/2010/main" val="70135918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102</TotalTime>
  <Words>325</Words>
  <Application>Microsoft Office PowerPoint</Application>
  <PresentationFormat>On-screen Show (4:3)</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HANDWRITTEN CHARACTER RECOGNITION</vt:lpstr>
      <vt:lpstr>Group Members</vt:lpstr>
      <vt:lpstr>Introduction</vt:lpstr>
      <vt:lpstr>Objective</vt:lpstr>
      <vt:lpstr>Work Done</vt:lpstr>
      <vt:lpstr>Screenshots of work done</vt:lpstr>
      <vt:lpstr>Displaying data</vt:lpstr>
      <vt:lpstr>Plotting loss curve vs epoch</vt:lpstr>
      <vt:lpstr>Applications</vt:lpstr>
      <vt:lpstr>Roles and Responsibilities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CHARACTER RECOGNITION</dc:title>
  <dc:creator>My Dell</dc:creator>
  <cp:lastModifiedBy>My Dell</cp:lastModifiedBy>
  <cp:revision>8</cp:revision>
  <dcterms:created xsi:type="dcterms:W3CDTF">2019-11-30T22:23:42Z</dcterms:created>
  <dcterms:modified xsi:type="dcterms:W3CDTF">2019-12-01T10:54:12Z</dcterms:modified>
</cp:coreProperties>
</file>