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59" r:id="rId6"/>
    <p:sldId id="260" r:id="rId7"/>
    <p:sldId id="261" r:id="rId8"/>
    <p:sldId id="266" r:id="rId9"/>
    <p:sldId id="265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3135-9106-5562-189D-AB48B03C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79FE4-DD96-ADD3-EAA0-7696B1D02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AC56-616E-BC95-7E1F-7C81ADDC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AECF-A5BC-B718-C8A1-BDCEEA32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DF9A-F1FA-B374-6179-6BD3E718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088C-84DE-5CF1-49E7-B234BF71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AC6EE-1393-D357-6A26-E64B8316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FF0D-C649-D485-17FB-52155D42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5001-D898-2B25-3A4E-97262252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3F36A-F3E3-BBC0-DED6-5404459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6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6DFD4-8F69-DA15-64B6-586E639F8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5E34-A89A-9308-A120-4A82F87D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CFD3-3045-0662-9978-56EBB4BA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45CCA-B319-F937-2A11-BB5B3A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ADDC-D6BD-09BA-9E6A-49DC607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9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6512-807D-E5AB-F427-874FAD8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0E75-5D94-A533-5A27-BC0350E6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A398-6464-0D48-5992-AB434E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BC5A-05CB-BA17-45D9-58DC4F0A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DAE9-C29A-7837-7CAA-06893946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E0D1-7B39-6D7D-B16F-F4A1F2A2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A48E-D40C-12AA-01D8-1DA44697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27FB-20B1-67BF-A84B-639D09FD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4D54-5CF7-F13B-DCA3-5CBCACD7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F92B-0E70-7ABC-4C20-BAAA449E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8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D994-D532-54A6-2BDB-99C92BAA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6035-9E2A-C32F-95DD-891593D7B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C419-7F4A-0798-C95F-99A55A38A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59D9F-4702-1E12-74E3-74F78935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09AE-0C1B-AE3F-6428-6EA889C5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E225-BBF5-C60F-5E01-C11BAB46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6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6FC1-E6E4-8E3E-5B9D-25423EAD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57F9-C97A-A433-944F-DA6299AF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1BE16-7024-51D4-DD00-3BB5400B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FF4C4-8FE0-AD79-7EDE-451B46BE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DBA50-33EA-30C2-E23D-4F27F843D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EDCBD-1FF0-0D5D-866D-D882CBA9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B6675-7B53-3568-384A-68D4C1AE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AB5BE-2F7A-B3DF-F450-710DDC19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5166-AA9C-465B-6496-962BF419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B069B-346A-C07A-D579-5495D910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4CA95-5BC3-CEED-FD45-B58E5DD6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B286-CE21-8F8F-E982-FBFB4FF2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8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B796E-6355-8FE7-F126-D933220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C773-7199-9E8A-F935-0170D58E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D899-29BA-FBF1-2763-6DB3AB8C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5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24F-B73C-7006-5B55-42931856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B8B4-A259-F330-EDDB-23DAFB1A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6457-0350-2BF9-3569-4B917EE9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68EF-A751-8B01-E382-8F170F0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7E26-9620-7E7A-0DC7-1C30C27D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6270-E9AC-78F2-E995-09E750C2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17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2F9-7617-62D1-A0C3-108C0537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2F029-2EF2-DAFA-E11A-BF0114E37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E6EC-B4DE-62E1-B7FA-265D52AE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919F-B62E-C137-C0FD-58025123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7573-25F9-F09E-3CEB-337DED84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BC83-B883-F5E8-EA7D-7639717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7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30C82-7B88-283D-3F76-37985AC3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F566-2E05-EBA8-59E5-987795B5B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FE71-DDEB-B15A-747B-52C6BCCAC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3C1B-1DAE-47C1-968B-8FBA690E22C2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229B-FB53-3482-5C22-4B97D32A6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8F77-E6EA-D3EC-E5D7-D7BECCF7D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29F7-A19D-45C0-A5C6-0C0A1FFCC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E3B12-98E2-0BFD-38A0-3D5F897757BF}"/>
              </a:ext>
            </a:extLst>
          </p:cNvPr>
          <p:cNvSpPr txBox="1"/>
          <p:nvPr/>
        </p:nvSpPr>
        <p:spPr>
          <a:xfrm>
            <a:off x="3032448" y="2163586"/>
            <a:ext cx="7081935" cy="1493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Department of Computer Applications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CMR Institute of Technology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241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F81292-D046-A13A-584D-BC512EB1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66005"/>
              </p:ext>
            </p:extLst>
          </p:nvPr>
        </p:nvGraphicFramePr>
        <p:xfrm>
          <a:off x="1800807" y="1699380"/>
          <a:ext cx="9069356" cy="38809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4045">
                  <a:extLst>
                    <a:ext uri="{9D8B030D-6E8A-4147-A177-3AD203B41FA5}">
                      <a16:colId xmlns:a16="http://schemas.microsoft.com/office/drawing/2014/main" val="649682738"/>
                    </a:ext>
                  </a:extLst>
                </a:gridCol>
                <a:gridCol w="2560633">
                  <a:extLst>
                    <a:ext uri="{9D8B030D-6E8A-4147-A177-3AD203B41FA5}">
                      <a16:colId xmlns:a16="http://schemas.microsoft.com/office/drawing/2014/main" val="2842978880"/>
                    </a:ext>
                  </a:extLst>
                </a:gridCol>
                <a:gridCol w="2267339">
                  <a:extLst>
                    <a:ext uri="{9D8B030D-6E8A-4147-A177-3AD203B41FA5}">
                      <a16:colId xmlns:a16="http://schemas.microsoft.com/office/drawing/2014/main" val="750229249"/>
                    </a:ext>
                  </a:extLst>
                </a:gridCol>
                <a:gridCol w="2267339">
                  <a:extLst>
                    <a:ext uri="{9D8B030D-6E8A-4147-A177-3AD203B41FA5}">
                      <a16:colId xmlns:a16="http://schemas.microsoft.com/office/drawing/2014/main" val="1291189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Descriptions</a:t>
                      </a:r>
                      <a:endParaRPr lang="en-IN" sz="2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Review-1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23-12-2023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9.00 AM</a:t>
                      </a:r>
                      <a:endParaRPr lang="en-IN" sz="2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Review-2</a:t>
                      </a:r>
                      <a:endParaRPr lang="en-IN" sz="2800" dirty="0"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 Narrow" panose="020B0606020202030204" pitchFamily="34" charset="0"/>
                        </a:rPr>
                        <a:t>25-01-2024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>
                          <a:latin typeface="Arial Narrow" panose="020B0606020202030204" pitchFamily="34" charset="0"/>
                        </a:rPr>
                        <a:t>2.00PM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Review-3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24-02-2024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9.00 AM</a:t>
                      </a:r>
                      <a:endParaRPr lang="en-IN" sz="2800" dirty="0"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IN" sz="2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Contents to be presented in each review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Real time Problem related domain  and Objectives Methods Relevant Literature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Data Sampling and Cleaning and analysis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 Narrow" panose="020B0606020202030204" pitchFamily="34" charset="0"/>
                        </a:rPr>
                        <a:t>Final Outcomes and Filed visit experience and draft document 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329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F04BD6-BBDA-3181-52C9-0E3D7E2EF701}"/>
              </a:ext>
            </a:extLst>
          </p:cNvPr>
          <p:cNvSpPr txBox="1"/>
          <p:nvPr/>
        </p:nvSpPr>
        <p:spPr>
          <a:xfrm>
            <a:off x="3095078" y="653144"/>
            <a:ext cx="648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Societal Project Review Schedule</a:t>
            </a:r>
            <a:endParaRPr lang="en-IN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FA159-68B1-E005-3237-54889D56B858}"/>
              </a:ext>
            </a:extLst>
          </p:cNvPr>
          <p:cNvSpPr txBox="1"/>
          <p:nvPr/>
        </p:nvSpPr>
        <p:spPr>
          <a:xfrm>
            <a:off x="5206482" y="2789853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3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B04DC-F8AA-5099-78F7-4C489A03B190}"/>
              </a:ext>
            </a:extLst>
          </p:cNvPr>
          <p:cNvSpPr txBox="1"/>
          <p:nvPr/>
        </p:nvSpPr>
        <p:spPr>
          <a:xfrm>
            <a:off x="4351246" y="1720840"/>
            <a:ext cx="384252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Societal-Project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Orientation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20-11-2023</a:t>
            </a:r>
          </a:p>
          <a:p>
            <a:pPr algn="ctr"/>
            <a:r>
              <a:rPr lang="en-US" sz="4000" b="1" dirty="0"/>
              <a:t>3.00 pm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0487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B8468D-CE63-67E3-180A-573AE718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1847461"/>
            <a:ext cx="9433249" cy="2005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75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ABF26-29C8-A7AD-EAF3-AEF979B2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1670180"/>
            <a:ext cx="9349274" cy="25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7C2E4-95FC-0834-72A5-9C80CB8C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90" y="550507"/>
            <a:ext cx="5887615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3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CA882-4706-A5F1-09D8-D4A6493B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12" y="2184043"/>
            <a:ext cx="6615404" cy="16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F59EB-1536-B905-633E-267D4C7B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4" y="1077686"/>
            <a:ext cx="10263674" cy="4940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5F72F2-F6E7-8FDB-3C38-389B44D0BC62}"/>
              </a:ext>
            </a:extLst>
          </p:cNvPr>
          <p:cNvSpPr txBox="1"/>
          <p:nvPr/>
        </p:nvSpPr>
        <p:spPr>
          <a:xfrm>
            <a:off x="5704593" y="242595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CIE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4260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D9D0E-C247-F025-C689-E4F8D23E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6" y="1476375"/>
            <a:ext cx="9955763" cy="4457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7F9C3-7810-B77E-39F2-DA866007C356}"/>
              </a:ext>
            </a:extLst>
          </p:cNvPr>
          <p:cNvSpPr txBox="1"/>
          <p:nvPr/>
        </p:nvSpPr>
        <p:spPr>
          <a:xfrm>
            <a:off x="5198349" y="382554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 Procedures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1043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AB89D-BF5E-8816-DB34-D76A3E29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32" y="1378500"/>
            <a:ext cx="8734425" cy="2981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AF6BA-E82D-B2E0-ECE0-41AE64CA5516}"/>
              </a:ext>
            </a:extLst>
          </p:cNvPr>
          <p:cNvSpPr txBox="1"/>
          <p:nvPr/>
        </p:nvSpPr>
        <p:spPr>
          <a:xfrm>
            <a:off x="4609321" y="345233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Project-Report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757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Ilango V</dc:creator>
  <cp:lastModifiedBy>Ilango V</cp:lastModifiedBy>
  <cp:revision>34</cp:revision>
  <dcterms:created xsi:type="dcterms:W3CDTF">2023-11-17T08:45:43Z</dcterms:created>
  <dcterms:modified xsi:type="dcterms:W3CDTF">2023-12-05T06:06:14Z</dcterms:modified>
</cp:coreProperties>
</file>