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70f4ed51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70f4ed51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70f4ed51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70f4ed51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70f4ed51f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70f4ed51f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70f4ed51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70f4ed51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70f4ed51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70f4ed51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70f4ed51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70f4ed51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70f4ed51f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70f4ed51f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70f4ed51f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70f4ed51f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testasp.vulnweb.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71100" y="1161925"/>
            <a:ext cx="5506200" cy="1324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 </a:t>
            </a:r>
            <a:r>
              <a:rPr lang="en-GB" sz="3000"/>
              <a:t>Ethical Hacking Internship</a:t>
            </a:r>
            <a:endParaRPr sz="2100"/>
          </a:p>
        </p:txBody>
      </p:sp>
      <p:sp>
        <p:nvSpPr>
          <p:cNvPr id="135" name="Google Shape;135;p13"/>
          <p:cNvSpPr txBox="1"/>
          <p:nvPr>
            <p:ph idx="1" type="subTitle"/>
          </p:nvPr>
        </p:nvSpPr>
        <p:spPr>
          <a:xfrm>
            <a:off x="3622700" y="2242200"/>
            <a:ext cx="4803000" cy="659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400"/>
              <a:t>Task 3 presentation</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Report on Task 3 </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800"/>
              <a:t>Title: Cross Site Scripting</a:t>
            </a:r>
            <a:br>
              <a:rPr lang="en-GB" sz="1800"/>
            </a:br>
            <a:r>
              <a:rPr lang="en-GB" sz="1800"/>
              <a:t>Domain: vulnweb.com</a:t>
            </a:r>
            <a:br>
              <a:rPr lang="en-GB" sz="1800"/>
            </a:br>
            <a:r>
              <a:rPr lang="en-GB" sz="1800"/>
              <a:t>Subdomain: </a:t>
            </a:r>
            <a:r>
              <a:rPr lang="en-GB" sz="1800" u="sng">
                <a:solidFill>
                  <a:schemeClr val="hlink"/>
                </a:solidFill>
                <a:hlinkClick r:id="rId3"/>
              </a:rPr>
              <a:t>http://testasp.vulnweb.com/</a:t>
            </a:r>
            <a:br>
              <a:rPr lang="en-GB" sz="1800"/>
            </a:br>
            <a:r>
              <a:rPr lang="en-GB" sz="1800"/>
              <a:t>By following the steps ahead you can also check vulnerability of this website :-</a:t>
            </a:r>
            <a:br>
              <a:rPr lang="en-GB" sz="1800"/>
            </a:br>
            <a:r>
              <a:rPr lang="en-GB" sz="1800"/>
              <a:t>1st Vulnerability: XSS on the search bar </a:t>
            </a:r>
            <a:br>
              <a:rPr lang="en-GB" sz="1800"/>
            </a:br>
            <a:r>
              <a:rPr lang="en-GB" sz="1800"/>
              <a:t>2nd Vulnerability: XSS on the register section of the </a:t>
            </a:r>
            <a:r>
              <a:rPr lang="en-GB" sz="1800"/>
              <a:t>website</a:t>
            </a:r>
            <a:br>
              <a:rPr lang="en-GB" sz="1800"/>
            </a:b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1st Vulnerability </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XSS ON SEARCH BAR: </a:t>
            </a:r>
            <a:br>
              <a:rPr lang="en-GB" sz="1700"/>
            </a:br>
            <a:r>
              <a:rPr lang="en-GB" sz="1700"/>
              <a:t> Steps to follow to get </a:t>
            </a:r>
            <a:r>
              <a:rPr lang="en-GB" sz="1700"/>
              <a:t>vulnerability </a:t>
            </a:r>
            <a:r>
              <a:rPr lang="en-GB" sz="1700"/>
              <a:t>:</a:t>
            </a:r>
            <a:br>
              <a:rPr lang="en-GB" sz="1700"/>
            </a:br>
            <a:r>
              <a:rPr lang="en-GB" sz="1700"/>
              <a:t>1- Click on the search option on the navigation panel among other options.</a:t>
            </a:r>
            <a:br>
              <a:rPr lang="en-GB" sz="1700"/>
            </a:br>
            <a:r>
              <a:rPr lang="en-GB" sz="1700"/>
              <a:t>2- Now type any </a:t>
            </a:r>
            <a:r>
              <a:rPr lang="en-GB" sz="1700"/>
              <a:t>message on the search bar </a:t>
            </a:r>
            <a:br>
              <a:rPr lang="en-GB" sz="1700"/>
            </a:br>
            <a:r>
              <a:rPr lang="en-GB" sz="1700"/>
              <a:t>3- Check if it is sensitive to the EXACT same word you typed</a:t>
            </a:r>
            <a:br>
              <a:rPr lang="en-GB" sz="1700"/>
            </a:br>
            <a:r>
              <a:rPr lang="en-GB" sz="1700"/>
              <a:t>4- Now type in the  script -  “&lt;script&gt;alert(1)&lt;/script&gt;” in the search bar</a:t>
            </a:r>
            <a:br>
              <a:rPr lang="en-GB" sz="1700"/>
            </a:br>
            <a:r>
              <a:rPr lang="en-GB" sz="1700"/>
              <a:t>5 - A message box should pop up after clicking enter saying “1”</a:t>
            </a:r>
            <a:endParaRPr sz="1700"/>
          </a:p>
          <a:p>
            <a:pPr indent="0" lvl="0" marL="0" rtl="0" algn="l">
              <a:spcBef>
                <a:spcPts val="1200"/>
              </a:spcBef>
              <a:spcAft>
                <a:spcPts val="1200"/>
              </a:spcAft>
              <a:buNone/>
            </a:pPr>
            <a:r>
              <a:rPr lang="en-GB" sz="1700"/>
              <a:t>A screenshot of this has been put up on the next slide</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6"/>
          <p:cNvPicPr preferRelativeResize="0"/>
          <p:nvPr/>
        </p:nvPicPr>
        <p:blipFill rotWithShape="1">
          <a:blip r:embed="rId3">
            <a:alphaModFix/>
          </a:blip>
          <a:srcRect b="3679" l="0" r="0" t="0"/>
          <a:stretch/>
        </p:blipFill>
        <p:spPr>
          <a:xfrm>
            <a:off x="1056000" y="503250"/>
            <a:ext cx="4709150" cy="2594125"/>
          </a:xfrm>
          <a:prstGeom prst="rect">
            <a:avLst/>
          </a:prstGeom>
          <a:noFill/>
          <a:ln>
            <a:noFill/>
          </a:ln>
        </p:spPr>
      </p:pic>
      <p:pic>
        <p:nvPicPr>
          <p:cNvPr id="153" name="Google Shape;153;p16"/>
          <p:cNvPicPr preferRelativeResize="0"/>
          <p:nvPr/>
        </p:nvPicPr>
        <p:blipFill rotWithShape="1">
          <a:blip r:embed="rId4">
            <a:alphaModFix/>
          </a:blip>
          <a:srcRect b="80921" l="38586" r="37984" t="6327"/>
          <a:stretch/>
        </p:blipFill>
        <p:spPr>
          <a:xfrm>
            <a:off x="4521850" y="3097375"/>
            <a:ext cx="4481549" cy="1371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2nd Vulnerability	</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700"/>
              <a:t>XSS ON THE REGISTER SECTION:</a:t>
            </a:r>
            <a:br>
              <a:rPr lang="en-GB" sz="1700"/>
            </a:br>
            <a:r>
              <a:rPr lang="en-GB" sz="1700"/>
              <a:t>Steps to follow to get vulnerability:</a:t>
            </a:r>
            <a:br>
              <a:rPr lang="en-GB" sz="1700"/>
            </a:br>
            <a:r>
              <a:rPr lang="en-GB" sz="1700"/>
              <a:t>1- </a:t>
            </a:r>
            <a:r>
              <a:rPr lang="en-GB" sz="1700"/>
              <a:t>Click</a:t>
            </a:r>
            <a:r>
              <a:rPr lang="en-GB" sz="1700"/>
              <a:t> on the register option on the navigation panel</a:t>
            </a:r>
            <a:br>
              <a:rPr lang="en-GB" sz="1700"/>
            </a:br>
            <a:r>
              <a:rPr lang="en-GB" sz="1700"/>
              <a:t>2- Add in fake details </a:t>
            </a:r>
            <a:br>
              <a:rPr lang="en-GB" sz="1700"/>
            </a:br>
            <a:r>
              <a:rPr lang="en-GB" sz="1700"/>
              <a:t>3- Login using the fake details you entered</a:t>
            </a:r>
            <a:br>
              <a:rPr lang="en-GB" sz="1700"/>
            </a:br>
            <a:r>
              <a:rPr lang="en-GB" sz="1700"/>
              <a:t>4-  Once you press enter it will show you and error message box</a:t>
            </a:r>
            <a:br>
              <a:rPr lang="en-GB" sz="1700"/>
            </a:br>
            <a:r>
              <a:rPr lang="en-GB" sz="1700"/>
              <a:t>5- </a:t>
            </a:r>
            <a:r>
              <a:rPr lang="en-GB" sz="1700"/>
              <a:t>When you also try to log out it will show and error message box</a:t>
            </a:r>
            <a:br>
              <a:rPr lang="en-GB" sz="1700"/>
            </a:br>
            <a:br>
              <a:rPr lang="en-GB" sz="1700"/>
            </a:br>
            <a:r>
              <a:rPr lang="en-GB" sz="1700"/>
              <a:t>Video of this XSS vulnerability in the next slide</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Link to video below :-</a:t>
            </a:r>
            <a:endParaRPr/>
          </a:p>
        </p:txBody>
      </p:sp>
      <p:sp>
        <p:nvSpPr>
          <p:cNvPr id="165" name="Google Shape;165;p18"/>
          <p:cNvSpPr txBox="1"/>
          <p:nvPr>
            <p:ph idx="1" type="body"/>
          </p:nvPr>
        </p:nvSpPr>
        <p:spPr>
          <a:xfrm>
            <a:off x="1297500" y="1567550"/>
            <a:ext cx="7038900" cy="68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Google Drive Link for video - https://drive.google.com/file/d/111x-hw359ww5dsxOnwws65wlfbq_hCmY/view?usp=sharing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Continuation to the report on Task 3 - </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a:t>Adding on to this report this will impact your data to be stolen easily by Cross Site Scripting which can be harmful for you company. There are ways to prevent these types of attacks, you can always keep you software up to date. Moreover, you can have a Web Application Firewall to protect you website. Not only this but , you can also enable noscripts on your website. </a:t>
            </a:r>
            <a:endParaRPr sz="1900"/>
          </a:p>
          <a:p>
            <a:pPr indent="0" lvl="0" marL="0" rtl="0" algn="l">
              <a:spcBef>
                <a:spcPts val="1200"/>
              </a:spcBef>
              <a:spcAft>
                <a:spcPts val="1200"/>
              </a:spcAft>
              <a:buNone/>
            </a:pPr>
            <a:r>
              <a:rPr lang="en-GB" sz="1900"/>
              <a:t>More screenshots and video regarding this website’s vulnerability</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idx="1" type="body"/>
          </p:nvPr>
        </p:nvSpPr>
        <p:spPr>
          <a:xfrm>
            <a:off x="1052550" y="464850"/>
            <a:ext cx="7038900" cy="89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Google Drive link to Search bar XSS video - https://drive.google.com/file/d/1PMH8AKaXd37jrjcVZJgk8MdSldNQpoMC/view?usp=sharing</a:t>
            </a:r>
            <a:endParaRPr/>
          </a:p>
        </p:txBody>
      </p:sp>
      <p:pic>
        <p:nvPicPr>
          <p:cNvPr id="177" name="Google Shape;177;p20"/>
          <p:cNvPicPr preferRelativeResize="0"/>
          <p:nvPr/>
        </p:nvPicPr>
        <p:blipFill rotWithShape="1">
          <a:blip r:embed="rId3">
            <a:alphaModFix/>
          </a:blip>
          <a:srcRect b="3809" l="0" r="0" t="0"/>
          <a:stretch/>
        </p:blipFill>
        <p:spPr>
          <a:xfrm>
            <a:off x="490100" y="1513475"/>
            <a:ext cx="4972051" cy="2690126"/>
          </a:xfrm>
          <a:prstGeom prst="rect">
            <a:avLst/>
          </a:prstGeom>
          <a:noFill/>
          <a:ln>
            <a:noFill/>
          </a:ln>
        </p:spPr>
      </p:pic>
      <p:pic>
        <p:nvPicPr>
          <p:cNvPr id="178" name="Google Shape;178;p20"/>
          <p:cNvPicPr preferRelativeResize="0"/>
          <p:nvPr/>
        </p:nvPicPr>
        <p:blipFill rotWithShape="1">
          <a:blip r:embed="rId4">
            <a:alphaModFix/>
          </a:blip>
          <a:srcRect b="81920" l="38020" r="38297" t="6224"/>
          <a:stretch/>
        </p:blipFill>
        <p:spPr>
          <a:xfrm>
            <a:off x="5010300" y="3655925"/>
            <a:ext cx="3674002" cy="1050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3228750" y="1759125"/>
            <a:ext cx="2686500" cy="4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960"/>
              <a:t>Thank you </a:t>
            </a:r>
            <a:endParaRPr sz="2960"/>
          </a:p>
        </p:txBody>
      </p:sp>
      <p:sp>
        <p:nvSpPr>
          <p:cNvPr id="184" name="Google Shape;184;p21"/>
          <p:cNvSpPr txBox="1"/>
          <p:nvPr>
            <p:ph idx="1" type="body"/>
          </p:nvPr>
        </p:nvSpPr>
        <p:spPr>
          <a:xfrm>
            <a:off x="2934750" y="2440850"/>
            <a:ext cx="3274500" cy="49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900"/>
              <a:t>Task 3 presentation complete</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