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9" r:id="rId9"/>
    <p:sldId id="310" r:id="rId10"/>
    <p:sldId id="311" r:id="rId11"/>
    <p:sldId id="312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9D518-E98A-4169-9FE0-DB2174890802}" v="103" dt="2024-04-30T13:38:26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l Gupta" userId="6e67983643db0bbf" providerId="LiveId" clId="{8769D518-E98A-4169-9FE0-DB2174890802}"/>
    <pc:docChg chg="undo custSel addSld delSld modSld">
      <pc:chgData name="Rushil Gupta" userId="6e67983643db0bbf" providerId="LiveId" clId="{8769D518-E98A-4169-9FE0-DB2174890802}" dt="2024-04-30T13:38:40.230" v="2519" actId="1076"/>
      <pc:docMkLst>
        <pc:docMk/>
      </pc:docMkLst>
      <pc:sldChg chg="addSp modSp mod">
        <pc:chgData name="Rushil Gupta" userId="6e67983643db0bbf" providerId="LiveId" clId="{8769D518-E98A-4169-9FE0-DB2174890802}" dt="2024-04-30T13:38:40.230" v="2519" actId="1076"/>
        <pc:sldMkLst>
          <pc:docMk/>
          <pc:sldMk cId="193143965" sldId="298"/>
        </pc:sldMkLst>
        <pc:spChg chg="mod">
          <ac:chgData name="Rushil Gupta" userId="6e67983643db0bbf" providerId="LiveId" clId="{8769D518-E98A-4169-9FE0-DB2174890802}" dt="2024-04-30T05:25:12.121" v="1326" actId="20577"/>
          <ac:spMkLst>
            <pc:docMk/>
            <pc:sldMk cId="193143965" sldId="298"/>
            <ac:spMk id="3" creationId="{255E1F2F-E259-4EA8-9FFD-3A10AF541859}"/>
          </ac:spMkLst>
        </pc:spChg>
        <pc:picChg chg="add mod">
          <ac:chgData name="Rushil Gupta" userId="6e67983643db0bbf" providerId="LiveId" clId="{8769D518-E98A-4169-9FE0-DB2174890802}" dt="2024-04-30T13:38:40.230" v="2519" actId="1076"/>
          <ac:picMkLst>
            <pc:docMk/>
            <pc:sldMk cId="193143965" sldId="298"/>
            <ac:picMk id="5" creationId="{756FE67D-B6C5-A8C7-4CCF-2260A9F3241F}"/>
          </ac:picMkLst>
        </pc:picChg>
      </pc:sldChg>
      <pc:sldChg chg="modSp mod">
        <pc:chgData name="Rushil Gupta" userId="6e67983643db0bbf" providerId="LiveId" clId="{8769D518-E98A-4169-9FE0-DB2174890802}" dt="2024-04-30T06:14:51.035" v="2515" actId="20577"/>
        <pc:sldMkLst>
          <pc:docMk/>
          <pc:sldMk cId="784194878" sldId="301"/>
        </pc:sldMkLst>
        <pc:spChg chg="mod">
          <ac:chgData name="Rushil Gupta" userId="6e67983643db0bbf" providerId="LiveId" clId="{8769D518-E98A-4169-9FE0-DB2174890802}" dt="2024-04-30T06:14:51.035" v="2515" actId="20577"/>
          <ac:spMkLst>
            <pc:docMk/>
            <pc:sldMk cId="784194878" sldId="301"/>
            <ac:spMk id="3" creationId="{C676EC01-2F17-CF16-F794-DEB10CE73A7E}"/>
          </ac:spMkLst>
        </pc:spChg>
      </pc:sldChg>
      <pc:sldChg chg="modSp mod">
        <pc:chgData name="Rushil Gupta" userId="6e67983643db0bbf" providerId="LiveId" clId="{8769D518-E98A-4169-9FE0-DB2174890802}" dt="2024-04-30T04:02:35.937" v="209" actId="14100"/>
        <pc:sldMkLst>
          <pc:docMk/>
          <pc:sldMk cId="2513879063" sldId="302"/>
        </pc:sldMkLst>
        <pc:spChg chg="mod">
          <ac:chgData name="Rushil Gupta" userId="6e67983643db0bbf" providerId="LiveId" clId="{8769D518-E98A-4169-9FE0-DB2174890802}" dt="2024-04-30T04:02:21.899" v="208" actId="20577"/>
          <ac:spMkLst>
            <pc:docMk/>
            <pc:sldMk cId="2513879063" sldId="302"/>
            <ac:spMk id="3" creationId="{52FEE6B0-5A9A-069C-1F94-E3A034D6E495}"/>
          </ac:spMkLst>
        </pc:spChg>
        <pc:picChg chg="mod">
          <ac:chgData name="Rushil Gupta" userId="6e67983643db0bbf" providerId="LiveId" clId="{8769D518-E98A-4169-9FE0-DB2174890802}" dt="2024-04-30T04:02:35.937" v="209" actId="14100"/>
          <ac:picMkLst>
            <pc:docMk/>
            <pc:sldMk cId="2513879063" sldId="302"/>
            <ac:picMk id="6" creationId="{2839D2EB-040A-5038-23D9-372B0D0FAF65}"/>
          </ac:picMkLst>
        </pc:picChg>
      </pc:sldChg>
      <pc:sldChg chg="addSp delSp modSp del mod">
        <pc:chgData name="Rushil Gupta" userId="6e67983643db0bbf" providerId="LiveId" clId="{8769D518-E98A-4169-9FE0-DB2174890802}" dt="2024-04-30T04:31:35.760" v="915" actId="47"/>
        <pc:sldMkLst>
          <pc:docMk/>
          <pc:sldMk cId="2445433271" sldId="303"/>
        </pc:sldMkLst>
        <pc:spChg chg="mod">
          <ac:chgData name="Rushil Gupta" userId="6e67983643db0bbf" providerId="LiveId" clId="{8769D518-E98A-4169-9FE0-DB2174890802}" dt="2024-04-30T04:12:33.249" v="340" actId="20577"/>
          <ac:spMkLst>
            <pc:docMk/>
            <pc:sldMk cId="2445433271" sldId="303"/>
            <ac:spMk id="2" creationId="{206F375A-2F02-43D2-5308-5EE983365EBE}"/>
          </ac:spMkLst>
        </pc:spChg>
        <pc:spChg chg="del mod">
          <ac:chgData name="Rushil Gupta" userId="6e67983643db0bbf" providerId="LiveId" clId="{8769D518-E98A-4169-9FE0-DB2174890802}" dt="2024-04-30T04:09:29.595" v="308" actId="931"/>
          <ac:spMkLst>
            <pc:docMk/>
            <pc:sldMk cId="2445433271" sldId="303"/>
            <ac:spMk id="3" creationId="{7646E325-55CD-C360-0E88-D4EE12A30B8F}"/>
          </ac:spMkLst>
        </pc:spChg>
        <pc:picChg chg="add mod">
          <ac:chgData name="Rushil Gupta" userId="6e67983643db0bbf" providerId="LiveId" clId="{8769D518-E98A-4169-9FE0-DB2174890802}" dt="2024-04-30T04:12:44.911" v="342" actId="14100"/>
          <ac:picMkLst>
            <pc:docMk/>
            <pc:sldMk cId="2445433271" sldId="303"/>
            <ac:picMk id="5" creationId="{5B559E8A-5C76-66A9-018E-E8166217FA20}"/>
          </ac:picMkLst>
        </pc:picChg>
        <pc:picChg chg="add del mod">
          <ac:chgData name="Rushil Gupta" userId="6e67983643db0bbf" providerId="LiveId" clId="{8769D518-E98A-4169-9FE0-DB2174890802}" dt="2024-04-30T04:10:30.050" v="317" actId="478"/>
          <ac:picMkLst>
            <pc:docMk/>
            <pc:sldMk cId="2445433271" sldId="303"/>
            <ac:picMk id="7" creationId="{C7237CAB-D37D-25A3-8382-1792C63345AB}"/>
          </ac:picMkLst>
        </pc:picChg>
        <pc:picChg chg="add del mod">
          <ac:chgData name="Rushil Gupta" userId="6e67983643db0bbf" providerId="LiveId" clId="{8769D518-E98A-4169-9FE0-DB2174890802}" dt="2024-04-30T04:10:30.050" v="317" actId="478"/>
          <ac:picMkLst>
            <pc:docMk/>
            <pc:sldMk cId="2445433271" sldId="303"/>
            <ac:picMk id="9" creationId="{0688B589-4494-C967-5B83-420A6DFEEA9A}"/>
          </ac:picMkLst>
        </pc:picChg>
        <pc:picChg chg="add mod">
          <ac:chgData name="Rushil Gupta" userId="6e67983643db0bbf" providerId="LiveId" clId="{8769D518-E98A-4169-9FE0-DB2174890802}" dt="2024-04-30T04:11:56.427" v="335" actId="14100"/>
          <ac:picMkLst>
            <pc:docMk/>
            <pc:sldMk cId="2445433271" sldId="303"/>
            <ac:picMk id="11" creationId="{D49DB107-FB49-CD52-8A4D-105DC36A772B}"/>
          </ac:picMkLst>
        </pc:picChg>
        <pc:picChg chg="add mod">
          <ac:chgData name="Rushil Gupta" userId="6e67983643db0bbf" providerId="LiveId" clId="{8769D518-E98A-4169-9FE0-DB2174890802}" dt="2024-04-30T04:11:45.917" v="333" actId="14100"/>
          <ac:picMkLst>
            <pc:docMk/>
            <pc:sldMk cId="2445433271" sldId="303"/>
            <ac:picMk id="13" creationId="{3AB67E89-93BB-AD2F-2AEB-3737603E65D2}"/>
          </ac:picMkLst>
        </pc:picChg>
      </pc:sldChg>
      <pc:sldChg chg="del">
        <pc:chgData name="Rushil Gupta" userId="6e67983643db0bbf" providerId="LiveId" clId="{8769D518-E98A-4169-9FE0-DB2174890802}" dt="2024-04-30T04:39:26.669" v="1006" actId="47"/>
        <pc:sldMkLst>
          <pc:docMk/>
          <pc:sldMk cId="3770192032" sldId="304"/>
        </pc:sldMkLst>
      </pc:sldChg>
      <pc:sldChg chg="del">
        <pc:chgData name="Rushil Gupta" userId="6e67983643db0bbf" providerId="LiveId" clId="{8769D518-E98A-4169-9FE0-DB2174890802}" dt="2024-04-30T04:46:46.959" v="1162" actId="47"/>
        <pc:sldMkLst>
          <pc:docMk/>
          <pc:sldMk cId="3927446496" sldId="305"/>
        </pc:sldMkLst>
      </pc:sldChg>
      <pc:sldChg chg="del">
        <pc:chgData name="Rushil Gupta" userId="6e67983643db0bbf" providerId="LiveId" clId="{8769D518-E98A-4169-9FE0-DB2174890802}" dt="2024-04-30T05:02:55.971" v="1228" actId="47"/>
        <pc:sldMkLst>
          <pc:docMk/>
          <pc:sldMk cId="1443798705" sldId="306"/>
        </pc:sldMkLst>
      </pc:sldChg>
      <pc:sldChg chg="addSp delSp modSp mod">
        <pc:chgData name="Rushil Gupta" userId="6e67983643db0bbf" providerId="LiveId" clId="{8769D518-E98A-4169-9FE0-DB2174890802}" dt="2024-04-30T06:07:37.641" v="2225" actId="20577"/>
        <pc:sldMkLst>
          <pc:docMk/>
          <pc:sldMk cId="1923029884" sldId="307"/>
        </pc:sldMkLst>
        <pc:spChg chg="del mod">
          <ac:chgData name="Rushil Gupta" userId="6e67983643db0bbf" providerId="LiveId" clId="{8769D518-E98A-4169-9FE0-DB2174890802}" dt="2024-04-30T05:53:01.430" v="1701"/>
          <ac:spMkLst>
            <pc:docMk/>
            <pc:sldMk cId="1923029884" sldId="307"/>
            <ac:spMk id="3" creationId="{35951DB4-C2E6-13D4-714E-90D158179F9E}"/>
          </ac:spMkLst>
        </pc:spChg>
        <pc:spChg chg="add del mod">
          <ac:chgData name="Rushil Gupta" userId="6e67983643db0bbf" providerId="LiveId" clId="{8769D518-E98A-4169-9FE0-DB2174890802}" dt="2024-04-30T06:01:48.529" v="1988" actId="1076"/>
          <ac:spMkLst>
            <pc:docMk/>
            <pc:sldMk cId="1923029884" sldId="307"/>
            <ac:spMk id="5" creationId="{23F3AE7D-635A-93FC-5ECB-5E0D3E8190B3}"/>
          </ac:spMkLst>
        </pc:spChg>
        <pc:spChg chg="add del mod">
          <ac:chgData name="Rushil Gupta" userId="6e67983643db0bbf" providerId="LiveId" clId="{8769D518-E98A-4169-9FE0-DB2174890802}" dt="2024-04-30T06:07:21.755" v="2223" actId="14100"/>
          <ac:spMkLst>
            <pc:docMk/>
            <pc:sldMk cId="1923029884" sldId="307"/>
            <ac:spMk id="6" creationId="{357AFDA2-E5F5-D5DE-1972-5ACA9A5563F2}"/>
          </ac:spMkLst>
        </pc:spChg>
        <pc:spChg chg="add mod">
          <ac:chgData name="Rushil Gupta" userId="6e67983643db0bbf" providerId="LiveId" clId="{8769D518-E98A-4169-9FE0-DB2174890802}" dt="2024-04-30T06:05:01.224" v="2104" actId="20577"/>
          <ac:spMkLst>
            <pc:docMk/>
            <pc:sldMk cId="1923029884" sldId="307"/>
            <ac:spMk id="9" creationId="{8B07BC95-536B-E773-D67F-1667AF6F8BA9}"/>
          </ac:spMkLst>
        </pc:spChg>
        <pc:spChg chg="add mod">
          <ac:chgData name="Rushil Gupta" userId="6e67983643db0bbf" providerId="LiveId" clId="{8769D518-E98A-4169-9FE0-DB2174890802}" dt="2024-04-30T06:05:23.035" v="2105" actId="14100"/>
          <ac:spMkLst>
            <pc:docMk/>
            <pc:sldMk cId="1923029884" sldId="307"/>
            <ac:spMk id="10" creationId="{1542CF46-FD87-48D4-57AA-94734BDBAC9E}"/>
          </ac:spMkLst>
        </pc:spChg>
        <pc:spChg chg="add del">
          <ac:chgData name="Rushil Gupta" userId="6e67983643db0bbf" providerId="LiveId" clId="{8769D518-E98A-4169-9FE0-DB2174890802}" dt="2024-04-30T05:57:18.913" v="1806" actId="22"/>
          <ac:spMkLst>
            <pc:docMk/>
            <pc:sldMk cId="1923029884" sldId="307"/>
            <ac:spMk id="12" creationId="{141E5134-3906-BD42-109F-8205E958B809}"/>
          </ac:spMkLst>
        </pc:spChg>
        <pc:spChg chg="add mod">
          <ac:chgData name="Rushil Gupta" userId="6e67983643db0bbf" providerId="LiveId" clId="{8769D518-E98A-4169-9FE0-DB2174890802}" dt="2024-04-30T06:06:50.660" v="2221" actId="20577"/>
          <ac:spMkLst>
            <pc:docMk/>
            <pc:sldMk cId="1923029884" sldId="307"/>
            <ac:spMk id="13" creationId="{596F1C29-AC82-628D-1592-38F048066E83}"/>
          </ac:spMkLst>
        </pc:spChg>
        <pc:spChg chg="add mod">
          <ac:chgData name="Rushil Gupta" userId="6e67983643db0bbf" providerId="LiveId" clId="{8769D518-E98A-4169-9FE0-DB2174890802}" dt="2024-04-30T06:07:37.641" v="2225" actId="20577"/>
          <ac:spMkLst>
            <pc:docMk/>
            <pc:sldMk cId="1923029884" sldId="307"/>
            <ac:spMk id="14" creationId="{14ACE0D2-FF54-732C-00C1-8C6A51D66B11}"/>
          </ac:spMkLst>
        </pc:spChg>
        <pc:graphicFrameChg chg="add del mod modGraphic">
          <ac:chgData name="Rushil Gupta" userId="6e67983643db0bbf" providerId="LiveId" clId="{8769D518-E98A-4169-9FE0-DB2174890802}" dt="2024-04-30T05:51:13.326" v="1614" actId="21"/>
          <ac:graphicFrameMkLst>
            <pc:docMk/>
            <pc:sldMk cId="1923029884" sldId="307"/>
            <ac:graphicFrameMk id="4" creationId="{0E2FA0D3-53FC-A35A-9A02-2DED6F6F273A}"/>
          </ac:graphicFrameMkLst>
        </pc:graphicFrameChg>
        <pc:graphicFrameChg chg="add del mod">
          <ac:chgData name="Rushil Gupta" userId="6e67983643db0bbf" providerId="LiveId" clId="{8769D518-E98A-4169-9FE0-DB2174890802}" dt="2024-04-30T05:51:51.699" v="1618" actId="478"/>
          <ac:graphicFrameMkLst>
            <pc:docMk/>
            <pc:sldMk cId="1923029884" sldId="307"/>
            <ac:graphicFrameMk id="7" creationId="{0E2FA0D3-53FC-A35A-9A02-2DED6F6F273A}"/>
          </ac:graphicFrameMkLst>
        </pc:graphicFrameChg>
        <pc:graphicFrameChg chg="add del mod">
          <ac:chgData name="Rushil Gupta" userId="6e67983643db0bbf" providerId="LiveId" clId="{8769D518-E98A-4169-9FE0-DB2174890802}" dt="2024-04-30T05:52:10.191" v="1624" actId="478"/>
          <ac:graphicFrameMkLst>
            <pc:docMk/>
            <pc:sldMk cId="1923029884" sldId="307"/>
            <ac:graphicFrameMk id="8" creationId="{F1438839-7DC1-86D8-E2B1-8EC55A2920C4}"/>
          </ac:graphicFrameMkLst>
        </pc:graphicFrameChg>
      </pc:sldChg>
      <pc:sldChg chg="addSp delSp modSp del mod">
        <pc:chgData name="Rushil Gupta" userId="6e67983643db0bbf" providerId="LiveId" clId="{8769D518-E98A-4169-9FE0-DB2174890802}" dt="2024-04-30T04:04:41.724" v="237" actId="2696"/>
        <pc:sldMkLst>
          <pc:docMk/>
          <pc:sldMk cId="916095048" sldId="308"/>
        </pc:sldMkLst>
        <pc:spChg chg="mod">
          <ac:chgData name="Rushil Gupta" userId="6e67983643db0bbf" providerId="LiveId" clId="{8769D518-E98A-4169-9FE0-DB2174890802}" dt="2024-04-30T04:04:34.836" v="236" actId="27636"/>
          <ac:spMkLst>
            <pc:docMk/>
            <pc:sldMk cId="916095048" sldId="308"/>
            <ac:spMk id="2" creationId="{CBAC83F3-9621-3A05-2E97-592CC2038EC3}"/>
          </ac:spMkLst>
        </pc:spChg>
        <pc:spChg chg="del">
          <ac:chgData name="Rushil Gupta" userId="6e67983643db0bbf" providerId="LiveId" clId="{8769D518-E98A-4169-9FE0-DB2174890802}" dt="2024-04-30T04:03:39.369" v="210" actId="1032"/>
          <ac:spMkLst>
            <pc:docMk/>
            <pc:sldMk cId="916095048" sldId="308"/>
            <ac:spMk id="3" creationId="{15825DAB-9980-BC7B-12B0-7FB8A7640C0F}"/>
          </ac:spMkLst>
        </pc:spChg>
        <pc:graphicFrameChg chg="add mod modGraphic">
          <ac:chgData name="Rushil Gupta" userId="6e67983643db0bbf" providerId="LiveId" clId="{8769D518-E98A-4169-9FE0-DB2174890802}" dt="2024-04-30T04:04:25.868" v="234"/>
          <ac:graphicFrameMkLst>
            <pc:docMk/>
            <pc:sldMk cId="916095048" sldId="308"/>
            <ac:graphicFrameMk id="4" creationId="{4404AB1C-AE72-AABD-1C5B-E01D86C0B95E}"/>
          </ac:graphicFrameMkLst>
        </pc:graphicFrameChg>
      </pc:sldChg>
      <pc:sldChg chg="addSp delSp modSp new del mod">
        <pc:chgData name="Rushil Gupta" userId="6e67983643db0bbf" providerId="LiveId" clId="{8769D518-E98A-4169-9FE0-DB2174890802}" dt="2024-04-30T04:07:07.728" v="264" actId="47"/>
        <pc:sldMkLst>
          <pc:docMk/>
          <pc:sldMk cId="1604038004" sldId="308"/>
        </pc:sldMkLst>
        <pc:graphicFrameChg chg="add del mod modGraphic">
          <ac:chgData name="Rushil Gupta" userId="6e67983643db0bbf" providerId="LiveId" clId="{8769D518-E98A-4169-9FE0-DB2174890802}" dt="2024-04-30T04:07:05.535" v="263" actId="478"/>
          <ac:graphicFrameMkLst>
            <pc:docMk/>
            <pc:sldMk cId="1604038004" sldId="308"/>
            <ac:graphicFrameMk id="2" creationId="{2B81B52D-B0AE-C201-61A8-776332E1E80A}"/>
          </ac:graphicFrameMkLst>
        </pc:graphicFrameChg>
      </pc:sldChg>
      <pc:sldChg chg="addSp delSp modSp new mod">
        <pc:chgData name="Rushil Gupta" userId="6e67983643db0bbf" providerId="LiveId" clId="{8769D518-E98A-4169-9FE0-DB2174890802}" dt="2024-04-30T06:12:41.548" v="2449" actId="20577"/>
        <pc:sldMkLst>
          <pc:docMk/>
          <pc:sldMk cId="2399481896" sldId="308"/>
        </pc:sldMkLst>
        <pc:spChg chg="mod">
          <ac:chgData name="Rushil Gupta" userId="6e67983643db0bbf" providerId="LiveId" clId="{8769D518-E98A-4169-9FE0-DB2174890802}" dt="2024-04-30T04:13:14.760" v="359" actId="20577"/>
          <ac:spMkLst>
            <pc:docMk/>
            <pc:sldMk cId="2399481896" sldId="308"/>
            <ac:spMk id="2" creationId="{174CE655-E200-3A57-9766-F0D225C64309}"/>
          </ac:spMkLst>
        </pc:spChg>
        <pc:spChg chg="mod">
          <ac:chgData name="Rushil Gupta" userId="6e67983643db0bbf" providerId="LiveId" clId="{8769D518-E98A-4169-9FE0-DB2174890802}" dt="2024-04-30T06:12:41.548" v="2449" actId="20577"/>
          <ac:spMkLst>
            <pc:docMk/>
            <pc:sldMk cId="2399481896" sldId="308"/>
            <ac:spMk id="3" creationId="{3242AE9C-F3AF-A659-B904-BDE0A21149C1}"/>
          </ac:spMkLst>
        </pc:spChg>
        <pc:graphicFrameChg chg="add del mod modGraphic">
          <ac:chgData name="Rushil Gupta" userId="6e67983643db0bbf" providerId="LiveId" clId="{8769D518-E98A-4169-9FE0-DB2174890802}" dt="2024-04-30T04:31:01.764" v="914" actId="478"/>
          <ac:graphicFrameMkLst>
            <pc:docMk/>
            <pc:sldMk cId="2399481896" sldId="308"/>
            <ac:graphicFrameMk id="4" creationId="{C7D4E869-AF74-55B3-6DA5-915B5800CE3F}"/>
          </ac:graphicFrameMkLst>
        </pc:graphicFrameChg>
      </pc:sldChg>
      <pc:sldChg chg="addSp modSp new mod">
        <pc:chgData name="Rushil Gupta" userId="6e67983643db0bbf" providerId="LiveId" clId="{8769D518-E98A-4169-9FE0-DB2174890802}" dt="2024-04-30T04:38:22.674" v="1005" actId="14100"/>
        <pc:sldMkLst>
          <pc:docMk/>
          <pc:sldMk cId="180797744" sldId="309"/>
        </pc:sldMkLst>
        <pc:spChg chg="add mod">
          <ac:chgData name="Rushil Gupta" userId="6e67983643db0bbf" providerId="LiveId" clId="{8769D518-E98A-4169-9FE0-DB2174890802}" dt="2024-04-30T04:33:25.849" v="976" actId="14100"/>
          <ac:spMkLst>
            <pc:docMk/>
            <pc:sldMk cId="180797744" sldId="309"/>
            <ac:spMk id="2" creationId="{DF74DCAF-AA2B-C7F0-BBDA-2A948069D9DD}"/>
          </ac:spMkLst>
        </pc:spChg>
        <pc:picChg chg="add mod">
          <ac:chgData name="Rushil Gupta" userId="6e67983643db0bbf" providerId="LiveId" clId="{8769D518-E98A-4169-9FE0-DB2174890802}" dt="2024-04-30T04:35:33.590" v="989" actId="1076"/>
          <ac:picMkLst>
            <pc:docMk/>
            <pc:sldMk cId="180797744" sldId="309"/>
            <ac:picMk id="4" creationId="{71B7DE02-ACA5-C501-AE0C-D25A5B109ACB}"/>
          </ac:picMkLst>
        </pc:picChg>
        <pc:picChg chg="add mod">
          <ac:chgData name="Rushil Gupta" userId="6e67983643db0bbf" providerId="LiveId" clId="{8769D518-E98A-4169-9FE0-DB2174890802}" dt="2024-04-30T04:38:04.476" v="1001" actId="14100"/>
          <ac:picMkLst>
            <pc:docMk/>
            <pc:sldMk cId="180797744" sldId="309"/>
            <ac:picMk id="6" creationId="{F36744A6-D163-001E-A4A8-E4ECC2AFC937}"/>
          </ac:picMkLst>
        </pc:picChg>
        <pc:picChg chg="add mod">
          <ac:chgData name="Rushil Gupta" userId="6e67983643db0bbf" providerId="LiveId" clId="{8769D518-E98A-4169-9FE0-DB2174890802}" dt="2024-04-30T04:38:22.674" v="1005" actId="14100"/>
          <ac:picMkLst>
            <pc:docMk/>
            <pc:sldMk cId="180797744" sldId="309"/>
            <ac:picMk id="8" creationId="{9417DC9B-17A5-FAAE-B8C2-53BCF5DBEB51}"/>
          </ac:picMkLst>
        </pc:picChg>
      </pc:sldChg>
      <pc:sldChg chg="addSp delSp modSp new mod">
        <pc:chgData name="Rushil Gupta" userId="6e67983643db0bbf" providerId="LiveId" clId="{8769D518-E98A-4169-9FE0-DB2174890802}" dt="2024-04-30T05:10:07.245" v="1233" actId="14100"/>
        <pc:sldMkLst>
          <pc:docMk/>
          <pc:sldMk cId="1602659317" sldId="310"/>
        </pc:sldMkLst>
        <pc:spChg chg="add del mod">
          <ac:chgData name="Rushil Gupta" userId="6e67983643db0bbf" providerId="LiveId" clId="{8769D518-E98A-4169-9FE0-DB2174890802}" dt="2024-04-30T04:39:55.884" v="1012" actId="478"/>
          <ac:spMkLst>
            <pc:docMk/>
            <pc:sldMk cId="1602659317" sldId="310"/>
            <ac:spMk id="2" creationId="{B7CF348D-36AB-C3EF-E0DA-3C934905ABF1}"/>
          </ac:spMkLst>
        </pc:spChg>
        <pc:spChg chg="add mod">
          <ac:chgData name="Rushil Gupta" userId="6e67983643db0bbf" providerId="LiveId" clId="{8769D518-E98A-4169-9FE0-DB2174890802}" dt="2024-04-30T04:40:37.309" v="1046" actId="20577"/>
          <ac:spMkLst>
            <pc:docMk/>
            <pc:sldMk cId="1602659317" sldId="310"/>
            <ac:spMk id="3" creationId="{9465AC8D-9DE0-6524-4DB1-B9925B0E37E2}"/>
          </ac:spMkLst>
        </pc:spChg>
        <pc:spChg chg="add mod">
          <ac:chgData name="Rushil Gupta" userId="6e67983643db0bbf" providerId="LiveId" clId="{8769D518-E98A-4169-9FE0-DB2174890802}" dt="2024-04-30T04:44:28.641" v="1159" actId="122"/>
          <ac:spMkLst>
            <pc:docMk/>
            <pc:sldMk cId="1602659317" sldId="310"/>
            <ac:spMk id="10" creationId="{8A21D3F1-24BA-4094-C328-39785E04763D}"/>
          </ac:spMkLst>
        </pc:spChg>
        <pc:picChg chg="add mod">
          <ac:chgData name="Rushil Gupta" userId="6e67983643db0bbf" providerId="LiveId" clId="{8769D518-E98A-4169-9FE0-DB2174890802}" dt="2024-04-30T05:09:28.732" v="1230" actId="1076"/>
          <ac:picMkLst>
            <pc:docMk/>
            <pc:sldMk cId="1602659317" sldId="310"/>
            <ac:picMk id="5" creationId="{E3CB7D77-49E9-1310-A90D-268A889CA9BB}"/>
          </ac:picMkLst>
        </pc:picChg>
        <pc:picChg chg="add del mod">
          <ac:chgData name="Rushil Gupta" userId="6e67983643db0bbf" providerId="LiveId" clId="{8769D518-E98A-4169-9FE0-DB2174890802}" dt="2024-04-30T04:41:22.396" v="1052" actId="478"/>
          <ac:picMkLst>
            <pc:docMk/>
            <pc:sldMk cId="1602659317" sldId="310"/>
            <ac:picMk id="7" creationId="{59451416-806B-18C3-C343-38AE9E73335D}"/>
          </ac:picMkLst>
        </pc:picChg>
        <pc:picChg chg="add mod">
          <ac:chgData name="Rushil Gupta" userId="6e67983643db0bbf" providerId="LiveId" clId="{8769D518-E98A-4169-9FE0-DB2174890802}" dt="2024-04-30T05:10:07.245" v="1233" actId="14100"/>
          <ac:picMkLst>
            <pc:docMk/>
            <pc:sldMk cId="1602659317" sldId="310"/>
            <ac:picMk id="9" creationId="{32A5FAFC-9C72-A03A-3066-763AF6B54D98}"/>
          </ac:picMkLst>
        </pc:picChg>
      </pc:sldChg>
      <pc:sldChg chg="addSp delSp modSp new mod">
        <pc:chgData name="Rushil Gupta" userId="6e67983643db0bbf" providerId="LiveId" clId="{8769D518-E98A-4169-9FE0-DB2174890802}" dt="2024-04-30T05:04:04.083" v="1229" actId="1076"/>
        <pc:sldMkLst>
          <pc:docMk/>
          <pc:sldMk cId="171585490" sldId="311"/>
        </pc:sldMkLst>
        <pc:spChg chg="add mod">
          <ac:chgData name="Rushil Gupta" userId="6e67983643db0bbf" providerId="LiveId" clId="{8769D518-E98A-4169-9FE0-DB2174890802}" dt="2024-04-30T05:04:04.083" v="1229" actId="1076"/>
          <ac:spMkLst>
            <pc:docMk/>
            <pc:sldMk cId="171585490" sldId="311"/>
            <ac:spMk id="9" creationId="{6BF8C74B-8F8B-EA47-83F7-B40B74F2880A}"/>
          </ac:spMkLst>
        </pc:spChg>
        <pc:picChg chg="add del mod">
          <ac:chgData name="Rushil Gupta" userId="6e67983643db0bbf" providerId="LiveId" clId="{8769D518-E98A-4169-9FE0-DB2174890802}" dt="2024-04-30T04:47:04.617" v="1165" actId="478"/>
          <ac:picMkLst>
            <pc:docMk/>
            <pc:sldMk cId="171585490" sldId="311"/>
            <ac:picMk id="3" creationId="{0F534C4B-DDC9-3479-F869-2F6D7822C4DD}"/>
          </ac:picMkLst>
        </pc:picChg>
        <pc:picChg chg="add del mod">
          <ac:chgData name="Rushil Gupta" userId="6e67983643db0bbf" providerId="LiveId" clId="{8769D518-E98A-4169-9FE0-DB2174890802}" dt="2024-04-30T04:57:22.448" v="1182" actId="478"/>
          <ac:picMkLst>
            <pc:docMk/>
            <pc:sldMk cId="171585490" sldId="311"/>
            <ac:picMk id="5" creationId="{EBB9C649-B7FC-885A-930F-251BCE9D0D0F}"/>
          </ac:picMkLst>
        </pc:picChg>
        <pc:picChg chg="add mod">
          <ac:chgData name="Rushil Gupta" userId="6e67983643db0bbf" providerId="LiveId" clId="{8769D518-E98A-4169-9FE0-DB2174890802}" dt="2024-04-30T04:56:19.905" v="1180" actId="1076"/>
          <ac:picMkLst>
            <pc:docMk/>
            <pc:sldMk cId="171585490" sldId="311"/>
            <ac:picMk id="6" creationId="{02BE1812-BEFC-44C5-3DF4-3FA09329B9AC}"/>
          </ac:picMkLst>
        </pc:picChg>
        <pc:picChg chg="add mod">
          <ac:chgData name="Rushil Gupta" userId="6e67983643db0bbf" providerId="LiveId" clId="{8769D518-E98A-4169-9FE0-DB2174890802}" dt="2024-04-30T04:56:25.622" v="1181" actId="1076"/>
          <ac:picMkLst>
            <pc:docMk/>
            <pc:sldMk cId="171585490" sldId="311"/>
            <ac:picMk id="7" creationId="{7A0978BC-B92E-E862-40C4-94FD07C55CC5}"/>
          </ac:picMkLst>
        </pc:picChg>
        <pc:picChg chg="add mod">
          <ac:chgData name="Rushil Gupta" userId="6e67983643db0bbf" providerId="LiveId" clId="{8769D518-E98A-4169-9FE0-DB2174890802}" dt="2024-04-30T04:57:50.780" v="1190" actId="14100"/>
          <ac:picMkLst>
            <pc:docMk/>
            <pc:sldMk cId="171585490" sldId="311"/>
            <ac:picMk id="8" creationId="{188C35A7-85D1-9C56-BABA-4CEA2986ABC8}"/>
          </ac:picMkLst>
        </pc:picChg>
      </pc:sldChg>
      <pc:sldChg chg="addSp modSp new mod">
        <pc:chgData name="Rushil Gupta" userId="6e67983643db0bbf" providerId="LiveId" clId="{8769D518-E98A-4169-9FE0-DB2174890802}" dt="2024-04-30T05:15:09.828" v="1313" actId="1076"/>
        <pc:sldMkLst>
          <pc:docMk/>
          <pc:sldMk cId="647280957" sldId="312"/>
        </pc:sldMkLst>
        <pc:spChg chg="add mod">
          <ac:chgData name="Rushil Gupta" userId="6e67983643db0bbf" providerId="LiveId" clId="{8769D518-E98A-4169-9FE0-DB2174890802}" dt="2024-04-30T05:15:09.828" v="1313" actId="1076"/>
          <ac:spMkLst>
            <pc:docMk/>
            <pc:sldMk cId="647280957" sldId="312"/>
            <ac:spMk id="5" creationId="{8CA494CB-7802-2654-6421-F5284B6C9563}"/>
          </ac:spMkLst>
        </pc:spChg>
        <pc:picChg chg="add mod">
          <ac:chgData name="Rushil Gupta" userId="6e67983643db0bbf" providerId="LiveId" clId="{8769D518-E98A-4169-9FE0-DB2174890802}" dt="2024-04-30T05:14:09.431" v="1258" actId="1076"/>
          <ac:picMkLst>
            <pc:docMk/>
            <pc:sldMk cId="647280957" sldId="312"/>
            <ac:picMk id="2" creationId="{550B6748-C54F-741E-7165-13D8212D1130}"/>
          </ac:picMkLst>
        </pc:picChg>
        <pc:picChg chg="add mod">
          <ac:chgData name="Rushil Gupta" userId="6e67983643db0bbf" providerId="LiveId" clId="{8769D518-E98A-4169-9FE0-DB2174890802}" dt="2024-04-30T05:13:54.362" v="1256" actId="14100"/>
          <ac:picMkLst>
            <pc:docMk/>
            <pc:sldMk cId="647280957" sldId="312"/>
            <ac:picMk id="3" creationId="{2BC87924-E376-88BF-6B59-60FB6CEC9FFA}"/>
          </ac:picMkLst>
        </pc:picChg>
        <pc:picChg chg="add mod">
          <ac:chgData name="Rushil Gupta" userId="6e67983643db0bbf" providerId="LiveId" clId="{8769D518-E98A-4169-9FE0-DB2174890802}" dt="2024-04-30T05:14:00.349" v="1257" actId="14100"/>
          <ac:picMkLst>
            <pc:docMk/>
            <pc:sldMk cId="647280957" sldId="312"/>
            <ac:picMk id="4" creationId="{58C75902-F961-38F4-A271-6BA7E430CD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Demand Forecasting and Waste Optimization Strategies for Doon Bites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i="1" dirty="0"/>
              <a:t>A BDM Capstone project by Rushil Gupta (21F1006728)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756FE67D-B6C5-A8C7-4CCF-2260A9F324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39" y="4459819"/>
            <a:ext cx="1333003" cy="1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E655-E200-3A57-9766-F0D225C6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AE9C-F3AF-A659-B904-BDE0A211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Prioritize on top selling categories/dishes: </a:t>
            </a:r>
            <a:r>
              <a:rPr lang="en-IN" sz="2000" dirty="0" err="1"/>
              <a:t>Momos</a:t>
            </a:r>
            <a:r>
              <a:rPr lang="en-IN" sz="2000" dirty="0"/>
              <a:t>, Chilly Potatoes and Manchurian. Ensure there is sufficient raw material available for them at all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Promote high demand dishes as USP, such as Dragon Fried </a:t>
            </a:r>
            <a:r>
              <a:rPr lang="en-IN" sz="2000" dirty="0" err="1"/>
              <a:t>Momos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Remove Sandwiches from the menu. Consider removing Chilly Soya too.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Reduce purchase of Paneer by 50% and purchase of Mushrooms by 66%.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Restock inventory less frequently (2x/week) for veggies with longer shelf life. Buy in Bulk.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Offer discounts, loyalty benefits and combos to lure and retain declining online customers.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94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DE16B-C466-B92B-F7F9-DFC4974E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1. Executive Summary</a:t>
            </a:r>
          </a:p>
          <a:p>
            <a:r>
              <a:rPr lang="en-IN" sz="2800" dirty="0"/>
              <a:t>2. Data Collection and Cleaning</a:t>
            </a:r>
          </a:p>
          <a:p>
            <a:r>
              <a:rPr lang="en-IN" sz="2800" dirty="0"/>
              <a:t>3. Data Analysis</a:t>
            </a:r>
          </a:p>
          <a:p>
            <a:r>
              <a:rPr lang="en-IN" sz="2800" dirty="0"/>
              <a:t>4. Results and Findings</a:t>
            </a:r>
          </a:p>
          <a:p>
            <a:r>
              <a:rPr lang="en-IN" sz="2800" dirty="0"/>
              <a:t>5.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62B-1B9B-BDE1-20E6-F3455C8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EC01-2F17-CF16-F794-DEB10CE7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350034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100" dirty="0"/>
              <a:t>Doon Bites Restaurant is a small food outlet in Lucknow owned by Mr. Mukul </a:t>
            </a:r>
            <a:r>
              <a:rPr lang="en-IN" sz="2100" dirty="0" err="1"/>
              <a:t>Rautela</a:t>
            </a:r>
            <a:r>
              <a:rPr lang="en-IN" sz="2100" dirty="0"/>
              <a:t>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/>
              <a:t>It had started its operations in early 2021 and specializes in vegetarian fast food dishes, particularly of Chinese cuisine.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/>
              <a:t>The business operates on all days of the week from 5PM to 10PM. It is also available on Zomato and Swiggy.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/>
              <a:t>Problems of this business included: large waste generation, inability to predict the demands of dishes and low profits.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D4EFC-D774-966D-F732-38F5D2DD2884}"/>
              </a:ext>
            </a:extLst>
          </p:cNvPr>
          <p:cNvSpPr txBox="1"/>
          <p:nvPr/>
        </p:nvSpPr>
        <p:spPr>
          <a:xfrm>
            <a:off x="8730343" y="2351314"/>
            <a:ext cx="2425337" cy="322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48BC3-3956-04CA-27C5-9EEA87F4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57" y="2108201"/>
            <a:ext cx="2512423" cy="36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DF9A-BEED-AB9A-36EF-D75668B6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E6B0-5A9A-069C-1F94-E3A034D6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13232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data was collected for a period of 45 days, from 1</a:t>
            </a:r>
            <a:r>
              <a:rPr lang="en-IN" sz="2000" baseline="30000" dirty="0"/>
              <a:t>st</a:t>
            </a:r>
            <a:r>
              <a:rPr lang="en-IN" sz="2000" dirty="0"/>
              <a:t> January 2024 to 15</a:t>
            </a:r>
            <a:r>
              <a:rPr lang="en-IN" sz="2000" baseline="30000" dirty="0"/>
              <a:t>th</a:t>
            </a:r>
            <a:r>
              <a:rPr lang="en-IN" sz="2000" dirty="0"/>
              <a:t> February 2024.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data consisted of sales and purchase data of the restaurant, and was stored in a raw format. (in a register)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Tools like Google lens was used to extract text from images of the register pages. This extracted text was then pasted into excel.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Data cleaning and pre-processing was done to remove incorrect values, and to ensure integrity of data captured.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9D2EB-040A-5038-23D9-372B0D0F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92" y="2109145"/>
            <a:ext cx="2258428" cy="35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4DCAF-AA2B-C7F0-BBDA-2A948069D9DD}"/>
              </a:ext>
            </a:extLst>
          </p:cNvPr>
          <p:cNvSpPr txBox="1"/>
          <p:nvPr/>
        </p:nvSpPr>
        <p:spPr>
          <a:xfrm>
            <a:off x="646794" y="751114"/>
            <a:ext cx="5775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Analysis – Top Categories and Dishes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7DE02-ACA5-C501-AE0C-D25A5B10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5" y="2434978"/>
            <a:ext cx="5867400" cy="3500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744A6-D163-001E-A4A8-E4ECC2AF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20" y="344026"/>
            <a:ext cx="4598886" cy="2743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7DC9B-17A5-FAAE-B8C2-53BCF5DBE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18" y="3429000"/>
            <a:ext cx="4598887" cy="27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5AC8D-9DE0-6524-4DB1-B9925B0E37E2}"/>
              </a:ext>
            </a:extLst>
          </p:cNvPr>
          <p:cNvSpPr txBox="1"/>
          <p:nvPr/>
        </p:nvSpPr>
        <p:spPr>
          <a:xfrm>
            <a:off x="1164771" y="794657"/>
            <a:ext cx="9916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Analysis – Sales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7D77-49E9-1310-A90D-268A889C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18" y="1904727"/>
            <a:ext cx="4369598" cy="2614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5FAFC-9C72-A03A-3066-763AF6B5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4" y="1935297"/>
            <a:ext cx="6934854" cy="2734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1D3F1-24BA-4094-C328-39785E04763D}"/>
              </a:ext>
            </a:extLst>
          </p:cNvPr>
          <p:cNvSpPr txBox="1"/>
          <p:nvPr/>
        </p:nvSpPr>
        <p:spPr>
          <a:xfrm>
            <a:off x="1164771" y="5170715"/>
            <a:ext cx="101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Weekly and Daily line charts plotted to identify the trend of sales with time.</a:t>
            </a:r>
          </a:p>
        </p:txBody>
      </p:sp>
    </p:spTree>
    <p:extLst>
      <p:ext uri="{BB962C8B-B14F-4D97-AF65-F5344CB8AC3E}">
        <p14:creationId xmlns:p14="http://schemas.microsoft.com/office/powerpoint/2010/main" val="160265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E1812-BEFC-44C5-3DF4-3FA09329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01" y="268967"/>
            <a:ext cx="3320597" cy="262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978BC-B92E-E862-40C4-94FD07C55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54" y="3429000"/>
            <a:ext cx="549402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C35A7-85D1-9C56-BABA-4CEA2986A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6" y="2286000"/>
            <a:ext cx="600122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8C74B-8F8B-EA47-83F7-B40B74F2880A}"/>
              </a:ext>
            </a:extLst>
          </p:cNvPr>
          <p:cNvSpPr txBox="1"/>
          <p:nvPr/>
        </p:nvSpPr>
        <p:spPr>
          <a:xfrm>
            <a:off x="990602" y="359229"/>
            <a:ext cx="6259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Analysis – Waste Analysis</a:t>
            </a:r>
          </a:p>
        </p:txBody>
      </p:sp>
    </p:spTree>
    <p:extLst>
      <p:ext uri="{BB962C8B-B14F-4D97-AF65-F5344CB8AC3E}">
        <p14:creationId xmlns:p14="http://schemas.microsoft.com/office/powerpoint/2010/main" val="1715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0B6748-C54F-741E-7165-13D8212D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86" y="352289"/>
            <a:ext cx="3378200" cy="26917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87924-E376-88BF-6B59-60FB6CEC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536371"/>
            <a:ext cx="5459347" cy="325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C75902-F961-38F4-A271-6BA7E430C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2542206"/>
            <a:ext cx="2530929" cy="30602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494CB-7802-2654-6421-F5284B6C9563}"/>
              </a:ext>
            </a:extLst>
          </p:cNvPr>
          <p:cNvSpPr txBox="1"/>
          <p:nvPr/>
        </p:nvSpPr>
        <p:spPr>
          <a:xfrm>
            <a:off x="947057" y="435429"/>
            <a:ext cx="7304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Analysis – Customer Order Preference</a:t>
            </a:r>
          </a:p>
        </p:txBody>
      </p:sp>
    </p:spTree>
    <p:extLst>
      <p:ext uri="{BB962C8B-B14F-4D97-AF65-F5344CB8AC3E}">
        <p14:creationId xmlns:p14="http://schemas.microsoft.com/office/powerpoint/2010/main" val="6472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9269-FF97-429D-5C54-6DA9B71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Findings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3AE7D-635A-93FC-5ECB-5E0D3E8190B3}"/>
              </a:ext>
            </a:extLst>
          </p:cNvPr>
          <p:cNvSpPr/>
          <p:nvPr/>
        </p:nvSpPr>
        <p:spPr>
          <a:xfrm>
            <a:off x="1468894" y="4038600"/>
            <a:ext cx="2439756" cy="158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Paneer, Mushroom and bread were the top contributors to raw material waste.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7AFDA2-E5F5-D5DE-1972-5ACA9A5563F2}"/>
              </a:ext>
            </a:extLst>
          </p:cNvPr>
          <p:cNvSpPr/>
          <p:nvPr/>
        </p:nvSpPr>
        <p:spPr>
          <a:xfrm>
            <a:off x="4582207" y="2173006"/>
            <a:ext cx="2439756" cy="1385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 declining trend of orders made online was observed.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07BC95-536B-E773-D67F-1667AF6F8BA9}"/>
              </a:ext>
            </a:extLst>
          </p:cNvPr>
          <p:cNvSpPr/>
          <p:nvPr/>
        </p:nvSpPr>
        <p:spPr>
          <a:xfrm>
            <a:off x="7695520" y="4038600"/>
            <a:ext cx="2439756" cy="158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Momos</a:t>
            </a:r>
            <a:r>
              <a:rPr lang="en-IN" dirty="0">
                <a:solidFill>
                  <a:schemeClr val="tx1"/>
                </a:solidFill>
              </a:rPr>
              <a:t> and Sweet N’ Spicy were the top selling categories discovered.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2CF46-FD87-48D4-57AA-94734BDB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894" y="2173005"/>
            <a:ext cx="2439756" cy="1385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A growing trend of sales and orders was observed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6F1C29-AC82-628D-1592-38F048066E83}"/>
              </a:ext>
            </a:extLst>
          </p:cNvPr>
          <p:cNvSpPr/>
          <p:nvPr/>
        </p:nvSpPr>
        <p:spPr>
          <a:xfrm>
            <a:off x="4582207" y="4038600"/>
            <a:ext cx="2439756" cy="158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People prefer to order in person instead of ordering online from this business.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ACE0D2-FF54-732C-00C1-8C6A51D66B11}"/>
              </a:ext>
            </a:extLst>
          </p:cNvPr>
          <p:cNvSpPr/>
          <p:nvPr/>
        </p:nvSpPr>
        <p:spPr>
          <a:xfrm>
            <a:off x="7695520" y="2173005"/>
            <a:ext cx="2439756" cy="1385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Orders made online were approx. 1.5x bigger than the ones made in person.</a:t>
            </a:r>
          </a:p>
        </p:txBody>
      </p:sp>
    </p:spTree>
    <p:extLst>
      <p:ext uri="{BB962C8B-B14F-4D97-AF65-F5344CB8AC3E}">
        <p14:creationId xmlns:p14="http://schemas.microsoft.com/office/powerpoint/2010/main" val="1923029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{7C9AEEDB-7BAB-4FE4-86C2-DE94A56FC7EC}tf22712842_win32</Template>
  <TotalTime>2010</TotalTime>
  <Words>439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Custom</vt:lpstr>
      <vt:lpstr>Demand Forecasting and Waste Optimization Strategies for Doon Bites Restaurant</vt:lpstr>
      <vt:lpstr>Contents</vt:lpstr>
      <vt:lpstr>Executive Summary</vt:lpstr>
      <vt:lpstr>Data Collection and Cleaning</vt:lpstr>
      <vt:lpstr>PowerPoint Presentation</vt:lpstr>
      <vt:lpstr>PowerPoint Presentation</vt:lpstr>
      <vt:lpstr>PowerPoint Presentation</vt:lpstr>
      <vt:lpstr>PowerPoint Presentation</vt:lpstr>
      <vt:lpstr>Results and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and Waste Optimization Strategies for Doon Bites Restaurant</dc:title>
  <dc:creator>Rushil Gupta</dc:creator>
  <cp:lastModifiedBy>Rushil Gupta</cp:lastModifiedBy>
  <cp:revision>1</cp:revision>
  <dcterms:created xsi:type="dcterms:W3CDTF">2024-04-29T04:08:30Z</dcterms:created>
  <dcterms:modified xsi:type="dcterms:W3CDTF">2024-04-30T13:38:47Z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