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67CC9-D3BD-4C0C-9124-EE2CC6449617}" v="33" dt="2023-09-14T18:39:2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66" d="100"/>
          <a:sy n="66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Mochulski" userId="d4d53e8e-27df-4eb9-af9e-260c8444c0f3" providerId="ADAL" clId="{C8767CC9-D3BD-4C0C-9124-EE2CC6449617}"/>
    <pc:docChg chg="undo custSel addSld modSld">
      <pc:chgData name="Dave Mochulski" userId="d4d53e8e-27df-4eb9-af9e-260c8444c0f3" providerId="ADAL" clId="{C8767CC9-D3BD-4C0C-9124-EE2CC6449617}" dt="2023-09-14T18:43:19.200" v="1714" actId="14100"/>
      <pc:docMkLst>
        <pc:docMk/>
      </pc:docMkLst>
      <pc:sldChg chg="modSp mod">
        <pc:chgData name="Dave Mochulski" userId="d4d53e8e-27df-4eb9-af9e-260c8444c0f3" providerId="ADAL" clId="{C8767CC9-D3BD-4C0C-9124-EE2CC6449617}" dt="2023-09-13T14:01:33.426" v="0" actId="14100"/>
        <pc:sldMkLst>
          <pc:docMk/>
          <pc:sldMk cId="302202294" sldId="257"/>
        </pc:sldMkLst>
        <pc:spChg chg="mod">
          <ac:chgData name="Dave Mochulski" userId="d4d53e8e-27df-4eb9-af9e-260c8444c0f3" providerId="ADAL" clId="{C8767CC9-D3BD-4C0C-9124-EE2CC6449617}" dt="2023-09-13T14:01:33.426" v="0" actId="14100"/>
          <ac:spMkLst>
            <pc:docMk/>
            <pc:sldMk cId="302202294" sldId="257"/>
            <ac:spMk id="71" creationId="{5CF1B1FF-9824-E89F-A0CD-BB2AF6C05BDC}"/>
          </ac:spMkLst>
        </pc:spChg>
        <pc:cxnChg chg="mod">
          <ac:chgData name="Dave Mochulski" userId="d4d53e8e-27df-4eb9-af9e-260c8444c0f3" providerId="ADAL" clId="{C8767CC9-D3BD-4C0C-9124-EE2CC6449617}" dt="2023-09-13T14:01:33.426" v="0" actId="14100"/>
          <ac:cxnSpMkLst>
            <pc:docMk/>
            <pc:sldMk cId="302202294" sldId="257"/>
            <ac:cxnSpMk id="55" creationId="{9F5CFB0F-B747-EB58-423E-6E8B77893599}"/>
          </ac:cxnSpMkLst>
        </pc:cxnChg>
      </pc:sldChg>
      <pc:sldChg chg="addSp modSp mod">
        <pc:chgData name="Dave Mochulski" userId="d4d53e8e-27df-4eb9-af9e-260c8444c0f3" providerId="ADAL" clId="{C8767CC9-D3BD-4C0C-9124-EE2CC6449617}" dt="2023-09-14T17:45:08.562" v="225" actId="20577"/>
        <pc:sldMkLst>
          <pc:docMk/>
          <pc:sldMk cId="88016159" sldId="258"/>
        </pc:sldMkLst>
        <pc:spChg chg="add mod">
          <ac:chgData name="Dave Mochulski" userId="d4d53e8e-27df-4eb9-af9e-260c8444c0f3" providerId="ADAL" clId="{C8767CC9-D3BD-4C0C-9124-EE2CC6449617}" dt="2023-09-14T17:42:37.743" v="63" actId="1076"/>
          <ac:spMkLst>
            <pc:docMk/>
            <pc:sldMk cId="88016159" sldId="258"/>
            <ac:spMk id="18" creationId="{DC867D38-08D0-AA56-88F3-5EDBA88380A8}"/>
          </ac:spMkLst>
        </pc:spChg>
        <pc:spChg chg="add mod">
          <ac:chgData name="Dave Mochulski" userId="d4d53e8e-27df-4eb9-af9e-260c8444c0f3" providerId="ADAL" clId="{C8767CC9-D3BD-4C0C-9124-EE2CC6449617}" dt="2023-09-14T17:43:14.498" v="105" actId="20577"/>
          <ac:spMkLst>
            <pc:docMk/>
            <pc:sldMk cId="88016159" sldId="258"/>
            <ac:spMk id="19" creationId="{9084F523-E418-C5F0-EEF5-DFF407903728}"/>
          </ac:spMkLst>
        </pc:spChg>
        <pc:spChg chg="add mod">
          <ac:chgData name="Dave Mochulski" userId="d4d53e8e-27df-4eb9-af9e-260c8444c0f3" providerId="ADAL" clId="{C8767CC9-D3BD-4C0C-9124-EE2CC6449617}" dt="2023-09-14T17:43:45.174" v="151" actId="20577"/>
          <ac:spMkLst>
            <pc:docMk/>
            <pc:sldMk cId="88016159" sldId="258"/>
            <ac:spMk id="26" creationId="{5FDF3B1D-6B80-B942-0A61-27FC7E8F65A8}"/>
          </ac:spMkLst>
        </pc:spChg>
        <pc:spChg chg="add mod">
          <ac:chgData name="Dave Mochulski" userId="d4d53e8e-27df-4eb9-af9e-260c8444c0f3" providerId="ADAL" clId="{C8767CC9-D3BD-4C0C-9124-EE2CC6449617}" dt="2023-09-14T17:45:08.562" v="225" actId="20577"/>
          <ac:spMkLst>
            <pc:docMk/>
            <pc:sldMk cId="88016159" sldId="258"/>
            <ac:spMk id="28" creationId="{633BEE8F-1E9F-8FF9-851D-5CD4A0C93094}"/>
          </ac:spMkLst>
        </pc:spChg>
        <pc:graphicFrameChg chg="modGraphic">
          <ac:chgData name="Dave Mochulski" userId="d4d53e8e-27df-4eb9-af9e-260c8444c0f3" providerId="ADAL" clId="{C8767CC9-D3BD-4C0C-9124-EE2CC6449617}" dt="2023-09-14T17:44:49.264" v="181" actId="14734"/>
          <ac:graphicFrameMkLst>
            <pc:docMk/>
            <pc:sldMk cId="88016159" sldId="258"/>
            <ac:graphicFrameMk id="10" creationId="{26466111-D175-E1D9-299A-CC835409BFE7}"/>
          </ac:graphicFrameMkLst>
        </pc:graphicFrameChg>
        <pc:picChg chg="add mod">
          <ac:chgData name="Dave Mochulski" userId="d4d53e8e-27df-4eb9-af9e-260c8444c0f3" providerId="ADAL" clId="{C8767CC9-D3BD-4C0C-9124-EE2CC6449617}" dt="2023-09-14T17:41:24.224" v="2" actId="1076"/>
          <ac:picMkLst>
            <pc:docMk/>
            <pc:sldMk cId="88016159" sldId="258"/>
            <ac:picMk id="2" creationId="{482FF4BE-3216-7216-2811-607CBA352D94}"/>
          </ac:picMkLst>
        </pc:picChg>
        <pc:cxnChg chg="mod">
          <ac:chgData name="Dave Mochulski" userId="d4d53e8e-27df-4eb9-af9e-260c8444c0f3" providerId="ADAL" clId="{C8767CC9-D3BD-4C0C-9124-EE2CC6449617}" dt="2023-09-14T17:43:03.788" v="70" actId="208"/>
          <ac:cxnSpMkLst>
            <pc:docMk/>
            <pc:sldMk cId="88016159" sldId="258"/>
            <ac:cxnSpMk id="12" creationId="{D5C082F2-A127-A223-00A5-B56395FB9D8D}"/>
          </ac:cxnSpMkLst>
        </pc:cxnChg>
        <pc:cxnChg chg="add mod">
          <ac:chgData name="Dave Mochulski" userId="d4d53e8e-27df-4eb9-af9e-260c8444c0f3" providerId="ADAL" clId="{C8767CC9-D3BD-4C0C-9124-EE2CC6449617}" dt="2023-09-14T17:43:32.967" v="112" actId="14100"/>
          <ac:cxnSpMkLst>
            <pc:docMk/>
            <pc:sldMk cId="88016159" sldId="258"/>
            <ac:cxnSpMk id="14" creationId="{A7B97653-A9B8-7ADC-65CD-5925B6516ABA}"/>
          </ac:cxnSpMkLst>
        </pc:cxnChg>
        <pc:cxnChg chg="add mod">
          <ac:chgData name="Dave Mochulski" userId="d4d53e8e-27df-4eb9-af9e-260c8444c0f3" providerId="ADAL" clId="{C8767CC9-D3BD-4C0C-9124-EE2CC6449617}" dt="2023-09-14T17:43:03.788" v="70" actId="208"/>
          <ac:cxnSpMkLst>
            <pc:docMk/>
            <pc:sldMk cId="88016159" sldId="258"/>
            <ac:cxnSpMk id="15" creationId="{968BB303-08C1-A5E5-9E5D-8B16F66A814B}"/>
          </ac:cxnSpMkLst>
        </pc:cxnChg>
        <pc:cxnChg chg="add mod">
          <ac:chgData name="Dave Mochulski" userId="d4d53e8e-27df-4eb9-af9e-260c8444c0f3" providerId="ADAL" clId="{C8767CC9-D3BD-4C0C-9124-EE2CC6449617}" dt="2023-09-14T17:42:59.007" v="69" actId="208"/>
          <ac:cxnSpMkLst>
            <pc:docMk/>
            <pc:sldMk cId="88016159" sldId="258"/>
            <ac:cxnSpMk id="20" creationId="{44E0D9E3-D5F2-70EE-1DD1-EF35BD996497}"/>
          </ac:cxnSpMkLst>
        </pc:cxnChg>
        <pc:cxnChg chg="add mod">
          <ac:chgData name="Dave Mochulski" userId="d4d53e8e-27df-4eb9-af9e-260c8444c0f3" providerId="ADAL" clId="{C8767CC9-D3BD-4C0C-9124-EE2CC6449617}" dt="2023-09-14T17:43:52.791" v="154" actId="14100"/>
          <ac:cxnSpMkLst>
            <pc:docMk/>
            <pc:sldMk cId="88016159" sldId="258"/>
            <ac:cxnSpMk id="23" creationId="{C81BA1CE-E85A-5166-AC2B-B590F401EE69}"/>
          </ac:cxnSpMkLst>
        </pc:cxnChg>
      </pc:sldChg>
      <pc:sldChg chg="addSp delSp modSp add mod">
        <pc:chgData name="Dave Mochulski" userId="d4d53e8e-27df-4eb9-af9e-260c8444c0f3" providerId="ADAL" clId="{C8767CC9-D3BD-4C0C-9124-EE2CC6449617}" dt="2023-09-14T18:43:19.200" v="1714" actId="14100"/>
        <pc:sldMkLst>
          <pc:docMk/>
          <pc:sldMk cId="1233085458" sldId="260"/>
        </pc:sldMkLst>
        <pc:spChg chg="add mod">
          <ac:chgData name="Dave Mochulski" userId="d4d53e8e-27df-4eb9-af9e-260c8444c0f3" providerId="ADAL" clId="{C8767CC9-D3BD-4C0C-9124-EE2CC6449617}" dt="2023-09-14T18:33:41.150" v="1204" actId="20577"/>
          <ac:spMkLst>
            <pc:docMk/>
            <pc:sldMk cId="1233085458" sldId="260"/>
            <ac:spMk id="2" creationId="{1BC3B765-7C5C-070B-730D-C44F209B16BB}"/>
          </ac:spMkLst>
        </pc:spChg>
        <pc:spChg chg="add del">
          <ac:chgData name="Dave Mochulski" userId="d4d53e8e-27df-4eb9-af9e-260c8444c0f3" providerId="ADAL" clId="{C8767CC9-D3BD-4C0C-9124-EE2CC6449617}" dt="2023-09-14T17:46:26.733" v="257" actId="478"/>
          <ac:spMkLst>
            <pc:docMk/>
            <pc:sldMk cId="1233085458" sldId="260"/>
            <ac:spMk id="3" creationId="{5CD13D45-8BE4-E026-0B20-7F6E1438433D}"/>
          </ac:spMkLst>
        </pc:spChg>
        <pc:spChg chg="add mod">
          <ac:chgData name="Dave Mochulski" userId="d4d53e8e-27df-4eb9-af9e-260c8444c0f3" providerId="ADAL" clId="{C8767CC9-D3BD-4C0C-9124-EE2CC6449617}" dt="2023-09-14T17:46:42.360" v="262" actId="1582"/>
          <ac:spMkLst>
            <pc:docMk/>
            <pc:sldMk cId="1233085458" sldId="260"/>
            <ac:spMk id="8" creationId="{F067290E-173C-1AA5-6462-58F720EA6468}"/>
          </ac:spMkLst>
        </pc:spChg>
        <pc:spChg chg="add mod">
          <ac:chgData name="Dave Mochulski" userId="d4d53e8e-27df-4eb9-af9e-260c8444c0f3" providerId="ADAL" clId="{C8767CC9-D3BD-4C0C-9124-EE2CC6449617}" dt="2023-09-14T17:47:58.100" v="266" actId="207"/>
          <ac:spMkLst>
            <pc:docMk/>
            <pc:sldMk cId="1233085458" sldId="260"/>
            <ac:spMk id="12" creationId="{6A5CBAE0-4E48-2603-72E1-3041D1CABC70}"/>
          </ac:spMkLst>
        </pc:spChg>
        <pc:spChg chg="mod">
          <ac:chgData name="Dave Mochulski" userId="d4d53e8e-27df-4eb9-af9e-260c8444c0f3" providerId="ADAL" clId="{C8767CC9-D3BD-4C0C-9124-EE2CC6449617}" dt="2023-09-14T17:46:03.275" v="244" actId="1076"/>
          <ac:spMkLst>
            <pc:docMk/>
            <pc:sldMk cId="1233085458" sldId="260"/>
            <ac:spMk id="25" creationId="{CA5C9F9E-9851-91F9-873B-B4B391514368}"/>
          </ac:spMkLst>
        </pc:spChg>
        <pc:spChg chg="mod">
          <ac:chgData name="Dave Mochulski" userId="d4d53e8e-27df-4eb9-af9e-260c8444c0f3" providerId="ADAL" clId="{C8767CC9-D3BD-4C0C-9124-EE2CC6449617}" dt="2023-09-14T17:45:50.214" v="240" actId="20577"/>
          <ac:spMkLst>
            <pc:docMk/>
            <pc:sldMk cId="1233085458" sldId="260"/>
            <ac:spMk id="26" creationId="{E105C839-76F0-3E23-1370-F9B8E74A7DF7}"/>
          </ac:spMkLst>
        </pc:spChg>
        <pc:spChg chg="add mod">
          <ac:chgData name="Dave Mochulski" userId="d4d53e8e-27df-4eb9-af9e-260c8444c0f3" providerId="ADAL" clId="{C8767CC9-D3BD-4C0C-9124-EE2CC6449617}" dt="2023-09-14T17:48:19.958" v="289" actId="1076"/>
          <ac:spMkLst>
            <pc:docMk/>
            <pc:sldMk cId="1233085458" sldId="260"/>
            <ac:spMk id="27" creationId="{EE0DB376-A981-77DD-A81D-F4006CC4FD9D}"/>
          </ac:spMkLst>
        </pc:spChg>
        <pc:spChg chg="del">
          <ac:chgData name="Dave Mochulski" userId="d4d53e8e-27df-4eb9-af9e-260c8444c0f3" providerId="ADAL" clId="{C8767CC9-D3BD-4C0C-9124-EE2CC6449617}" dt="2023-09-14T18:25:42.160" v="838" actId="478"/>
          <ac:spMkLst>
            <pc:docMk/>
            <pc:sldMk cId="1233085458" sldId="260"/>
            <ac:spMk id="41" creationId="{26A1F972-C0F2-1766-A4A5-34DA88F787E9}"/>
          </ac:spMkLst>
        </pc:spChg>
        <pc:spChg chg="add mod">
          <ac:chgData name="Dave Mochulski" userId="d4d53e8e-27df-4eb9-af9e-260c8444c0f3" providerId="ADAL" clId="{C8767CC9-D3BD-4C0C-9124-EE2CC6449617}" dt="2023-09-14T18:30:10.698" v="920" actId="1076"/>
          <ac:spMkLst>
            <pc:docMk/>
            <pc:sldMk cId="1233085458" sldId="260"/>
            <ac:spMk id="50" creationId="{07DC28DB-7AEB-F864-4530-58B610D92899}"/>
          </ac:spMkLst>
        </pc:spChg>
        <pc:spChg chg="add mod">
          <ac:chgData name="Dave Mochulski" userId="d4d53e8e-27df-4eb9-af9e-260c8444c0f3" providerId="ADAL" clId="{C8767CC9-D3BD-4C0C-9124-EE2CC6449617}" dt="2023-09-14T17:50:38.208" v="489" actId="255"/>
          <ac:spMkLst>
            <pc:docMk/>
            <pc:sldMk cId="1233085458" sldId="260"/>
            <ac:spMk id="54" creationId="{F8D2BEA9-52F7-AC06-4017-77739ECFB423}"/>
          </ac:spMkLst>
        </pc:spChg>
        <pc:spChg chg="add mod">
          <ac:chgData name="Dave Mochulski" userId="d4d53e8e-27df-4eb9-af9e-260c8444c0f3" providerId="ADAL" clId="{C8767CC9-D3BD-4C0C-9124-EE2CC6449617}" dt="2023-09-14T17:50:58.637" v="513" actId="20577"/>
          <ac:spMkLst>
            <pc:docMk/>
            <pc:sldMk cId="1233085458" sldId="260"/>
            <ac:spMk id="56" creationId="{C2276E85-C713-6725-5EA0-57AF423558A3}"/>
          </ac:spMkLst>
        </pc:spChg>
        <pc:spChg chg="mod">
          <ac:chgData name="Dave Mochulski" userId="d4d53e8e-27df-4eb9-af9e-260c8444c0f3" providerId="ADAL" clId="{C8767CC9-D3BD-4C0C-9124-EE2CC6449617}" dt="2023-09-14T18:23:20.036" v="699" actId="14100"/>
          <ac:spMkLst>
            <pc:docMk/>
            <pc:sldMk cId="1233085458" sldId="260"/>
            <ac:spMk id="58" creationId="{F41D210A-A295-E502-9FC5-34B333F3A895}"/>
          </ac:spMkLst>
        </pc:spChg>
        <pc:spChg chg="del">
          <ac:chgData name="Dave Mochulski" userId="d4d53e8e-27df-4eb9-af9e-260c8444c0f3" providerId="ADAL" clId="{C8767CC9-D3BD-4C0C-9124-EE2CC6449617}" dt="2023-09-14T17:45:33.898" v="228" actId="478"/>
          <ac:spMkLst>
            <pc:docMk/>
            <pc:sldMk cId="1233085458" sldId="260"/>
            <ac:spMk id="59" creationId="{B116D0A5-20F8-A1BD-C0BB-9B5127A87664}"/>
          </ac:spMkLst>
        </pc:spChg>
        <pc:spChg chg="del">
          <ac:chgData name="Dave Mochulski" userId="d4d53e8e-27df-4eb9-af9e-260c8444c0f3" providerId="ADAL" clId="{C8767CC9-D3BD-4C0C-9124-EE2CC6449617}" dt="2023-09-14T17:45:34.371" v="229" actId="478"/>
          <ac:spMkLst>
            <pc:docMk/>
            <pc:sldMk cId="1233085458" sldId="260"/>
            <ac:spMk id="61" creationId="{B3065880-F3A7-FAC7-0C7C-FC3030110DAF}"/>
          </ac:spMkLst>
        </pc:spChg>
        <pc:spChg chg="del">
          <ac:chgData name="Dave Mochulski" userId="d4d53e8e-27df-4eb9-af9e-260c8444c0f3" providerId="ADAL" clId="{C8767CC9-D3BD-4C0C-9124-EE2CC6449617}" dt="2023-09-14T17:45:35.034" v="230" actId="478"/>
          <ac:spMkLst>
            <pc:docMk/>
            <pc:sldMk cId="1233085458" sldId="260"/>
            <ac:spMk id="63" creationId="{127F9B67-E9AE-EEF1-FBA7-4DDA08278579}"/>
          </ac:spMkLst>
        </pc:spChg>
        <pc:spChg chg="mod">
          <ac:chgData name="Dave Mochulski" userId="d4d53e8e-27df-4eb9-af9e-260c8444c0f3" providerId="ADAL" clId="{C8767CC9-D3BD-4C0C-9124-EE2CC6449617}" dt="2023-09-14T17:51:48.365" v="572" actId="313"/>
          <ac:spMkLst>
            <pc:docMk/>
            <pc:sldMk cId="1233085458" sldId="260"/>
            <ac:spMk id="67" creationId="{8F307401-EAD0-95F5-7649-9D3D2BA2D88A}"/>
          </ac:spMkLst>
        </pc:spChg>
        <pc:spChg chg="mod">
          <ac:chgData name="Dave Mochulski" userId="d4d53e8e-27df-4eb9-af9e-260c8444c0f3" providerId="ADAL" clId="{C8767CC9-D3BD-4C0C-9124-EE2CC6449617}" dt="2023-09-14T18:43:19.200" v="1714" actId="14100"/>
          <ac:spMkLst>
            <pc:docMk/>
            <pc:sldMk cId="1233085458" sldId="260"/>
            <ac:spMk id="69" creationId="{43818853-B23B-5BAA-D01E-2F128FA9424A}"/>
          </ac:spMkLst>
        </pc:spChg>
        <pc:spChg chg="del">
          <ac:chgData name="Dave Mochulski" userId="d4d53e8e-27df-4eb9-af9e-260c8444c0f3" providerId="ADAL" clId="{C8767CC9-D3BD-4C0C-9124-EE2CC6449617}" dt="2023-09-14T17:46:18.760" v="255" actId="478"/>
          <ac:spMkLst>
            <pc:docMk/>
            <pc:sldMk cId="1233085458" sldId="260"/>
            <ac:spMk id="71" creationId="{5CF1B1FF-9824-E89F-A0CD-BB2AF6C05BDC}"/>
          </ac:spMkLst>
        </pc:spChg>
        <pc:spChg chg="add mod">
          <ac:chgData name="Dave Mochulski" userId="d4d53e8e-27df-4eb9-af9e-260c8444c0f3" providerId="ADAL" clId="{C8767CC9-D3BD-4C0C-9124-EE2CC6449617}" dt="2023-09-14T18:25:42.418" v="839"/>
          <ac:spMkLst>
            <pc:docMk/>
            <pc:sldMk cId="1233085458" sldId="260"/>
            <ac:spMk id="74" creationId="{A20C8E1D-1B18-0325-C785-A67274FD5EA5}"/>
          </ac:spMkLst>
        </pc:spChg>
        <pc:spChg chg="add mod">
          <ac:chgData name="Dave Mochulski" userId="d4d53e8e-27df-4eb9-af9e-260c8444c0f3" providerId="ADAL" clId="{C8767CC9-D3BD-4C0C-9124-EE2CC6449617}" dt="2023-09-14T18:35:52.994" v="1332" actId="13926"/>
          <ac:spMkLst>
            <pc:docMk/>
            <pc:sldMk cId="1233085458" sldId="260"/>
            <ac:spMk id="76" creationId="{CC78D330-ACFA-D6D2-28E2-A66AA0052BB5}"/>
          </ac:spMkLst>
        </pc:spChg>
        <pc:spChg chg="add mod">
          <ac:chgData name="Dave Mochulski" userId="d4d53e8e-27df-4eb9-af9e-260c8444c0f3" providerId="ADAL" clId="{C8767CC9-D3BD-4C0C-9124-EE2CC6449617}" dt="2023-09-14T18:32:07.151" v="1079" actId="20577"/>
          <ac:spMkLst>
            <pc:docMk/>
            <pc:sldMk cId="1233085458" sldId="260"/>
            <ac:spMk id="80" creationId="{CFD2461E-E70F-94F4-9B7B-CC2F3DD541F4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2" creationId="{9E83DA88-A1A6-C8E0-373D-0848B906A6C9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3" creationId="{D6854F59-C0A1-7026-EF94-126833879107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4" creationId="{171BE758-F2F9-C2E5-2B03-EB79D3BD4515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6" creationId="{74B07247-571B-CED9-A64F-BAEAB6B135FA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7" creationId="{FC9357A8-1F5B-2070-5F3E-196400DC669B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8" creationId="{D99D2067-BD23-2381-4491-D0977AA6D678}"/>
          </ac:spMkLst>
        </pc:spChg>
        <pc:spChg chg="del">
          <ac:chgData name="Dave Mochulski" userId="d4d53e8e-27df-4eb9-af9e-260c8444c0f3" providerId="ADAL" clId="{C8767CC9-D3BD-4C0C-9124-EE2CC6449617}" dt="2023-09-14T17:51:55.231" v="575" actId="478"/>
          <ac:spMkLst>
            <pc:docMk/>
            <pc:sldMk cId="1233085458" sldId="260"/>
            <ac:spMk id="89" creationId="{092C4057-BF84-431B-16C7-C2562DE8E45E}"/>
          </ac:spMkLst>
        </pc:spChg>
        <pc:spChg chg="del">
          <ac:chgData name="Dave Mochulski" userId="d4d53e8e-27df-4eb9-af9e-260c8444c0f3" providerId="ADAL" clId="{C8767CC9-D3BD-4C0C-9124-EE2CC6449617}" dt="2023-09-14T17:51:50.834" v="573" actId="478"/>
          <ac:spMkLst>
            <pc:docMk/>
            <pc:sldMk cId="1233085458" sldId="260"/>
            <ac:spMk id="92" creationId="{189AB638-FEE4-31B6-83DA-7D5B5BFD4C42}"/>
          </ac:spMkLst>
        </pc:spChg>
        <pc:spChg chg="add mod">
          <ac:chgData name="Dave Mochulski" userId="d4d53e8e-27df-4eb9-af9e-260c8444c0f3" providerId="ADAL" clId="{C8767CC9-D3BD-4C0C-9124-EE2CC6449617}" dt="2023-09-14T18:32:50.169" v="1170" actId="20577"/>
          <ac:spMkLst>
            <pc:docMk/>
            <pc:sldMk cId="1233085458" sldId="260"/>
            <ac:spMk id="93" creationId="{7D889B13-C619-C0E7-5371-26AA6620295B}"/>
          </ac:spMkLst>
        </pc:spChg>
        <pc:spChg chg="mod">
          <ac:chgData name="Dave Mochulski" userId="d4d53e8e-27df-4eb9-af9e-260c8444c0f3" providerId="ADAL" clId="{C8767CC9-D3BD-4C0C-9124-EE2CC6449617}" dt="2023-09-14T18:30:03.919" v="918" actId="1076"/>
          <ac:spMkLst>
            <pc:docMk/>
            <pc:sldMk cId="1233085458" sldId="260"/>
            <ac:spMk id="98" creationId="{98CCF8C2-88F0-53D0-F22F-1A03077F1CEB}"/>
          </ac:spMkLst>
        </pc:spChg>
        <pc:spChg chg="add mod">
          <ac:chgData name="Dave Mochulski" userId="d4d53e8e-27df-4eb9-af9e-260c8444c0f3" providerId="ADAL" clId="{C8767CC9-D3BD-4C0C-9124-EE2CC6449617}" dt="2023-09-14T18:35:34.521" v="1327" actId="14100"/>
          <ac:spMkLst>
            <pc:docMk/>
            <pc:sldMk cId="1233085458" sldId="260"/>
            <ac:spMk id="101" creationId="{FDBC3EC5-3842-5123-9376-0D38BA57A4A1}"/>
          </ac:spMkLst>
        </pc:spChg>
        <pc:spChg chg="add mod">
          <ac:chgData name="Dave Mochulski" userId="d4d53e8e-27df-4eb9-af9e-260c8444c0f3" providerId="ADAL" clId="{C8767CC9-D3BD-4C0C-9124-EE2CC6449617}" dt="2023-09-14T18:35:25.139" v="1323" actId="14100"/>
          <ac:spMkLst>
            <pc:docMk/>
            <pc:sldMk cId="1233085458" sldId="260"/>
            <ac:spMk id="102" creationId="{3A190725-D920-A237-380B-D786ED8158C2}"/>
          </ac:spMkLst>
        </pc:spChg>
        <pc:spChg chg="add mod">
          <ac:chgData name="Dave Mochulski" userId="d4d53e8e-27df-4eb9-af9e-260c8444c0f3" providerId="ADAL" clId="{C8767CC9-D3BD-4C0C-9124-EE2CC6449617}" dt="2023-09-14T18:35:31.852" v="1326" actId="1076"/>
          <ac:spMkLst>
            <pc:docMk/>
            <pc:sldMk cId="1233085458" sldId="260"/>
            <ac:spMk id="103" creationId="{F9A69466-145C-251A-63F9-386A1A91EEBE}"/>
          </ac:spMkLst>
        </pc:spChg>
        <pc:spChg chg="add mod">
          <ac:chgData name="Dave Mochulski" userId="d4d53e8e-27df-4eb9-af9e-260c8444c0f3" providerId="ADAL" clId="{C8767CC9-D3BD-4C0C-9124-EE2CC6449617}" dt="2023-09-14T18:35:29.084" v="1325" actId="1076"/>
          <ac:spMkLst>
            <pc:docMk/>
            <pc:sldMk cId="1233085458" sldId="260"/>
            <ac:spMk id="104" creationId="{3B4DE32F-6FCE-34D2-7C0D-B4C0D32791F8}"/>
          </ac:spMkLst>
        </pc:spChg>
        <pc:spChg chg="add del mod">
          <ac:chgData name="Dave Mochulski" userId="d4d53e8e-27df-4eb9-af9e-260c8444c0f3" providerId="ADAL" clId="{C8767CC9-D3BD-4C0C-9124-EE2CC6449617}" dt="2023-09-14T18:35:16.449" v="1319" actId="478"/>
          <ac:spMkLst>
            <pc:docMk/>
            <pc:sldMk cId="1233085458" sldId="260"/>
            <ac:spMk id="105" creationId="{B7E0070E-6CA2-6367-0A4D-1A3895B22135}"/>
          </ac:spMkLst>
        </pc:spChg>
        <pc:spChg chg="add mod">
          <ac:chgData name="Dave Mochulski" userId="d4d53e8e-27df-4eb9-af9e-260c8444c0f3" providerId="ADAL" clId="{C8767CC9-D3BD-4C0C-9124-EE2CC6449617}" dt="2023-09-14T18:36:11.409" v="1339" actId="14100"/>
          <ac:spMkLst>
            <pc:docMk/>
            <pc:sldMk cId="1233085458" sldId="260"/>
            <ac:spMk id="108" creationId="{ACCFECAD-2FE7-7D56-4B93-3D2D29E74BC6}"/>
          </ac:spMkLst>
        </pc:spChg>
        <pc:spChg chg="add mod">
          <ac:chgData name="Dave Mochulski" userId="d4d53e8e-27df-4eb9-af9e-260c8444c0f3" providerId="ADAL" clId="{C8767CC9-D3BD-4C0C-9124-EE2CC6449617}" dt="2023-09-14T18:36:51.373" v="1390" actId="6549"/>
          <ac:spMkLst>
            <pc:docMk/>
            <pc:sldMk cId="1233085458" sldId="260"/>
            <ac:spMk id="114" creationId="{55B697F2-5069-DF5E-4337-49AEC4A795C7}"/>
          </ac:spMkLst>
        </pc:spChg>
        <pc:spChg chg="add del mod">
          <ac:chgData name="Dave Mochulski" userId="d4d53e8e-27df-4eb9-af9e-260c8444c0f3" providerId="ADAL" clId="{C8767CC9-D3BD-4C0C-9124-EE2CC6449617}" dt="2023-09-14T18:37:24.453" v="1392"/>
          <ac:spMkLst>
            <pc:docMk/>
            <pc:sldMk cId="1233085458" sldId="260"/>
            <ac:spMk id="116" creationId="{0BD29B31-9993-C564-44F6-A4FFEA8FFD21}"/>
          </ac:spMkLst>
        </pc:spChg>
        <pc:spChg chg="add del mod">
          <ac:chgData name="Dave Mochulski" userId="d4d53e8e-27df-4eb9-af9e-260c8444c0f3" providerId="ADAL" clId="{C8767CC9-D3BD-4C0C-9124-EE2CC6449617}" dt="2023-09-14T18:37:24.453" v="1392"/>
          <ac:spMkLst>
            <pc:docMk/>
            <pc:sldMk cId="1233085458" sldId="260"/>
            <ac:spMk id="117" creationId="{623BF31E-F8A8-34C6-9E97-0604257928CC}"/>
          </ac:spMkLst>
        </pc:spChg>
        <pc:spChg chg="add del mod">
          <ac:chgData name="Dave Mochulski" userId="d4d53e8e-27df-4eb9-af9e-260c8444c0f3" providerId="ADAL" clId="{C8767CC9-D3BD-4C0C-9124-EE2CC6449617}" dt="2023-09-14T18:37:24.453" v="1392"/>
          <ac:spMkLst>
            <pc:docMk/>
            <pc:sldMk cId="1233085458" sldId="260"/>
            <ac:spMk id="118" creationId="{C67DD883-21A6-D491-A6B0-4B4BCC008CF7}"/>
          </ac:spMkLst>
        </pc:spChg>
        <pc:spChg chg="add del mod">
          <ac:chgData name="Dave Mochulski" userId="d4d53e8e-27df-4eb9-af9e-260c8444c0f3" providerId="ADAL" clId="{C8767CC9-D3BD-4C0C-9124-EE2CC6449617}" dt="2023-09-14T18:37:24.453" v="1392"/>
          <ac:spMkLst>
            <pc:docMk/>
            <pc:sldMk cId="1233085458" sldId="260"/>
            <ac:spMk id="119" creationId="{DE13A039-4188-5752-92FF-6E9CCC1248CC}"/>
          </ac:spMkLst>
        </pc:spChg>
        <pc:spChg chg="add mod">
          <ac:chgData name="Dave Mochulski" userId="d4d53e8e-27df-4eb9-af9e-260c8444c0f3" providerId="ADAL" clId="{C8767CC9-D3BD-4C0C-9124-EE2CC6449617}" dt="2023-09-14T18:41:43.552" v="1630" actId="1076"/>
          <ac:spMkLst>
            <pc:docMk/>
            <pc:sldMk cId="1233085458" sldId="260"/>
            <ac:spMk id="120" creationId="{0AC662D4-A5AC-CDDF-B078-ED457D761E22}"/>
          </ac:spMkLst>
        </pc:spChg>
        <pc:spChg chg="add mod">
          <ac:chgData name="Dave Mochulski" userId="d4d53e8e-27df-4eb9-af9e-260c8444c0f3" providerId="ADAL" clId="{C8767CC9-D3BD-4C0C-9124-EE2CC6449617}" dt="2023-09-14T18:41:43.552" v="1630" actId="1076"/>
          <ac:spMkLst>
            <pc:docMk/>
            <pc:sldMk cId="1233085458" sldId="260"/>
            <ac:spMk id="121" creationId="{E4E822E5-E73C-14CB-E1AC-6B2826A0FA0B}"/>
          </ac:spMkLst>
        </pc:spChg>
        <pc:spChg chg="add mod">
          <ac:chgData name="Dave Mochulski" userId="d4d53e8e-27df-4eb9-af9e-260c8444c0f3" providerId="ADAL" clId="{C8767CC9-D3BD-4C0C-9124-EE2CC6449617}" dt="2023-09-14T18:41:43.552" v="1630" actId="1076"/>
          <ac:spMkLst>
            <pc:docMk/>
            <pc:sldMk cId="1233085458" sldId="260"/>
            <ac:spMk id="122" creationId="{63640F08-FF2B-6CEA-BF57-FCAF30B815FB}"/>
          </ac:spMkLst>
        </pc:spChg>
        <pc:spChg chg="add mod">
          <ac:chgData name="Dave Mochulski" userId="d4d53e8e-27df-4eb9-af9e-260c8444c0f3" providerId="ADAL" clId="{C8767CC9-D3BD-4C0C-9124-EE2CC6449617}" dt="2023-09-14T18:41:43.552" v="1630" actId="1076"/>
          <ac:spMkLst>
            <pc:docMk/>
            <pc:sldMk cId="1233085458" sldId="260"/>
            <ac:spMk id="123" creationId="{251EBA74-1FC7-FDF6-D0B5-3254AF69BE35}"/>
          </ac:spMkLst>
        </pc:spChg>
        <pc:spChg chg="add del mod">
          <ac:chgData name="Dave Mochulski" userId="d4d53e8e-27df-4eb9-af9e-260c8444c0f3" providerId="ADAL" clId="{C8767CC9-D3BD-4C0C-9124-EE2CC6449617}" dt="2023-09-14T18:38:15.465" v="1405" actId="478"/>
          <ac:spMkLst>
            <pc:docMk/>
            <pc:sldMk cId="1233085458" sldId="260"/>
            <ac:spMk id="124" creationId="{09DDFE1F-64C6-7DC5-5B6D-A7615EE0B142}"/>
          </ac:spMkLst>
        </pc:spChg>
        <pc:spChg chg="add mod">
          <ac:chgData name="Dave Mochulski" userId="d4d53e8e-27df-4eb9-af9e-260c8444c0f3" providerId="ADAL" clId="{C8767CC9-D3BD-4C0C-9124-EE2CC6449617}" dt="2023-09-14T18:43:05.194" v="1713" actId="20577"/>
          <ac:spMkLst>
            <pc:docMk/>
            <pc:sldMk cId="1233085458" sldId="260"/>
            <ac:spMk id="129" creationId="{C3500117-42F1-8D7A-182A-776A14D1AC8B}"/>
          </ac:spMkLst>
        </pc:spChg>
        <pc:spChg chg="add mod">
          <ac:chgData name="Dave Mochulski" userId="d4d53e8e-27df-4eb9-af9e-260c8444c0f3" providerId="ADAL" clId="{C8767CC9-D3BD-4C0C-9124-EE2CC6449617}" dt="2023-09-14T18:42:50.053" v="1712" actId="14100"/>
          <ac:spMkLst>
            <pc:docMk/>
            <pc:sldMk cId="1233085458" sldId="260"/>
            <ac:spMk id="132" creationId="{620A3795-4399-6DDF-455F-8A326BC34475}"/>
          </ac:spMkLst>
        </pc:spChg>
        <pc:picChg chg="mod">
          <ac:chgData name="Dave Mochulski" userId="d4d53e8e-27df-4eb9-af9e-260c8444c0f3" providerId="ADAL" clId="{C8767CC9-D3BD-4C0C-9124-EE2CC6449617}" dt="2023-09-14T17:48:16.562" v="288" actId="1076"/>
          <ac:picMkLst>
            <pc:docMk/>
            <pc:sldMk cId="1233085458" sldId="260"/>
            <ac:picMk id="29" creationId="{6B11CF0F-7E8E-A1F4-C552-733BE4B75022}"/>
          </ac:picMkLst>
        </pc:picChg>
        <pc:cxnChg chg="add mod">
          <ac:chgData name="Dave Mochulski" userId="d4d53e8e-27df-4eb9-af9e-260c8444c0f3" providerId="ADAL" clId="{C8767CC9-D3BD-4C0C-9124-EE2CC6449617}" dt="2023-09-14T18:30:13.280" v="921" actId="14100"/>
          <ac:cxnSpMkLst>
            <pc:docMk/>
            <pc:sldMk cId="1233085458" sldId="260"/>
            <ac:cxnSpMk id="28" creationId="{0747D56F-0176-7EF5-6910-237B51DE9489}"/>
          </ac:cxnSpMkLst>
        </pc:cxnChg>
        <pc:cxnChg chg="mod">
          <ac:chgData name="Dave Mochulski" userId="d4d53e8e-27df-4eb9-af9e-260c8444c0f3" providerId="ADAL" clId="{C8767CC9-D3BD-4C0C-9124-EE2CC6449617}" dt="2023-09-14T18:23:23.028" v="700" actId="14100"/>
          <ac:cxnSpMkLst>
            <pc:docMk/>
            <pc:sldMk cId="1233085458" sldId="260"/>
            <ac:cxnSpMk id="45" creationId="{C6D99D1D-F2F3-572A-70BD-CEC918438935}"/>
          </ac:cxnSpMkLst>
        </pc:cxnChg>
        <pc:cxnChg chg="del mod">
          <ac:chgData name="Dave Mochulski" userId="d4d53e8e-27df-4eb9-af9e-260c8444c0f3" providerId="ADAL" clId="{C8767CC9-D3BD-4C0C-9124-EE2CC6449617}" dt="2023-09-14T17:45:39.698" v="233" actId="478"/>
          <ac:cxnSpMkLst>
            <pc:docMk/>
            <pc:sldMk cId="1233085458" sldId="260"/>
            <ac:cxnSpMk id="46" creationId="{4E9EB644-65DF-282C-2FF2-DCE2A2521C2D}"/>
          </ac:cxnSpMkLst>
        </pc:cxnChg>
        <pc:cxnChg chg="del mod">
          <ac:chgData name="Dave Mochulski" userId="d4d53e8e-27df-4eb9-af9e-260c8444c0f3" providerId="ADAL" clId="{C8767CC9-D3BD-4C0C-9124-EE2CC6449617}" dt="2023-09-14T17:45:38.923" v="232" actId="478"/>
          <ac:cxnSpMkLst>
            <pc:docMk/>
            <pc:sldMk cId="1233085458" sldId="260"/>
            <ac:cxnSpMk id="47" creationId="{0AAFA816-B24A-57F9-697B-2578BF45E6B6}"/>
          </ac:cxnSpMkLst>
        </pc:cxnChg>
        <pc:cxnChg chg="add del mod">
          <ac:chgData name="Dave Mochulski" userId="d4d53e8e-27df-4eb9-af9e-260c8444c0f3" providerId="ADAL" clId="{C8767CC9-D3BD-4C0C-9124-EE2CC6449617}" dt="2023-09-14T17:49:25.968" v="310"/>
          <ac:cxnSpMkLst>
            <pc:docMk/>
            <pc:sldMk cId="1233085458" sldId="260"/>
            <ac:cxnSpMk id="48" creationId="{569D4DF9-7A27-F26E-E57F-B6FD18C47F9E}"/>
          </ac:cxnSpMkLst>
        </pc:cxnChg>
        <pc:cxnChg chg="del mod">
          <ac:chgData name="Dave Mochulski" userId="d4d53e8e-27df-4eb9-af9e-260c8444c0f3" providerId="ADAL" clId="{C8767CC9-D3BD-4C0C-9124-EE2CC6449617}" dt="2023-09-14T17:45:37.778" v="231" actId="478"/>
          <ac:cxnSpMkLst>
            <pc:docMk/>
            <pc:sldMk cId="1233085458" sldId="260"/>
            <ac:cxnSpMk id="49" creationId="{7FDDBE5A-4948-2FEE-5869-1383B3FBD62E}"/>
          </ac:cxnSpMkLst>
        </pc:cxnChg>
        <pc:cxnChg chg="mod">
          <ac:chgData name="Dave Mochulski" userId="d4d53e8e-27df-4eb9-af9e-260c8444c0f3" providerId="ADAL" clId="{C8767CC9-D3BD-4C0C-9124-EE2CC6449617}" dt="2023-09-14T17:51:30.300" v="519" actId="14100"/>
          <ac:cxnSpMkLst>
            <pc:docMk/>
            <pc:sldMk cId="1233085458" sldId="260"/>
            <ac:cxnSpMk id="52" creationId="{4C537892-B812-B8B1-167A-DED9820E71F9}"/>
          </ac:cxnSpMkLst>
        </pc:cxnChg>
        <pc:cxnChg chg="mod">
          <ac:chgData name="Dave Mochulski" userId="d4d53e8e-27df-4eb9-af9e-260c8444c0f3" providerId="ADAL" clId="{C8767CC9-D3BD-4C0C-9124-EE2CC6449617}" dt="2023-09-14T18:43:19.200" v="1714" actId="14100"/>
          <ac:cxnSpMkLst>
            <pc:docMk/>
            <pc:sldMk cId="1233085458" sldId="260"/>
            <ac:cxnSpMk id="53" creationId="{65E5DF3E-1020-9A6E-AF95-903EAC4D137B}"/>
          </ac:cxnSpMkLst>
        </pc:cxnChg>
        <pc:cxnChg chg="del mod">
          <ac:chgData name="Dave Mochulski" userId="d4d53e8e-27df-4eb9-af9e-260c8444c0f3" providerId="ADAL" clId="{C8767CC9-D3BD-4C0C-9124-EE2CC6449617}" dt="2023-09-14T17:48:41.376" v="290" actId="478"/>
          <ac:cxnSpMkLst>
            <pc:docMk/>
            <pc:sldMk cId="1233085458" sldId="260"/>
            <ac:cxnSpMk id="55" creationId="{9F5CFB0F-B747-EB58-423E-6E8B77893599}"/>
          </ac:cxnSpMkLst>
        </pc:cxnChg>
        <pc:cxnChg chg="add mod">
          <ac:chgData name="Dave Mochulski" userId="d4d53e8e-27df-4eb9-af9e-260c8444c0f3" providerId="ADAL" clId="{C8767CC9-D3BD-4C0C-9124-EE2CC6449617}" dt="2023-09-14T18:25:53.860" v="841" actId="1076"/>
          <ac:cxnSpMkLst>
            <pc:docMk/>
            <pc:sldMk cId="1233085458" sldId="260"/>
            <ac:cxnSpMk id="75" creationId="{DB35B9EC-A700-5791-1337-D759AAE2F173}"/>
          </ac:cxnSpMkLst>
        </pc:cxnChg>
        <pc:cxnChg chg="add mod">
          <ac:chgData name="Dave Mochulski" userId="d4d53e8e-27df-4eb9-af9e-260c8444c0f3" providerId="ADAL" clId="{C8767CC9-D3BD-4C0C-9124-EE2CC6449617}" dt="2023-09-14T18:31:07.842" v="928" actId="14100"/>
          <ac:cxnSpMkLst>
            <pc:docMk/>
            <pc:sldMk cId="1233085458" sldId="260"/>
            <ac:cxnSpMk id="79" creationId="{7964D6DA-6BCD-8FD5-854E-353979A5495B}"/>
          </ac:cxnSpMkLst>
        </pc:cxnChg>
        <pc:cxnChg chg="del mod">
          <ac:chgData name="Dave Mochulski" userId="d4d53e8e-27df-4eb9-af9e-260c8444c0f3" providerId="ADAL" clId="{C8767CC9-D3BD-4C0C-9124-EE2CC6449617}" dt="2023-09-14T17:51:52.314" v="574" actId="478"/>
          <ac:cxnSpMkLst>
            <pc:docMk/>
            <pc:sldMk cId="1233085458" sldId="260"/>
            <ac:cxnSpMk id="94" creationId="{BC57DBFB-CAEF-C9FF-C162-CA81083502AA}"/>
          </ac:cxnSpMkLst>
        </pc:cxnChg>
        <pc:cxnChg chg="add mod">
          <ac:chgData name="Dave Mochulski" userId="d4d53e8e-27df-4eb9-af9e-260c8444c0f3" providerId="ADAL" clId="{C8767CC9-D3BD-4C0C-9124-EE2CC6449617}" dt="2023-09-14T18:32:18.545" v="1084" actId="14100"/>
          <ac:cxnSpMkLst>
            <pc:docMk/>
            <pc:sldMk cId="1233085458" sldId="260"/>
            <ac:cxnSpMk id="95" creationId="{7F85777D-878A-FBC1-ECC3-361791FDC24D}"/>
          </ac:cxnSpMkLst>
        </pc:cxnChg>
        <pc:cxnChg chg="mod">
          <ac:chgData name="Dave Mochulski" userId="d4d53e8e-27df-4eb9-af9e-260c8444c0f3" providerId="ADAL" clId="{C8767CC9-D3BD-4C0C-9124-EE2CC6449617}" dt="2023-09-14T18:30:07.879" v="919" actId="14100"/>
          <ac:cxnSpMkLst>
            <pc:docMk/>
            <pc:sldMk cId="1233085458" sldId="260"/>
            <ac:cxnSpMk id="96" creationId="{BAC35BD8-F7C6-D703-84AC-F0FE53AB1B4F}"/>
          </ac:cxnSpMkLst>
        </pc:cxnChg>
        <pc:cxnChg chg="add del mod">
          <ac:chgData name="Dave Mochulski" userId="d4d53e8e-27df-4eb9-af9e-260c8444c0f3" providerId="ADAL" clId="{C8767CC9-D3BD-4C0C-9124-EE2CC6449617}" dt="2023-09-14T18:32:59.526" v="1172"/>
          <ac:cxnSpMkLst>
            <pc:docMk/>
            <pc:sldMk cId="1233085458" sldId="260"/>
            <ac:cxnSpMk id="100" creationId="{C66F001E-5565-E044-B2F6-C50060CB870A}"/>
          </ac:cxnSpMkLst>
        </pc:cxnChg>
        <pc:cxnChg chg="add">
          <ac:chgData name="Dave Mochulski" userId="d4d53e8e-27df-4eb9-af9e-260c8444c0f3" providerId="ADAL" clId="{C8767CC9-D3BD-4C0C-9124-EE2CC6449617}" dt="2023-09-14T18:35:05.876" v="1309" actId="11529"/>
          <ac:cxnSpMkLst>
            <pc:docMk/>
            <pc:sldMk cId="1233085458" sldId="260"/>
            <ac:cxnSpMk id="107" creationId="{9FE949BF-A180-1728-AB0F-E52A1F17F07B}"/>
          </ac:cxnSpMkLst>
        </pc:cxnChg>
        <pc:cxnChg chg="add mod">
          <ac:chgData name="Dave Mochulski" userId="d4d53e8e-27df-4eb9-af9e-260c8444c0f3" providerId="ADAL" clId="{C8767CC9-D3BD-4C0C-9124-EE2CC6449617}" dt="2023-09-14T18:35:43.756" v="1330" actId="14100"/>
          <ac:cxnSpMkLst>
            <pc:docMk/>
            <pc:sldMk cId="1233085458" sldId="260"/>
            <ac:cxnSpMk id="109" creationId="{B5F986A2-6DE9-0167-0DD4-F77428A5C610}"/>
          </ac:cxnSpMkLst>
        </pc:cxnChg>
        <pc:cxnChg chg="add mod">
          <ac:chgData name="Dave Mochulski" userId="d4d53e8e-27df-4eb9-af9e-260c8444c0f3" providerId="ADAL" clId="{C8767CC9-D3BD-4C0C-9124-EE2CC6449617}" dt="2023-09-14T18:36:31.066" v="1346" actId="14100"/>
          <ac:cxnSpMkLst>
            <pc:docMk/>
            <pc:sldMk cId="1233085458" sldId="260"/>
            <ac:cxnSpMk id="111" creationId="{831CA133-4827-1EBD-F132-EBE3298BE9F0}"/>
          </ac:cxnSpMkLst>
        </pc:cxnChg>
        <pc:cxnChg chg="add mod">
          <ac:chgData name="Dave Mochulski" userId="d4d53e8e-27df-4eb9-af9e-260c8444c0f3" providerId="ADAL" clId="{C8767CC9-D3BD-4C0C-9124-EE2CC6449617}" dt="2023-09-14T18:41:43.552" v="1630" actId="1076"/>
          <ac:cxnSpMkLst>
            <pc:docMk/>
            <pc:sldMk cId="1233085458" sldId="260"/>
            <ac:cxnSpMk id="126" creationId="{A3966C9A-DCCB-C52D-24E8-F4C05C71F642}"/>
          </ac:cxnSpMkLst>
        </pc:cxnChg>
        <pc:cxnChg chg="add mod">
          <ac:chgData name="Dave Mochulski" userId="d4d53e8e-27df-4eb9-af9e-260c8444c0f3" providerId="ADAL" clId="{C8767CC9-D3BD-4C0C-9124-EE2CC6449617}" dt="2023-09-14T18:41:47.659" v="1632" actId="1076"/>
          <ac:cxnSpMkLst>
            <pc:docMk/>
            <pc:sldMk cId="1233085458" sldId="260"/>
            <ac:cxnSpMk id="131" creationId="{EED97D49-2F72-1A9B-E051-7669EA883F42}"/>
          </ac:cxnSpMkLst>
        </pc:cxnChg>
        <pc:cxnChg chg="add mod">
          <ac:chgData name="Dave Mochulski" userId="d4d53e8e-27df-4eb9-af9e-260c8444c0f3" providerId="ADAL" clId="{C8767CC9-D3BD-4C0C-9124-EE2CC6449617}" dt="2023-09-14T18:41:45.704" v="1631" actId="14100"/>
          <ac:cxnSpMkLst>
            <pc:docMk/>
            <pc:sldMk cId="1233085458" sldId="260"/>
            <ac:cxnSpMk id="134" creationId="{3320674B-A911-C09B-7250-178B8F3514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CBA2-DE34-F67F-AA75-BACB302C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C6C80-3015-882F-CD73-D21F5955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82FA-ED17-A525-AA16-D8794757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7D36-F574-AC93-CD30-A6240793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C787-0D53-7E05-AD4C-1514F46B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05A6-EC00-7287-1C2D-7F9DDB83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8221-D314-2978-B858-07546D07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4F1F-C2F6-4371-7135-920D4FDD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2F7D-DD95-C352-3A62-FCCD3173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BDC0-EAD6-D786-AEF1-DAE5D72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E06F0-26A2-E568-1711-F8F42DA72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7FB1-E32F-30D7-9074-E6EE8849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F94B-CA86-F00D-E816-867A55B4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456B-B4FA-DE98-12FD-5DA644C1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2249-0AA2-189B-FB4C-C43E209C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45C-71E0-94D3-C980-7BB58F62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56D8-D1FE-4336-FFDE-B31E3D4F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E66F-7729-82E0-721C-031403B1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A52D-03EA-C783-544E-C3E02F6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E978-1DA8-0C86-0CC2-229199C3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2E68-2A4F-2273-8749-60E80502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D3F0-74C9-2381-AAFE-5BAA3277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4CF-BEB4-9A0D-BD33-A3C2F7E2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D39A-05B5-0526-B865-B1866A5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CF5B-0361-A20D-BF55-0CC4D1A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8440-0DEB-7F17-993C-A150E92C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EE21-4684-2560-CE2A-4C846A71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9473-A9EC-C6B7-347E-0BAE90CE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38D8-7042-CA9F-2C57-1118FC26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40AD-6004-B119-2522-57EC7AB9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EFC4-4A61-A36E-1E90-AD370243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D9B8-5286-74DC-4FE5-5A74D7BC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3902-71B1-1D9A-9931-A4050837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B131-8A73-FA46-C7BF-366A087E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006FD-B128-3E54-DF78-EEDCEAA0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B30C-2484-65AB-0AEE-6E5CEDC47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68CC7-279D-6DAB-DF85-9BED006F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7E64C-2ACF-FE5D-7AC5-C2FD3BE1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68AF2-A693-F9F3-6FC8-1145CB60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37A4-ABE1-B9D3-4253-3E32D51B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2FFAB-FD7B-296D-3CA6-EB614606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E9032-F226-FD97-E66F-F232E70E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98C5B-DE02-B831-BB69-59B7F9D8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35125-CCF5-16A1-64B7-7917BF92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3839-58DC-AC43-8B52-6E552D4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74CB8-A8DD-93EE-78F8-AA58743E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DA04-3411-5CCD-D070-70CEC5E4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0608-3624-71BC-A11F-7F08AA83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B9346-6956-D55F-CC4E-B55AC6B3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EFCB-80DD-EE35-6C1F-D6849F1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B1C9D-46A8-3D08-E568-EE6597E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C35A-09D8-2DFD-290F-098CB797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863-8A4B-75DE-657B-097F5833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4F82B-2F8E-7778-609D-B9ECBBB09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DBDE2-C7C1-EA2D-A3E9-20416AE6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1124-BDD2-4485-5620-22FBA1CE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1965-3956-1C9E-847B-0044D80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FDDE-FA01-C4F3-1A58-43F49AF0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48CC-747F-0E9F-6FED-C41BC780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56CE-E674-380E-24B3-AB21C1CC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DA72-2FFB-7ADE-38A9-5AD59DBC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6F37-AF43-4A2B-952E-3CF9AC0FF05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0FE5-15BB-3416-1AB4-BBF46F97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7AF-6248-1230-7351-9FCAE5115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F2AB-ADCB-4093-97AB-44CFEFF5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13B2D-8C4A-31B7-8483-9BD4E851E597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6D4752-8771-C504-80A7-4FCE8F092210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65331-6BE1-8518-DA25-96041FC98760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49A900-0894-0751-230C-BF97365C387A}"/>
              </a:ext>
            </a:extLst>
          </p:cNvPr>
          <p:cNvSpPr/>
          <p:nvPr/>
        </p:nvSpPr>
        <p:spPr>
          <a:xfrm>
            <a:off x="1691234" y="1340786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AFE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18B76E-7AD4-A3DB-97A8-4844B012CBF6}"/>
              </a:ext>
            </a:extLst>
          </p:cNvPr>
          <p:cNvSpPr/>
          <p:nvPr/>
        </p:nvSpPr>
        <p:spPr>
          <a:xfrm>
            <a:off x="4652226" y="1340786"/>
            <a:ext cx="2717803" cy="1865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Approve/Edit AFE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D49F4A-04B4-419F-7775-F9F293DDC753}"/>
              </a:ext>
            </a:extLst>
          </p:cNvPr>
          <p:cNvSpPr/>
          <p:nvPr/>
        </p:nvSpPr>
        <p:spPr>
          <a:xfrm>
            <a:off x="7694292" y="1333795"/>
            <a:ext cx="2688336" cy="18653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AFE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7E3967E-31B5-A971-05AF-EFDA49E2C7C4}"/>
              </a:ext>
            </a:extLst>
          </p:cNvPr>
          <p:cNvSpPr/>
          <p:nvPr/>
        </p:nvSpPr>
        <p:spPr>
          <a:xfrm>
            <a:off x="-2690304" y="-1816470"/>
            <a:ext cx="2817549" cy="2311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EBD85-688A-80AC-8CC9-F2B823296064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BE22E-330A-E774-147B-B2950C6AECFC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23D61-D37C-1973-4200-A99A62156DD3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E41C-2A0F-9ECF-5204-2FA0C6F760A2}"/>
              </a:ext>
            </a:extLst>
          </p:cNvPr>
          <p:cNvSpPr txBox="1"/>
          <p:nvPr/>
        </p:nvSpPr>
        <p:spPr>
          <a:xfrm>
            <a:off x="0" y="71021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Name: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05B83-2814-8F2E-8B51-C5A3A87CC4BB}"/>
              </a:ext>
            </a:extLst>
          </p:cNvPr>
          <p:cNvSpPr/>
          <p:nvPr/>
        </p:nvSpPr>
        <p:spPr>
          <a:xfrm>
            <a:off x="1003919" y="710214"/>
            <a:ext cx="3275118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Clemens 30H Rod repair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FF1D48-F3ED-06D2-F60C-978A70380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22188"/>
              </p:ext>
            </p:extLst>
          </p:nvPr>
        </p:nvGraphicFramePr>
        <p:xfrm>
          <a:off x="176567" y="5265033"/>
          <a:ext cx="4457577" cy="1468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09181">
                  <a:extLst>
                    <a:ext uri="{9D8B030D-6E8A-4147-A177-3AD203B41FA5}">
                      <a16:colId xmlns:a16="http://schemas.microsoft.com/office/drawing/2014/main" val="2402998492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085992245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100752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G:\AFE\ClemensProcedure.doc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Rod repair procedure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77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G\:AFE\ClemensEcons.doc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Aries economics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727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G\:AFE\ClemensMap.jpg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Petra locator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546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969175"/>
                  </a:ext>
                </a:extLst>
              </a:tr>
            </a:tbl>
          </a:graphicData>
        </a:graphic>
      </p:graphicFrame>
      <p:pic>
        <p:nvPicPr>
          <p:cNvPr id="9" name="Graphic 8" descr="Garbage outline">
            <a:extLst>
              <a:ext uri="{FF2B5EF4-FFF2-40B4-BE49-F238E27FC236}">
                <a16:creationId xmlns:a16="http://schemas.microsoft.com/office/drawing/2014/main" id="{52DD3BC3-DC56-93C8-11CD-59702B5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670612"/>
            <a:ext cx="206406" cy="206406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81F2EC2-EA18-8791-BC56-34D073C0C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670612"/>
            <a:ext cx="206406" cy="206406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0072C965-1E72-239F-E89B-47802634A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90" y="6480699"/>
            <a:ext cx="199188" cy="199188"/>
          </a:xfrm>
          <a:prstGeom prst="rect">
            <a:avLst/>
          </a:prstGeom>
        </p:spPr>
      </p:pic>
      <p:pic>
        <p:nvPicPr>
          <p:cNvPr id="14" name="Graphic 13" descr="Garbage outline">
            <a:extLst>
              <a:ext uri="{FF2B5EF4-FFF2-40B4-BE49-F238E27FC236}">
                <a16:creationId xmlns:a16="http://schemas.microsoft.com/office/drawing/2014/main" id="{EFBD0563-B296-1192-4647-4A0766CB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954707"/>
            <a:ext cx="206406" cy="206406"/>
          </a:xfrm>
          <a:prstGeom prst="rect">
            <a:avLst/>
          </a:prstGeom>
        </p:spPr>
      </p:pic>
      <p:pic>
        <p:nvPicPr>
          <p:cNvPr id="15" name="Graphic 14" descr="Pencil outline">
            <a:extLst>
              <a:ext uri="{FF2B5EF4-FFF2-40B4-BE49-F238E27FC236}">
                <a16:creationId xmlns:a16="http://schemas.microsoft.com/office/drawing/2014/main" id="{F5497E5A-1A6E-4EA2-21B2-C21AFCE9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954707"/>
            <a:ext cx="206406" cy="206406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C2B60CEE-0982-DA07-9E99-ADDA8E20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6212168"/>
            <a:ext cx="206406" cy="206406"/>
          </a:xfrm>
          <a:prstGeom prst="rect">
            <a:avLst/>
          </a:prstGeom>
        </p:spPr>
      </p:pic>
      <p:pic>
        <p:nvPicPr>
          <p:cNvPr id="17" name="Graphic 16" descr="Pencil outline">
            <a:extLst>
              <a:ext uri="{FF2B5EF4-FFF2-40B4-BE49-F238E27FC236}">
                <a16:creationId xmlns:a16="http://schemas.microsoft.com/office/drawing/2014/main" id="{6E852021-0573-CAAD-A486-8D7EC3DE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6212168"/>
            <a:ext cx="206406" cy="20640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11FF81-AE7C-3029-4944-1FDD8514A2C7}"/>
              </a:ext>
            </a:extLst>
          </p:cNvPr>
          <p:cNvSpPr/>
          <p:nvPr/>
        </p:nvSpPr>
        <p:spPr>
          <a:xfrm>
            <a:off x="167689" y="3185662"/>
            <a:ext cx="4475331" cy="1764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Replace rods of the Clemens 30H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8677B-0814-4252-BF92-BE0D7A52B5B8}"/>
              </a:ext>
            </a:extLst>
          </p:cNvPr>
          <p:cNvSpPr txBox="1"/>
          <p:nvPr/>
        </p:nvSpPr>
        <p:spPr>
          <a:xfrm>
            <a:off x="176567" y="2847941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4A1298A-6749-252C-DF1A-BCBA7737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92428"/>
              </p:ext>
            </p:extLst>
          </p:nvPr>
        </p:nvGraphicFramePr>
        <p:xfrm>
          <a:off x="4874610" y="706219"/>
          <a:ext cx="3160451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3356261596"/>
                    </a:ext>
                  </a:extLst>
                </a:gridCol>
                <a:gridCol w="1305018">
                  <a:extLst>
                    <a:ext uri="{9D8B030D-6E8A-4147-A177-3AD203B41FA5}">
                      <a16:colId xmlns:a16="http://schemas.microsoft.com/office/drawing/2014/main" val="1425236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4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Gross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089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650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NRI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98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ROY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05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31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Net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701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573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Oil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98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Gas (gross MMCF)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590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NGL (gross (MBBL)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65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BOE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994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486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Und. Payout (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0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PV10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590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F&amp;D ($/BOE)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90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ROR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351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MROI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04807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08A8550-46CC-EE95-2BB7-D68F6B5DFD92}"/>
              </a:ext>
            </a:extLst>
          </p:cNvPr>
          <p:cNvSpPr txBox="1"/>
          <p:nvPr/>
        </p:nvSpPr>
        <p:spPr>
          <a:xfrm>
            <a:off x="0" y="1163292"/>
            <a:ext cx="791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Type: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43D180-B9D6-3FDE-A69C-76F69C485E9E}"/>
              </a:ext>
            </a:extLst>
          </p:cNvPr>
          <p:cNvSpPr/>
          <p:nvPr/>
        </p:nvSpPr>
        <p:spPr>
          <a:xfrm>
            <a:off x="1003919" y="1163292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Production Improvement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25449-7F46-391A-86B9-62CA8C331A36}"/>
              </a:ext>
            </a:extLst>
          </p:cNvPr>
          <p:cNvSpPr txBox="1"/>
          <p:nvPr/>
        </p:nvSpPr>
        <p:spPr>
          <a:xfrm>
            <a:off x="0" y="1617720"/>
            <a:ext cx="105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Category: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F88657-AD7A-3A80-4CD1-2C586BE75FE1}"/>
              </a:ext>
            </a:extLst>
          </p:cNvPr>
          <p:cNvSpPr/>
          <p:nvPr/>
        </p:nvSpPr>
        <p:spPr>
          <a:xfrm>
            <a:off x="1003919" y="1617720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Rod Repair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5C9F9E-9851-91F9-873B-B4B391514368}"/>
              </a:ext>
            </a:extLst>
          </p:cNvPr>
          <p:cNvSpPr/>
          <p:nvPr/>
        </p:nvSpPr>
        <p:spPr>
          <a:xfrm>
            <a:off x="939302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05C839-76F0-3E23-1370-F9B8E74A7DF7}"/>
              </a:ext>
            </a:extLst>
          </p:cNvPr>
          <p:cNvSpPr/>
          <p:nvPr/>
        </p:nvSpPr>
        <p:spPr>
          <a:xfrm>
            <a:off x="1094168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11CF0F-7E8E-A1F4-C552-733BE4B750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73" b="24928"/>
          <a:stretch/>
        </p:blipFill>
        <p:spPr>
          <a:xfrm>
            <a:off x="8266651" y="706219"/>
            <a:ext cx="3974325" cy="31249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761530-0BDB-FE51-B892-07F9C6F58BED}"/>
              </a:ext>
            </a:extLst>
          </p:cNvPr>
          <p:cNvSpPr txBox="1"/>
          <p:nvPr/>
        </p:nvSpPr>
        <p:spPr>
          <a:xfrm>
            <a:off x="0" y="2397578"/>
            <a:ext cx="51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C6886-E57E-9E1C-AEAD-65302039A8AE}"/>
              </a:ext>
            </a:extLst>
          </p:cNvPr>
          <p:cNvSpPr txBox="1"/>
          <p:nvPr/>
        </p:nvSpPr>
        <p:spPr>
          <a:xfrm>
            <a:off x="955724" y="240828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9/12/2023</a:t>
            </a:r>
          </a:p>
        </p:txBody>
      </p:sp>
      <p:pic>
        <p:nvPicPr>
          <p:cNvPr id="34" name="Graphic 33" descr="Daily calendar outline">
            <a:extLst>
              <a:ext uri="{FF2B5EF4-FFF2-40B4-BE49-F238E27FC236}">
                <a16:creationId xmlns:a16="http://schemas.microsoft.com/office/drawing/2014/main" id="{10AAC1A0-FEBA-6F47-A083-04A532A2F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69274" y="2405200"/>
            <a:ext cx="261753" cy="26175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539948-9EBF-9524-62A1-795014A38E1A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E9B9AB-A1CC-9D4B-66E7-7CF136A218B2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2A9-CD78-2783-99CE-462BC6185260}"/>
              </a:ext>
            </a:extLst>
          </p:cNvPr>
          <p:cNvSpPr txBox="1"/>
          <p:nvPr/>
        </p:nvSpPr>
        <p:spPr>
          <a:xfrm>
            <a:off x="2307" y="207079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#: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656E74-B09A-6609-56FC-E2513F4C4728}"/>
              </a:ext>
            </a:extLst>
          </p:cNvPr>
          <p:cNvSpPr/>
          <p:nvPr/>
        </p:nvSpPr>
        <p:spPr>
          <a:xfrm>
            <a:off x="1006226" y="2070798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E92023-20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D9A343D-C259-DC3A-A490-09B13649130C}"/>
              </a:ext>
            </a:extLst>
          </p:cNvPr>
          <p:cNvSpPr/>
          <p:nvPr/>
        </p:nvSpPr>
        <p:spPr>
          <a:xfrm>
            <a:off x="4097866" y="1198678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E4F2C57-ABF8-2CFC-14A0-C17F01D47F03}"/>
              </a:ext>
            </a:extLst>
          </p:cNvPr>
          <p:cNvSpPr/>
          <p:nvPr/>
        </p:nvSpPr>
        <p:spPr>
          <a:xfrm>
            <a:off x="4097865" y="1658922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A1F972-C0F2-1766-A4A5-34DA88F787E9}"/>
              </a:ext>
            </a:extLst>
          </p:cNvPr>
          <p:cNvSpPr/>
          <p:nvPr/>
        </p:nvSpPr>
        <p:spPr>
          <a:xfrm>
            <a:off x="4751207" y="-2158766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AFE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4759F-A1CA-F769-86DF-E9987890FE6A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4139E7-D2CD-F31D-AA0B-611AF337AF77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99D1D-F2F3-572A-70BD-CEC918438935}"/>
              </a:ext>
            </a:extLst>
          </p:cNvPr>
          <p:cNvCxnSpPr/>
          <p:nvPr/>
        </p:nvCxnSpPr>
        <p:spPr>
          <a:xfrm>
            <a:off x="-228600" y="-1270000"/>
            <a:ext cx="1752600" cy="21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9EB644-65DF-282C-2FF2-DCE2A2521C2D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-1131460" y="-659872"/>
            <a:ext cx="2288486" cy="199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AFA816-B24A-57F9-697B-2578BF45E6B6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-1247789" y="387006"/>
            <a:ext cx="2391373" cy="139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DDBE5A-4948-2FEE-5869-1383B3FBD62E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-1568536" y="1455292"/>
            <a:ext cx="2813857" cy="7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3E794-A525-FECC-7D37-F1E959459E21}"/>
              </a:ext>
            </a:extLst>
          </p:cNvPr>
          <p:cNvCxnSpPr>
            <a:cxnSpLocks/>
            <a:stCxn id="65" idx="0"/>
          </p:cNvCxnSpPr>
          <p:nvPr/>
        </p:nvCxnSpPr>
        <p:spPr>
          <a:xfrm>
            <a:off x="-1589468" y="2256773"/>
            <a:ext cx="2098535" cy="148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37892-B812-B8B1-167A-DED9820E71F9}"/>
              </a:ext>
            </a:extLst>
          </p:cNvPr>
          <p:cNvCxnSpPr>
            <a:cxnSpLocks/>
            <a:stCxn id="67" idx="0"/>
            <a:endCxn id="13" idx="1"/>
          </p:cNvCxnSpPr>
          <p:nvPr/>
        </p:nvCxnSpPr>
        <p:spPr>
          <a:xfrm>
            <a:off x="-1855222" y="5764023"/>
            <a:ext cx="2022912" cy="81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E5DF3E-1020-9A6E-AF95-903EAC4D137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7162800" y="-1386087"/>
            <a:ext cx="2345772" cy="274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5CFB0F-B747-EB58-423E-6E8B77893599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11262806" y="1198678"/>
            <a:ext cx="1201171" cy="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F41D210A-A295-E502-9FC5-34B333F3A895}"/>
              </a:ext>
            </a:extLst>
          </p:cNvPr>
          <p:cNvSpPr/>
          <p:nvPr/>
        </p:nvSpPr>
        <p:spPr>
          <a:xfrm>
            <a:off x="-2450671" y="-1741140"/>
            <a:ext cx="2817549" cy="7669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B116D0A5-20F8-A1BD-C0BB-9B5127A87664}"/>
              </a:ext>
            </a:extLst>
          </p:cNvPr>
          <p:cNvSpPr/>
          <p:nvPr/>
        </p:nvSpPr>
        <p:spPr>
          <a:xfrm>
            <a:off x="-4518450" y="-1112447"/>
            <a:ext cx="3389815" cy="9051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Dropdown populated from “AFE_TYPE” table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B3065880-F3A7-FAC7-0C7C-FC3030110DAF}"/>
              </a:ext>
            </a:extLst>
          </p:cNvPr>
          <p:cNvSpPr/>
          <p:nvPr/>
        </p:nvSpPr>
        <p:spPr>
          <a:xfrm>
            <a:off x="-4253470" y="-226348"/>
            <a:ext cx="3008188" cy="122670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Dropdown populated from “AFE_CATEGORY” table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127F9B67-E9AE-EEF1-FBA7-4DDA08278579}"/>
              </a:ext>
            </a:extLst>
          </p:cNvPr>
          <p:cNvSpPr/>
          <p:nvPr/>
        </p:nvSpPr>
        <p:spPr>
          <a:xfrm>
            <a:off x="-4978815" y="1071831"/>
            <a:ext cx="3413123" cy="7669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Initially populated </a:t>
            </a: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1A3CC691-2652-8DBA-B668-7A8032AFDD66}"/>
              </a:ext>
            </a:extLst>
          </p:cNvPr>
          <p:cNvSpPr/>
          <p:nvPr/>
        </p:nvSpPr>
        <p:spPr>
          <a:xfrm>
            <a:off x="-4404669" y="1873312"/>
            <a:ext cx="2817549" cy="7669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8F307401-EAD0-95F5-7649-9D3D2BA2D88A}"/>
              </a:ext>
            </a:extLst>
          </p:cNvPr>
          <p:cNvSpPr/>
          <p:nvPr/>
        </p:nvSpPr>
        <p:spPr>
          <a:xfrm>
            <a:off x="-6527799" y="3450846"/>
            <a:ext cx="4676474" cy="46263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Clicking on the plus sign will allow the user to upload a file.  Document name column will give the path where the file is uploaded to (we’ll create a folder on the server.  We’ll also need to delimit the document name and add a timestamp to the name so we don’t end up with two documents with the same names) 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43818853-B23B-5BAA-D01E-2F128FA9424A}"/>
              </a:ext>
            </a:extLst>
          </p:cNvPr>
          <p:cNvSpPr/>
          <p:nvPr/>
        </p:nvSpPr>
        <p:spPr>
          <a:xfrm>
            <a:off x="8099797" y="-2152191"/>
            <a:ext cx="2817549" cy="7669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boxes</a:t>
            </a:r>
          </a:p>
        </p:txBody>
      </p:sp>
      <p:sp>
        <p:nvSpPr>
          <p:cNvPr id="71" name="Cloud 70">
            <a:extLst>
              <a:ext uri="{FF2B5EF4-FFF2-40B4-BE49-F238E27FC236}">
                <a16:creationId xmlns:a16="http://schemas.microsoft.com/office/drawing/2014/main" id="{5CF1B1FF-9824-E89F-A0CD-BB2AF6C05BDC}"/>
              </a:ext>
            </a:extLst>
          </p:cNvPr>
          <p:cNvSpPr/>
          <p:nvPr/>
        </p:nvSpPr>
        <p:spPr>
          <a:xfrm>
            <a:off x="12452079" y="-102064"/>
            <a:ext cx="3835671" cy="27422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Initiall</a:t>
            </a:r>
            <a:r>
              <a:rPr lang="en-US" dirty="0">
                <a:solidFill>
                  <a:schemeClr val="tx1"/>
                </a:solidFill>
              </a:rPr>
              <a:t> no entries, same functionality  to add notes as in </a:t>
            </a:r>
            <a:r>
              <a:rPr lang="en-US" dirty="0" err="1">
                <a:solidFill>
                  <a:schemeClr val="tx1"/>
                </a:solidFill>
              </a:rPr>
              <a:t>BoltExpense</a:t>
            </a:r>
            <a:r>
              <a:rPr lang="en-US" dirty="0">
                <a:solidFill>
                  <a:schemeClr val="tx1"/>
                </a:solidFill>
              </a:rPr>
              <a:t> (saved in “AFE_COMMENTS” table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83DA88-A1A6-C8E0-373D-0848B906A6C9}"/>
              </a:ext>
            </a:extLst>
          </p:cNvPr>
          <p:cNvSpPr/>
          <p:nvPr/>
        </p:nvSpPr>
        <p:spPr>
          <a:xfrm>
            <a:off x="-1247789" y="7158672"/>
            <a:ext cx="5358893" cy="3099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6854F59-C0A1-7026-EF94-126833879107}"/>
              </a:ext>
            </a:extLst>
          </p:cNvPr>
          <p:cNvSpPr/>
          <p:nvPr/>
        </p:nvSpPr>
        <p:spPr>
          <a:xfrm>
            <a:off x="1208050" y="9586265"/>
            <a:ext cx="844751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1BE758-F2F9-C2E5-2B03-EB79D3BD4515}"/>
              </a:ext>
            </a:extLst>
          </p:cNvPr>
          <p:cNvSpPr/>
          <p:nvPr/>
        </p:nvSpPr>
        <p:spPr>
          <a:xfrm>
            <a:off x="2648252" y="9586266"/>
            <a:ext cx="1162619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4B07247-571B-CED9-A64F-BAEAB6B135FA}"/>
              </a:ext>
            </a:extLst>
          </p:cNvPr>
          <p:cNvSpPr/>
          <p:nvPr/>
        </p:nvSpPr>
        <p:spPr>
          <a:xfrm>
            <a:off x="-907079" y="8077199"/>
            <a:ext cx="907079" cy="342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File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C9357A8-1F5B-2070-5F3E-196400DC669B}"/>
              </a:ext>
            </a:extLst>
          </p:cNvPr>
          <p:cNvSpPr/>
          <p:nvPr/>
        </p:nvSpPr>
        <p:spPr>
          <a:xfrm>
            <a:off x="180438" y="8151710"/>
            <a:ext cx="3481033" cy="186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File Selected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99D2067-BD23-2381-4491-D0977AA6D678}"/>
              </a:ext>
            </a:extLst>
          </p:cNvPr>
          <p:cNvSpPr/>
          <p:nvPr/>
        </p:nvSpPr>
        <p:spPr>
          <a:xfrm>
            <a:off x="167689" y="8854589"/>
            <a:ext cx="3493782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Description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2C4057-BF84-431B-16C7-C2562DE8E45E}"/>
              </a:ext>
            </a:extLst>
          </p:cNvPr>
          <p:cNvSpPr txBox="1"/>
          <p:nvPr/>
        </p:nvSpPr>
        <p:spPr>
          <a:xfrm>
            <a:off x="-907079" y="8839311"/>
            <a:ext cx="94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Description:</a:t>
            </a:r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189AB638-FEE4-31B6-83DA-7D5B5BFD4C42}"/>
              </a:ext>
            </a:extLst>
          </p:cNvPr>
          <p:cNvSpPr/>
          <p:nvPr/>
        </p:nvSpPr>
        <p:spPr>
          <a:xfrm>
            <a:off x="-6650437" y="8419681"/>
            <a:ext cx="4199766" cy="28652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file dialog box.  Select file navigates to file.  “Description” is an editable text box where a short file </a:t>
            </a:r>
            <a:r>
              <a:rPr lang="en-US" dirty="0" err="1">
                <a:solidFill>
                  <a:schemeClr val="tx1"/>
                </a:solidFill>
              </a:rPr>
              <a:t>descrtiption</a:t>
            </a:r>
            <a:r>
              <a:rPr lang="en-US" dirty="0">
                <a:solidFill>
                  <a:schemeClr val="tx1"/>
                </a:solidFill>
              </a:rPr>
              <a:t> can be typed.  Data is saved to the “AFE_DOCS” table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C57DBFB-CAEF-C9FF-C162-CA81083502AA}"/>
              </a:ext>
            </a:extLst>
          </p:cNvPr>
          <p:cNvCxnSpPr>
            <a:stCxn id="92" idx="0"/>
            <a:endCxn id="82" idx="1"/>
          </p:cNvCxnSpPr>
          <p:nvPr/>
        </p:nvCxnSpPr>
        <p:spPr>
          <a:xfrm flipV="1">
            <a:off x="-2454171" y="8708549"/>
            <a:ext cx="1206382" cy="11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C35BD8-F7C6-D703-84AC-F0FE53AB1B4F}"/>
              </a:ext>
            </a:extLst>
          </p:cNvPr>
          <p:cNvCxnSpPr>
            <a:cxnSpLocks/>
          </p:cNvCxnSpPr>
          <p:nvPr/>
        </p:nvCxnSpPr>
        <p:spPr>
          <a:xfrm flipH="1" flipV="1">
            <a:off x="4279036" y="6418574"/>
            <a:ext cx="1082629" cy="146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loud 97">
            <a:extLst>
              <a:ext uri="{FF2B5EF4-FFF2-40B4-BE49-F238E27FC236}">
                <a16:creationId xmlns:a16="http://schemas.microsoft.com/office/drawing/2014/main" id="{98CCF8C2-88F0-53D0-F22F-1A03077F1CEB}"/>
              </a:ext>
            </a:extLst>
          </p:cNvPr>
          <p:cNvSpPr/>
          <p:nvPr/>
        </p:nvSpPr>
        <p:spPr>
          <a:xfrm>
            <a:off x="4601161" y="7935036"/>
            <a:ext cx="2817549" cy="146812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Pencil opens the document, trash deletes it</a:t>
            </a:r>
          </a:p>
        </p:txBody>
      </p:sp>
    </p:spTree>
    <p:extLst>
      <p:ext uri="{BB962C8B-B14F-4D97-AF65-F5344CB8AC3E}">
        <p14:creationId xmlns:p14="http://schemas.microsoft.com/office/powerpoint/2010/main" val="30220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23D61-D37C-1973-4200-A99A62156DD3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E41C-2A0F-9ECF-5204-2FA0C6F760A2}"/>
              </a:ext>
            </a:extLst>
          </p:cNvPr>
          <p:cNvSpPr txBox="1"/>
          <p:nvPr/>
        </p:nvSpPr>
        <p:spPr>
          <a:xfrm>
            <a:off x="0" y="71021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Name: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05B83-2814-8F2E-8B51-C5A3A87CC4BB}"/>
              </a:ext>
            </a:extLst>
          </p:cNvPr>
          <p:cNvSpPr/>
          <p:nvPr/>
        </p:nvSpPr>
        <p:spPr>
          <a:xfrm>
            <a:off x="1003919" y="710214"/>
            <a:ext cx="3275118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Clemens 30H Rod repair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FF1D48-F3ED-06D2-F60C-978A70380BC1}"/>
              </a:ext>
            </a:extLst>
          </p:cNvPr>
          <p:cNvGraphicFramePr>
            <a:graphicFrameLocks noGrp="1"/>
          </p:cNvGraphicFramePr>
          <p:nvPr/>
        </p:nvGraphicFramePr>
        <p:xfrm>
          <a:off x="176567" y="5265033"/>
          <a:ext cx="4457577" cy="1468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09181">
                  <a:extLst>
                    <a:ext uri="{9D8B030D-6E8A-4147-A177-3AD203B41FA5}">
                      <a16:colId xmlns:a16="http://schemas.microsoft.com/office/drawing/2014/main" val="2402998492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085992245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100752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G:\AFE\ClemensProcedure.doc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Rod repair procedure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77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G\:AFE\ClemensEcons.doc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Aries economics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727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G\:AFE\ClemensMap.jpg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Petra locator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546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969175"/>
                  </a:ext>
                </a:extLst>
              </a:tr>
            </a:tbl>
          </a:graphicData>
        </a:graphic>
      </p:graphicFrame>
      <p:pic>
        <p:nvPicPr>
          <p:cNvPr id="9" name="Graphic 8" descr="Garbage outline">
            <a:extLst>
              <a:ext uri="{FF2B5EF4-FFF2-40B4-BE49-F238E27FC236}">
                <a16:creationId xmlns:a16="http://schemas.microsoft.com/office/drawing/2014/main" id="{52DD3BC3-DC56-93C8-11CD-59702B5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670612"/>
            <a:ext cx="206406" cy="206406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81F2EC2-EA18-8791-BC56-34D073C0C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670612"/>
            <a:ext cx="206406" cy="206406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0072C965-1E72-239F-E89B-47802634A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90" y="6480699"/>
            <a:ext cx="199188" cy="199188"/>
          </a:xfrm>
          <a:prstGeom prst="rect">
            <a:avLst/>
          </a:prstGeom>
        </p:spPr>
      </p:pic>
      <p:pic>
        <p:nvPicPr>
          <p:cNvPr id="14" name="Graphic 13" descr="Garbage outline">
            <a:extLst>
              <a:ext uri="{FF2B5EF4-FFF2-40B4-BE49-F238E27FC236}">
                <a16:creationId xmlns:a16="http://schemas.microsoft.com/office/drawing/2014/main" id="{EFBD0563-B296-1192-4647-4A0766CB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954707"/>
            <a:ext cx="206406" cy="206406"/>
          </a:xfrm>
          <a:prstGeom prst="rect">
            <a:avLst/>
          </a:prstGeom>
        </p:spPr>
      </p:pic>
      <p:pic>
        <p:nvPicPr>
          <p:cNvPr id="15" name="Graphic 14" descr="Pencil outline">
            <a:extLst>
              <a:ext uri="{FF2B5EF4-FFF2-40B4-BE49-F238E27FC236}">
                <a16:creationId xmlns:a16="http://schemas.microsoft.com/office/drawing/2014/main" id="{F5497E5A-1A6E-4EA2-21B2-C21AFCE9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954707"/>
            <a:ext cx="206406" cy="206406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C2B60CEE-0982-DA07-9E99-ADDA8E20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6212168"/>
            <a:ext cx="206406" cy="206406"/>
          </a:xfrm>
          <a:prstGeom prst="rect">
            <a:avLst/>
          </a:prstGeom>
        </p:spPr>
      </p:pic>
      <p:pic>
        <p:nvPicPr>
          <p:cNvPr id="17" name="Graphic 16" descr="Pencil outline">
            <a:extLst>
              <a:ext uri="{FF2B5EF4-FFF2-40B4-BE49-F238E27FC236}">
                <a16:creationId xmlns:a16="http://schemas.microsoft.com/office/drawing/2014/main" id="{6E852021-0573-CAAD-A486-8D7EC3DE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6212168"/>
            <a:ext cx="206406" cy="20640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11FF81-AE7C-3029-4944-1FDD8514A2C7}"/>
              </a:ext>
            </a:extLst>
          </p:cNvPr>
          <p:cNvSpPr/>
          <p:nvPr/>
        </p:nvSpPr>
        <p:spPr>
          <a:xfrm>
            <a:off x="167689" y="3185662"/>
            <a:ext cx="4475331" cy="1764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Replace rods of the Clemens 30H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8677B-0814-4252-BF92-BE0D7A52B5B8}"/>
              </a:ext>
            </a:extLst>
          </p:cNvPr>
          <p:cNvSpPr txBox="1"/>
          <p:nvPr/>
        </p:nvSpPr>
        <p:spPr>
          <a:xfrm>
            <a:off x="176567" y="2847941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4A1298A-6749-252C-DF1A-BCBA7737624C}"/>
              </a:ext>
            </a:extLst>
          </p:cNvPr>
          <p:cNvGraphicFramePr>
            <a:graphicFrameLocks noGrp="1"/>
          </p:cNvGraphicFramePr>
          <p:nvPr/>
        </p:nvGraphicFramePr>
        <p:xfrm>
          <a:off x="4874610" y="706219"/>
          <a:ext cx="3160451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3356261596"/>
                    </a:ext>
                  </a:extLst>
                </a:gridCol>
                <a:gridCol w="1305018">
                  <a:extLst>
                    <a:ext uri="{9D8B030D-6E8A-4147-A177-3AD203B41FA5}">
                      <a16:colId xmlns:a16="http://schemas.microsoft.com/office/drawing/2014/main" val="1425236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4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Gross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089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650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NRI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98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ROY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05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31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Net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701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573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Oil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98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Gas (gross MMCF)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590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NGL (gross (MBBL)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65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BOE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994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486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Und. Payout (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0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PV10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590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F&amp;D ($/BOE)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90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ROR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351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MROI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04807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08A8550-46CC-EE95-2BB7-D68F6B5DFD92}"/>
              </a:ext>
            </a:extLst>
          </p:cNvPr>
          <p:cNvSpPr txBox="1"/>
          <p:nvPr/>
        </p:nvSpPr>
        <p:spPr>
          <a:xfrm>
            <a:off x="0" y="1163292"/>
            <a:ext cx="791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Type: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43D180-B9D6-3FDE-A69C-76F69C485E9E}"/>
              </a:ext>
            </a:extLst>
          </p:cNvPr>
          <p:cNvSpPr/>
          <p:nvPr/>
        </p:nvSpPr>
        <p:spPr>
          <a:xfrm>
            <a:off x="1003919" y="1163292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Production Improvement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25449-7F46-391A-86B9-62CA8C331A36}"/>
              </a:ext>
            </a:extLst>
          </p:cNvPr>
          <p:cNvSpPr txBox="1"/>
          <p:nvPr/>
        </p:nvSpPr>
        <p:spPr>
          <a:xfrm>
            <a:off x="0" y="1617720"/>
            <a:ext cx="105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Category: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F88657-AD7A-3A80-4CD1-2C586BE75FE1}"/>
              </a:ext>
            </a:extLst>
          </p:cNvPr>
          <p:cNvSpPr/>
          <p:nvPr/>
        </p:nvSpPr>
        <p:spPr>
          <a:xfrm>
            <a:off x="1003919" y="1617720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Rod Repair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5C9F9E-9851-91F9-873B-B4B391514368}"/>
              </a:ext>
            </a:extLst>
          </p:cNvPr>
          <p:cNvSpPr/>
          <p:nvPr/>
        </p:nvSpPr>
        <p:spPr>
          <a:xfrm>
            <a:off x="939302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05C839-76F0-3E23-1370-F9B8E74A7DF7}"/>
              </a:ext>
            </a:extLst>
          </p:cNvPr>
          <p:cNvSpPr/>
          <p:nvPr/>
        </p:nvSpPr>
        <p:spPr>
          <a:xfrm>
            <a:off x="1094168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11CF0F-7E8E-A1F4-C552-733BE4B750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73" b="24928"/>
          <a:stretch/>
        </p:blipFill>
        <p:spPr>
          <a:xfrm>
            <a:off x="8266651" y="706219"/>
            <a:ext cx="3974325" cy="31249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761530-0BDB-FE51-B892-07F9C6F58BED}"/>
              </a:ext>
            </a:extLst>
          </p:cNvPr>
          <p:cNvSpPr txBox="1"/>
          <p:nvPr/>
        </p:nvSpPr>
        <p:spPr>
          <a:xfrm>
            <a:off x="0" y="2397578"/>
            <a:ext cx="51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C6886-E57E-9E1C-AEAD-65302039A8AE}"/>
              </a:ext>
            </a:extLst>
          </p:cNvPr>
          <p:cNvSpPr txBox="1"/>
          <p:nvPr/>
        </p:nvSpPr>
        <p:spPr>
          <a:xfrm>
            <a:off x="955724" y="240828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9/12/2023</a:t>
            </a:r>
          </a:p>
        </p:txBody>
      </p:sp>
      <p:pic>
        <p:nvPicPr>
          <p:cNvPr id="34" name="Graphic 33" descr="Daily calendar outline">
            <a:extLst>
              <a:ext uri="{FF2B5EF4-FFF2-40B4-BE49-F238E27FC236}">
                <a16:creationId xmlns:a16="http://schemas.microsoft.com/office/drawing/2014/main" id="{10AAC1A0-FEBA-6F47-A083-04A532A2F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69274" y="2405200"/>
            <a:ext cx="261753" cy="26175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539948-9EBF-9524-62A1-795014A38E1A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E9B9AB-A1CC-9D4B-66E7-7CF136A218B2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2A9-CD78-2783-99CE-462BC6185260}"/>
              </a:ext>
            </a:extLst>
          </p:cNvPr>
          <p:cNvSpPr txBox="1"/>
          <p:nvPr/>
        </p:nvSpPr>
        <p:spPr>
          <a:xfrm>
            <a:off x="2307" y="207079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#: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656E74-B09A-6609-56FC-E2513F4C4728}"/>
              </a:ext>
            </a:extLst>
          </p:cNvPr>
          <p:cNvSpPr/>
          <p:nvPr/>
        </p:nvSpPr>
        <p:spPr>
          <a:xfrm>
            <a:off x="1006226" y="2070798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E92023-20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D9A343D-C259-DC3A-A490-09B13649130C}"/>
              </a:ext>
            </a:extLst>
          </p:cNvPr>
          <p:cNvSpPr/>
          <p:nvPr/>
        </p:nvSpPr>
        <p:spPr>
          <a:xfrm>
            <a:off x="4097866" y="1198678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E4F2C57-ABF8-2CFC-14A0-C17F01D47F03}"/>
              </a:ext>
            </a:extLst>
          </p:cNvPr>
          <p:cNvSpPr/>
          <p:nvPr/>
        </p:nvSpPr>
        <p:spPr>
          <a:xfrm>
            <a:off x="4097865" y="1658922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A1F972-C0F2-1766-A4A5-34DA88F787E9}"/>
              </a:ext>
            </a:extLst>
          </p:cNvPr>
          <p:cNvSpPr/>
          <p:nvPr/>
        </p:nvSpPr>
        <p:spPr>
          <a:xfrm>
            <a:off x="4751207" y="-2158766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AFE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DE2A39-93B3-16EA-DCC1-B71CAD60C9CE}"/>
              </a:ext>
            </a:extLst>
          </p:cNvPr>
          <p:cNvSpPr/>
          <p:nvPr/>
        </p:nvSpPr>
        <p:spPr>
          <a:xfrm>
            <a:off x="10668000" y="6045200"/>
            <a:ext cx="1524000" cy="95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A8327A-E0B3-BD97-C334-CA538A626E58}"/>
              </a:ext>
            </a:extLst>
          </p:cNvPr>
          <p:cNvSpPr/>
          <p:nvPr/>
        </p:nvSpPr>
        <p:spPr>
          <a:xfrm>
            <a:off x="4034128" y="1064902"/>
            <a:ext cx="5358893" cy="4540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Save/Submit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E7B1F-9B3A-F85E-72A4-FD47D0D6ADBB}"/>
              </a:ext>
            </a:extLst>
          </p:cNvPr>
          <p:cNvSpPr/>
          <p:nvPr/>
        </p:nvSpPr>
        <p:spPr>
          <a:xfrm>
            <a:off x="4292326" y="1756219"/>
            <a:ext cx="4902474" cy="2380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dave@bypresidio.com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daniel@bypresidio.com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brett@bypresidio.com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073920-B03D-9759-9FEF-548CB7954A0B}"/>
              </a:ext>
            </a:extLst>
          </p:cNvPr>
          <p:cNvSpPr/>
          <p:nvPr/>
        </p:nvSpPr>
        <p:spPr>
          <a:xfrm>
            <a:off x="4232674" y="4770314"/>
            <a:ext cx="844751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C0931-925B-7541-CDF8-710D1C5A8AC3}"/>
              </a:ext>
            </a:extLst>
          </p:cNvPr>
          <p:cNvSpPr/>
          <p:nvPr/>
        </p:nvSpPr>
        <p:spPr>
          <a:xfrm>
            <a:off x="5917907" y="4770313"/>
            <a:ext cx="1162619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To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338250-06FA-EDFC-4410-64E83AF481D3}"/>
              </a:ext>
            </a:extLst>
          </p:cNvPr>
          <p:cNvSpPr/>
          <p:nvPr/>
        </p:nvSpPr>
        <p:spPr>
          <a:xfrm>
            <a:off x="7936358" y="4765426"/>
            <a:ext cx="1162619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F0FBE3-9475-1A61-B4C6-D9BDF9E4CBAA}"/>
              </a:ext>
            </a:extLst>
          </p:cNvPr>
          <p:cNvCxnSpPr>
            <a:stCxn id="2" idx="0"/>
            <a:endCxn id="3" idx="3"/>
          </p:cNvCxnSpPr>
          <p:nvPr/>
        </p:nvCxnSpPr>
        <p:spPr>
          <a:xfrm flipH="1" flipV="1">
            <a:off x="9393021" y="3335096"/>
            <a:ext cx="2036979" cy="2710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CEA9F1-98AB-849C-9054-339C419B6768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6E583C-F80F-56A4-3BB8-202E7D73D6E1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3815B2-D5B9-2417-AED8-D73A143847E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0798"/>
            <a:ext cx="6811081" cy="16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A076DAA4-17BB-A00C-E147-7E48E19D1392}"/>
              </a:ext>
            </a:extLst>
          </p:cNvPr>
          <p:cNvSpPr/>
          <p:nvPr/>
        </p:nvSpPr>
        <p:spPr>
          <a:xfrm>
            <a:off x="12544902" y="3222531"/>
            <a:ext cx="4910077" cy="32581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selectable list box of all users.  If user hits “Submit To”, should validate that someone is selected in the </a:t>
            </a:r>
            <a:r>
              <a:rPr lang="en-US" dirty="0" err="1">
                <a:solidFill>
                  <a:schemeClr val="tx1"/>
                </a:solidFill>
              </a:rPr>
              <a:t>listbox</a:t>
            </a:r>
            <a:r>
              <a:rPr lang="en-US" dirty="0">
                <a:solidFill>
                  <a:schemeClr val="tx1"/>
                </a:solidFill>
              </a:rPr>
              <a:t> and then set the AFE to the users inbox and send an email notification to the user that they have an </a:t>
            </a:r>
            <a:r>
              <a:rPr lang="en-US" dirty="0" err="1">
                <a:solidFill>
                  <a:schemeClr val="tx1"/>
                </a:solidFill>
              </a:rPr>
              <a:t>afe</a:t>
            </a:r>
            <a:r>
              <a:rPr lang="en-US" dirty="0">
                <a:solidFill>
                  <a:schemeClr val="tx1"/>
                </a:solidFill>
              </a:rPr>
              <a:t> to approve.  If user hits save, the </a:t>
            </a:r>
            <a:r>
              <a:rPr lang="en-US" dirty="0" err="1">
                <a:solidFill>
                  <a:schemeClr val="tx1"/>
                </a:solidFill>
              </a:rPr>
              <a:t>afe</a:t>
            </a:r>
            <a:r>
              <a:rPr lang="en-US" dirty="0">
                <a:solidFill>
                  <a:schemeClr val="tx1"/>
                </a:solidFill>
              </a:rPr>
              <a:t> remains in their inbox 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CCB021F2-BF51-E1B3-0652-D555D6C95F51}"/>
              </a:ext>
            </a:extLst>
          </p:cNvPr>
          <p:cNvSpPr/>
          <p:nvPr/>
        </p:nvSpPr>
        <p:spPr>
          <a:xfrm>
            <a:off x="12309790" y="6997700"/>
            <a:ext cx="9350060" cy="32581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hitting “Save” or “Submit To” all fields are committed to the database.  If cancel is pressed, user returns to the form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E4F387-39A4-53CA-1B9B-4F9092C2B5FC}"/>
              </a:ext>
            </a:extLst>
          </p:cNvPr>
          <p:cNvCxnSpPr>
            <a:cxnSpLocks/>
          </p:cNvCxnSpPr>
          <p:nvPr/>
        </p:nvCxnSpPr>
        <p:spPr>
          <a:xfrm flipH="1" flipV="1">
            <a:off x="4539818" y="5191121"/>
            <a:ext cx="7844532" cy="360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368B3F-9D6A-687E-12E7-C7548CBA8414}"/>
              </a:ext>
            </a:extLst>
          </p:cNvPr>
          <p:cNvCxnSpPr>
            <a:cxnSpLocks/>
            <a:stCxn id="47" idx="2"/>
            <a:endCxn id="27" idx="2"/>
          </p:cNvCxnSpPr>
          <p:nvPr/>
        </p:nvCxnSpPr>
        <p:spPr>
          <a:xfrm flipH="1" flipV="1">
            <a:off x="8517668" y="5191121"/>
            <a:ext cx="3821125" cy="343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76A04D-72F4-BC28-0ED1-328B52A4293D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6743563" y="5265033"/>
            <a:ext cx="5595230" cy="3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FDF7C55E-FC22-0AB7-48BE-85C8E40E5830}"/>
              </a:ext>
            </a:extLst>
          </p:cNvPr>
          <p:cNvSpPr/>
          <p:nvPr/>
        </p:nvSpPr>
        <p:spPr>
          <a:xfrm>
            <a:off x="-155260" y="7486595"/>
            <a:ext cx="9350060" cy="32581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cancel is pressed here, nothing is committed to the database and any document that have been uploaded are deleted from the server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B66624-E03E-EF7B-741B-55E0385A91AA}"/>
              </a:ext>
            </a:extLst>
          </p:cNvPr>
          <p:cNvCxnSpPr>
            <a:stCxn id="58" idx="3"/>
          </p:cNvCxnSpPr>
          <p:nvPr/>
        </p:nvCxnSpPr>
        <p:spPr>
          <a:xfrm flipV="1">
            <a:off x="4519770" y="6480698"/>
            <a:ext cx="5021408" cy="119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A0369-35E8-5086-E56C-0B9F121B71A8}"/>
              </a:ext>
            </a:extLst>
          </p:cNvPr>
          <p:cNvSpPr/>
          <p:nvPr/>
        </p:nvSpPr>
        <p:spPr>
          <a:xfrm>
            <a:off x="4737098" y="-2113614"/>
            <a:ext cx="2717803" cy="1865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Approve/Edit AFE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4F17E-2610-7E34-907E-675321D244CF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4CD868-1522-26A5-0B35-286326D0FC13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E7F00C-A121-AB6E-2BE6-50870C2F9A33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946DA-3253-DE69-A6DE-141F3C8E71D3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F5F71-EB03-03AD-3177-C981EB0EAB1D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6466111-D175-E1D9-299A-CC835409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82369"/>
              </p:ext>
            </p:extLst>
          </p:nvPr>
        </p:nvGraphicFramePr>
        <p:xfrm>
          <a:off x="0" y="574447"/>
          <a:ext cx="1153477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11">
                  <a:extLst>
                    <a:ext uri="{9D8B030D-6E8A-4147-A177-3AD203B41FA5}">
                      <a16:colId xmlns:a16="http://schemas.microsoft.com/office/drawing/2014/main" val="223338203"/>
                    </a:ext>
                  </a:extLst>
                </a:gridCol>
                <a:gridCol w="898489">
                  <a:extLst>
                    <a:ext uri="{9D8B030D-6E8A-4147-A177-3AD203B41FA5}">
                      <a16:colId xmlns:a16="http://schemas.microsoft.com/office/drawing/2014/main" val="3760572105"/>
                    </a:ext>
                  </a:extLst>
                </a:gridCol>
                <a:gridCol w="1368533">
                  <a:extLst>
                    <a:ext uri="{9D8B030D-6E8A-4147-A177-3AD203B41FA5}">
                      <a16:colId xmlns:a16="http://schemas.microsoft.com/office/drawing/2014/main" val="2268011299"/>
                    </a:ext>
                  </a:extLst>
                </a:gridCol>
                <a:gridCol w="1151222">
                  <a:extLst>
                    <a:ext uri="{9D8B030D-6E8A-4147-A177-3AD203B41FA5}">
                      <a16:colId xmlns:a16="http://schemas.microsoft.com/office/drawing/2014/main" val="3967134679"/>
                    </a:ext>
                  </a:extLst>
                </a:gridCol>
                <a:gridCol w="1115800">
                  <a:extLst>
                    <a:ext uri="{9D8B030D-6E8A-4147-A177-3AD203B41FA5}">
                      <a16:colId xmlns:a16="http://schemas.microsoft.com/office/drawing/2014/main" val="3262114460"/>
                    </a:ext>
                  </a:extLst>
                </a:gridCol>
                <a:gridCol w="1133511">
                  <a:extLst>
                    <a:ext uri="{9D8B030D-6E8A-4147-A177-3AD203B41FA5}">
                      <a16:colId xmlns:a16="http://schemas.microsoft.com/office/drawing/2014/main" val="557475950"/>
                    </a:ext>
                  </a:extLst>
                </a:gridCol>
                <a:gridCol w="1040764">
                  <a:extLst>
                    <a:ext uri="{9D8B030D-6E8A-4147-A177-3AD203B41FA5}">
                      <a16:colId xmlns:a16="http://schemas.microsoft.com/office/drawing/2014/main" val="483363310"/>
                    </a:ext>
                  </a:extLst>
                </a:gridCol>
                <a:gridCol w="1022770">
                  <a:extLst>
                    <a:ext uri="{9D8B030D-6E8A-4147-A177-3AD203B41FA5}">
                      <a16:colId xmlns:a16="http://schemas.microsoft.com/office/drawing/2014/main" val="11032863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86053361"/>
                    </a:ext>
                  </a:extLst>
                </a:gridCol>
                <a:gridCol w="717315">
                  <a:extLst>
                    <a:ext uri="{9D8B030D-6E8A-4147-A177-3AD203B41FA5}">
                      <a16:colId xmlns:a16="http://schemas.microsoft.com/office/drawing/2014/main" val="4087523203"/>
                    </a:ext>
                  </a:extLst>
                </a:gridCol>
                <a:gridCol w="1279758">
                  <a:extLst>
                    <a:ext uri="{9D8B030D-6E8A-4147-A177-3AD203B41FA5}">
                      <a16:colId xmlns:a16="http://schemas.microsoft.com/office/drawing/2014/main" val="14714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Inbox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5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0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17762"/>
                  </a:ext>
                </a:extLst>
              </a:tr>
            </a:tbl>
          </a:graphicData>
        </a:graphic>
      </p:graphicFrame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066F02B6-F270-48F8-D00E-EC071C8E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4774" y="1027504"/>
            <a:ext cx="206406" cy="2064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082F2-A127-A223-00A5-B56395FB9D8D}"/>
              </a:ext>
            </a:extLst>
          </p:cNvPr>
          <p:cNvCxnSpPr>
            <a:cxnSpLocks/>
          </p:cNvCxnSpPr>
          <p:nvPr/>
        </p:nvCxnSpPr>
        <p:spPr>
          <a:xfrm flipH="1" flipV="1">
            <a:off x="7719661" y="1027504"/>
            <a:ext cx="6811081" cy="167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F8E7CC39-927A-A150-B2FB-1ECACCB17A47}"/>
              </a:ext>
            </a:extLst>
          </p:cNvPr>
          <p:cNvSpPr/>
          <p:nvPr/>
        </p:nvSpPr>
        <p:spPr>
          <a:xfrm>
            <a:off x="14168563" y="2179237"/>
            <a:ext cx="2951037" cy="197348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Populated from “AFE_HDR” table</a:t>
            </a:r>
          </a:p>
        </p:txBody>
      </p:sp>
      <p:pic>
        <p:nvPicPr>
          <p:cNvPr id="2" name="Graphic 1" descr="Garbage outline">
            <a:extLst>
              <a:ext uri="{FF2B5EF4-FFF2-40B4-BE49-F238E27FC236}">
                <a16:creationId xmlns:a16="http://schemas.microsoft.com/office/drawing/2014/main" id="{482FF4BE-3216-7216-2811-607CBA352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8349" y="1021228"/>
            <a:ext cx="206406" cy="2064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97653-A9B8-7ADC-65CD-5925B6516AB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1727403" y="-392939"/>
            <a:ext cx="803798" cy="129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BB303-08C1-A5E5-9E5D-8B16F66A814B}"/>
              </a:ext>
            </a:extLst>
          </p:cNvPr>
          <p:cNvCxnSpPr>
            <a:cxnSpLocks/>
          </p:cNvCxnSpPr>
          <p:nvPr/>
        </p:nvCxnSpPr>
        <p:spPr>
          <a:xfrm>
            <a:off x="-206406" y="-1079500"/>
            <a:ext cx="4816259" cy="2203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DC867D38-08D0-AA56-88F3-5EDBA88380A8}"/>
              </a:ext>
            </a:extLst>
          </p:cNvPr>
          <p:cNvSpPr/>
          <p:nvPr/>
        </p:nvSpPr>
        <p:spPr>
          <a:xfrm>
            <a:off x="-3200522" y="-1855578"/>
            <a:ext cx="2930494" cy="180512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AFE’s in your inbox show up in this list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9084F523-E418-C5F0-EEF5-DFF407903728}"/>
              </a:ext>
            </a:extLst>
          </p:cNvPr>
          <p:cNvSpPr/>
          <p:nvPr/>
        </p:nvSpPr>
        <p:spPr>
          <a:xfrm>
            <a:off x="-3513178" y="599333"/>
            <a:ext cx="2930494" cy="180512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should be sortable by column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E0D9E3-D5F2-70EE-1DD1-EF35BD99649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-585126" y="813845"/>
            <a:ext cx="1771267" cy="688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1BA1CE-E85A-5166-AC2B-B590F401EE69}"/>
              </a:ext>
            </a:extLst>
          </p:cNvPr>
          <p:cNvCxnSpPr>
            <a:cxnSpLocks/>
            <a:stCxn id="28" idx="2"/>
            <a:endCxn id="2" idx="3"/>
          </p:cNvCxnSpPr>
          <p:nvPr/>
        </p:nvCxnSpPr>
        <p:spPr>
          <a:xfrm flipH="1">
            <a:off x="12064755" y="-723545"/>
            <a:ext cx="2264358" cy="184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5FDF3B1D-6B80-B942-0A61-27FC7E8F65A8}"/>
              </a:ext>
            </a:extLst>
          </p:cNvPr>
          <p:cNvSpPr/>
          <p:nvPr/>
        </p:nvSpPr>
        <p:spPr>
          <a:xfrm>
            <a:off x="11065954" y="-2196141"/>
            <a:ext cx="2930494" cy="180512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Pencil icon opens the AFE (next slide)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33BEE8F-1E9F-8FF9-851D-5CD4A0C93094}"/>
              </a:ext>
            </a:extLst>
          </p:cNvPr>
          <p:cNvSpPr/>
          <p:nvPr/>
        </p:nvSpPr>
        <p:spPr>
          <a:xfrm>
            <a:off x="14320023" y="-1626107"/>
            <a:ext cx="2930494" cy="180512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Icon is only enabled for the original AFE creator</a:t>
            </a:r>
          </a:p>
        </p:txBody>
      </p:sp>
    </p:spTree>
    <p:extLst>
      <p:ext uri="{BB962C8B-B14F-4D97-AF65-F5344CB8AC3E}">
        <p14:creationId xmlns:p14="http://schemas.microsoft.com/office/powerpoint/2010/main" val="880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23D61-D37C-1973-4200-A99A62156DD3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E41C-2A0F-9ECF-5204-2FA0C6F760A2}"/>
              </a:ext>
            </a:extLst>
          </p:cNvPr>
          <p:cNvSpPr txBox="1"/>
          <p:nvPr/>
        </p:nvSpPr>
        <p:spPr>
          <a:xfrm>
            <a:off x="0" y="71021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Name: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05B83-2814-8F2E-8B51-C5A3A87CC4BB}"/>
              </a:ext>
            </a:extLst>
          </p:cNvPr>
          <p:cNvSpPr/>
          <p:nvPr/>
        </p:nvSpPr>
        <p:spPr>
          <a:xfrm>
            <a:off x="1003919" y="710214"/>
            <a:ext cx="3275118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Clemens 30H Rod repair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FF1D48-F3ED-06D2-F60C-978A70380BC1}"/>
              </a:ext>
            </a:extLst>
          </p:cNvPr>
          <p:cNvGraphicFramePr>
            <a:graphicFrameLocks noGrp="1"/>
          </p:cNvGraphicFramePr>
          <p:nvPr/>
        </p:nvGraphicFramePr>
        <p:xfrm>
          <a:off x="176567" y="5265033"/>
          <a:ext cx="4457577" cy="1468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09181">
                  <a:extLst>
                    <a:ext uri="{9D8B030D-6E8A-4147-A177-3AD203B41FA5}">
                      <a16:colId xmlns:a16="http://schemas.microsoft.com/office/drawing/2014/main" val="2402998492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085992245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100752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G:\AFE\ClemensProcedure.doc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Rod repair procedure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77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G\:AFE\ClemensEcons.doc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Aries economics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727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G\:AFE\ClemensMap.jpg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Petra locator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546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969175"/>
                  </a:ext>
                </a:extLst>
              </a:tr>
            </a:tbl>
          </a:graphicData>
        </a:graphic>
      </p:graphicFrame>
      <p:pic>
        <p:nvPicPr>
          <p:cNvPr id="9" name="Graphic 8" descr="Garbage outline">
            <a:extLst>
              <a:ext uri="{FF2B5EF4-FFF2-40B4-BE49-F238E27FC236}">
                <a16:creationId xmlns:a16="http://schemas.microsoft.com/office/drawing/2014/main" id="{52DD3BC3-DC56-93C8-11CD-59702B5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670612"/>
            <a:ext cx="206406" cy="206406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81F2EC2-EA18-8791-BC56-34D073C0C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670612"/>
            <a:ext cx="206406" cy="206406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0072C965-1E72-239F-E89B-47802634A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90" y="6480699"/>
            <a:ext cx="199188" cy="199188"/>
          </a:xfrm>
          <a:prstGeom prst="rect">
            <a:avLst/>
          </a:prstGeom>
        </p:spPr>
      </p:pic>
      <p:pic>
        <p:nvPicPr>
          <p:cNvPr id="14" name="Graphic 13" descr="Garbage outline">
            <a:extLst>
              <a:ext uri="{FF2B5EF4-FFF2-40B4-BE49-F238E27FC236}">
                <a16:creationId xmlns:a16="http://schemas.microsoft.com/office/drawing/2014/main" id="{EFBD0563-B296-1192-4647-4A0766CB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5954707"/>
            <a:ext cx="206406" cy="206406"/>
          </a:xfrm>
          <a:prstGeom prst="rect">
            <a:avLst/>
          </a:prstGeom>
        </p:spPr>
      </p:pic>
      <p:pic>
        <p:nvPicPr>
          <p:cNvPr id="15" name="Graphic 14" descr="Pencil outline">
            <a:extLst>
              <a:ext uri="{FF2B5EF4-FFF2-40B4-BE49-F238E27FC236}">
                <a16:creationId xmlns:a16="http://schemas.microsoft.com/office/drawing/2014/main" id="{F5497E5A-1A6E-4EA2-21B2-C21AFCE9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5954707"/>
            <a:ext cx="206406" cy="206406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C2B60CEE-0982-DA07-9E99-ADDA8E20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615" y="6212168"/>
            <a:ext cx="206406" cy="206406"/>
          </a:xfrm>
          <a:prstGeom prst="rect">
            <a:avLst/>
          </a:prstGeom>
        </p:spPr>
      </p:pic>
      <p:pic>
        <p:nvPicPr>
          <p:cNvPr id="17" name="Graphic 16" descr="Pencil outline">
            <a:extLst>
              <a:ext uri="{FF2B5EF4-FFF2-40B4-BE49-F238E27FC236}">
                <a16:creationId xmlns:a16="http://schemas.microsoft.com/office/drawing/2014/main" id="{6E852021-0573-CAAD-A486-8D7EC3DEC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271" y="6212168"/>
            <a:ext cx="206406" cy="20640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11FF81-AE7C-3029-4944-1FDD8514A2C7}"/>
              </a:ext>
            </a:extLst>
          </p:cNvPr>
          <p:cNvSpPr/>
          <p:nvPr/>
        </p:nvSpPr>
        <p:spPr>
          <a:xfrm>
            <a:off x="167689" y="3185662"/>
            <a:ext cx="4475331" cy="1764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Replace rods of the Clemens 30H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8677B-0814-4252-BF92-BE0D7A52B5B8}"/>
              </a:ext>
            </a:extLst>
          </p:cNvPr>
          <p:cNvSpPr txBox="1"/>
          <p:nvPr/>
        </p:nvSpPr>
        <p:spPr>
          <a:xfrm>
            <a:off x="176567" y="2847941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4A1298A-6749-252C-DF1A-BCBA7737624C}"/>
              </a:ext>
            </a:extLst>
          </p:cNvPr>
          <p:cNvGraphicFramePr>
            <a:graphicFrameLocks noGrp="1"/>
          </p:cNvGraphicFramePr>
          <p:nvPr/>
        </p:nvGraphicFramePr>
        <p:xfrm>
          <a:off x="4874610" y="706219"/>
          <a:ext cx="3160451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3356261596"/>
                    </a:ext>
                  </a:extLst>
                </a:gridCol>
                <a:gridCol w="1305018">
                  <a:extLst>
                    <a:ext uri="{9D8B030D-6E8A-4147-A177-3AD203B41FA5}">
                      <a16:colId xmlns:a16="http://schemas.microsoft.com/office/drawing/2014/main" val="1425236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4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Gross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089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650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NRI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98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ROY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05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31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Net AFE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701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573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Oil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98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Gas (gross MMCF)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590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NGL (gross (MBBL)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65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BOE (gross MBBL)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994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486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Und. Payout (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0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PV10 (M$)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590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F&amp;D ($/BOE)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90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ROR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351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MROI (%)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04807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08A8550-46CC-EE95-2BB7-D68F6B5DFD92}"/>
              </a:ext>
            </a:extLst>
          </p:cNvPr>
          <p:cNvSpPr txBox="1"/>
          <p:nvPr/>
        </p:nvSpPr>
        <p:spPr>
          <a:xfrm>
            <a:off x="0" y="1163292"/>
            <a:ext cx="791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Type: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43D180-B9D6-3FDE-A69C-76F69C485E9E}"/>
              </a:ext>
            </a:extLst>
          </p:cNvPr>
          <p:cNvSpPr/>
          <p:nvPr/>
        </p:nvSpPr>
        <p:spPr>
          <a:xfrm>
            <a:off x="1003919" y="1163292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Production Improvement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25449-7F46-391A-86B9-62CA8C331A36}"/>
              </a:ext>
            </a:extLst>
          </p:cNvPr>
          <p:cNvSpPr txBox="1"/>
          <p:nvPr/>
        </p:nvSpPr>
        <p:spPr>
          <a:xfrm>
            <a:off x="0" y="1617720"/>
            <a:ext cx="105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Category: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F88657-AD7A-3A80-4CD1-2C586BE75FE1}"/>
              </a:ext>
            </a:extLst>
          </p:cNvPr>
          <p:cNvSpPr/>
          <p:nvPr/>
        </p:nvSpPr>
        <p:spPr>
          <a:xfrm>
            <a:off x="1003919" y="1617720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Rod Repair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5C9F9E-9851-91F9-873B-B4B391514368}"/>
              </a:ext>
            </a:extLst>
          </p:cNvPr>
          <p:cNvSpPr/>
          <p:nvPr/>
        </p:nvSpPr>
        <p:spPr>
          <a:xfrm>
            <a:off x="8642941" y="6309453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05C839-76F0-3E23-1370-F9B8E74A7DF7}"/>
              </a:ext>
            </a:extLst>
          </p:cNvPr>
          <p:cNvSpPr/>
          <p:nvPr/>
        </p:nvSpPr>
        <p:spPr>
          <a:xfrm>
            <a:off x="1094168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11CF0F-7E8E-A1F4-C552-733BE4B750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73" b="24928"/>
          <a:stretch/>
        </p:blipFill>
        <p:spPr>
          <a:xfrm>
            <a:off x="8266651" y="706219"/>
            <a:ext cx="3974325" cy="31249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761530-0BDB-FE51-B892-07F9C6F58BED}"/>
              </a:ext>
            </a:extLst>
          </p:cNvPr>
          <p:cNvSpPr txBox="1"/>
          <p:nvPr/>
        </p:nvSpPr>
        <p:spPr>
          <a:xfrm>
            <a:off x="0" y="2397578"/>
            <a:ext cx="51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C6886-E57E-9E1C-AEAD-65302039A8AE}"/>
              </a:ext>
            </a:extLst>
          </p:cNvPr>
          <p:cNvSpPr txBox="1"/>
          <p:nvPr/>
        </p:nvSpPr>
        <p:spPr>
          <a:xfrm>
            <a:off x="955724" y="240828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9/12/2023</a:t>
            </a:r>
          </a:p>
        </p:txBody>
      </p:sp>
      <p:pic>
        <p:nvPicPr>
          <p:cNvPr id="34" name="Graphic 33" descr="Daily calendar outline">
            <a:extLst>
              <a:ext uri="{FF2B5EF4-FFF2-40B4-BE49-F238E27FC236}">
                <a16:creationId xmlns:a16="http://schemas.microsoft.com/office/drawing/2014/main" id="{10AAC1A0-FEBA-6F47-A083-04A532A2F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69274" y="2405200"/>
            <a:ext cx="261753" cy="26175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539948-9EBF-9524-62A1-795014A38E1A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E9B9AB-A1CC-9D4B-66E7-7CF136A218B2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2A9-CD78-2783-99CE-462BC6185260}"/>
              </a:ext>
            </a:extLst>
          </p:cNvPr>
          <p:cNvSpPr txBox="1"/>
          <p:nvPr/>
        </p:nvSpPr>
        <p:spPr>
          <a:xfrm>
            <a:off x="2307" y="207079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AFE #: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656E74-B09A-6609-56FC-E2513F4C4728}"/>
              </a:ext>
            </a:extLst>
          </p:cNvPr>
          <p:cNvSpPr/>
          <p:nvPr/>
        </p:nvSpPr>
        <p:spPr>
          <a:xfrm>
            <a:off x="1006226" y="2070798"/>
            <a:ext cx="3275117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E92023-20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D9A343D-C259-DC3A-A490-09B13649130C}"/>
              </a:ext>
            </a:extLst>
          </p:cNvPr>
          <p:cNvSpPr/>
          <p:nvPr/>
        </p:nvSpPr>
        <p:spPr>
          <a:xfrm>
            <a:off x="4097866" y="1198678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E4F2C57-ABF8-2CFC-14A0-C17F01D47F03}"/>
              </a:ext>
            </a:extLst>
          </p:cNvPr>
          <p:cNvSpPr/>
          <p:nvPr/>
        </p:nvSpPr>
        <p:spPr>
          <a:xfrm>
            <a:off x="4097865" y="1658922"/>
            <a:ext cx="134809" cy="200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4759F-A1CA-F769-86DF-E9987890FE6A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4139E7-D2CD-F31D-AA0B-611AF337AF77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99D1D-F2F3-572A-70BD-CEC918438935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-1041896" y="-745655"/>
            <a:ext cx="2438130" cy="1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3E794-A525-FECC-7D37-F1E959459E21}"/>
              </a:ext>
            </a:extLst>
          </p:cNvPr>
          <p:cNvCxnSpPr>
            <a:cxnSpLocks/>
            <a:stCxn id="65" idx="0"/>
          </p:cNvCxnSpPr>
          <p:nvPr/>
        </p:nvCxnSpPr>
        <p:spPr>
          <a:xfrm>
            <a:off x="-1589468" y="2256773"/>
            <a:ext cx="2098535" cy="148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37892-B812-B8B1-167A-DED9820E71F9}"/>
              </a:ext>
            </a:extLst>
          </p:cNvPr>
          <p:cNvCxnSpPr>
            <a:cxnSpLocks/>
            <a:stCxn id="67" idx="0"/>
            <a:endCxn id="13" idx="1"/>
          </p:cNvCxnSpPr>
          <p:nvPr/>
        </p:nvCxnSpPr>
        <p:spPr>
          <a:xfrm>
            <a:off x="-1305191" y="4582418"/>
            <a:ext cx="1472881" cy="19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E5DF3E-1020-9A6E-AF95-903EAC4D137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7162800" y="-291659"/>
            <a:ext cx="4093442" cy="16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F41D210A-A295-E502-9FC5-34B333F3A895}"/>
              </a:ext>
            </a:extLst>
          </p:cNvPr>
          <p:cNvSpPr/>
          <p:nvPr/>
        </p:nvSpPr>
        <p:spPr>
          <a:xfrm>
            <a:off x="-2450671" y="-1892853"/>
            <a:ext cx="2817549" cy="11484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only, cannot be changed after creation</a:t>
            </a: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1A3CC691-2652-8DBA-B668-7A8032AFDD66}"/>
              </a:ext>
            </a:extLst>
          </p:cNvPr>
          <p:cNvSpPr/>
          <p:nvPr/>
        </p:nvSpPr>
        <p:spPr>
          <a:xfrm>
            <a:off x="-4404669" y="1873312"/>
            <a:ext cx="2817549" cy="7669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8F307401-EAD0-95F5-7649-9D3D2BA2D88A}"/>
              </a:ext>
            </a:extLst>
          </p:cNvPr>
          <p:cNvSpPr/>
          <p:nvPr/>
        </p:nvSpPr>
        <p:spPr>
          <a:xfrm>
            <a:off x="-4572001" y="3525358"/>
            <a:ext cx="3269535" cy="211412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Approvers can upload new documents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43818853-B23B-5BAA-D01E-2F128FA9424A}"/>
              </a:ext>
            </a:extLst>
          </p:cNvPr>
          <p:cNvSpPr/>
          <p:nvPr/>
        </p:nvSpPr>
        <p:spPr>
          <a:xfrm>
            <a:off x="8099797" y="-3521832"/>
            <a:ext cx="6312889" cy="323361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Approvers can edit but we need to change the table structure, see attached DB table changes to “AFE_HDR” and “AFE_ECON_DTL”.  Now we will track every time a value is changed with a </a:t>
            </a:r>
            <a:r>
              <a:rPr lang="en-US" dirty="0" err="1">
                <a:solidFill>
                  <a:schemeClr val="tx1"/>
                </a:solidFill>
              </a:rPr>
              <a:t>datestamp</a:t>
            </a:r>
            <a:r>
              <a:rPr lang="en-US" dirty="0">
                <a:solidFill>
                  <a:schemeClr val="tx1"/>
                </a:solidFill>
              </a:rPr>
              <a:t>.   Hover event on a text box will show previous values of that property from the AFE_ECON_DTL table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C35BD8-F7C6-D703-84AC-F0FE53AB1B4F}"/>
              </a:ext>
            </a:extLst>
          </p:cNvPr>
          <p:cNvCxnSpPr>
            <a:cxnSpLocks/>
            <a:stCxn id="98" idx="3"/>
            <a:endCxn id="17" idx="1"/>
          </p:cNvCxnSpPr>
          <p:nvPr/>
        </p:nvCxnSpPr>
        <p:spPr>
          <a:xfrm flipV="1">
            <a:off x="1580629" y="6315371"/>
            <a:ext cx="2584642" cy="183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loud 97">
            <a:extLst>
              <a:ext uri="{FF2B5EF4-FFF2-40B4-BE49-F238E27FC236}">
                <a16:creationId xmlns:a16="http://schemas.microsoft.com/office/drawing/2014/main" id="{98CCF8C2-88F0-53D0-F22F-1A03077F1CEB}"/>
              </a:ext>
            </a:extLst>
          </p:cNvPr>
          <p:cNvSpPr/>
          <p:nvPr/>
        </p:nvSpPr>
        <p:spPr>
          <a:xfrm>
            <a:off x="171854" y="8061989"/>
            <a:ext cx="2817549" cy="146812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Pencil opens the document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C3B765-7C5C-070B-730D-C44F209B16BB}"/>
              </a:ext>
            </a:extLst>
          </p:cNvPr>
          <p:cNvSpPr/>
          <p:nvPr/>
        </p:nvSpPr>
        <p:spPr>
          <a:xfrm>
            <a:off x="9792311" y="6315371"/>
            <a:ext cx="1082629" cy="403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7290E-173C-1AA5-6462-58F720EA6468}"/>
              </a:ext>
            </a:extLst>
          </p:cNvPr>
          <p:cNvSpPr/>
          <p:nvPr/>
        </p:nvSpPr>
        <p:spPr>
          <a:xfrm>
            <a:off x="-636799" y="657268"/>
            <a:ext cx="5398907" cy="2279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CBAE0-4E48-2603-72E1-3041D1CABC70}"/>
              </a:ext>
            </a:extLst>
          </p:cNvPr>
          <p:cNvSpPr/>
          <p:nvPr/>
        </p:nvSpPr>
        <p:spPr>
          <a:xfrm>
            <a:off x="8614156" y="2876552"/>
            <a:ext cx="3381369" cy="31237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DB376-A981-77DD-A81D-F4006CC4FD9D}"/>
              </a:ext>
            </a:extLst>
          </p:cNvPr>
          <p:cNvSpPr txBox="1"/>
          <p:nvPr/>
        </p:nvSpPr>
        <p:spPr>
          <a:xfrm>
            <a:off x="8614156" y="2532635"/>
            <a:ext cx="205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Approvers: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7D56F-0176-7EF5-6910-237B51DE9489}"/>
              </a:ext>
            </a:extLst>
          </p:cNvPr>
          <p:cNvCxnSpPr>
            <a:cxnSpLocks/>
            <a:stCxn id="50" idx="3"/>
            <a:endCxn id="14" idx="2"/>
          </p:cNvCxnSpPr>
          <p:nvPr/>
        </p:nvCxnSpPr>
        <p:spPr>
          <a:xfrm flipH="1" flipV="1">
            <a:off x="4539818" y="6161113"/>
            <a:ext cx="396835" cy="148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07DC28DB-7AEB-F864-4530-58B610D92899}"/>
              </a:ext>
            </a:extLst>
          </p:cNvPr>
          <p:cNvSpPr/>
          <p:nvPr/>
        </p:nvSpPr>
        <p:spPr>
          <a:xfrm>
            <a:off x="3245968" y="7452195"/>
            <a:ext cx="3381369" cy="34410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the user who uploaded a file can delete it.  So, trash cans will only be enabled for documents that the current user has uploaded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D2BEA9-52F7-AC06-4017-77739ECFB423}"/>
              </a:ext>
            </a:extLst>
          </p:cNvPr>
          <p:cNvSpPr txBox="1"/>
          <p:nvPr/>
        </p:nvSpPr>
        <p:spPr>
          <a:xfrm>
            <a:off x="8704816" y="2946096"/>
            <a:ext cx="1575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dave@bypresidio.com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276E85-C713-6725-5EA0-57AF423558A3}"/>
              </a:ext>
            </a:extLst>
          </p:cNvPr>
          <p:cNvSpPr txBox="1"/>
          <p:nvPr/>
        </p:nvSpPr>
        <p:spPr>
          <a:xfrm>
            <a:off x="10304840" y="2950401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8/23/2023 1:40:36 PM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20C8E1D-1B18-0325-C785-A67274FD5EA5}"/>
              </a:ext>
            </a:extLst>
          </p:cNvPr>
          <p:cNvSpPr/>
          <p:nvPr/>
        </p:nvSpPr>
        <p:spPr>
          <a:xfrm>
            <a:off x="4737098" y="-2113614"/>
            <a:ext cx="2717803" cy="1865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Approve/Edit AFE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35B9EC-A700-5791-1337-D759AAE2F173}"/>
              </a:ext>
            </a:extLst>
          </p:cNvPr>
          <p:cNvCxnSpPr>
            <a:cxnSpLocks/>
          </p:cNvCxnSpPr>
          <p:nvPr/>
        </p:nvCxnSpPr>
        <p:spPr>
          <a:xfrm flipH="1">
            <a:off x="11172485" y="1356210"/>
            <a:ext cx="4093442" cy="16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75">
            <a:extLst>
              <a:ext uri="{FF2B5EF4-FFF2-40B4-BE49-F238E27FC236}">
                <a16:creationId xmlns:a16="http://schemas.microsoft.com/office/drawing/2014/main" id="{CC78D330-ACFA-D6D2-28E2-A66AA0052BB5}"/>
              </a:ext>
            </a:extLst>
          </p:cNvPr>
          <p:cNvSpPr/>
          <p:nvPr/>
        </p:nvSpPr>
        <p:spPr>
          <a:xfrm>
            <a:off x="12847747" y="-683535"/>
            <a:ext cx="6312889" cy="243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only list of previous approvers.  See new table “AFE_APRVL_HIST_DTL” 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64D6DA-6BCD-8FD5-854E-353979A5495B}"/>
              </a:ext>
            </a:extLst>
          </p:cNvPr>
          <p:cNvCxnSpPr>
            <a:cxnSpLocks/>
            <a:stCxn id="80" idx="2"/>
            <a:endCxn id="25" idx="2"/>
          </p:cNvCxnSpPr>
          <p:nvPr/>
        </p:nvCxnSpPr>
        <p:spPr>
          <a:xfrm flipV="1">
            <a:off x="6894391" y="6712827"/>
            <a:ext cx="2289865" cy="2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loud 79">
            <a:extLst>
              <a:ext uri="{FF2B5EF4-FFF2-40B4-BE49-F238E27FC236}">
                <a16:creationId xmlns:a16="http://schemas.microsoft.com/office/drawing/2014/main" id="{CFD2461E-E70F-94F4-9B7B-CC2F3DD541F4}"/>
              </a:ext>
            </a:extLst>
          </p:cNvPr>
          <p:cNvSpPr/>
          <p:nvPr/>
        </p:nvSpPr>
        <p:spPr>
          <a:xfrm>
            <a:off x="6883902" y="7955163"/>
            <a:ext cx="3381369" cy="243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Performs cleanup on any uploaded files, nothing is uploaded to the database, and you are returned to the Approve/Edit AFE screen (slide 4)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7D889B13-C619-C0E7-5371-26AA6620295B}"/>
              </a:ext>
            </a:extLst>
          </p:cNvPr>
          <p:cNvSpPr/>
          <p:nvPr/>
        </p:nvSpPr>
        <p:spPr>
          <a:xfrm>
            <a:off x="10941681" y="7868498"/>
            <a:ext cx="3381369" cy="243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Saves changes to database and returns the AFE to the inbox of the person selected in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85777D-878A-FBC1-ECC3-361791FDC24D}"/>
              </a:ext>
            </a:extLst>
          </p:cNvPr>
          <p:cNvCxnSpPr>
            <a:cxnSpLocks/>
            <a:stCxn id="93" idx="3"/>
            <a:endCxn id="2" idx="2"/>
          </p:cNvCxnSpPr>
          <p:nvPr/>
        </p:nvCxnSpPr>
        <p:spPr>
          <a:xfrm flipH="1" flipV="1">
            <a:off x="10333626" y="6718745"/>
            <a:ext cx="2298740" cy="128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DBC3EC5-3842-5123-9376-0D38BA57A4A1}"/>
              </a:ext>
            </a:extLst>
          </p:cNvPr>
          <p:cNvSpPr/>
          <p:nvPr/>
        </p:nvSpPr>
        <p:spPr>
          <a:xfrm>
            <a:off x="11733240" y="10602799"/>
            <a:ext cx="3381370" cy="4027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To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190725-D920-A237-380B-D786ED8158C2}"/>
              </a:ext>
            </a:extLst>
          </p:cNvPr>
          <p:cNvSpPr/>
          <p:nvPr/>
        </p:nvSpPr>
        <p:spPr>
          <a:xfrm>
            <a:off x="11991437" y="11294116"/>
            <a:ext cx="2562763" cy="2380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dave@bypresidio.com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daniel@bypresidio.com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brett@bypresidio.com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9A69466-145C-251A-63F9-386A1A91EEBE}"/>
              </a:ext>
            </a:extLst>
          </p:cNvPr>
          <p:cNvSpPr/>
          <p:nvPr/>
        </p:nvSpPr>
        <p:spPr>
          <a:xfrm>
            <a:off x="12064755" y="13910598"/>
            <a:ext cx="844751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B4DE32F-6FCE-34D2-7C0D-B4C0D32791F8}"/>
              </a:ext>
            </a:extLst>
          </p:cNvPr>
          <p:cNvSpPr/>
          <p:nvPr/>
        </p:nvSpPr>
        <p:spPr>
          <a:xfrm>
            <a:off x="13695709" y="13910599"/>
            <a:ext cx="1254682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FE949BF-A180-1728-AB0F-E52A1F17F07B}"/>
              </a:ext>
            </a:extLst>
          </p:cNvPr>
          <p:cNvCxnSpPr/>
          <p:nvPr/>
        </p:nvCxnSpPr>
        <p:spPr>
          <a:xfrm>
            <a:off x="13131800" y="9705754"/>
            <a:ext cx="812800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loud 107">
            <a:extLst>
              <a:ext uri="{FF2B5EF4-FFF2-40B4-BE49-F238E27FC236}">
                <a16:creationId xmlns:a16="http://schemas.microsoft.com/office/drawing/2014/main" id="{ACCFECAD-2FE7-7D56-4B93-3D2D29E74BC6}"/>
              </a:ext>
            </a:extLst>
          </p:cNvPr>
          <p:cNvSpPr/>
          <p:nvPr/>
        </p:nvSpPr>
        <p:spPr>
          <a:xfrm>
            <a:off x="6894391" y="11000596"/>
            <a:ext cx="4129399" cy="243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previous approvers from “AFE_APRVL_HIST_DTL”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5F986A2-6DE9-0167-0DD4-F77428A5C610}"/>
              </a:ext>
            </a:extLst>
          </p:cNvPr>
          <p:cNvCxnSpPr>
            <a:cxnSpLocks/>
          </p:cNvCxnSpPr>
          <p:nvPr/>
        </p:nvCxnSpPr>
        <p:spPr>
          <a:xfrm flipV="1">
            <a:off x="9832540" y="12345047"/>
            <a:ext cx="2475535" cy="49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31CA133-4827-1EBD-F132-EBE3298BE9F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4655800" y="14224000"/>
            <a:ext cx="104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loud 113">
            <a:extLst>
              <a:ext uri="{FF2B5EF4-FFF2-40B4-BE49-F238E27FC236}">
                <a16:creationId xmlns:a16="http://schemas.microsoft.com/office/drawing/2014/main" id="{55B697F2-5069-DF5E-4337-49AEC4A795C7}"/>
              </a:ext>
            </a:extLst>
          </p:cNvPr>
          <p:cNvSpPr/>
          <p:nvPr/>
        </p:nvSpPr>
        <p:spPr>
          <a:xfrm>
            <a:off x="15683471" y="13006468"/>
            <a:ext cx="4129399" cy="243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Sends the AFE to the selected users inbox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AC662D4-A5AC-CDDF-B078-ED457D761E22}"/>
              </a:ext>
            </a:extLst>
          </p:cNvPr>
          <p:cNvSpPr/>
          <p:nvPr/>
        </p:nvSpPr>
        <p:spPr>
          <a:xfrm>
            <a:off x="17955080" y="5273361"/>
            <a:ext cx="3109948" cy="45403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E822E5-E73C-14CB-E1AC-6B2826A0FA0B}"/>
              </a:ext>
            </a:extLst>
          </p:cNvPr>
          <p:cNvSpPr/>
          <p:nvPr/>
        </p:nvSpPr>
        <p:spPr>
          <a:xfrm>
            <a:off x="18213277" y="5964678"/>
            <a:ext cx="2379164" cy="2380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dave@bypresidio.com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daniel@bypresidio.com</a:t>
            </a:r>
          </a:p>
          <a:p>
            <a:r>
              <a:rPr lang="en-US" sz="1200" dirty="0">
                <a:solidFill>
                  <a:schemeClr val="tx1"/>
                </a:solidFill>
              </a:rPr>
              <a:t>brett@bypresidio.com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3640F08-FF2B-6CEA-BF57-FCAF30B815FB}"/>
              </a:ext>
            </a:extLst>
          </p:cNvPr>
          <p:cNvSpPr/>
          <p:nvPr/>
        </p:nvSpPr>
        <p:spPr>
          <a:xfrm>
            <a:off x="18153625" y="8978773"/>
            <a:ext cx="844751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1EBA74-1FC7-FDF6-D0B5-3254AF69BE35}"/>
              </a:ext>
            </a:extLst>
          </p:cNvPr>
          <p:cNvSpPr/>
          <p:nvPr/>
        </p:nvSpPr>
        <p:spPr>
          <a:xfrm>
            <a:off x="19578318" y="8982612"/>
            <a:ext cx="1162619" cy="425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To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966C9A-DCCB-C52D-24E8-F4C05C71F642}"/>
              </a:ext>
            </a:extLst>
          </p:cNvPr>
          <p:cNvCxnSpPr>
            <a:cxnSpLocks/>
            <a:stCxn id="120" idx="1"/>
            <a:endCxn id="26" idx="3"/>
          </p:cNvCxnSpPr>
          <p:nvPr/>
        </p:nvCxnSpPr>
        <p:spPr>
          <a:xfrm flipH="1" flipV="1">
            <a:off x="12024310" y="6517058"/>
            <a:ext cx="5930770" cy="102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>
            <a:extLst>
              <a:ext uri="{FF2B5EF4-FFF2-40B4-BE49-F238E27FC236}">
                <a16:creationId xmlns:a16="http://schemas.microsoft.com/office/drawing/2014/main" id="{C3500117-42F1-8D7A-182A-776A14D1AC8B}"/>
              </a:ext>
            </a:extLst>
          </p:cNvPr>
          <p:cNvSpPr/>
          <p:nvPr/>
        </p:nvSpPr>
        <p:spPr>
          <a:xfrm>
            <a:off x="19994573" y="808361"/>
            <a:ext cx="4910077" cy="32581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selectable list box of all users.  If user hits “Submit To”, should validate that someone is selected in the </a:t>
            </a:r>
            <a:r>
              <a:rPr lang="en-US" dirty="0" err="1">
                <a:solidFill>
                  <a:schemeClr val="tx1"/>
                </a:solidFill>
              </a:rPr>
              <a:t>listbox</a:t>
            </a:r>
            <a:r>
              <a:rPr lang="en-US" dirty="0">
                <a:solidFill>
                  <a:schemeClr val="tx1"/>
                </a:solidFill>
              </a:rPr>
              <a:t> and then set the AFE to the users inbox and send an email notification to the user that they have an </a:t>
            </a:r>
            <a:r>
              <a:rPr lang="en-US" dirty="0" err="1">
                <a:solidFill>
                  <a:schemeClr val="tx1"/>
                </a:solidFill>
              </a:rPr>
              <a:t>afe</a:t>
            </a:r>
            <a:r>
              <a:rPr lang="en-US" dirty="0">
                <a:solidFill>
                  <a:schemeClr val="tx1"/>
                </a:solidFill>
              </a:rPr>
              <a:t> to approve.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ED97D49-2F72-1A9B-E051-7669EA883F42}"/>
              </a:ext>
            </a:extLst>
          </p:cNvPr>
          <p:cNvCxnSpPr>
            <a:stCxn id="129" idx="1"/>
            <a:endCxn id="120" idx="3"/>
          </p:cNvCxnSpPr>
          <p:nvPr/>
        </p:nvCxnSpPr>
        <p:spPr>
          <a:xfrm flipH="1">
            <a:off x="21065028" y="4063059"/>
            <a:ext cx="1384584" cy="348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loud 131">
            <a:extLst>
              <a:ext uri="{FF2B5EF4-FFF2-40B4-BE49-F238E27FC236}">
                <a16:creationId xmlns:a16="http://schemas.microsoft.com/office/drawing/2014/main" id="{620A3795-4399-6DDF-455F-8A326BC34475}"/>
              </a:ext>
            </a:extLst>
          </p:cNvPr>
          <p:cNvSpPr/>
          <p:nvPr/>
        </p:nvSpPr>
        <p:spPr>
          <a:xfrm>
            <a:off x="11333467" y="2560510"/>
            <a:ext cx="5771097" cy="32581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the users “APPROVER_AMOUNT” is &gt;= the current NET AFE (M$) field then INBOX_USER_ID is set to APPROVED in the AFE_HDR table and emails notifying all previous approvers that the AFE is approved.  If APPROVER_AMOUNT is &lt; the NET AFE value, show the “Approve” dialog box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320674B-A911-C09B-7250-178B8F351463}"/>
              </a:ext>
            </a:extLst>
          </p:cNvPr>
          <p:cNvCxnSpPr>
            <a:cxnSpLocks/>
          </p:cNvCxnSpPr>
          <p:nvPr/>
        </p:nvCxnSpPr>
        <p:spPr>
          <a:xfrm flipH="1">
            <a:off x="13695709" y="5843179"/>
            <a:ext cx="235951" cy="101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8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1177</Words>
  <Application>Microsoft Office PowerPoint</Application>
  <PresentationFormat>Widescreen</PresentationFormat>
  <Paragraphs>212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Mochulski</dc:creator>
  <cp:lastModifiedBy>Dave Mochulski</cp:lastModifiedBy>
  <cp:revision>1</cp:revision>
  <dcterms:created xsi:type="dcterms:W3CDTF">2023-09-12T14:14:25Z</dcterms:created>
  <dcterms:modified xsi:type="dcterms:W3CDTF">2023-09-14T18:43:27Z</dcterms:modified>
</cp:coreProperties>
</file>