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9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3" d="100"/>
          <a:sy n="73" d="100"/>
        </p:scale>
        <p:origin x="3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90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74365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5cbcea88-497f-49b4-bdba-fbff4354bedd}">
  <we:reference id="WA200003233" version="2.0.0.3" store="en-US" storeType="OMEX"/>
  <we:alternateReferences/>
  <we:properties>
    <we:property name="Microsoft.Office.CampaignId" value="&quot;none&quot;"/>
    <we:property name="reportUrl" value="&quot;/groups/me/reports/1ecd0827-352f-4fed-9252-ec361154240a/67ee12a31350502244ba?bookmarkGuid=2df42d5a-2464-45e0-bb89-ad529c24c775&amp;bookmarkUsage=1&amp;ctid=d4963ce2-af94-4122-95a9-644e8b01624d&amp;fromEntryPoint=export&quot;"/>
    <we:property name="reportState" value="&quot;CONNECTED&quot;"/>
    <we:property name="artifactViewState" value="&quot;live&quot;"/>
    <we:property name="reportEmbeddedTime" value="&quot;2024-06-24T08:49:02.071Z&quot;"/>
    <we:property name="creatorSessionId" value="&quot;37b69110-304c-4ee5-aee4-db4fd67d1b34&quot;"/>
    <we:property name="creatorUserId" value="&quot;100320023BEE5474&quot;"/>
    <we:property name="creatorTenantId" value="&quot;d4963ce2-af94-4122-95a9-644e8b01624d&quot;"/>
    <we:property name="pageDisplayName" value="&quot;Overall Sales&quot;"/>
    <we:property name="pageName" value="&quot;67ee12a31350502244ba&quot;"/>
    <we:property name="reportName" value="&quot;Power BI Dashboard&quot;"/>
    <we:property name="isVisualContainerHeaderHidden" value="false"/>
    <we:property name="isFiltersActionButtonVisible" value="true"/>
    <we:property name="initialStateBookmark" value="&quot;H4sIAAAAAAAAA+1Z32/bOAz+Vwa/7CUYJDv+1bc2671sXXvLMGA4FAfKol2vimXIctdckf99lJx1a9EsW5B13qF5CGyKIT+KH0nFvglk3bUKlm9ggcFBcKT15QLM5TMeTIJmLTs9fXVy+PbVv28OT45JrFtb66YLDm4CC6ZC+77uelDOAgn/OZ8EoNQZVO6uBNXhJGjRdLoBVf+HgzItWdPjahLgdau0AWdybsGiM3tF6nRPvvmLiDxCYesrnGNhB2mSIvIQIh7FLGZhOJ0KILVuUPDIHlRxpr37mW4s1A25cTIGWcR5FsGUixCyVHCROXlZK7tWEcvj69ZQdBTzsnW7MiOslTZ1ASrwURjsBtA3wUyrfuGvju/I57o3Bb7F0i81trZLsnRqpPOyos04M5q2ykvX9pdefqE/zQySRAYHbDW5BXEor6ApSHofwWFVGazArm+P9w6PLsvaeulffbNODBsn1jko7LZDPSdJVzeVWnP0K13eDRG0Nc4uwFhXA+Ijkc1Rg36kndejpWfHy9p8oWk4uYf5tyVldf6lhkjj4zdVcksyB33PrD1fuTWGGKJMQ5bwMp6KvBA531pbo6fK5NHawByrBTb2D+8CW0tL6qa34y6uDdR4vNr6SoWhtIAlIJlImJB5WSb0ncmn0voJQP64sQNZaYMVyhNo73P1kXiwxj2wQHLkdHopeZiWBWd5St32iQU/DujvnpoOmt0a7D4AfEB4yPtWFio6v85U3xF4lAOQmV4I/dRFf2S7h+IpMhaxPOGJgDiKJIoi337y/4OKZ/wng99bZONqM78awwn9673YtdXQ1CkunxrNjo0mElEuSyGnCIwJZFmeTLc2ml/NBy999nLHU1Cn6oII/W3+gwWayj/BkWDBh9IO7moc1rX0y+gjvQle1xT9YPs9qN6ZfX6E9hNi85wwrfz2bSQVv0+qvW/KRrZ4tN3euHLH6cCYhOVxCphCGOdJGgmex/GIR9Pe/gkWYORom8rmByxOlMkoFjEreRqKPIwyGeY44pTRSBoU/udJ2xznkLYIWRxNCxFP8zTPcmrVyZgrbV9PM0eds43T29dZlEal4AnG8bTkRcHp29n8brgWr63Q13cj9p+HJ5jubddCgWfQ4AOTjJIOjUS5ZZr59x+Bd0JoaqG2jT/3VuR28q1WnwF+88uWoBkAAA==&quot;"/>
    <we:property name="bookmark" value="&quot;H4sIAAAAAAAAA+1ZS2/bOBD+K4UuuagLUrJeuTVOetl2N1sXXSwWOfAxktlIokDRqb2B//uOKOdhw65Tw03VIoZhiKMR55vhN8MRfetJ1TYlW/zBKvBOvTOtrytmrl9Rz/fqXiYSIEJIKmRKJc9TkRCGd3Vjla5b7/TWs8wUYD+pdsbKbiIU/nvle6wsL1nRjXJWtuB7DZhW16xU/0GvjLesmcHS92DelNqwbsqJZRa6aW9QHccIgf4WokUmrLqBCQjbS+MEgAYspGFEIhIEoxHvgLW9gkO2VaWb2pkf69oyVaOZTkZYGlKahmxEecDShFOedvJclXalwhcX88agd+jzoumCM0ashTZKsNJzXhhoe9C33liXs8pdXazJJ3pmBHyA3N2qrbILnOlPIzsrSwzGpdEYKiddzb9w8qn+MjaAEumdkqV/D+KNvGG1QOkmgjdFYaBgdjW8ODo8vMyVddK3s3q1MGSYWCeshHY/1CuUtKouyhVHH+jysfegUTCeMmO7HOCfkWwdNfAh3Vk9Wzh2nCtzR9PA38D8wxZleXWXQ6jx+VGW3JOsg35k1l4tu3sEIACZBCSmeTTimeAZ3Ztbg6eK/2xlYAJFBbX9yavA3tSSup7ZYSfXDmo8X249UKFPLUZiJgmPCZdZnsf4m8qX1PoGQK7dOICsGOAS5HvWbHL1mXiwwt2zQFKg2L3kNEhyQUmWYLV9YcHTAf01w6ID5rACewwA/wDbZn0vC0vsX8flrEXwIHsgY11x/VJFnxLuPnlESkKSxTTmLApDCVxk+zv/nyh5ht8Z/NgkG1aZ+d4Y3uNb7/TQUoO7jrh+KTQHFpqQh5nMuRwBI4QDSbN4tLfQfG8+OOmr8wO7oLZUAgn9eP29CkzhTnAKqMF0D6E3TW9RQfvg8frVp7vzHqTJW6Mr99jqYEqjhU0/fK/HQLrV/HuKG+Bq1Wqp7H2AqoYZ1W6Oflc1+hf63jvI7ZMj2Q8cnK8H8YMqpm7ad8r2EUD3WDlzLzmoZFUFJwGhyWsavA7pR0JO3fcEn172bOmcQlW2JXhQy/PVGRk4sjzRDlm343uVlvtmOTkD+wWgfkC2M7vpZnYfnZ0709ahbY+WtGtG+9SNSRYlDBIWRFmchJxmUTTgHuFor+SCGTnY6r77pKsTpTKMeERymgQ8C8JUBhkMeMmwN+gVfvFF2+1nv2whkCgcCR6NsiRLM9wz4yFn2rGOlQe9ZjvbKJdnYRLmnMYQRaOcCkHxt5vzq+5amFuu5+seu8/2VkLPbNswAZeshm1b4rxhtQS5Zzdzf0Q92mP/B7NBlFYAGwAA&quot;"/>
    <we:property name="datasetId" value="&quot;53faf90e-dfd6-48f8-84cd-d7243a9e2ed3&quot;"/>
    <we:property name="embedUrl" value="&quot;/reportEmbed?reportId=1ecd0827-352f-4fed-9252-ec361154240a&amp;config=eyJjbHVzdGVyVXJsIjoiaHR0cHM6Ly9XQUJJLVVTLU5PUlRILUNFTlRSQUwtSC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ec9fd5c-c053-42fe-9cf1-72d02cff63c0}">
  <we:reference id="WA200003233" version="2.0.0.3" store="en-US" storeType="OMEX"/>
  <we:alternateReferences/>
  <we:properties>
    <we:property name="Microsoft.Office.CampaignId" value="&quot;none&quot;"/>
    <we:property name="reportUrl" value="&quot;/groups/me/reports/1ecd0827-352f-4fed-9252-ec361154240a/ce654baa943f33490390?bookmarkGuid=9c4b5f34-2dc9-4566-a533-0a322d9914c2&amp;bookmarkUsage=1&amp;ctid=d4963ce2-af94-4122-95a9-644e8b01624d&amp;fromEntryPoint=export&quot;"/>
    <we:property name="reportState" value="&quot;CONNECTED&quot;"/>
    <we:property name="artifactViewState" value="&quot;live&quot;"/>
    <we:property name="reportEmbeddedTime" value="&quot;2024-06-24T09:04:54.096Z&quot;"/>
    <we:property name="creatorSessionId" value="&quot;1df582fe-58ea-4223-8510-489850c628cc&quot;"/>
    <we:property name="creatorUserId" value="&quot;100320023BEE5474&quot;"/>
    <we:property name="creatorTenantId" value="&quot;d4963ce2-af94-4122-95a9-644e8b01624d&quot;"/>
    <we:property name="pageDisplayName" value="&quot;Region and Sales&quot;"/>
    <we:property name="pageName" value="&quot;ce654baa943f33490390&quot;"/>
    <we:property name="reportName" value="&quot;Power BI Dashboard&quot;"/>
    <we:property name="isVisualContainerHeaderHidden" value="false"/>
    <we:property name="isFiltersActionButtonVisible" value="true"/>
    <we:property name="initialStateBookmark" value="&quot;H4sIAAAAAAAAA+1YS2/bOBD+KwtdenELPShZyi3xupc+ko2LAEVhLIbkUGVLiwZFZeMN/N87lJy06Sb1tmhi96GTOBzO6+NwyLmMpG6XBlYvYYHRQXRk7fsFuPd/JNEoaja04+NnLw5Pn/398vDFlMh26bVt2ujgMvLgavRnuu3ABAlEfDMfRWDMCdRhpMC0OIqW6FrbgNH/4sBMU951uB5FeLE01kEQOfPgMYg9J3Yak+7kSUYaQXh9jjMUfqAKLHLGASqWqSxjVZxVMbG1A0Nv2a0sQXSvfmIbD7ohNYGGFctVlnOWxFKmiWQCs0BvdVObjcEf175aLUNUPF54bi9CPPg7UhwkrdfkkCpYAryKVYyl4ClPkwrCaqWN3yjkq+nF0lGsKIKDtAl5XlunBWnqY+KwHUJwGU2s6Rb93/QGfWY7J/AUVT/VeO1XJOnYyaAlWHLiLAW+p55iHVYF6lv7z8Qh6ZPRQbyeE+WLfrZGC3Q33IwWSLCHHwkeejeWgyqNw7yV/TT2Xl5GzzV5Psg+A9MFsY+OoNXiEVlE3zzYNYBMNr/7BMaeve1VfNcwzHuoUDIWVzFwqBRPc5lCyncO1ZAFvzpSV1EYgKqKkpdsPBasrNIcc8ml2grUoTyHRlDw7gOl1wjulwdpE4QBo0IkWQmQYJmhYmmiygK/HaPDunZYg98Mp98dwL86GBgC/WnXbGpL/F9MR3tgLf0q7b/G1vs+piZXsfvKBPDADU4/q5s0CEqOVv3e+FO7q1Kfjj4zcWeRHrKqyLkcj8c5V7ngDFkqsmTnFWMj/zY4Hm4/3FW29iF7ZmCw3Z48W/euMF1LMKM8Ajd5C87v7S6+w+P1/I7CcL2F7qd+YyF4nsm4KlScxyWDQhU/Rtr8SEf+Xl54gHj3O1fuPvEfKllu3KPSOBFjqOhFWo7pPSKYSsqd58qs44/3osz8JEm7NW2MbnByVW4GyyZ2we3vVPrf+2NIp7JIx6JUUqFMcsnyIo+3t2P2/qrygPc6rBfY+G85+lXXNGj2drPu/o50Hdp5/25f394VsJ1vlyDwBBq8pTtAkEMjAyRf7BD0ndioV0IgaXqEbVkQ+rPX/YT1+gPSzbcUKhYAAA==&quot;"/>
    <we:property name="bookmark" value="&quot;H4sIAAAAAAAAA+1YTXPTMBD9K4wvXAIj27Jj90ZDOTFQCNMZhslhJa1ctYqVkeXS0Ml/R7LSQqElwNAmBXyyVuv9eE+rlXWRCNUtNCxfwRyTvWTfmNM52NNHaTJK2igrSk5klpWpLFNREBREZH7WLJwybZfsXSQObIPuSHU96GDICz/MRglofQhNGEnQHY6SBdrOtKDVJ4zKfsrZHlejBM8X2lgIJqcOHAazZ17dj30I6dPcewTu1BlOkbso5VgWlAHUNJd5TmuS18SrdVFhiOxGlWB6cD8xrQPVejdBhjUtZF4wmhIhslRQjnmQd6pt9DrgL9++Wy4COA7PHTPnAQ924h0HS6uVT0iWNAVWE0mw4ixjWVpD+Foq7dYO2fLgfGE9Vh7BaG3iM2+MVdx7GjCx2EUILpKJ0f18eDu4Jp+a3nJ8i3KYap1yS2/ptRXBS4jk0BoP/CB9i034KkiPzceJRe9PJHtkNfOSH+bZacXRXkszmaOnPbwIcDCksYiuFMZ5I4ZpHLK8SF4qn3m0fQS6D2Yf70On+GMfkX9mIa5Iso/55CsaB/VucPFHYZgNVKGglNQEGNSSZYXIIGNbpypWwb/O1CUKkai6rFhFx2NOqzorsBBMyI1EPRNn0HIP3l2w9B7B/vMkrUGIHJU8zSuAFKscJc1SWZX4+xw9axqLDbj18OCPE/imh6gQ5C/6dt1byPecjnYgWv8qlfuVWO96m5pcYveLBeCAaTz4pm/6QXCyvxzWxnNlL1t9NvomxK0hHauqLJgYj8cFkwVnFGnG83TrHWNt/yY67m893Na2dqF6pqCx21w8G9cu133naUaxD3ZyDNbt7Cq+JePV7JbGcLWE7qZ/Y8lZkQtSl5IUpKJQyvJhlM1D2vJ38sADXne3a+X2Hf++iuXaOSojKR9D7f9Iq7H/H+FUptXWa2Xasyc70Wb+kqLdWDZatTi5bDcxsomZM/O/lH56fcRyqspszCspJIq0ELQoC7L5Ombnjyr3eK7DZo6t+52tX/Zti3pnF+v2z0hX0M6G//bVzbcCpnfdAjgeQos33A54yqEVgZIf3hAMN7FX9wOr1Wee+sVUARYAAA==&quot;"/>
    <we:property name="datasetId" value="&quot;53faf90e-dfd6-48f8-84cd-d7243a9e2ed3&quot;"/>
    <we:property name="embedUrl" value="&quot;/reportEmbed?reportId=1ecd0827-352f-4fed-9252-ec361154240a&amp;config=eyJjbHVzdGVyVXJsIjoiaHR0cHM6Ly9XQUJJLVVTLU5PUlRILUNFTlRSQUwtSC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f9389083-cb9a-43a9-904a-3c43766ca32c}">
  <we:reference id="WA200003233" version="2.0.0.3" store="en-US" storeType="OMEX"/>
  <we:alternateReferences/>
  <we:properties>
    <we:property name="Microsoft.Office.CampaignId" value="&quot;none&quot;"/>
    <we:property name="reportUrl" value="&quot;/groups/me/reports/1ecd0827-352f-4fed-9252-ec361154240a/336fd21432c48c481746?bookmarkGuid=d270675d-227d-4a05-b56a-605d53a38a81&amp;bookmarkUsage=1&amp;ctid=d4963ce2-af94-4122-95a9-644e8b01624d&amp;fromEntryPoint=export&quot;"/>
    <we:property name="reportState" value="&quot;CONNECTED&quot;"/>
    <we:property name="artifactViewState" value="&quot;live&quot;"/>
    <we:property name="reportEmbeddedTime" value="&quot;2024-06-24T09:05:15.264Z&quot;"/>
    <we:property name="creatorSessionId" value="&quot;de928eb4-4b20-47e8-b0b5-6006df752073&quot;"/>
    <we:property name="creatorUserId" value="&quot;100320023BEE5474&quot;"/>
    <we:property name="creatorTenantId" value="&quot;d4963ce2-af94-4122-95a9-644e8b01624d&quot;"/>
    <we:property name="pageDisplayName" value="&quot;Category and Sub-category&quot;"/>
    <we:property name="pageName" value="&quot;336fd21432c48c481746&quot;"/>
    <we:property name="reportName" value="&quot;Power BI Dashboard&quot;"/>
    <we:property name="isVisualContainerHeaderHidden" value="false"/>
    <we:property name="isFiltersActionButtonVisible" value="true"/>
    <we:property name="initialStateBookmark" value="&quot;H4sIAAAAAAAAA+1Y23LTMBD9FcYvvATGd8d9a0PhofRCw3RgmAyzltauWsfyyHJp6OTfWcmhpSVpSicl4ZLJg72S9+ye3SPJvnK4aOoSJgcwRmfL2ZHyfAzq/Jnn9JxqZjs83NvfPt77fLC9v0tmWWshq8bZunI0qAL1iWhaKI0HMn4a9RwoyyMozF0OZYM9p0bVyApK8RW7yTSkVYvTnoOXdSkVGJdDDRqN2wuaTveE7b0MCBGYFhc4RKY7axDEOfe9MPBZ2Ke/l4QxTWu6CTayuVOMaws/kJUGURGMsaVhnHsszLkLYZxmPILUN/ZGVEU5C/jm2feT2rCi8VJn8tLwkZ0RsPE0nVJCCeb9LGLAvH4fwY/6jHvm6VyUegaYTXYva0VcEYOdtwFlXkglGCFZThQ2HQVXzkCW7dhe7d6yD2WrGB5jbocqLfSEPB0qblBMJEdKEvHWOvM/sfZT+WWgkCzc2XKnI7Lcm2lTCobqVqLOGKnw5oKDBptI3YEJ7MYlt8No87xy3grKvfN9AmVr3D7fgUaw5xQR/UYmrq7MFPXZD4W00xsLsWIiRrZcLMy8gFH5wyjHwE+jnKVLy7XNL6BixN/dWm0XhcIC9Ox2d+WFpMtcaGt93VYzQbg/V7W3AbEOocTmV0J9ahUcY2GeWmcIQyzGWOnH6FArxDHUt1ecBap5o2Rbr0w017x1kklCAM/jfh5GWT9IIj9Ns7WvcIuJ3QQpvGuhm/A3CXdpx9YCB6eg9N2WlQZ1Z2Lb45VQ3/d1v3cn5jWWZTpaoKzrDWRV4rpp3E5dbuIGrudHYQTAIp4mOePrV1ebvbjnDPGApl1tX26eZv6kjfnhq9HywyEDTW05V+Zz9fNhdcKZdUMnm37gZmHuJynEIY/joJ/A8nPcU8uGiFaEvj7FfER4JPrGCGZpC5b0IrfZ28yiVH/fJjPrg04qIaO33Jynmee7YRzEgQf4XyobLJVVncc2XykLMl2TUMDDnHmBF4QxdyEJXMijtQtlyVHs3/qcc4eMkUWfzs9NtrqpgeERVDgnR8oNKo58SZ72i6ZjQYhWkZXLiDHfOa9ZmU6/AfAVFY5yFQAA&quot;"/>
    <we:property name="bookmark" value="&quot;H4sIAAAAAAAAA+1YTXPTMBD9K4wvXAJjW7Id99aGwoWBQhgGhslhLa2NwLE8slwaOvnvrORQaEkaYAIJH5kcrNVqd9/uPkn2ZSBV19aweAJzDI6CE63fz8G8vxMFo6AZZHkhRZElhSwSVqScyYTFNKtbq3TTBUeXgQVToX2puh5qZ4iEb2ajAOr6DCo3KqHucBS0aDrdQK0+4qBMU9b0uBwFeNHW2oAzObVg0Zk9J3UaUwjRfUYeQVh1jlMUdpAylpYyjjiLBR/TP8p4SmrdoOAjW6viTHv3E91YUA25cbKcp2UkeClD4CmBTiCPnbxTTVWvAv6y9sWidcmxeGELfeHyUbwjx87SckmAMizHRSJAROMxQpyMhYzc6lLVduWwWJxetIZyRRkcrE0IeaWNEuTJ58RgN6TgMpjoup/7p9Nr8qnujcDnWPqpxiq7IEtPjXReXCRnRlPivXRlf+Hlb/WHiUGSyOAoXM5IcivSrlYCzTWgwRyp8O5BggUPpB2cKRzmtfTT6HFeBo8VYR9sv4S6d2bvnkCnxF2KiH4zF9dQZor63VeF9Oqdd7HjRMx8uQQvIiao/DwpkcV5Uop8a7mO5Tk0gvJ3s1bHVWWwArsanu68kPRYKuulD/tmRYjw26qODiDWKdTY/Uiov5oFz7Fyq/YZwhSrOTb2Z3hoDeIc2us7zgbWPDK6b3dGmqu8DZTJOEAUybjkSTFmWRLnebH3HW5zYg+BCs96GBT+JuJu7dhW4eQtGHuzZbXzerLw7fFAmc/nejy6EfMey7KcbWDW1QGyK3J9adyBXWEWsjCKE54AiETmWSnk/tnVF/duuUN8R9Puti8PjzN/0sH8/bvR9suhAEttuZbma/nzanfEWXXDQJsxCwtexlkOKZdpysYZbL/H/WraUKINed8fY14j/KT3gyHM1has6UXusI+ZTVB/3yGz6oOBKlzQW24p8yKKQ56ylEWA/6lywFTZ1X3s8JmyAemeiAIRliJiEeOpDCFjIZTJ3omy5Sr2b33OuZGMmfe+XI9N97ZrQeAZNLgGI2GDRqLcgtN/0bxCuVx+Asoi/QNJFQAA&quot;"/>
    <we:property name="datasetId" value="&quot;53faf90e-dfd6-48f8-84cd-d7243a9e2ed3&quot;"/>
    <we:property name="embedUrl" value="&quot;/reportEmbed?reportId=1ecd0827-352f-4fed-9252-ec361154240a&amp;config=eyJjbHVzdGVyVXJsIjoiaHR0cHM6Ly9XQUJJLVVTLU5PUlRILUNFTlRSQUwtSC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Rushil Awasthi</cp:lastModifiedBy>
  <cp:revision>4</cp:revision>
  <dcterms:created xsi:type="dcterms:W3CDTF">2018-06-07T21:39:02Z</dcterms:created>
  <dcterms:modified xsi:type="dcterms:W3CDTF">2024-06-24T09:39:14Z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