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27" r:id="rId2"/>
    <p:sldId id="340" r:id="rId3"/>
    <p:sldId id="264" r:id="rId4"/>
    <p:sldId id="330" r:id="rId5"/>
    <p:sldId id="285" r:id="rId6"/>
    <p:sldId id="339" r:id="rId7"/>
    <p:sldId id="331" r:id="rId8"/>
    <p:sldId id="353" r:id="rId9"/>
    <p:sldId id="354" r:id="rId10"/>
    <p:sldId id="355" r:id="rId11"/>
    <p:sldId id="350" r:id="rId12"/>
    <p:sldId id="356" r:id="rId13"/>
    <p:sldId id="281" r:id="rId14"/>
    <p:sldId id="357" r:id="rId15"/>
    <p:sldId id="303" r:id="rId16"/>
    <p:sldId id="258" r:id="rId17"/>
    <p:sldId id="259" r:id="rId18"/>
    <p:sldId id="358" r:id="rId19"/>
    <p:sldId id="359" r:id="rId20"/>
    <p:sldId id="360" r:id="rId21"/>
    <p:sldId id="362" r:id="rId22"/>
    <p:sldId id="344" r:id="rId23"/>
    <p:sldId id="351" r:id="rId24"/>
    <p:sldId id="345" r:id="rId25"/>
    <p:sldId id="342" r:id="rId26"/>
    <p:sldId id="347" r:id="rId27"/>
    <p:sldId id="349" r:id="rId28"/>
    <p:sldId id="363" r:id="rId29"/>
    <p:sldId id="346" r:id="rId3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7">
          <p15:clr>
            <a:srgbClr val="A4A3A4"/>
          </p15:clr>
        </p15:guide>
        <p15:guide id="2" pos="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807"/>
        <p:guide pos="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D92350F-BEBA-4ED1-8A9A-EDF6481EB7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E3A1FC7-582F-402A-98D0-F05AA85725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FBEE51DA-9691-48A9-A55B-63B37445AB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9A90B609-E1E3-4CA5-9243-FB27278877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D6C68D7C-4EEB-43BA-9620-1486118C5A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2:56:52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5099 5811 22 0,'0'0'7'15,"0"0"-6"-15,-1-7 20 0,1 7-8 0,0 0-13 16,-1-8 13-16,1 8-5 0,0-4-9 0,0 4 7 16,-2-6-5-16,2 6-6 0,-1-7 5 0,1 7 15 0,-1-6-15 15,1 6 12-15,0-8-14 0,0 3 21 0,-1 0-3 16,1 5-66-16,-2-9 96 0,1 4-25 0,1-1 5 15,-1 0-14-15,1 6-79 0,-2-10 113 0,1 4-33 0,1 6-20 16,-1-11 23-16,0 6 3 0,-2 0-7 0,3 5-3 16,0-10-6-16,-3 6 29 0,2-3-26 0,0 2-2 15,1 5 40-15,-4-10-40 0,4 10 9 0,-2-7 6 0,-1 2 7 16,3 5-16-16,-2-10 1 0,0 8-5 0,2 2 25 16,-2-8-17-16,2 8 3 0,-4-9-4 0,4 9-6 15,-4-9 19-15,4 9-15 0,-3-7 11 0,3 7-7 0,-2-6-15 16,2 6-7-16,-5-7 4 0,5 7 11 0,-7-5 13 15,7 5 0-15,0 0-16 0,-5-10-5 0,5 10 5 0,0 0 13 16,-4-4 3-16,4 4-17 0,0 0-5 16,-3-6 9-16,3 6 12 0,0 0 5 0,0 0-27 0,0 0 10 15,0 0 10-15,-6-5-17 0,6 5-4 0,0 0 12 16,0 0-17-16,0 0 0 0,0 0 19 0,-8-2-4 0,8 2 3 16,0 0-15-16,0 0 3 0,0 0 14 15,0 0-24-15,0 0 20 0,-11 6 10 0,11-6-14 0,0 0 3 16,0 0-10-16,-5 7 18 0,5-7-8 0,-6 7-10 15,3-4 7-15,1 4 23 0,-6 0-22 0,2 1 5 0,0 0 0 16,1 2-14-16,0-2 30 0,-1 1-19 0,1-1 6 16,0-1 2-16,1 0-33 0,1 0 33 0,-1 2-12 15,-1-3 29-15,3 1-49 0,-1-2 40 0,2 1-4 0,-2 0-31 16,1-1 16-16,1 6-30 0,-1-5 25 0,0 3 21 16,0-3 7-16,2 1-34 0,-1 0 24 0,0 3-23 15,-2 2-7-15,1 0 7 0,0-3 20 0,2 4 0 16,-1-4 4-16,-1 3-14 0,-1 0 3 0,3-4 16 0,-1-1 4 15,0 4-10-15,1-5 5 0,-2 6-39 0,1 4 12 16,0-5-14-16,1-1 38 0,-2 1-9 0,4 1 16 16,-2-4-26-16,1 5 18 0,-1-5-1 0,0 0 14 0,3 10 44 15,-3-6-56-15,1 1-11 0,0 2-21 16,-3 0-11-16,3-1 31 0,-1 5-23 0,0-7 35 0,4 4-13 16,-4-1 21-16,0 0-46 0,-3-3-11 0,2 0 6 0,2 3 59 15,-1-1-68-15,-1-2-3 0,1 3 47 0,-1-1-34 16,1 0 1-16,-2 1-13 0,2 0 55 0,0 1-13 15,-1 0-33-15,4 0 65 0,-2-3-8 0,-2 3-64 0,2 0 69 16,-1 0-20-16,0 1-43 0,1 0 5 16,-1 0-8-16,0-2 49 0,3 3-38 0,-3-3 45 0,2 0 28 15,-1 4-64-15,1-5 34 0,-1 3-74 0,0-2 77 0,1 0 26 16,0 4-10-16,1-2-3 0,-1-5-21 0,-2 5-5 16,2-3 19-16,-1 8-9 0,1-6-2 0,0-1 6 15,0-1-12-15,-2 0-40 0,3-5 57 0,-1 6-17 16,-2-2-2-16,0-4-3 0,4 2-4 0,-4-1 23 0,1-2-15 15,3 1-11-15,-3 1-8 0,-1-10 4 0,3 8 23 16,-2-2-18-16,-1-6 12 0,0 0-3 0,0 10-16 16,0-10 1-16,2 9 17 0,-2-9-20 0,0 0 18 15,0 7-19-15,0-7 29 0,0 0-6 0,0 0-21 0,0 0 7 16,0 0 2-16,0 0 4 0,0 0-7 0,0 0-36 16,0 0-16-16,0 0-27 0,0 0-9 0,0 0-8 0,0 0-2 15,1-26-21-15,1 13-285 0,-3-1 133 0,6-1 90 16</inkml:trace>
  <inkml:trace contextRef="#ctx0" brushRef="#br0" timeOffset="3077.12">5094 5629 19 0,'-6'0'32'0,"6"0"13"0,0 0-2 16,-5-2-9-16,5 2-17 0,0 0-4 16,0 0 31-16,0 0-9 0,0 0-1 0,-6-2-2 0,6 2-10 15,0 0 4-15,0 0-11 0,0 0 17 0,0 0-14 16,0 0-2-16,0 0-1 0,0 0-4 0,0 0 3 0,-3-3 9 15,3 3-9-15,0 0 6 0,0 0 0 0,0 0-11 16,0 0 10-16,0 0-3 0,0 0-10 0,0 0 3 16,0 0 11-16,0 0-20 0,0 0 22 0,0 0-19 15,10-5-5-15,-10 5 10 0,8-1-9 0,-3 1-4 0,2-1 7 16,-1-2-9-16,1 3 6 0,6-2 26 0,-3 0-18 16,-1 2 2-16,5-1-8 0,-4 1-6 0,1 0 13 15,4-1 5-15,-5 1-1 0,5-3-12 0,-3 3 2 0,0 0-7 16,0 0 13-16,-3 0-10 0,4-4 2 0,1 4-16 15,-2 1 10-15,3-2 23 0,-5 1-13 0,4 0-5 16,-1 0-8-16,0-3 0 0,-1 5 22 0,0-1-34 0,2 0 34 16,0-1 1-16,1 0-19 0,-2 0 10 0,4-1-1 15,-3 0-1-15,4-1 2 0,0 1 11 0,-1 1-21 16,-4 0 8-16,4 0-6 0,-2 0-2 0,1-1 13 0,-2 1-19 16,-2 0 15-16,-1 0-15 0,3-1 28 0,-2 2 2 15,-1-1-5-15,0 0-25 0,-2 0 6 0,0 0-7 16,5 0 15-16,-4 0-14 0,6-1 10 0,-4 1-1 15,6-2 16-15,-6 2-19 0,3-2 2 0,-1 1 6 0,0 1 13 16,2-2-15-16,-2 1 1 0,1 0 13 0,-1 0-11 16,1-1-12-16,0 0 7 0,1 2 18 0,-4-1-21 0,5 0 11 15,-2 1 5-15,0-1-21 0,-1-1-4 16,1 2 6-16,0-1 4 0,1 1-12 0,-2 0 8 0,1 0 5 16,-2 0 7-16,4-2-1 0,-3 2-13 0,1 0 26 15,0 0-30-15,1-2 4 0,-2 2-1 0,1-1 12 0,1 1 8 16,0-2-7-16,-2 0 0 0,1 0 15 15,1 1-20-15,0 0-14 0,-2 0 22 0,2-1-12 0,-2 1 10 16,0 1 0-16,0-2-8 0,-2 2 16 0,2 0-22 16,-4 0 18-16,4 0-5 0,-7 0-11 0,4 0 11 0,-11 0-8 15,15 0 12-15,-2 0-16 0,0 0 10 0,-4 0 7 16,-2 0-8-16,3 0 3 0,-10 0-11 0,21-3 18 16,-8 3-14-16,-1-1 13 0,1 0-5 0,3 1-11 15,-2-2-8-15,1 2 15 0,-2-2 9 0,2 0-6 0,-1 1-12 16,3 1 2-16,-3 0 22 0,0-2-15 0,-3 1 7 15,3 0 8-15,-3 1-26 0,-4 0 10 0,3 0 5 16,-10 0 11-16,20 1-14 0,-9-1 8 0,-3 0 2 16,0 0 5-16,-8 0-16 0,15 1 0 0,-8-1 15 0,6 0-28 15,-3 2-4-15,-1-4 8 0,-9 2-11 0,16 0 28 16,-8 0-19-16,4-1 20 0,2 0 2 0,-1 1-5 0,0-1 6 16,-1 2 7-16,1-1-20 0,-2-1-3 0,1 1-1 15,1 0 13-15,1-3-14 0,-2 3 1 0,2-2 16 16,-4 2-1-16,3-2-25 0,-3 2 6 0,-1-1-3 0,-9 1 6 15,14 0 13-15,-14 0-7 0,12 1-6 0,-6-1-2 16,-6 0 7-16,14 0-4 0,-7 2 10 0,-7-2-10 16,13 1 20-16,-5 0-24 0,4 0 11 0,-2-2-2 15,1 1 0-15,2 0 4 0,1-4-10 0,-4 4-1 0,2-1-1 16,3 0 29-16,-3 1-17 0,2 0-2 0,-4 0 16 16,4-3-28-16,0 3 4 0,0 3 27 0,-1-6-16 0,-2 3-3 15,-3 0-7-15,5 0 7 0,-2 0 8 16,2-2-13-16,3 4-2 0,-2-4 7 0,1 2 11 0,-1 0-6 15,1-1-15-15,3 2 13 0,-2-2-5 0,1 1-8 16,-3 3 4-16,4-5 1 0,-2 4 7 0,1-2 0 0,-1 3-8 16,3-3 4-16,-3 0-12 0,0 0 14 0,2 0-7 15,-1 0 19-15,0 1-6 0,0 0-15 0,1-2 5 16,-4 4 12-16,4-3-23 0,-4 1 14 0,3 1-6 16,-4 0-11-16,3-1 22 0,-2-1 5 0,-1 2 4 0,-2 0-27 15,1-2 9-15,-3 0 8 0,2 3-7 0,2-2-1 16,-3 0 1-16,0-1 8 0,-2 2-7 0,0-1 1 0,-2 0 3 15,9-1-3-15,-2 1-2 0,-2 1 3 0,-1-2 2 16,2 0-4-16,-1 0-3 0,1 0 1 0,-1 2-3 16,1 1 20-16,1-3-7 0,-3 2-11 0,3 3 10 15,-5-4-10-15,1 0-1 0,-1 2 15 16,-2-3-13-16,-6 0-2 0,13 3 1 0,-9-1 10 0,-4-2-25 0,15 2 6 16,-10-1 16-16,-5-1 8 0,12 4-8 0,-5-3 3 15,-7-1 2-15,13 1-19 0,-3 2 7 0,3-3 20 16,-6 1-30-16,1 1 2 0,2-2 21 0,-1 0-6 0,4 0-3 15,3 0 8-15,-1 2-4 0,0-2 10 0,-3 1-2 16,7-1-3-16,-4 0-14 0,-1 1-5 0,2 2 10 16,-1-2-7-16,-1 0 15 0,-1 1-17 0,1-1 7 0,-3-1-9 15,1 3 6-15,0-3 10 0,0 2 14 0,-1 1-25 16,1-2 16-16,0 0-21 0,-3-1 17 0,6 3-20 16,-4-2 28-16,0-1-6 0,3 3-14 0,-1-3 14 15,3 0-2-15,-3 2 5 0,3-2 2 0,-1 0-21 0,0 1-4 16,0 0 17-16,2-1 6 0,-1 0-18 0,0 1 5 15,0-2 0-15,-3 4 11 0,3-5-12 0,0 2-21 0,-3 4 112 16,-1-5-102-16,1 2 4 0,1 2-11 0,-3-3 12 16,0 0 1-16,-1 0 7 0,2 2 2 0,-3-2 1 15,3 2-22-15,1 1 47 0,1-3-26 0,3 1 8 16,-2-1-16-16,-3 1 2 0,7-2 5 0,-4 3 28 0,-1-2-34 16,-1-1 1-16,1 2 12 0,-1 1 9 0,-1-1-29 15,3 0 0-15,-6-1 1 0,5 0 18 0,1 3-8 16,-1-2-14-16,-1 2 25 0,-2-2-20 0,5-1 19 15,-5 0-19-15,1 0 5 0,-1 1-6 0,7 0 12 0,-4 1-26 16,0-2 35-16,-2 0-8 0,2 3 6 0,2-5-12 16,-4 4-6-16,7-4 14 0,-4 2-8 0,2-1-4 0,-1 1 23 15,1 3-17-15,-3-3 4 0,2-2 6 16,-2 2-14-16,1 2 6 0,-1-4 14 0,-1 2-10 0,0 0 2 16,1 2 5-16,-1-2-27 0,-1 0 11 0,1 0 6 15,-4 0-10-15,2 0 25 0,0 0-5 0,1-2 0 0,-1 2-6 16,-2 0-5-16,0-1-18 0,4 1 23 0,1 0-5 15,0 0 20-15,-1-2-15 0,3 1-13 0,-1 0 21 16,-1-2-12-16,4 2 8 0,-3 2-5 0,-2-2-17 16,6 0 8-16,-2-2-10 0,0 3 29 0,-4-2-26 0,2 3 12 15,1-1 8-15,0-3-11 0,-2 3 4 0,0 0 12 16,1-1-3-16,-1 1-12 0,-1 0-35 0,3-1 31 0,-1 1-4 16,1-1 24-16,0-1-10 0,-2 2 6 15,1 0-24-15,-1-3 22 0,-2 3 2 0,5 0-2 0,-4-2 1 16,1 2-27-16,-1 0-3 0,0 0 42 0,3 0-17 15,0 0-10-15,-2-3 2 0,-1 6 25 0,1-6-28 0,1 3-11 16,-1 0 23-16,-1-1-14 0,3 1 3 0,-2-1 21 16,2 1 1-16,-2-2-5 0,1 2-2 0,-2-1-24 15,1 1 25-15,1-1-11 0,-1 0-11 0,2 1 21 0,-2 0-11 16,-3 0-7-16,3-2 5 0,0 4 26 0,0-2-19 16,6 0 15-16,-9 0-28 0,6-2 9 0,-2 2-1 15,0 0 14-15,-1 0-20 0,2 0-1 0,-1 0-3 16,3 0 7-16,-3 0-6 0,0 0 24 0,3 0 1 0,-3 0-10 15,0-3 4-15,2 3-6 0,-3 3 0 0,0-3 15 16,5 0-12-16,-4 2 15 0,0-2-28 0,2 1 26 16,0-2-16-16,-2 1 0 0,3 1-5 0,-1-2 4 15,1 1-15-15,1-2-2 0,0 2 19 0,0 0-5 0,-1 0-1 16,1 0 9-16,1 0 1 0,-2 0-11 0,3 0 9 16,-1 2-1-16,-1-2-11 0,-1 0-2 0,1 1 26 0,1-1-12 15,-1 1-57-15,-1-2 47 0,0 2 10 0,2 0 5 16,-3 2 9-16,3-4-22 0,-2 2 10 0,-1-1-5 15,2 1-16-15,-3-1 13 0,2 0 16 0,-1 0-12 16,-1 0 3-16,1 0 6 0,2 0-7 0,-1 0-4 0,0 0 4 16,-1 3-12-16,1-3 23 0,1 2-30 0,0-2 2 15,-5 0 10-15,6 0-11 0,-3 0 21 0,1 2-1 0,-5-2-25 16,3 1 27-16,-2 1-9 0,2-2 1 16,-4 1-7-16,4 0 16 0,-2 2 6 0,0-2 4 0,0 0-24 15,0-2-59-15,-1 1 79 0,0-1-8 0,1 1-14 16,0 1 15-16,1 0 4 0,-1-1-22 0,4 3-2 15,0-3 16-15,0 1-11 0,0 0 12 0,0 1 11 16,1 0-8-16,1-1-8 0,-2 2 2 0,2-1-11 0,2-2-14 16,-4 2 38-16,1 1 1 0,-1-3-29 0,0 1 23 15,0 2-9-15,-2-2-12 0,1-1 7 0,-3 1-4 0,2 0 11 16,0-1 8-16,-2 2-6 0,3 1 18 0,-1-3-31 16,0 0 9-16,0 1 11 0,1-1-28 0,-1 0 29 15,1 1-6-15,1 2-6 0,0-3-33 0,1 1 36 16,2 0-8-16,-1 3-2 0,-1-3 16 0,2 1-12 0,-1-1-18 15,-1 1 27-15,2 0-1 0,0 0 6 0,-3-1-6 16,1 0 17-16,-1 2-25 0,0-3 15 0,1 2-22 16,-3-2 13-16,1 0 3 0,-1 0-9 0,0 0-16 0,0 1 21 15,-1-1 0-15,13 0-26 0,-14 2 20 16,2-2 3-16,-2 1 13 0,0-2-15 0,0 1 25 16,-2 0-31-16,3 1 16 0,-5-2-6 0,4 2-6 0,-1-2 10 15,-2 1-11-15,-3 0 14 0,2 0-13 0,-1 0 5 16,-1-2 3-16,-2 2 17 0,1-1-34 0,0 1 10 15,2-2 27-15,-9 2-34 0,14 0 47 0,-7 0-17 0,0 0-1 16,-2 0-38-16,-5 0 12 0,13-3 48 0,-13 3-51 16,13-1 0-16,-8 1 46 0,1 0-21 0,1-1-18 15,-7 1-9-15,14 0 14 0,-14 0-3 0,11-2-9 16,-4 2 39-16,3-1-5 0,-4 1-14 0,1 0 17 0,-1-1 1 16,0 1-6-16,2-2-13 0,-1 2 22 0,0 0-26 15,-7 0-28-15,22-1 18 0,-12 1 21 0,-1 0-29 16,-1-2-19-16,-8 2 12 0,14 0 42 0,-14 0-43 15,14 2-2-15,-5-2 57 0,-1 0-11 0,-1 0-44 0,10 0 40 16,-3 0-10-16,0 0-34 0,-1 0 33 0,3 0-8 16,1 0 14-16,0 0-48 0,-3 0 4 0,4 0 48 15,-3 1-46-15,-1-1 61 0,2 0-63 0,1 0 62 0,0 2-31 16,-2-4 1-16,0 4 8 0,-1-2 23 0,2 1-6 16,-3 0-60-16,2-1-5 0,-3-1 50 0,0 1-41 15,2 0 2-15,0 0-1 0,0 0 53 0,-1 1 5 0,-2-1-18 16,0 0-36-16,2 0 20 0,2 0-18 0,-2-1 51 15,2 1-42-15,-2-1-4 0,3 1 5 0,1 0-15 16,1 0 72-16,-3 1-48 0,4-1 39 0,-3 0-63 0,0 1-2 16,0 1 21-16,-2 0 47 0,0-1-56 0,1 1 48 15,-1 1-51-15,0 0 9 0,-2-3 37 0,3 3-49 16,-3-2 26-16,-1 2 29 0,-1-2-58 0,-1 0 60 0,-2-1-16 16,2 2 21-16,-4-2-33 0,2 0 12 0,0 0-16 15,0 0 8-15,-7 0-35 0,12 1 49 0,-5-1-55 16,-7 0 13-16,20-1 43 0,-10-1-50 0,3 1 24 15,-4 0-13-15,-2 0-3 0,1-1 25 0,1 1 27 0,-9 1-56 16,19-3 41-16,-7 3-46 0,-5 1 23 0,-7-1-25 16,16-1 25-16,-9 0-4 0,-7 1-42 0,13 0 2 15,-6-2-7-15,0 4-38 0,0-1-213 0,-5 0 103 0,-2-1 66 16</inkml:trace>
  <inkml:trace contextRef="#ctx0" brushRef="#br0" timeOffset="4996.1">13878 5724 2 0,'0'0'35'0,"-8"-2"4"16,8 2-22-16,-6-1 30 0,6 1-32 0,-8-2 20 16,4 1-23-16,4 1 6 0,-7-1 33 0,7 1-31 0,-6-1 10 15,6 1 7-15,-5-2-10 0,5 2-24 16,0 0 22-16,-6-3 4 0,6 3-10 0,0 0 2 0,-5-1-11 15,5 1 33-15,0 0-25 0,0 0 4 0,-4-3 6 16,4 3-24-16,0 0-5 0,0 0 6 0,0 0 6 16,0 0 16-16,0 0-2 0,0 0-19 0,0 0 12 0,0 0-8 15,0 0-1-15,0 0-2 0,0 0 1 0,0 0 3 16,0 0 42-16,0 0-52 0,0 0 8 0,17 0-9 16,-9 0 8-16,0 0-1 0,4 0-2 0,4 2 5 0,-3-4 4 15,3 2-17-15,-1 2 34 0,0-4-23 0,-1 2-5 16,0 2-5-16,-2-1 4 0,-2-1-8 0,4 1 10 15,-3-1 7-15,1 0-11 0,-3 0-10 0,4 0 21 16,1-1-4-16,-3 1-31 0,1-1 14 0,6-1 20 0,-3 2-14 16,2 0 19-16,2 0-17 0,-1 0-3 0,-1 0 29 15,2 0-14-15,2 0 4 0,1-1-7 0,1 1-6 0,-1 0 37 16,4 0-5-16,-2 0-8 0,1 0-41 0,0 0 4 16,1 1 39-16,-4-1-1 0,3 0-18 0,0 2-39 15,10 0 8-15,-5 0 45 0,-5 2-39 0,8 0 2 16,-4-1 52-16,-5-1 0 0,-2 0-18 0,2-1 14 0,12 4 2 15,-11-1-66-15,1-4 43 0,-1 3-45 0,-2-3 43 16,-2 2 12-16,2-1-29 0,-3 1-13 0,3 0 22 16,-2-1 24-16,-3 0-54 0,3 1 40 0,-3-2-29 0,1 0 16 15,-2 0 9-15,0 0-1 0,-1 0-29 0,1 0 54 16,1 1 8-16,-2-1-3 0,0 0-64 0,0 0-10 16,3 0 10-16,-2 0 34 0,2 0-16 0,0 0 43 0,1 0-52 15,1 0 36-15,1 0-53 0,-1 0 7 0,1 0 49 16,3 0 4-16,-4 0 14 0,-3 0-60 0,4 0 8 15,-6 0-13-15,4 0 17 0,-1 0 60 0,-4 0-15 16,2 0 0-16,-3 0-67 0,1 0 21 0,-2 0 45 0,-5 2-67 16,2-1 0-16,-2 0-1 0,-2-1 56 0,-1 0 23 15,-5 0-75-15,0 0-2 0,14 0 76 0,-10 1-23 16,-4-1-56-16,0 0 2 0,13-1 27 0,-9 1 11 0,-1 0-13 16,0 0 52-16,1-1-30 0,-2 1-22 0,1 0 53 15,-3 0-18-15,4 1 7 0,-3-1-10 0,-1 0-68 16,0 0-2-16,4 0 85 0,-4 0-62 0,0 0 62 0,1 0-8 15,-1 0-69-15,3 1 56 0,-3-1-54 0,0 0 48 16,0 0 5-16,3 0 12 0,-3 0-65 0,0 0 47 16,0 4-29-16,0-4-12 0,0 0-9 0,0 3 58 15,0-3-58-15,0 2 74 0,0 1-23 0,0 0-19 0,0 1 39 16,0-4-65-16,0 7 58 0,0-7-54 0,-2 10 65 16,1-5-34-16,1-5-34 0,-2 10 23 0,1-3 35 15,0-3-22-15,1 8 29 0,-1-5 5 0,-2 4-10 0,1-4-7 16,-1 0-43-16,2 0 49 0,-1-1-33 0,-1 6 9 15,0 2 26-15,0-2-18 0,-4 1 1 0,6-1-37 16,-5 5 64-16,1-4-14 0,3 5-1 0,-1-2 4 0,-2 1-3 16,2-2-29-16,-2 1 18 0,2-1 17 0,0 0-25 15,3 2 23-15,-2 0-25 0,-1-1 33 0,0-1-68 16,1 2 47-16,-2 0-54 0,3 0 42 0,-1 0 22 0,1-3 3 16,-2 3-5-16,3-2-35 0,-3 2 26 0,3 0-45 15,0-1 5-15,0 0 49 0,-1-2 6 0,-1 2-1 16,1 1-53-16,0 0 30 0,-1-2 44 0,4 0-64 15,-4 1 53-15,1-1-16 0,1 1 4 0,1 2-13 0,-1-4 20 16,2-1 4-16,-2 3-12 0,1 0-9 0,0 0 15 16,2-2-1-16,-3 0 1 0,3 0-2 0,-1 0-12 0,-1-3 11 15,0 2-2-15,2 0-4 0,-3-4-8 0,0 0-5 16,2-2 11-16,0-2-5 0,-2 1 1 0,0-1 4 16,1 0-16-16,-1-5 9 0,1 9-4 0,-1-5 6 15,2-1-9-15,-2-3 18 0,0 9 2 0,1-6 5 0,-1-3-3 16,0 0-8-16,0 0 2 0,0 12 6 0,0-12 0 15,0 5-5-15,0-5 2 0,0 3-4 0,0-3-3 16,0 0-4-16,3 3-6 0,-3-3-1 0,0 0 4 16,0 0-2-16,0 0 3 0,0 0 1 0,0 0-10 0,0 0 18 15,0 0-11-15,1 10-1 0,-1-10-14 0,0 0 12 16,0 0 3-16,0 0 33 0,2 0-55 0,-2 0-27 0,0 0-26 16,0 0-16-16,0 0-86 0,0 0 0 0,0 0-54 15,5-13-519-15,-5 13 246 0,0 0 164 0</inkml:trace>
  <inkml:trace contextRef="#ctx0" brushRef="#br0" timeOffset="11621.73">5122 6795 21 0,'0'0'45'0,"0"0"-29"0,0 0 18 15,3-3-22-15,-3 3 11 0,0 0 12 0,0 0-10 0,0 0-6 16,0 0 1-16,0 0 2 0,1-6 17 0,-1 6-28 15,0 0 8-15,0 0 11 0,0 0-23 0,0 0 6 0,4-2-1 16,-4 2-17-16,0 0 3 0,0 0 14 0,6-5-10 16,-3 3 9-16,-1-1-6 0,-2 3 21 0,6-3-21 15,-6 3 5-15,5-1-11 0,-5 1 9 0,4-3 0 16,-4 3-15-16,3-1 0 0,-3 1 2 0,4-4 13 0,-4 4-2 16,0 0 2-16,5-3-6 0,-5 3 2 0,0 0-15 15,5-2 23-15,-5 2-19 0,0 0 2 0,4 0 14 16,-4 0-4-16,0 0-14 0,0 0 8 0,7-1-1 15,-6-1-2-15,-1 2 11 0,0 0 5 0,10 0-19 0,-10 0 7 16,5 0 7-16,-5 0-13 0,8 0 5 0,-4 0 4 16,1 0-11-16,-2 0 3 0,-3 0 7 0,11 2-9 0,-5-2 29 15,-2 0-29-15,4 0 12 0,-2 1-20 16,-1-1 23-16,2 0-8 0,-1 2 1 0,-1 1-2 0,7-1-10 16,-3 0 24-16,-2-1-4 0,-2-2-6 0,3 2 1 15,-2 1-13-15,0-1-8 0,-1 0 14 0,0-2 21 0,4 2 49 16,-4-1-78-16,8 0 7 0,-3 0 12 15,-1 0-19-15,-2 0 26 0,2 0-9 0,4-1 2 0,-1 2-2 16,-1-1 2-16,-2 0 4 0,0 0-7 0,1 0 16 16,-3 0-35-16,5-1 5 0,2 0 8 0,-3-1 1 0,-2 2 3 15,-1-1-19-15,-1 1 23 0,-1 0-3 0,2-2 18 16,0 2-11-16,-1 0-20 0,1 0-6 0,0-1 8 0,-3 1-3 16,4 0 32-16,-3 0-27 0,-1 0-12 0,2-1 34 15,1 1-14-15,0-1 19 0,0 2-25 0,0-1-6 16,-1-1 8-16,1 1 8 0,-8 0-1 0,23 2 3 15,-12-4-19-15,5 2 29 0,-2 0-10 0,2-2-7 0,-3 0 13 16,1 2-16-16,2 0 15 0,-5 0-6 0,6-1-10 16,-7 1 11-16,3 0-13 0,2 0 3 0,-1 0-1 15,-1 0-5-15,-3 1-4 0,-1-1 24 0,6 0-19 0,-3 0 9 16,-3 0-20-16,0 0 12 0,-1 0 15 0,-1 2 0 16,-1-2-22-16,1 2 17 0,-1-2-1 0,1 1-10 15,0 0 20-15,0 0 0 0,0 1-22 0,1-2 3 16,6 0 2-16,-5 1 14 0,0-1-13 0,4 2 1 0,1-4 3 15,1 2 11-15,-1 0-26 0,1 0 31 0,1-1-25 16,0-1 5-16,0 2-12 0,0-1 18 0,0 2 9 16,0-1-15-16,-1 0 14 0,0 0-18 0,-2-1 16 15,1 1-22-15,-2 0 12 0,1 0 21 0,-1 0-25 0,-3 0 10 16,1-1-12-16,-3 1 6 0,0 0 19 0,1 0-31 16,-1 1 5-16,1-1-3 0,-2 0 26 0,2 0-29 0,1 0 25 15,-1 0-19-15,-2 0-11 0,9 1 24 0,-5-1 10 16,3 2-12-16,0-2 4 0,-1 0-14 0,-2 1-6 15,-3 1 13-15,-7-2-7 0,17 0 12 0,-8 0-14 16,-1 0 23-16,-1 1-4 0,7-2-16 0,-2 2-2 0,1 0 8 16,2-1 5-16,-2 0 0 0,-1 1-24 0,-1-1 20 15,-2 2 10-15,0-2-10 0,-2 0 6 0,-7 0-14 16,15 3 2-16,-4-3 22 0,0 0-16 0,1 0 0 16,-2 0 17-16,-1 0-23 0,-2 0 0 0,-7 0-1 0,18-3-8 15,-10 3 1-15,7 3-8 0,-2-3 22 0,4-3-1 16,-5 6 6-16,3-6-12 0,-2 3 19 0,3 0-6 0,-2 3 7 15,-1-3-17-15,1 0 1 0,-2 1-5 0,2-1 5 16,-3 3-10-16,2-3 25 0,-5 2-12 0,6-2 3 16,-2 1 3-16,-4 0-1 0,1-1 9 0,1 0-15 15,2 0-1-15,-2 0-6 0,1 1 12 0,-3-1 5 0,-8 0-11 16,13 0 0-16,-4 0-7 0,-4 0 17 0,0 2-7 16,2-2-1-16,-7 0 11 0,15 0-10 0,-15 0 2 15,13 3-12-15,-5-3 9 0,-8 0-7 0,14 0-13 16,-8 1 24-16,-6-1 1 0,15 0-1 0,-3 1 11 0,-3-1-7 15,-2-1-22-15,-7 1-8 0,17 0 24 0,-10 0-7 16,4 0 7-16,1-1-2 0,-1 1 6 0,1 1-1 16,-1-2-17-16,-2 2 3 0,1-2 24 0,-10 1-17 15,14-1 5-15,-1 1 2 0,-5 0-12 0,1 0 5 0,-9 0 7 16,14-2-20-16,-3 7 35 0,-6-5-25 0,-5 0 15 16,14-1-6-16,-14 1-22 0,13 0 13 0,-7-1 2 0,-6 1 15 15,14 0-8-15,-10-1 0 0,-4 1-5 0,13 0 10 16,-13 0-3-16,13-4-28 0,-7 4 19 0,-6 0-5 15,15 2 11-15,-7-4-21 0,-8 2 22 0,19 0-29 16,-5-1 16-16,-6 1 23 0,1 0-5 0,-9 0-6 0,15 0-7 16,-7 0 9-16,-2-1 2 0,-6 1-23 0,13 0 1 15,-13 0 17-15,13 0 0 0,-7 1 1 0,-6-1-9 16,14 0-61-16,-5 0 64 0,-9 0 2 0,14 0 13 16,-7 0-22-16,-7 0 24 0,14 0-6 0,-6 0 0 0,-1 0-1 15,1 1-9-15,-8-1 8 0,21-3 11 0,-10 3-15 16,-1 0-16-16,-1-2 32 0,-9 2-17 0,13 2-7 15,-5-2 0-15,-8 0 13 0,13 0-16 0,-5 1 8 0,-8-1 1 16,11 0 10-16,-2 1-1 0,-9-1-27 0,11 0 39 16,-11 0-22-16,10 0-13 0,-10 0 3 0,15 0 20 0,-9 1-39 15,-6-1 36-15,12 0-17 0,-12 0 19 16,11 0-23-16,-11 0 25 0,11 0-2 0,-11 0 3 0,14-1-9 16,-14 1-18-16,11 0 10 0,-11 0 7 0,14 0-3 15,-9 0 13-15,-5 0 0 0,12-1-21 0,-3 0 13 0,-9 1 0 16,16-2 4-16,-11 2 1 0,-5 0-21 0,15 2 13 15,-15-2 3-15,11-2-8 0,-11 2 0 0,11 0 13 16,-11 0-11-16,8 2 15 0,-8-2-17 0,9 1-23 16,-9-1 28-16,8 0-2 0,-8 0 3 0,0 0-6 0,13-3-6 15,-13 3 3-15,10 0 9 0,-10 0-10 0,9 2-11 16,-5-4 33-16,3-1 0 0,-7 3-25 0,0 0 6 0,13 1 16 16,-13-1-1-16,11-1-23 0,-3 0 29 0,-4 3 10 15,-4-2-44-15,10 0 27 0,-10 0-2 0,12 0-16 16,-12 0-17-16,14 0 38 0,-8 0-2 0,1-1 9 15,3 1-12-15,-10 0-18 0,11 0 16 0,-4 1 4 0,-7-1-6 16,13-1-22-16,-13 1 22 0,13-1 15 16,-13 1-34-16,11 0 18 0,-11 0 0 0,12 1-24 0,-8-2 32 15,-4 1-18-15,10 0 0 0,-10 0 8 0,15 0 4 16,-15 0-14-16,11 0 17 0,-4-3-4 0,-7 3-76 0,0 0 72 16,27-3 17-16,-17 3-13 0,1-2 12 0,1 2-9 15,1-3 23-15,-3 1-37 0,-1 2 19 0,5-2 30 16,-3 2-67-16,3 4 45 0,-7-4-50 0,-7 0 27 0,14-2-15 15,-1 7 32-15,-1-7-13 0,0 2-9 0,-3-1-10 16,0 1 1-16,-3-2 37 0,8 0 0 0,-3 6-3 16,-1-6-13-16,-3 1-18 0,-7 1-1 0,12-1 39 0,-7 0-19 15,-5 1-18-15,16-4 11 0,-9 4-16 0,1 0 30 16,8-3 0-16,-3 3-13 0,2-5 16 16,0 5-36-16,1 1 51 0,-1-4-1 0,3 1-17 0,-1 4 0 15,-2-4-7-15,2-1-39 0,2 1 57 0,-1 0 6 0,-3 1-52 16,2 1 6-16,0 1 2 0,-1 1 7 0,2-7 32 15,-2 4-7-15,-3-3-10 0,-4 6-27 0,7 0 43 16,-5-1-38-16,0-1-10 0,5-1-2 0,-5 2 26 0,5-1 0 16,-2 5 13-16,1-10 22 0,-1 4 2 0,3 1-47 15,-3-2 0-15,2-2 15 0,0 6 20 0,-1-3-14 16,1 0-34-16,2 1 15 0,-2 0 32 0,2 0-45 0,-3 0 22 16,6 0-10-16,0-1-4 0,-5-3-2 0,5 4 21 15,-3 0-5-15,0-1 0 0,0-2 23 0,0 2-75 16,0-1 89-16,-3 4-22 0,0-7 4 0,0 3 8 0,3 4-12 15,-3-4-2-15,2 2-15 0,-2 0 21 0,1 0-32 16,2-3 14-16,-3 0 18 0,-4 5 10 0,8-2-57 16,-4 0 40-16,4-3 9 0,-1 2-55 0,-1 0 36 15,2 3 14-15,1-6 9 0,0 3-71 0,-2-2 65 0,2 2-34 16,-2 0 2-16,5-3 16 0,-4 3 9 0,0-2-54 16,-1 3 12-16,0 0-5 0,0-4 49 0,1 1-6 0,-2 3-32 15,-1 0 0-15,1 0 55 0,2 0-53 0,-3-2 12 16,1 2 7-16,1-3 34 0,2 1 4 0,-4 0-18 15,2 2-11-15,2-2 31 0,-3 1-49 0,0-1-11 16,1 2 47-16,-3 0-46 0,4-2 7 0,-6 1 49 0,3-1-33 16,1 0 30-16,-2 4-60 0,-2-4 41 0,-3 1-7 15,2 2 20-15,0-3-37 0,-1 3-13 0,-2-2 53 0,1 1-56 16,4-1 55-16,-3 1-59 0,5 0 44 16,-4-2 16-16,0-1-15 0,-1 3 3 0,-3 0-15 0,3 3-39 15,3-3 29-15,-3 1 18 0,5-1-43 0,-3-1 42 16,4 1 11-16,-4-4-12 0,5 3-12 0,-3 1 20 0,-1-1-1 15,4 2 9-15,-3-1-6 0,-1 0-54 0,2 1 10 16,-3 0-4-16,1-1 11 0,3-1 44 0,-4 2-48 16,-3-1 58-16,3-1-29 0,-3 1-26 0,1-1 17 15,-2 1-16-15,6 0 49 0,-1 1-49 0,-2 0-14 0,1-3 74 16,-1 2-4-16,1 1-65 0,-3-1 17 0,4-1 42 16,-3 3-55-16,5-4 63 0,-1 1-12 0,-1 2-31 0,0-2-44 15,2 1 74-15,-1 0-25 0,1-1-16 16,1 0 30-16,0 1-42 0,-4 0 2 0,6 0 63 0,-3 0-15 15,0-2 9-15,-2 4-63 0,-2-2 14 0,-1 0 43 16,-4 0-24-16,2 1-27 0,-9-1-5 0,13 1 66 0,-2 2-2 16,0-3-62-16,-4 0 1 0,1 0 74 0,-8 0-63 15,12 0 45-15,-5 0-8 0,0 0 10 0,-7 0-49 16,11-1 15-16,-3 2 21 0,-8-1-43 0,13-1 58 16,-6 2-16-16,0-2-11 0,3 0 15 0,-10 1-73 0,14 1 23 15,1-3 60-15,-4 2-13 0,1 0-41 0,-1-1 46 16,0 2 0-16,0-1 6 0,0 1-59 0,-3-1-9 15,7 1 66-15,-6-1-66 0,0 0 29 0,-1 0-12 0,0 0 60 16,-1 1-55-16,3-2 53 0,-3 1-7 0,-7 0-48 16,13 0-21-16,-5-1 27 0,-8 1-11 0,13 1 1 15,0-2 25-15,-1 2 2 0,0 0-7 0,-2-1-8 0,3-1-14 16,1 0 59-16,0-1 16 0,-2 1-3 0,-1 1-22 16,-2 0-34-16,1-2 28 0,4 2 5 0,-6 2-82 15,0-4 61-15,5 5-15 0,-4-3 44 0,-2 0-49 16,2 0 45-16,0 0-27 0,-9 0-31 0,11 2 72 0,-4-1-66 15,-7-1-9-15,12 0 73 0,-5 1-6 0,1-1 2 16,-2 0 1-16,4 0-25 0,2-2 12 0,-3 3 2 0,-1 0-52 16,5 2 75-16,-13-3-92 0,21 0 81 0,-12 0-14 15,-9 0-71-15,17 0 5 0,-9 1 24 0,0-2 29 16,6 2 16-16,-1 0-44 0,0 0 45 0,-13-1-70 16,20 1 72-16,-12 0-74 0,0-2 79 0,-8 1-80 0,12 1 72 15,-12-1-58-15,15 0 26 0,-7 0 30 0,5 3-51 16,-3-4 51-16,3 2 20 0,-3-1-19 0,0-1-17 15,-2 2-56-15,5 0 13 0,-2-1 24 0,5 3 49 16,-2-5-34-16,-2 2-12 0,4 2-19 0,-4 1 59 0,0-3-20 16,3 2 15-16,-2-2-56 0,2 0 47 0,-2-2 4 15,0 4-22-15,2-2-45 0,-2 0 65 0,-1 0 12 0,-3 0-75 16,1 0 71-16,-3 0-66 0,0 2 72 0,-1-2-3 16,2 0-19-16,-3 0-34 0,0 0 24 0,2 0 26 15,-1 2-64-15,-6-2-4 0,13 2 64 0,-7-3-38 16,0 2 62-16,1 0-55 0,0 0 28 0,0-1-4 0,-7 0-62 15,14 1 24-15,-4-1 46 0,3-2-30 0,0 3-35 16,1 0 70-16,1-1-21 0,0 0 28 0,1 3-61 16,0-6 55-16,-1 6-30 0,-1-1-23 0,0 0-19 0,0-1 60 15,-4-1-16-15,5 0-22 0,-3 2 48 0,-1 0-18 16,2-1-24-16,-5 1 43 0,-8-2-70 0,19 2 59 16,-10-2 2-16,2 3-23 0,-2-2 23 0,-1 1-6 0,-1-2-34 15,1 1 0-15,-8-1 37 0,16 0-15 0,-10 0 29 16,-6 0-12-16,20 1-37 0,-8 2 48 0,1-5-25 15,-1 5 2-15,0-2-4 0,0-1-6 0,2-1 21 0,-2 4 11 16,-2-3-8-16,3 2-12 0,0-4-48 0,0 4 19 16,-2 1 22-16,0-1 32 0,-2-5-43 0,-1 6 18 15,0-3-29-15,-1 1 16 0,4 0 12 0,-1-2 14 0,-1 3-2 16,-1-2-26-16,1 1-20 0,2 0-6 0,1-1 49 16,-2 0 7-16,-10 0-83 0,21 4 44 0,-8-3 41 15,-2-1-10-15,4 0-33 0,-3 0 16 0,4 1 22 16,-2-1 2-16,1 1-37 0,0 1 38 0,1-1-42 0,-2-1 22 15,1 0-24-15,-2-1 38 0,-1 1-3 0,3-2-10 16,-2 4-24-16,0-2 7 0,0 1 22 0,0 1 2 16,0-3 4-16,3 0 7 0,-2 2-24 0,1 0 16 0,-2 4 1 15,1-5-25-15,3 0 10 0,-3 2 3 0,0 1 6 16,0-3-21-16,2-3 13 0,0 6-6 0,-2-1 14 16,0 0-31-16,2-2 24 0,-2 1-18 0,4 0 34 0,-4-1-45 15,4 1 20-15,0 3 16 0,-2-3-19 0,1-1-7 16,0-1 10-16,2 1 24 0,-1 0-28 0,-2 1 2 15,2-2 28-15,-1 2-16 0,-1-2-10 0,0 1 18 0,1 1 0 16,-3-1-20-16,2 0 13 0,0 0-25 0,-1 2 42 16,0 0-10-16,1-2-5 0,-1-2 12 0,2 4-11 15,-2-6 6-15,3 3 4 0,0 1-41 0,0 1 37 0,1-1 0 16,-2 2-27-16,2-4 25 0,-3 2-11 0,2 0 7 16,1 2 1-16,-3 0-6 0,3-6 3 0,-2 4 1 15,2 0-42-15,-5 0 21 0,2 0 18 0,1-1 1 16,-1 2-12-16,0-1-11 0,-2 0 36 0,2 0-16 0,0 2-32 15,-1-2 54-15,-1 0-11 0,1 0-7 0,0-2 12 16,1 2-34-16,-4 2 7 0,1-2 11 0,2 0-14 16,-1 2 32-16,-1-2 6 0,3-2 5 0,-2 0-21 0,-1 2-2 15,0 0 3-15,0 0-10 0,3-3 9 0,-2 5 3 16,3-1-8-16,-4-1-21 0,1 0 10 0,0 0 15 16,-1-1-11-16,1 2 2 0,0-1-5 0,-1 0 17 0,2-1-29 15,0 1 32-15,-1-2 2 0,0 2-6 0,2 2-1 16,-1-2-27-16,-1 1 23 0,3-2-1 0,-2 2 1 15,1-4 3-15,0 3-18 0,-2 0 15 0,1 0-11 16,2 0 7-16,-2 0-11 0,0 2-16 0,2-4 32 0,0 2 3 16,-2 0 9-16,0 2-6 0,-1-2-4 0,0-2-3 15,1 4-12-15,-3-1 1 0,-1-1 10 0,0 0 4 0,1 2-5 16,-3-2 7-16,-3 2-5 0,4-4-12 0,-5 2 8 16,2 0 4-16,-1 0-2 0,-1 2-3 0,-5-2-5 15,14-2 4-15,-10 4 2 0,5-4 3 0,-9 2-19 16,14 0 36-16,-7 0-22 0,-7 0-2 0,15 0 1 0,-2-2-11 15,-2 2 26-15,-3 0-4 0,2 0-14 0,-10 0 7 16,13 0-7-16,-13 0 13 0,15 0 4 0,-10-1-15 16,-5 1 1-16,16 0-10 0,-9 1 13 0,-7-1 8 0,13 0-2 15,-13 0-5-15,12-3-7 0,-5 5 6 0,-7-2 8 16,12 0 7-16,-5 0-8 0,7 1-13 0,-3-1-1 16,1 2 22-16,-3-4-20 0,0 2 7 0,-9 0-8 0,15 0 12 15,-9 4-6-15,-6-4 13 0,14-2-8 0,-5 2 10 16,-2 0 4-16,-7 0-7 0,13 2 0 0,-6-2-21 15,1 0 6-15,-1 0-15 0,1 1 24 0,-3-1 3 16,3 0-7-16,-1 0 6 0,-1 0-7 0,2 0 1 0,-2 0 0 16,-1 0-5-16,2 0-5 0,-1 0 7 0,0 0-6 15,1 0 26-15,-2 0-12 0,0 0-13 0,0 0 13 0,-5 0-5 16,8 1-8-16,-4-2 6 0,-4 1-6 0,10 0 11 16,-10 0-14-16,8 0 9 0,-4 1 6 0,-4-1-10 15,11 0-2-15,-6 0 3 0,0 0 3 0,-5 0 8 16,7 1-6-16,1-1 1 0,-1 2 3 0,-2-2-11 0,0 0 8 15,0 0-5-15,1 1 7 0,-6-1-4 0,10 0-3 16,-10 0-1-16,5 0 17 0,0 0-5 0,-5 0-18 16,8-1 2-16,-4 2 9 0,2-1 3 0,-6 0-1 0,7 0-6 15,-1 2-3-15,-6-2 10 0,7 0-9 0,-1 0 3 16,-6 0 6-16,8 0-2 0,-1 0-3 0,-2 0-3 16,1 1 5-16,2 0 1 0,-3-1 0 0,0 0-9 0,-5 0 0 15,12 0 6-15,-7 0 7 0,0 0-14 0,-5 0 15 16,7 0-2-16,-1 1-1 0,-6-1 4 0,6 0 2 15,-6 0-14-15,8 0-2 0,-3 0 2 0,-5 0 5 16,6 2 9-16,-6-2 4 0,7-2-16 0,-7 2 7 0,0 0 1 16,6 0 7-16,-6 0-24 0,8 2 21 0,-8-2-1 15,0 0 9-15,6-2-3 0,-6 2-19 0,0 0 15 0,0 0-7 16,5 2 3-16,-5-2 0 0,0 0 1 0,5 0 1 16,-5 0-6-16,0 0 5 0,0 0-6 0,4 0-3 15,-4 0 11-15,0 0-2 0,0 0-5 0,0 0 5 16,0 0 1-16,0 0-11 0,0 0 7 0,0 0 0 0,0 0-4 15,0 0 9-15,5 3-6 0,-5-3-1 0,0 0 9 16,0 0-5-16,0 0-5 0,0 0-4 0,0 0 11 16,0 0-4-16,8 0 5 0,-8 0-8 0,0 0-2 0,0 0-5 15,0 0 12-15,4 0-6 0,-4 0-11 0,0 0 2 16,0 0 10-16,0 0-2 0,0 0-4 0,0 0 12 0,0 0-7 16,0 0-7-16,7-3 3 0,-7 3 7 0,0 0-5 15,0 0-11-15,0 0 8 0,0 0-5 0,0 0 10 16,0 0 2-16,0 0-6 0,0 0 3 0,0 0-1 15,0 0 6-15,0 0-1 0,0 0 8 0,0 0-16 0,0 0 9 16,0 0-4-16,0 0 4 0,0 0-3 0,0 0-12 16,7 0 16-16,-7 0-2 0,0 0-8 0,0 0-6 15,0 0 9-15,0 0 9 0,0 0-9 0,0 0-7 16,0 0 3-16,0 0 8 0,0 0-11 0,0 0 9 0,0 0-5 16,0 0 1-16,5-2 2 0,-5 2 0 0,0 0-3 15,0 0-10-15,0 0 14 0,0 0-6 0,0 0 5 16,0 0 17-16,0 0-10 0,0 0-2 0,0 0-6 0,0 0-6 15,5 2 17-15,-5-2-17 0,0 0 9 0,0 0-5 16,0 0-18-16,0 0 19 0,0 0 8 0,0 0-14 16,0 0 5-16,0 0 0 0,0 0 8 0,0 0-3 0,0 0 4 15,0 0-11-15,0 0-4 0,0 0 3 0,0 0-5 16,0 0 8-16,0 0 6 0,0 0-10 0,0 0 2 16,0 0 10-16,0 0 1 0,0 0-11 0,0 0-6 0,0 0 8 15,0 0 0-15,0 0 2 0,0 0 0 0,0 0-4 16,0 0 8-16,0 0-9 0,0 0-7 0,0 0 16 15,0 0-13-15,0 0 5 0,0 0 0 0,0 0 79 16,0 0-80-16,0 0 3 0,0 0 0 0,0 0 10 0,0 0-20 16,0 0-4-16,0 0 1 0,0 0 1 0,0 0 12 15,0 0-6-15,0 0-4 0,0 0 9 0,0 0 0 16,0 0 19-16,0 0-20 0,0 0 1 0,0 0 1 0,0 0 9 16,0 0-3-16,0 0-7 0,0 0 9 0,0 0-16 15,0 0 1-15,0 0 9 0,0 0-8 0,0 0 9 16,0 0-2-16,0 0-1 0,0 0 2 0,0 0-14 0,0 0 21 15,0 0-13-15,0 0-7 0,0 0 7 0,0 0 4 16,0 0 8-16,0 0-21 0,0 0 9 0,0 0-5 16,0 0 18-16,0 0-13 0,0 0 4 0,0 0-6 0,0 0-4 15,0 0 4-15,0 0 10 0,0 0 1 0,0 0 1 16,0 0-15-16,0 0 18 0,0 0-8 0,0 0 7 16,0 0-8-16,0 0-1 0,0 0-1 0,0 0-2 0,0 0 13 15,0 0-8-15,0 0-2 0,0 0 1 0,0 0-10 16,0 0 11-16,0 0-8 0,0 0 1 0,0 0 17 15,0 0-6-15,0 0 4 0,0 0-17 0,0 0 0 0,0 0-1 16,0 0 4-16,0 0 4 0,0 0 5 0,0 0-4 16,0 0-1-16,0 0 13 0,0 0-15 0,0 0 9 15,0 0-5-15,0 0-2 0,0 0-3 0,0 0 19 16,0 0-11-16,0 0-3 0,0 0-7 0,0 0 9 0,0 0-5 16,0 0-1-16,0 0 3 0,0 0 2 0,0 0 3 15,0 0-4-15,0 0 2 0,0 0-7 0,0 0 1 16,0 0-3-16,0 0 8 0,0 0-10 0,0 0 13 0,0 0 0 15,0 0-10-15,0 0 7 0,0 0-4 0,2-4-5 16,-2 4 15-16,0 0 4 0,0 0-20 0,0 0 1 16,0 0 4-16,0 0 8 0,0 0-10 0,0 0-13 0,0 0-4 15,0 0-4-15,0 0-7 0,0 0-11 0,0 0 2 16,0 0-12-16,0 0-15 0,0 0-12 0,7-1-40 16,-7 1-12-16,1-6 4 0,-1 6-30 0,0 0-1 0,0 0-16 15,0 0-468-15,0 0 216 0,-15-21 142 0</inkml:trace>
  <inkml:trace contextRef="#ctx0" brushRef="#br0" timeOffset="83365.88">21648 6186 40 0,'-4'-3'116'0,"4"3"-17"0,0 0 1 0,-1-12-12 15,1 12-6-15,-1-7 9 0,1 7-4 0,0 0-8 16,0 0-16-16,-4-8-2 0,4 8 3 0,0 0-12 0,-3-6-18 15,3 6 8-15,0 0-12 0,-2-3-17 0,2 3-1 16,0 0-10-16,0 0 18 0,0 0-20 0,0 0 23 16,-4 14 8-16,4-7-8 0,0 4 2 0,0 1-40 15,0 3 22-15,0 1-24 0,0 1 27 0,-2-1 3 0,0 4 20 16,2 0-15-16,-2-2-35 0,0 4 19 0,-1 10 6 16,0-7-7-16,-1-1 50 0,2-7-46 0,0 4-3 15,1-4-13-15,1 0 27 0,-1 2-20 0,0-4 25 0,-1 0-7 16,4 1 5-16,-4-2-6 0,2-1-17 0,-2-3 16 15,2 4-19-15,0-9 5 0,-2 2 12 0,2 1 41 16,0-4-14-16,-3 3 3 0,2-3-9 0,1-4 33 0,-2 9 10 16,2-4-13-16,0-5 12 0,-3 2-16 0,3-2 2 15,0 0-12-15,0 0 4 0,0 0-13 0,-10-9 2 16,5-1-11-16,5-1 4 0,-3-3-9 0,0-1-7 16,0 0 12-16,3-5-25 0,-3 0 6 0,3-1 4 0,-2-1-11 15,2-2 3-15,0 2 10 0,0-1 4 0,0 3-12 16,2-2-5-16,-2 2 4 0,3 1-2 0,1-1-13 0,-2 3 21 15,4-2-23-15,-4 2 8 0,6 1 9 0,-4 3 0 16,-1-4-7-16,5 4 3 0,-3-1-8 0,3 1 7 16,2 2-14-16,-1 1 4 0,5-1-3 0,-1 1-4 15,0 3 2-15,-2 0-5 0,3 2 11 0,2-3-2 0,-6 1-4 16,5 5-5-16,-6 0 3 0,1-2-9 0,0 6 14 16,-1-1-5-16,-9-1 10 0,9 3 0 0,-3-1-9 15,-6-2 6-15,8 5-15 0,-4 0 6 0,0 0 8 0,-2-1-15 16,-1 1 21-16,0 0-7 0,0 0-6 0,-1 2 11 15,-1-2-9-15,1 3 8 0,-2-3 10 0,-4 7-22 16,4-5 22-16,-3 2-11 0,-2 1-15 0,1 0 25 16,-1-2-7-16,-2 0-10 0,1 0 28 0,0-2-31 0,-1 2 3 15,-1 0 29-15,1-2-27 0,1 0-9 0,0 0 27 0,-2 0-1 16,1 0-12-16,3-1-54 0,-1-2-13 0,7-3-22 16,-10 3-9-16,6 1 3 0,-1-1-40 0,1 4-325 15,4-7 155-15,-11 12 104 0</inkml:trace>
  <inkml:trace contextRef="#ctx0" brushRef="#br0" timeOffset="83717.64">21994 6370 108 0,'0'0'129'0,"4"-8"-27"0,-4 8-35 0,2-5 8 0,-2 5-11 16,0 0-7-16,0 0 22 0,0 0-39 0,0 0 11 16,0 0 5-16,0 0-13 0,-7 29-9 0,3-16-13 0,0 1 8 15,1 1 2-15,1-1-12 0,-3 1 18 0,1 2-35 16,2-5 14-16,1 4 9 0,-1-3-16 0,0 1-2 0,0 1 41 15,0 0-42-15,-2-6 23 0,4 6-15 0,-1-2 3 16,-1-3-9-16,2-3 26 0,0 1-32 0,0-8 33 16,-2 12-46-16,2-12 4 0,0 7 13 0,0-7 23 15,0 8-33-15,0-8 7 0,0 0-42 0,0 0 21 0,-5 8-43 16,5-8-32-16,0 0-274 0,0 0 123 0,0 0 80 16</inkml:trace>
  <inkml:trace contextRef="#ctx0" brushRef="#br0" timeOffset="84519.1">21791 6872 21 0,'0'0'97'0,"0"-8"1"0,0 8-28 16,2-7 24-16,-2 7-28 0,0 0-8 0,0-12 24 0,0 12-15 15,2-6-16-15,-2 6 5 0,0 0 11 0,0-11-3 16,0 11 17-16,0 0-46 0,0 0 18 0,-2-11 1 0,2 11-30 16,0 0 3-16,0 0 9 0,0 0-10 15,0 0 9-15,0 0-9 0,0 0-5 0,0 0-1 16,0 0 0-16,0 0-11 0,0 0 21 0,0 0 2 0,-11 29-10 15,11-17 6-15,-4-2-8 0,2 4 9 0,1 0 3 0,-1 2-8 16,2-1 17-16,-2 1-18 0,0-1-13 0,-2 0-5 16,3 1 11-16,1 1-10 0,-2-1 16 0,2-1 7 15,-1 1-21-15,1-2-4 0,-2 1 19 0,4-1-14 0,-4-2 6 16,4 0-9-16,-2 0 13 0,1 1-3 0,-1-4-1 16,2 3-21-16,-2-1 23 0,0-4-12 0,-2 1 0 15,2-1 5-15,0-2-5 0,0 1-1 0,-1 0 7 16,1-6-14-16,-2 8 16 0,2-3 0 0,0 1-6 0,0-6-10 15,-2 6 6-15,2-6 10 0,-2 7 8 0,2-7-2 16,0 5-18-16,0-5-1 0,0 0 21 0,0 5-17 16,0-5 6-16,2 4 15 0,-2-4-16 0,0 0 9 0,0 0 9 15,0 0-20-15,0 0 0 0,0 0-11 0,2 5 29 16,-2-5-23-16,0 0 12 0,0 0-4 0,0 0 3 0,0 0 0 16,0 0-13-16,0 0-21 0,0 0-15 15,0 0-20-15,0 0-9 0,0 0-7 0,0 0-27 0,0 0-18 16,0 0 4-16,0 0-4 0,0 0-9 0,-14-10-326 15,14 10 150-15,0 0 100 0</inkml:trace>
  <inkml:trace contextRef="#ctx0" brushRef="#br0" timeOffset="85450.28">21589 7153 92 0,'0'0'79'0,"0"0"-6"0,0 0 7 0,-4-8 6 0,4 8 0 16,0-4-1-16,0 4-8 0,-4-4 7 0,4 4-40 16,0 0 33-16,0-8-10 0,0 8-47 0,0 0 36 15,0 0 9-15,1-7-32 0,-1 7 22 0,0 0-23 16,0 0 24-16,3-5-7 0,-3 5-4 0,4-2-2 0,1 0 6 15,-5 2-21-15,6-1-2 0,-6 1-2 16,6-1-2-16,-6 1 0 0,5 2 0 0,2-2-10 16,-4 2-11-16,-3-2 27 0,8 3 0 0,-2 4-15 15,1-3 1-15,-1-1-9 0,-2-1-11 0,1 3 19 0,-1-3-14 16,0 2 12-16,0-2-1 0,1 3 3 0,-2-3 1 16,1 3-24-16,-1-1 33 0,3 4-38 0,-1 2 30 15,-1-6 3-15,0 3-9 0,1-3-12 0,-2 2 0 0,-1-2-20 16,0 0 35-16,0 2 7 0,2-1-30 0,-4 1 26 15,3-4-6-15,-2 4-17 0,2-2 18 0,-1 2-5 16,0-3-5-16,0 2-20 0,-1-2 34 0,-1 2-3 16,5-1-5-16,-5-1-11 0,2 1-4 0,0 0-8 0,-1-1 27 15,-1 1-4-15,3 0-7 0,-3-4 17 0,3 8-10 16,-1-4-12-16,0-3 1 0,-2-1 12 0,0 8-23 0,2-5 17 16,0 1-11-16,-2-4 25 0,2 6 7 0,-1-4-26 15,-1-2 17-15,3 5-11 0,-3-5-6 0,0 4 1 16,0-4-4-16,4 4 5 0,-2 0 4 0,-2-4 7 0,2 3 6 15,-2-3-16-15,3 4 2 0,-3-4-3 0,2 3 6 16,-2-3 9-16,0 0-26 0,2 3 5 0,-2-3 14 16,0 0 6-16,0 0-19 0,2 4 1 0,-2-4-3 15,0 0 15-15,2 3-25 0,-2-3 28 0,0 0 2 0,0 0-3 16,0 0 10-16,0 0-6 0,0 0 18 0,0 0 13 16,0 0 5-16,0 0-11 0,0 0 16 0,0 0-23 15,0 0 13-15,0 0-3 0,0 0 3 0,0 0-18 0,0 0-1 16,7-7-6-16,-3 5 1 0,-4 2-4 0,5-3 7 15,-5 3-2-15,5-5-2 0,-4 2-7 0,-1 3 11 16,5-6-14-16,-3 3 12 0,3 0-4 0,-3 0-3 0,3-4 3 16,0 2 0-16,-1 0-7 0,0-1 1 0,-1 1-2 15,1 1 6-15,2-3 8 0,2-1-3 0,-2 0-12 0,-1-1-10 16,1 1 11-16,-1-2 13 0,1 2-15 16,2 0 6-16,-2-1-10 0,1 1 8 0,-1 1 5 0,0-1 0 15,2 1 0-15,-6 1-13 0,3 2 8 0,-5 4-8 16,4-9 8-16,-4 9 10 0,3-8-15 0,-3 8 8 0,4-4-13 15,-4 4 3-15,0 0-7 0,7-5 9 0,-7 5-7 16,0 0-17-16,0 0-24 0,2-6-15 0,-2 6-26 16,0 0-34-16,0 0-6 0,0 0-29 0,0 0-22 15,0 0 1-15,0 0-437 0,0 0 203 0,0 0 136 0</inkml:trace>
  <inkml:trace contextRef="#ctx0" brushRef="#br0" timeOffset="87359.88">23261 6237 18 0,'0'0'78'0,"2"-12"14"0,-2 12-3 0,0 0-20 16,0-15 2-16,0 10 1 0,0 5-8 0,3-19 15 15,-3 9 10-15,0 8-14 0,0 2 10 0,1-3-2 16,-1 3-20-16,0 0-13 0,0 0-16 0,-4-15 0 0,4 15 15 16,0 0 0-16,0 0-17 0,0 0-18 0,0 0 1 15,0 0-7-15,0 0-6 0,0 0 9 0,0 0 5 16,5 18 4-16,-4-11-21 0,-1 0-1 0,2 8-13 16,1-1 4-16,-1 1 3 0,2 2 5 0,-3 0 27 0,4 1-7 15,-5 0-25-15,4 1 8 0,-4-2 19 0,2 1-1 16,1 0 6-16,-3-1-26 0,4 1 24 0,-4-4-9 15,2 1-3-15,1-2-1 0,-3-3-3 0,1 1-16 0,-1-2 17 16,2-1-22-16,-2-2 2 0,1-1-3 0,-1 0 18 16,0-5 22-16,0 7-11 0,0-4-16 0,0-3 43 15,0 5 17-15,0-5-12 0,0 0-41 0,0 0 39 0,0 0-21 16,0 0-15-16,0 0-4 0,2-15 18 0,-1 8 12 16,-1-5-25-16,0-2 17 0,-1 1-29 0,1-4-3 15,-2 0 29-15,-1 0-7 0,3 0-3 0,-2-2 2 0,-2-4-14 16,4 1 7-16,-4 2-7 0,4-15-15 0,-1 12 26 15,-1 6-10-15,2-3-4 0,0 4 1 0,0-3-14 0,3 3 15 16,-3 4 1-16,2 1-10 0,0 1 7 0,2-2-29 16,-3 3 42-16,2 3 0 0,1-3-17 0,3 7 14 15,1-6-4-15,1 1 6 0,2 9-16 0,-2-9 9 16,2 9-18-16,1-4 4 0,-3-1-6 0,3 6 15 0,-1-3 15 16,-3 0-11-16,1 4-11 0,2 1 11 0,-4 3-7 15,0 0 5-15,-1-3-5 0,0 2-10 0,0-1 9 16,-4 2 6-16,1 0-5 0,-2 0 0 0,-1 0-19 15,1-3 28-15,-1-1-1 0,0 2-17 0,0 0 4 0,-1 0 20 16,1 0-8-16,-2 0-3 0,-2-2 4 0,2 2 7 16,-6 0-31-16,2-1 30 0,-1 2-27 0,1-2 34 15,-6 3-7-15,4-4-7 0,1 3-1 0,-6-2-28 16,4 3 17-16,-3-2-20 0,2 0-14 0,2-4-24 0,1 2-12 16,3 0 10-16,4-4-49 0,-7 7-280 0,2 0 132 15,1-2 90-15</inkml:trace>
  <inkml:trace contextRef="#ctx0" brushRef="#br0" timeOffset="87906.03">23581 6334 39 0,'9'-3'66'0,"-9"3"25"0,13-5-42 0,-13 5 15 16,13-2 5-16,-13 2-11 0,11 0-14 0,-11 0 32 15,15 4-40-15,-15-4-5 0,8 7-7 0,-5-4 31 16,-3-3-35-16,12 12 12 0,-9-5 6 0,0-1-24 16,-2 1 7-16,-1-7-9 0,2 12-7 0,-4-5 7 15,2-7-2-15,-1 17 7 0,-1-6-3 0,0 1-18 16,-2-1 17-16,0 0 16 0,-2 2-18 0,3-5 7 15,-6 6-12-15,1-6 11 0,3 3-14 0,-2-1-1 16,1-1 22-16,-2 1-23 0,1 0 12 0,0-2-5 0,0 3-7 16,2-1-3-16,1-5 1 0,-1 0 20 0,4 0-19 0,-3-3 24 15,4-2-19-15,-5 7 5 0,5-7-5 0,-4 6 7 16,4-5-2-16,0-1 24 0,-4 3-23 0,4-3 18 16,0 0-11-16,0 0 16 0,0 0-6 0,4 7 22 15,0-4-20-15,-4-3 10 0,13 2 15 0,2-1-32 0,-1-1 6 16,-2 1-14-16,3-1 16 0,-1 3 10 0,0-3-14 15,3 0 15-15,-1 0 5 0,-1 0-9 0,1 0-8 0,1-3 3 16,-2 2-23-16,1-1 30 0,-1 1-5 0,-2 0-1 16,0-2-8-16,-2 3-8 0,-2-2 18 0,0 2 11 15,-3-1-5-15,-1 1-5 0,-5 0-9 0,10-1 6 16,-5 1 5-16,-5 0-21 0,7 0 1 0,-7 0-4 16,6-2 10-16,-6 2-5 0,7 2 3 0,-7-2-22 0,0 0 14 15,0 0-17-15,0 0-6 0,7-2-10 0,-7 2-30 16,5-1-42-16,-5 1-28 0,0 0-1 0,0 0-8 0,0 0 4 15,0 0-36-15,0 0-361 0,0 0 174 0,0 0 116 16</inkml:trace>
  <inkml:trace contextRef="#ctx0" brushRef="#br0" timeOffset="90175">23452 7291 61 0,'0'0'89'0,"0"-9"-8"0,0 9-6 0,-1-8-8 0,1 8 2 16,-1-10-15-16,1 6 7 0,0 4 6 0,0 0-6 15,0-15 15-15,0 9-3 0,0 2-4 0,0-3 5 0,-2 3-14 16,2 4 14-16,0-8-27 0,0 8 41 0,0-10-32 15,0 10 29-15,0-8-25 0,-1 5 23 0,1 3-9 16,-2-8-17-16,2 8-6 0,0-6-18 0,0 6 12 16,0 0-1-16,0-6-19 0,0 6 8 0,0 0-23 0,-3-4 21 15,3 4-19-15,0 0 7 0,0 0-27 0,0 0 9 16,0 0-1-16,-3 13 14 0,2-8 10 0,0 6 0 16,-2 1 5-16,2 0 2 0,1 0 28 0,-4 2-32 15,4 3 11-15,-2-1-1 0,2 1-6 0,0 2 2 0,-2-2 1 16,2 0-15-16,-1 1 10 0,1 1 0 0,0-2-12 15,-2-1 6-15,0 4 12 0,0 15 12 16,2-17-23-16,0 0-1 0,-4-1-12 0,4 1-3 0,-2-2-3 16,1 1 5-16,-1-3-7 0,0 1-1 0,2-2 4 15,-3-3 3-15,0 2-3 0,3-1-9 0,0-3 5 0,-1 1 6 16,1-9-4-16,0 12 8 0,-1-8-6 0,1-4-4 16,0 13 0-16,0-13 16 0,-2 5-14 0,2-5 6 15,0 0-4-15,0 0 7 0,-1 10-4 0,1-10-6 0,0 0-7 16,0 0-24-16,0 0 11 0,0 0-23 15,0 0-35-15,0 0-22 0,0 0-19 0,-1 8-14 0,1-8-2 16,0 0 6-16,0 0-22 0,0 0-7 0,0 0-403 16,0 0 186-16,0 0 124 0</inkml:trace>
  <inkml:trace contextRef="#ctx0" brushRef="#br0" timeOffset="90750">23238 7552 58 0,'-4'-8'107'0,"4"8"9"0,0 0-40 16,-6-5 70-16,6 5-53 0,-3-6-7 0,3 6-30 0,0 0 28 16,-5-6-30-16,5 6 19 0,0 0-57 0,0 0 39 15,0-8 1-15,-2 5-17 0,2 3 16 0,0 0-3 16,0 0-5-16,0 0-14 0,0 0-6 0,0 0 17 0,0 0 1 15,0 0-13-15,20 3 3 0,-20-3-9 0,0 0 18 16,11 5-1-16,-5-2-11 0,-6-3-5 0,8 6-1 16,-3-3 6-16,-5-3 7 0,8 9-3 0,-3-4 10 15,4 3-22-15,-5-4 3 0,-1 1 5 0,3 4-22 0,-1-3 21 16,4 3-18-16,-6 2 2 0,1-5-8 0,3 3 8 16,-3 2-1-16,-2-6-10 0,0 2-15 0,0 0 21 0,1-1 6 15,0-2-10-15,-3-4-6 0,2 12 10 0,0-6-17 16,-2 1 18-16,1 0-10 0,2-3 13 15,-3 3 17-15,3 0-18 0,-2-2-2 0,0-2 14 0,-1 2-15 16,2 0 10-16,-2-5-5 0,2 7-5 0,0-2-7 16,2-1 12-16,-4-1-6 0,0-3 8 0,0 0-1 0,3 9 15 15,-3-9-20-15,5 5 10 0,-3 0-3 0,-2-5 5 16,0 0 8-16,4 7-11 0,-4-7 5 0,0 0 10 0,3 5-6 16,-3-5-7-16,0 0 17 0,5 6-3 0,-5-6 0 15,0 0-4-15,12 0 15 0,-12 0-26 0,0 0 20 16,16-8-9-16,-7 5-4 0,3-1 1 0,-1-1 5 0,-1-3-6 15,2 1 2-15,-4-2 8 0,4-1-15 0,2-2 15 16,-3 0-15-16,9-8-4 0,-7 6 4 0,0-1-21 16,-3 6 11-16,-1 0-13 0,0 1 4 0,-2 0 3 15,-3 2-4-15,3-1 7 0,-1-1-4 0,-2 4-2 0,-4 4 3 16,9-8 6-16,-7 3-10 0,-2 5-20 0,4-5-22 16,-4 5-25-16,5-5-59 0,-5 5-13 0,0 0-25 15,0 0-35-15,9-10-34 0,-9 10-518 0,0 0 250 0,0 0 166 16</inkml:trace>
  <inkml:trace contextRef="#ctx0" brushRef="#br0" timeOffset="91897.06">22079 7221 12 0,'0'0'35'0,"0"0"-17"15,0 0 32-15,0 0-16 0,0 0-13 0,0 0 12 16,0 0-6-16,0 0 3 0,0 0-15 0,0 0 6 16,0 0 4-16,0 0-7 0,15-15-4 0,-15 15 11 15,0 0-12-15,0 0 4 0,0 0-10 0,0 0 7 0,0 0-8 16,0 0-3-16,10-2 12 0,-10 2 10 0,8 0-8 16,-8 0-8-16,12-1 14 0,-12 1-5 0,18-1 5 15,-5-1 7-15,1 1-25 0,-1-3 3 0,1 1-1 16,-1 3 13-16,3-2 11 0,-4 2-16 0,0 0-17 0,4 0 25 15,-4-1-18-15,3 0 21 0,-6 1-30 0,0 0 1 16,-1-1-3-16,-8 1 20 0,12 0-6 0,-12 0-64 0,11 0 74 16,-11 0-18-16,10 0 10 0,-10 0-12 0,0 0 10 15,11 0 1-15,-11 0-1 0,0 0-1 0,8 0-13 16,-8 0 9-16,0 0 12 0,10 1-2 0,-10-1-3 0,0 0-6 16,8 0 0-16,-8 0-12 0,9 1-2 0,-9-1 2 15,0 0-6-15,0 0-6 0,11 0 4 0,-11 0-29 16,8 1 9-16,-8-1-18 0,4 0 3 0,-1 2-125 0,-3-2 58 15,0 0 40-15</inkml:trace>
  <inkml:trace contextRef="#ctx0" brushRef="#br0" timeOffset="92102.7">22577 7195 22 0,'0'0'54'0,"10"1"4"0,-10-1 6 16,11 2 4-16,-11-2-35 0,8 1 6 0,-8-1-2 0,9 0-13 0,-9 0 7 15,12 1 16-15,-12-1-23 0,9 0-5 0,-9 0-9 16,9 2-2-16,-9-2-17 0,11-2-8 0,-11 2-2 16,9 2-146-16,-5-1 55 0,-4-1 36 0</inkml:trace>
  <inkml:trace contextRef="#ctx0" brushRef="#br0" timeOffset="92302.03">22887 7212 25 0,'12'1'67'0,"-12"-1"1"0,0 0-10 0,18-3 6 16,-11 3-25-16,-7 0-9 0,11-3 15 0,-2 3-33 15,-9 0 32-15,14-1-23 0,-8-1 1 0,-6 2-31 0,13-1-8 16,-7 0-3-16,-6 1-131 0,12 1 51 0,-7-4 34 16</inkml:trace>
  <inkml:trace contextRef="#ctx0" brushRef="#br0" timeOffset="92505.09">23198 7202 6 0,'13'-2'78'0,"-6"1"8"0,2-2-14 15,-9 3-15-15,16-4 15 0,-8 1-23 0,0 3 2 16,-8 0-3-16,12-1 10 0,-12 1-24 0,10-1-25 0,-10 1-2 16,11-2-2-16,-11 2-17 0,9-2-7 15,-9 2-4-15,9 0-25 0,-8 1-130 0,-1-1 60 0,0 0 40 16</inkml:trace>
  <inkml:trace contextRef="#ctx0" brushRef="#br0" timeOffset="93430.03">23290 7879 75 0,'-9'-16'70'0,"9"16"21"16,-5-2 3-16,5 2-33 0,-15-3 13 0,15 3-20 15,-16 0 15-15,5-1-22 0,-5 2 5 0,2 1 15 0,-1-2-16 16,2 0-20-16,-3-2 5 0,2 2-17 0,-2 0 25 16,7 0 6-16,-1 0-13 0,10 0-15 0,-17 0-19 15,11 0 6-15,6 0 16 0,-14 3-17 0,5-1 12 0,9-2-4 16,0 0-30-16,-15 2 11 0,12-2 2 0,3 0-17 15,0 0-5-15,-18 5-7 0,18-5 6 0,-9 1-23 16,9-1 28-16,0 0-29 0,-14 3-15 0,10-2-8 16,4-1-185-16,0 0 86 0,0 0 56 0</inkml:trace>
  <inkml:trace contextRef="#ctx0" brushRef="#br0" timeOffset="93591.98">22784 7876 32 0,'-14'1'87'16,"3"1"-19"-16,1-2-14 0,10 0 19 0,-17 3-21 16,17-3-5-16,-13 3-3 0,13-3-6 0,-11 4 18 15,4-3-49-15,2 2 0 0,5-3-21 0,-12 2-28 0,12-2-129 16,-10 5 57-16,5-2 38 0</inkml:trace>
  <inkml:trace contextRef="#ctx0" brushRef="#br0" timeOffset="93760.08">22506 7945 64 0,'-16'5'75'15,"3"-1"0"-15,-2-1-10 0,0 0 10 0,1 1-46 0,1-2 18 16,0 1-7-16,-1-1-1 0,1 1-9 0,-1-3-19 16,5 5 31-16,-4-1-21 0,6-1 2 0,7-3 12 0,-15 5-21 15,10-4-23-15,5-1 1 0,-12 3-17 0,12-3-17 16,-8 1-159-16,8-1 67 0,0 0 44 0</inkml:trace>
  <inkml:trace contextRef="#ctx0" brushRef="#br0" timeOffset="93911.05">22117 8006 13 0,'-13'1'78'0,"13"-1"-19"15,-14 1-6-15,14-1 7 0,0 0 2 0,-15 0-23 16,15 0 5-16,-12 2-2 0,12-2-18 0,-7 4-26 15,7-4 22-15,-9 1-45 0,9-1-19 0,-6 5-97 0,-2-5 47 16,8 0 30-16</inkml:trace>
  <inkml:trace contextRef="#ctx0" brushRef="#br0" timeOffset="94463.07">21748 7940 18 0,'1'-11'93'0,"-1"11"-9"0,2-5-15 16,-2 5-7-16,0 0 3 0,0 0 0 0,0-10 8 0,0 10-28 16,0 0 14-16,0 0-3 0,2-8 8 0,-2 8-42 15,0 0-2-15,0 0 16 0,0 0-9 16,0 0 6-16,0 0-20 0,0 0 11 0,0 0-13 0,0 0 9 0,0 0 1 15,0 0-6-15,0 0 29 0,-2 22-1 0,2-17-2 16,2 2-2-16,-2 5 8 0,0 0-18 0,-2-2-2 16,2 5 22-16,0-4 2 0,2 2-3 0,-2-4-4 0,4 4-13 15,-2-3-4-15,1 3-10 0,0-3-5 0,1 3 18 16,0-4-14-16,-4-1 18 0,3 1-12 0,-1-2-5 16,2 1 8-16,-4-1 2 0,2 0-8 0,-1-2-16 15,-1 1 20-15,0-6-20 0,2 9 18 0,0-5-1 16,-2 1-12-16,0-5 13 0,2 12-6 0,-2-12-17 0,2 6 5 15,-2-6 22-15,0 9-22 0,0-9-4 0,2 7 8 0,-2-7 11 16,0 0 6-16,0 9-19 0,0-9-11 0,0 0-12 16,0 0-7-16,0 0-12 0,0 10-23 0,0-10-36 15,0 0-3-15,0 0 2 0,0 0-36 0,0 0-320 16,-10-5 151-16,10 5 100 0</inkml:trace>
  <inkml:trace contextRef="#ctx0" brushRef="#br0" timeOffset="94908.02">21699 8083 37 0,'0'0'71'16,"0"0"14"-16,0 0-17 0,0 0-10 0,-4-8 5 15,4 8-10-15,0 0-3 0,0 0-6 0,0 0-8 0,0 0-8 16,0 0 14-16,0 0-9 0,0 0-5 0,0 0 13 15,0 0 16-15,0 0-15 0,0 0-19 0,4 21 9 16,-2-14 10-16,-2-7 0 0,2 9-12 0,1-4 26 16,-1 6 9-16,-1-3-24 0,1 3-18 0,0 1 7 0,0-3 22 15,0 2-27-15,2 1-1 0,-4-1 18 0,3 0-8 16,-3-1 9-16,1 1 10 0,-1-3-7 0,3 4-25 0,-1-4-10 16,-2 0 26-16,0-8-6 0,0 8-7 0,0-8 6 15,2 11-8-15,-2-11 10 0,2 8-10 0,-2-8-4 16,6 7 6-16,-6-7-2 0,0 9-1 0,0-9 1 15,0 0-10-15,0 8 20 0,0-8-2 0,0 0-15 0,0 7 26 16,0-7 1-16,0 0-21 0,0 0 25 0,4 7-19 16,-4-7 6-16,0 0 9 0,0 0-2 0,0 0 5 0,0 0-10 15,0 0-3-15,0 0-8 0,0 0 17 16,0 0-8-16,0 0-20 0,21-15 12 0,-13 9-3 0,1-1 5 16,-2 0-29-16,4-2 25 0,-5 0-26 0,2-1 10 15,2 0 0-15,4 1-19 0,-3-2-14 0,1 0-12 0,-1 0-3 16,0 2-6-16,-1 1-42 0,1 0-9 0,1 1-36 15,-4 1-9-15,-4 3-4 0,1 1-458 0,-5 2 203 16,0 0 134-16</inkml:trace>
  <inkml:trace contextRef="#ctx0" brushRef="#br0" timeOffset="98533">22286 5893 39 0,'0'0'27'0,"-6"-2"-12"0,6 2 10 0,0 0 10 16,0 0-3-16,-6 0-20 0,6 0 13 0,0 0-3 15,-7-2-12-15,7 2 28 0,-4-3-4 0,4 3-17 16,0 0-14-16,-9 0 4 0,9 0 10 0,-5-3 3 0,1 1-9 15,4 2-2-15,0 0 19 0,0 0-22 0,-16-5 9 0,16 5-10 16,-6-4 2-16,6 4 16 0,-10-1-8 0,10 1 17 16,-11-4-7-16,5 1-10 0,6 3-11 0,-12-3 9 15,12 3-10-15,-9-4-1 0,3 3-5 0,-4-3 10 16,1 2-6-16,-1-1 16 0,3 1-10 0,0-1-7 16,7 3-1-16,-14-3 13 0,14 3-15 0,-13-1 30 0,8 0-21 15,-4-3 12-15,-1 1-7 0,-2 1 8 0,3 2-23 16,2-3 5-16,7 3 20 0,-13-3-11 0,4 1-22 15,0 0 8-15,-1 0 1 0,2 2 19 0,1-3-5 0,-2 1-11 16,-2 2 7-16,2-3-16 0,3 2 10 0,-4-3 19 16,0 2-10-16,3 2 0 0,2-1 8 0,5 1 1 15,-12-1-17-15,6 1-14 0,6 0 19 0,-10 0-6 16,5 0 1-16,5 0 11 0,-13-3-20 0,7 3 11 0,-1 3 1 16,1-3 4-16,0 0 7 0,0 0-14 0,-3 0-2 15,3 1 8-15,-4-1 6 0,2 0-3 0,-5 1-1 0,-1 1-26 16,0-2 8-16,0 0-12 0,-1 0 40 0,1 1-38 15,1 0 3-15,-1-1 29 0,1 2-6 0,0-2-20 16,1 0 6-16,1 2 21 0,-1 0-7 0,4-2-23 0,1 2 20 16,0 1-21-16,-2-3 45 0,0 4-27 0,-4-2 15 15,2-1-7-15,2 1 9 0,2 1-34 0,-3 1 51 16,2-2-26-16,-1-1 4 0,-2 3-28 0,1-3 29 0,4 2-40 16,-5 1 5-16,2 0 30 0,0-1 2 0,4 0-7 15,-7 3 7-15,4 0-33 0,-2-1 15 0,2-2 6 16,-2-2 14-16,2 6-4 0,-3-1-9 0,0-1-14 15,4 1 24-15,0-1-25 0,-1-1 25 0,0 2-4 0,0 0-23 16,3-1 37-16,0-1-23 0,-1-4 27 0,-3 7-19 16,4-1-22-16,-1-2 8 0,1 0 6 0,5-4 6 15,-11 10-4-15,6-3 6 0,-1 1-7 0,1-2 9 0,-1-1 0 16,1 1-6-16,-1-5 14 0,-1 7 5 0,2-6-16 16,5-2-7-16,-12 15 1 0,6-7 1 0,3 2-5 15,1-1 3-15,-4-4 15 0,6-5-68 0,-7 21 77 16,3-16-22-16,-4 6-7 0,6-2-1 0,-3 0 37 0,2-1-13 15,1 4-13-15,2-12-11 0,-5 17 17 0,2-11-14 16,1 0-10-16,-2 6 22 0,0-5-19 0,4 1-8 16,0-3 36-16,0-5-2 0,-3 13-11 0,2-2 3 0,1-2-3 15,0-9-20-15,-1 14 10 0,1-6 33 0,0-3-9 16,0 1-3-16,0-6-34 0,-1 15 35 0,1-7-34 16,0-2 36-16,0-6-41 0,-2 16 39 0,2-9-18 0,0 5 9 15,0-2-10-15,0 2 25 0,0 0-20 0,0 0-9 16,-2-3 2-16,0 4 16 0,2-4-25 0,2-1 36 15,-2 1 10-15,0-2-57 0,0-7-2 0,0 15 27 16,0-9 41-16,0 2-48 0,0-3 36 0,0 1-18 16,0 2-12-16,0-8-22 0,2 15 28 0,-2-10 1 0,2 7-41 15,-4-4 7-15,4 1 28 0,-1-1-3 0,-1 1-9 16,1-4 48-16,0 2-27 0,1-1 1 0,-1 0 5 0,-1-6-19 16,5 17-6-16,-2-9 9 0,-2-1-52 0,-1-1 88 15,1 1-29-15,0-3 12 0,1 0-8 0,0 2 23 16,1 4-6-16,-2-1-6 0,4 1-9 0,-3-3 0 15,0-3-13-15,0 2 25 0,0 6-27 0,1-5 5 0,0 1 12 16,-3-3 11-16,2-1-4 0,-2-4-37 0,6 12 46 16,-2-8-23-16,-1 0-5 0,1 0 10 0,-2 0 20 0,-2-4-12 15,7 7-20-15,-4-3 18 0,1-2-12 0,1 3 10 16,-3 0 3-16,1-1-7 0,3-2 18 0,-6-2-4 16,6 7-29-16,2 4 37 0,-1-4-41 0,-1-3 13 0,0 4 2 15,-1-3-9-15,-1-4 31 0,-4-1-11 0,8 7-17 16,-2 1 18-16,-3-2 3 0,1-4 0 0,0-1-15 15,-4-1-12-15,5 6-12 0,0-6 7 0,-5 0 35 16,8 6-13-16,-4-2-10 0,-4-4 6 0,9 4 6 0,-3-2-32 16,4 3 17-16,-2-2-5 0,2 1 15 0,0 0 0 15,0 0 3-15,1-1-4 0,1 0-4 0,-1 1-4 0,-1-1 4 16,-4-3 13-16,3 4-9 0,0-3-7 0,0 5 4 16,0-5 11-16,0-1 1 0,0 2-15 0,2 1 12 15,-2-2 17-15,-2 4-26 0,0-4-1 0,0 1 0 16,-2 0 11-16,2 1-20 0,-1-3-2 0,-1 1 7 15,1 1 6-15,-2-2-6 0,1 3-4 0,3-2 8 0,-3-1-14 16,2 1 13-16,-1-1-7 0,1 1 0 0,5 3-5 0,-3-2 23 16,-3-2-9-16,1 3-26 0,0-1 11 15,-3-2 21-15,8 4-33 0,-6-2 29 0,2-2-7 0,-2 1 4 16,1 1 3-16,-1-2 0 0,-2 0-6 0,2 1 12 16,-6-1-8-16,8 2-14 0,-3 1 14 0,-1-3 2 15,-4 0-10-15,12 0-5 0,-8 0 12 0,3 1-15 0,-7-1 11 16,0 0 10-16,15-1 6 0,-7 0-10 0,-8 1 5 15,10 1-20-15,-5 0 23 0,-1 0-26 0,-4-1 3 16,0 0 9-16,16 0 4 0,-16 0-17 0,13 0 1 16,-5 2 21-16,-8-2-7 0,9 1-10 0,-9-1 25 0,8 0 8 15,-8 0-8-15,11-1-29 0,-11 1 20 0,14 0-22 16,-14 0 24-16,13-2 6 0,-7 1 12 0,-6 1-34 0,13-1 17 16,3 0-1-16,-9 1-6 0,6-3 9 0,-2 2-18 15,-5 0-2-15,2 1 18 0,-8 0-21 0,12-2 23 16,-12 2 8-16,14 0-18 0,-9-2 1 0,3 1-2 0,-8 1 0 15,12-2 4-15,-12 2-10 0,11-1 9 0,-11 1-2 16,10 0 5-16,-10 0-4 0,15-3 8 0,-11 3-7 16,-4 0-9-16,13 0 10 0,-5-3-12 0,-8 3 3 0,17-4 17 15,-7 3-9-15,-1-3 1 0,-1 3 3 0,1-3-11 16,-9 4 6-16,14-3 5 0,-10 0-1 0,3 2 2 16,-7 1 1-16,12-3 1 0,-12 3-20 0,13-3 5 0,-9 1-1 15,-4 2 12-15,12-3-3 0,-8 1 12 0,-4 2-9 16,11-4-3-16,-11 4 22 0,9-3-14 0,-9 3 11 15,10-4-19-15,-6 3 19 0,-4 1-18 0,7-6 9 16,0 0 2-16,0 3-28 0,-3 1 24 0,0-2-8 0,-1 0 5 16,1 0-4-16,0 1 10 0,-1 0-21 0,1-1 13 15,1 0-8-15,-2 1 7 0,1-1 11 0,2-3-21 16,-1 1 11-16,-1 1-1 0,0 0-18 0,2 3 12 0,-2-8 3 16,0 3 8-16,-2 2 10 0,5-4-15 0,-4 4 4 15,1-3 12-15,1 0-36 0,1 2 6 0,-3-2 10 16,0-1-4-16,2 2 14 0,0-1-25 0,-1 0 27 0,-1 2-3 15,0-3 8-15,3 1-19 0,0 0 9 0,-3-1-6 16,-1 4 3-16,1-2-30 0,2-3 10 0,-2 1 33 16,-1 1-31-16,5-1 31 0,-2-2-8 0,-3 1 4 15,0-1-7-15,2 1-5 0,0 0-31 0,0-1 35 0,-4 2 4 16,2-4-6-16,-2 5-26 0,0-1 37 0,0 2-5 16,0-1-12-16,0-4-23 0,-2 3 46 0,2 0-39 0,0 0 45 15,0-2-17-15,0 1 15 0,-3 2-9 0,0-4 1 16,1 3-10-16,2-3 17 0,-2 0-13 0,0 0 6 15,2 0-2-15,-2 2 7 0,2 0-11 0,0-4 8 16,-4 3-2-16,4 0-2 0,-3 0-6 0,1 0 1 0,2 1 11 16,0 3-12-16,-2 2 6 0,2-1 1 0,0-1-16 15,-3 3 16-15,3 4-10 0,-2-12 16 0,2 7-10 16,-3 3 2-16,3-3 1 0,0 5-4 0,-5-7 1 0,5 7 7 16,-3-10-9-16,3 10-2 0,-2-11-5 0,2 11 4 15,-3-9 0-15,3 9 0 0,-4-11 12 0,2 6 3 16,2 5-12-16,-3-12 2 0,-1 2 4 0,-1 0-2 0,1 1 3 15,1 1-4-15,1-3-4 0,-3 2 0 0,2 3 3 16,0-4-25-16,-3 3-2 0,0-3 21 0,0 1-13 0,4 3 2 16,-3-1-12-16,-1-2 13 0,2-1 4 15,-4 2-13-15,1-1 24 0,-3 0-3 0,3-1-2 0,-3-1-26 16,2 3 4-16,-3-2-1 0,-1 0 6 0,1 3 8 16,-3-3 8-16,2 4-13 0,4-2 10 0,-5 3-13 0,-1 0-1 15,1 1-6-15,-3 1-6 0,0 3-10 0,1 0-22 16,-1-1-67-16,2 2-67 0,0-1 63 0,1 7-38 15,5 0-19-15,-3 4-22 0,3-2-465 0,4 5 223 16,2-2 148-16</inkml:trace>
  <inkml:trace contextRef="#ctx0" brushRef="#br0" timeOffset="139660.01">13970 7782 22 0,'0'0'34'16,"-12"1"-3"-16,12-1 3 0,-11 1-14 0,11-1 12 0,-12-1 5 15,12 1-1-15,-11-1-2 0,11 1 60 0,-9 1-89 16,9-1 11-16,-13 0 7 0,13 0-7 0,-10 0 17 16,10 0-3-16,-11-1-15 0,11 1 32 0,-14-1-7 0,14 1-4 15,-11 0-14-15,11 0 1 0,-12 0-11 0,5-3 19 0,0 6 6 16,7-3-13-16,-20-3-17 0,20 3 18 16,-17-1-7-16,17 1-4 0,-14 0 31 0,14 0-18 0,-9-4-4 15,9 4 5-15,-9 0-12 0,9 0 24 0,-11-3 7 16,7 3-17-16,4 0-6 0,-9-4 0 0,9 4-38 0,-8-2 16 15,8 2 9-15,-8 1-13 0,8-1 33 16,0 0-13-16,-11-1-19 0,9 2 16 0,2-1 1 0,0 0-5 16,0 0-15-16,0 0-7 0,-9 0 31 0,9 0-4 15,0 0-21-15,0 0 6 0,0 0-31 0,0 0 14 0,-10-4 33 16,10 4-19-16,0 0 39 0,0 0-33 0,0 0-3 16,-4 0-18-16,4 0 42 0,0 0-22 0,0 0 8 15,0 0-9-15,0 0-7 0,0 0 10 16,0 0 11-16,0 0-3 0,0 0-39 0,0 0 43 0,0 0-22 0,0 0 0 15,0 0 19-15,0 0-18 0,24-3 2 0,-24 3 19 16,5 0-11-16,-5 0-12 0,10-1 13 0,-10 1-36 16,0 0 27-16,13 1-17 0,-8-1 23 0,-5 0-27 15,0 0 7-15,14 3 31 0,-9 0-7 0,0-1-15 0,1 1 12 16,-1-1-9-16,0 0 18 0,1-2-29 0,0 0 30 16,1 2-30-16,-7-2-7 0,13-2 42 0,-6 2-20 0,0 0-10 15,1 0 25-15,-2 0-16 0,7 4 6 0,-2 0 12 16,-2-4-12-16,0 1 26 0,-3 0-58 0,1 0 32 0,1 0-3 15,-1 1-2-15,1-2 6 0,-2 0-20 0,1 0 16 16,1 1-1-16,-1-1 15 0,-1 2-37 0,1-2 19 16,-7 0 13-16,12 2-17 0,-4-2 7 0,-8 0-17 15,13 0 8-15,-3 3 36 0,-1-1-41 0,-2-2-5 0,-7 0 29 16,15 0-1-16,-10 0-3 0,0 1 2 0,-5-1-1 16,19 4-28-16,-10-4 35 0,-2 0-5 0,-2 1-6 15,4-1-24-15,-9 0 21 0,11 0 2 0,-11 0 14 16,17 0-22-16,-17 0 3 0,11 0 14 0,-11 0-38 0,12-1 37 15,-5 2-13-15,0 0 13 0,-7-1-23 0,13 2-8 16,-13-2 6-16,14-2 27 0,-7 2-1 0,-7 0 0 0,15 2-11 16,-8-4 12-16,1 4 3 0,-8-2-37 15,16 0 25-15,-9 1-11 0,8-4-9 0,0 3 31 0,-1-1-15 16,0 1 10-16,1 0 5 0,-2-1 0 0,1 1-25 16,-4 1 9-16,5-2-14 0,-2-1-13 0,-2 2 15 0,-2 2-5 15,-9-2 38-15,14 1-19 0,-14-1-26 0,13 0 9 16,-7 0 15-16,-6 0 22 0,12 1-25 0,-12-1 19 15,11-1-4-15,-11 1-6 0,11 1 1 0,-5-1-4 0,-6 0 2 16,13-1 5-16,-13 1-4 0,11 0-8 0,-3 1 22 16,6-2-27-16,-2 0 11 0,3 1-7 0,-2-2 16 15,1-3-14-15,0 5-10 0,0 0 15 0,0-2 9 0,1-1 5 16,-2 1-2-16,1 2-2 0,0-1-22 0,-2-1 27 16,-1 1-7-1,1-1-17-15,-2 2-4 0,-2-1 5 0,0 1-3 0,-1 0 3 0,-7 0 6 0,14 0-14 16,-14 0 21-16,11 0-16 0,-4-3 26 0,-7 3-16 0,11 3-13 15,-11-3 25-15,14 0-14 0,-14 0-4 0,13 0 16 16,-7 0-6-16,5 1 14 0,0-2-32 0,-1 2 21 0,-1 0-2 16,-9-1 10-16,22 0-8 0,-8-1-1 0,-1 2-1 15,0 0-10-15,0-3 16 0,-1 2-11 0,1-1 11 16,0 1-3-16,-3-3 15 0,-1 6-33 0,1-6-5 16,-10 3-9-16,14 0 26 0,-5 0-10 0,-9 0 16 0,14 3 4 15,-6-3-33-15,4-3 24 0,-2 3-23 0,-3-3 21 16,2 6-15-16,1-3 27 0,-10 0 9 0,14 0-10 0,-6 0-56 15,6-1 43-15,-4 1-9 0,4-2 28 0,-3 4-11 16,-1-2 0-16,3-2 1 0,-3 2 0 0,4 2 7 16,-1-4-55-16,-2 0 52 0,2 6 5 0,-3-8-3 15,-1 4-23-15,0 0 13 0,-9 0-2 0,16 0-17 0,-11 0 19 16,3 0-33-16,-8 0 22 0,12 0-1 0,-7 4 11 16,0-6 6-16,-5 2 1 0,0 0-23 0,18 0 9 15,-18 0 6-15,12 0-28 0,-4 0 32 0,3-4-3 16,-2 3-5-16,0 2 15 0,-2-1-7 0,0 0 29 15,-7 0-27-15,16 0 0 0,-8-1-3 0,5 4-3 0,1-3-4 16,-1 2-39-16,1 1 24 0,-1-3 7 0,-2 3 21 0,0-3-8 16,1-3 11-16,1 6-12 0,-3-3-2 0,3 1-11 15,-1-2 31-15,-1 2-24 0,1 0 14 0,-4 0-42 16,1-1 42-16,5 0-34 0,-2 3 41 0,0-5-33 16,1 1 29-16,-2 0-15 0,2 2-7 0,-1-2 22 0,-3 2-3 15,4-3 0-15,0 2-31 0,-3-1 22 0,0 1-24 16,-3 0 33-16,-7 0-16 0,17 0-2 0,-10 0 13 15,-7 0 4-15,14 0-1 0,-9 0-19 0,2 0 18 0,-7 0 1 16,12 0-20-16,-12 0-29 0,14 0 41 0,-14 0 18 16,13 0-13-16,-5 0-1 0,-8 0 14 0,13-3-31 15,-1 0 21-15,-2 1-18 0,-1 2-6 0,0 0 4 0,-9 0-20 16,13 0 15-16,-5 0 46 0,-8 0-23 16,16 0 12-16,-8 0-25 0,-8 0 8 0,16 0-1 0,-3-2 6 15,0 4-17-15,-3-2-16 0,-2 0 23 0,-8 0 8 0,15 0-9 16,-8 0 0-16,-7 0-11 0,12 0 19 0,-4 0 6 15,-8 0-5-15,12 0 8 0,-12 0 4 0,12 2-30 16,-12-2 28-16,14 0-1 0,-8-2-18 0,-6 2 25 0,20 4-26 16,-8-3 23-16,-3-1-33 0,5 0 11 15,-3 3 6-15,2-3-23 0,-3 0 21 0,0 1-12 0,0 2 15 16,-1-4-12-16,4 5 5 0,-3-2-8 0,-2-2 16 16,4 2 26-16,-4-4-37 0,-1 4 21 0,-2-2-21 0,0 0-13 15,0 1 9-15,2 1 12 0,-2-2 18 0,0 0-18 16,0 3-14-16,0-2 33 0,1-2-22 0,-6 1 6 15,9 0 6-15,-3 1-33 0,-6-1 16 0,10 0 16 0,-5 1 10 16,1-2-10-16,-1 2-31 0,1 1 25 0,0-2-8 16,-6 0 11-16,13 0-6 0,-8 1 6 0,1-2 1 15,-1 2-10-15,3-1 10 0,-2 0-4 0,1 0 18 0,-1 0-27 16,1-1-5-16,0 2-6 0,-2-1 27 0,4 0-7 16,-4 0-15-16,3 0 23 0,0 0-22 0,-1 0-4 15,0 0 20-15,2 0-33 0,2 1 44 0,1-2-19 0,-1 1-15 16,1 3 22-16,2-2-4 0,-4-1-7 0,0 3 18 15,3-2-4-15,-3 0-18 0,3 1 19 0,-3-2-6 16,-1 0 15-16,0 2-32 0,0-2 25 0,-9 0 4 0,13 1-27 16,1 1 12-16,-4-2 12 0,-1 1-8 0,-3 0 11 15,-6-1-16-15,17 0 14 0,-11 0-4 0,8 0-17 16,-1 3 14-16,-2-3-30 0,-1 0 35 0,-3 0-19 16,2 0-2-16,5 0 25 0,-2 0-12 0,-2 0 7 0,5 0 2 15,-2 0 1-15,-1 0-3 0,-2 0 1 0,-4 3-30 16,11-3 29-16,-6 0-13 0,1 0-17 0,-2 1 15 15,-2 2 29-15,6-2-24 0,-5-1 3 0,0 0-2 16,0 0 5-16,-3 1-5 0,0 1-21 0,2-1 7 0,-1-1 14 16,0 0-21-16,-1 3 27 0,-6-3 1 0,13 0-24 15,-5 1 40-15,0-1-15 0,-1 0-35 0,5 1 29 0,3-2 5 16,-3 2 3-16,-2-2-14 0,4-3 7 0,0 4 18 16,-1 0-11-16,1 3 8 0,0-6-17 0,0 2 13 15,0 2 1-15,-1-1-31 0,-2 0 25 0,-2 0-3 16,0 3-4-16,-2-3 11 0,1-3-4 0,0 3-29 0,-1 0 19 15,0 0 7-15,1 0-1 0,-2 3 2 0,-1-3-5 16,2 0 10-16,-2 1-18 0,2-2 7 0,-7 1 10 0,13 0-7 16,-6 0 27-16,0 0-35 0,-2-3 12 0,1 3-5 15,-6 0-1-15,12 0-3 0,-5 0 0 0,-1 0-19 16,1 0 14-16,-1-1 8 0,-1 1 0 0,3-2 4 16,-8 2-10-16,11 0 18 0,-4-1-22 0,-1 1 6 0,-6 0 3 15,11 0-3-15,-4-1 0 0,-7 1 16 16,9-3-4-16,-9 3-15 0,11-1 17 0,-11 1-1 0,11 0-29 15,-11 0 17-15,10 0-1 0,-4-3-1 0,-1 6 7 16,-5-3 5-16,0 0 11 0,14-3-27 0,-14 3 3 0,0 0 16 16,12 0-21-16,-12 0 12 0,6 0-12 0,-6 0 3 15,0 0-8-15,12-3 3 0,-12 3 7 0,0 0 0 0,14 0-1 16,-14 0 11-16,0 0 4 0,10 0-9 0,-10 0 2 16,6-1-11-16,-6 1-12 0,0 0 41 0,13 0-11 15,-13 0-7-15,8-1-6 0,-8 1 9 0,0 0-5 16,11-2 12-16,-11 2-6 0,10 0-14 0,-10 0 9 0,9 2 3 15,-9-2 1-15,0 0-18 0,11-2 5 0,-11 2 17 16,0 0-13-16,11 0-8 0,-11 0 28 0,0 0-15 16,13 0 8-16,-13 0-24 0,12-1 11 0,-12 1 4 0,8-2-12 15,-8 2 17-15,11 0-12 0,-11 0 18 0,11-1-5 16,-11 1-2-16,12 0 2 0,-12 0-19 0,11 0 2 16,-4-1 6-16,-7 1 8 0,12 0 0 0,-12 0-13 0,12-1 5 15,-12 1 10-15,11 0 10 0,-4-1-28 0,-7 1 16 16,13 1-2-16,-13-1 2 0,12-1-12 0,-12 1 5 15,13-3-5-15,-6 3 17 0,-7 0-14 0,12 0-3 16,-6-1 21-16,-6 1-16 0,13-2 12 0,-13 2-15 0,12 0 10 16,-12 0 7-16,10 0-5 0,-10 0-11 0,9-1 12 15,-9 1-8-15,10 0 1 0,-10 0 5 0,9-1-4 16,-5 1 9-16,-4 0-30 0,0 0 23 0,0 0-18 0,10-3 25 16,-10 3-3-16,8 0-25 0,-8 0 21 0,6-1-8 15,-6 1-2-15,0 0 11 0,0 0 3 0,13-1-8 16,-13 1 5-16,0 0-5 0,12-2 2 0,-9 2 5 0,3 0 2 15,-6 0-6-15,7-2 10 0,-7 2-13 0,8-3 17 16,-3 3-2-16,-5 0-6 0,6 0 13 0,-6 0-18 16,0 0 4-16,11-2 12 0,-9 4-17 0,-2-2 8 0,6-2 7 15,-6 2 0-15,0 0-3 0,11-1-5 0,-11 1 7 16,0 0 4-16,7 0-7 0,-7 0 20 0,7-2-25 16,-7 2 6-16,5-1 20 0,-5 1-8 0,0 0-6 0,14-1 2 15,-14 1-8-15,7-1 10 0,-7 1 3 0,0 0 9 16,11-1 0-16,-11 1 0 0,0 0-13 0,0 0 7 15,0 0 4-15,13 0-12 0,-13 0 1 0,0 0-3 0,0 0 10 16,6 0-10-16,-6 0-2 0,0 0 5 0,0 0-6 16,0 0 4-16,0 0-8 0,0 0 0 0,8 1 11 15,-8-1 0-15,0 0-8 0,0 0-5 0,0 0 16 0,0 0-13 16,0 0-3-16,0 0-3 0,0 0 1 0,0 0 18 16,0 0-33-16,0 0 14 0,0 0-6 0,0 0-7 15,0 0 10-15,0 0-3 0,0 0 1 0,0 0 10 0,0 0-9 16,0 0-7-16,0 0 8 0,0 0 9 0,7 2-12 15,-7-2-1-15,0 0 8 0,0 0 1 0,0 0-4 16,0 0-9-16,0 0 3 0,0 0 2 0,0 0 0 16,0 0 0-16,0 0-1 0,0 0 3 0,0 0-1 15,0 0-10-15,0 0 9 0,0 0-1 0,0 0 11 0,0 0-8 16,0 0-2-16,0 0-6 0,0 0 2 0,0 0 10 16,0 0-2-16,0 0-9 0,0 0-17 0,0 0-6 0,0 0-7 15,0 0-2-15,0 0-19 0,0 0-24 0,0 0-2 16,0 0-35-16,0 0-40 0,0 0-13 0,0 0 17 15,0 0-23-15,0 0-13 0,-20-19 6 0,20 19-455 16,-8-1 211-16,8 1 142 0</inkml:trace>
  <inkml:trace contextRef="#ctx0" brushRef="#br0" timeOffset="156435.81">13830 7895 12 0,'-6'-3'21'0,"6"3"-1"0,0 0 18 0,-7-5 3 16,7 5 0-16,0 0-14 0,-8-2 5 0,8 2 13 16,0 0-25-16,-8-3 11 0,8 3-8 0,0 0-16 0,-7-5 1 15,7 5 7-15,-5-3 10 0,5 3-6 0,0 0-8 16,-10-4 20-16,10 4-6 0,-6-5 0 0,6 5-18 15,-9-2 23-15,9 2 10 0,-5-5-33 0,5 5 5 0,-8-2 8 16,8 2 14-16,-7-3-23 0,7 3-17 0,-6-3 40 16,6 3-27-16,0 0 9 0,-7-4 2 0,7 4-2 15,0 0-14-15,-8-3-37 0,8 3 42 0,0 0 3 16,-9-3 2-16,9 3 19 0,0 0-13 0,0 0-16 0,-6-4 7 16,6 4-2-16,0 0-4 0,0 0 10 0,0 0-21 15,0 0 11-15,0 0 18 0,0 0-18 0,-7-3-1 16,7 3-4-16,0 0-4 0,0 0 8 0,0 0-6 0,0 0 8 15,0 0 13-15,0 0-16 0,0 0 2 0,0 0-10 16,0 0 7-16,0 0 0 0,0 0 2 0,0 0-1 16,0 0-2-16,0 0 5 0,0 0-2 0,0 0 6 15,0 0-18-15,-7 3 34 0,7-3-24 0,0 0 0 0,0 0-9 16,0 0 29-16,0 0-47 0,0 0 44 0,0 0-14 16,0 0-9-16,0 0-12 0,20 5 17 0,-20-5-4 0,10 1 24 15,-10-1-3-15,0 0-14 0,9 1 17 0,-9-1-28 16,8 1 0-16,-8-1 23 0,10 2 5 0,-2-2-26 15,-8 0 13-15,10-2-6 0,-10 2-13 0,12 0 24 16,-12 0-24-16,13-2 19 0,-6 4 8 0,-7-2-17 0,14-1-10 16,-6 1 35-16,-2 1 4 0,-6-1-35 0,13 0 13 15,-4 0-4-15,-3 0 23 0,1 2-11 0,-7-2-40 16,15 0 16-16,-4 0 22 0,0 0-14 0,-1 2 15 16,-2-4 4-16,-1 4 9 0,-7-2-25 0,15-2-31 0,-8 2 23 15,0 0 43-15,6-3-17 0,-1 2-24 0,-1 1 24 16,3 0-10-16,-4 0 24 0,6 0-22 0,-5 1 13 0,0-2 9 15,-2 1-26-15,-2 0 0 0,-7 0-21 16,14-1-4-16,-6 1 52 0,-8 0-57 0,13-2 40 0,-7-1-15 16,2 6 10-16,-8-3-32 0,14-3 34 0,-14 3-46 15,13 0 40-15,-13 0-17 0,15 0 25 0,-9 0-11 0,2 0-3 16,-8 0-5-16,15 0 27 0,-2-1 3 0,-13 1-42 16,19 0 24-16,-6-2-7 0,-1 2 5 0,-3 2 11 15,-9-2-32-15,16-3-8 0,-8 4 19 0,-8-1-6 0,21 0 29 16,-9 2-31-16,-3-4 39 0,-9 2-39 0,18 0 44 15,-18 0-47-15,13 0-37 0,-13 0 32 0,14 0 42 16,-14 0-45-16,13 0 31 0,-13 0-24 16,13 2 57-16,-6-1-8 0,-7-1-8 0,13 0-29 0,-7 0-19 0,3 0 44 15,-9 0-29-15,14 0 35 0,-7 0-10 0,2 0-35 16,-1 0 38-16,0 3-31 0,5-3 31 0,-2 2-10 16,2-3-9-16,-3 3 29 0,-1-2-63 0,-1 0 49 0,2 0-31 15,-2 1 27-15,-8-1-30 0,15 0 29 0,-1 0 17 16,-2 1-17-16,-1 1-21 0,1 0 6 0,-2-4-27 15,-1 6 56-15,1-6-30 0,-10 2-11 0,22 0 27 16,-12 0-11-16,-1 0 14 0,0 0-18 0,0-2 6 0,-1 4 19 16,4 0-29-16,-1-2 16 0,-1 0-36 0,3 0 27 15,-2 0 18-15,-2 0 12 0,-9 0-59 0,22 3 49 0,-12-3-5 16,4 0-31-16,-3 0 49 0,4 0-47 0,-4 0 17 16,3 0 23-16,-4 3 1 0,2-3-18 0,-1 0 7 15,-3 0-28-15,1 0 27 0,1 0 1 0,4 1-21 16,-1-2 30-16,0 1-13 0,0 0 0 0,1 0-4 0,0 0-25 15,0-3 46-15,0 3-36 0,0 0 19 0,0 0-36 16,1 3 46-16,-2-6-3 0,0 6-13 0,0-3-26 0,1 0 25 16,-2 0 10-16,-1 0-26 0,3 0 26 0,-1 1-11 15,-2-2 8-15,3 3-20 0,-4-2 5 0,-1 0 20 16,7 2-1-16,-6-2 10 0,1 0-20 0,-3 0 21 16,0 0-87-16,7 1 77 0,-2 1 17 0,-1-2-39 0,0 1-1 15,1-2-10-15,-1-1 48 0,1 4-82 0,1-1 71 16,-1-1 4-16,-2 0-27 0,-1 0-21 0,2 1 57 15,-2-5-5-15,3 4-10 0,-1 2-9 0,-1-1 12 0,-2 0-67 16,3-3 53-16,2 2 6 0,-4 0-24 0,3 0 26 16,-4 1-2-16,4-2 5 0,1 1 6 0,0 0-38 15,-2 1-1-15,0 0-20 0,1-1 38 0,1 0 6 0,-4 0 0 16,1 0 2-16,4 3 23 0,-5-6-84 0,4 3 76 16,-1 3-24-16,1-1-3 0,-5-2 32 15,-9 0-84-15,17 0 74 0,-7 0-4 0,1 1-10 0,0-2 9 16,0 2-6-16,-2-1 14 0,0 0-23 0,-2 0 0 0,2 0 2 15,5-1-9-15,-2 1-24 0,2 0 28 0,-4 0 27 16,0 0 13-16,-3 0-49 0,-7 0 46 0,16 1-12 16,-8-1-58-16,1 1 51 0,-9-1 14 0,15-1-59 0,-3 2 49 15,-2-1-50-15,-1 2 51 0,0-2 5 0,-1 0-1 16,-8 0-19-16,15 0 2 0,-15 0-71 0,13 0 130 16,-6-2-58-16,1 4 15 0,0-4-11 0,-1 2 0 0,6-1-12 15,0 1 13-15,-2-1-36 0,-2 1 28 16,0 1-20-16,1-1 13 0,2 1 19 0,-2-1-11 0,0 0-37 15,-1-1 50-15,-1 0-27 0,0 2 13 0,-2 0 7 16,2-1-14-16,3 2 26 0,-1-1-80 0,-2 0 74 0,0-1-1 16,0 1-54-16,-1-1 58 0,0 0 6 0,0 0-65 15,0 0 62-15,1-1-14 0,0 2 0 0,4-3-10 0,2 2-16 16,-1 0-3-16,0 1 7 0,-3-1 28 0,1 1-47 16,4 0-22-16,-4-1 79 0,-2 0-46 0,6 1 50 15,-5-1-6-15,3 0-9 0,0 3-57 0,-3-3 77 16,1 0-1-16,1 3-23 0,0-3-28 0,1 2 12 0,0-2-4 15,-1 0 42-15,-1 2-31 0,-1-1 20 0,3 2-22 16,-2-2-12-16,2-1-18 0,-2 1 63 0,-1-1-32 16,3 2 29-16,1-2-54 0,-3 2 11 0,-2-2 27 0,4 0 10 15,-2 1-6-15,0-1-39 0,0 2 33 0,3-1 8 16,-5 0-30-16,6-1 0 0,-5 2-14 0,-1-2 49 16,4 1-1-16,-2-1-16 0,-2 0-26 0,1 1-7 0,-2-1 45 15,4-1 12-15,-1 1-29 0,-1 1 18 0,-1-1-32 16,-9 0 8-16,21 0 30 0,-11 0-17 0,5 0-30 15,-5-1 20-15,1 1-13 0,-3 0 6 0,0 0 40 0,0 1-43 16,0-1 18-16,0 0 2 0,6 0-23 0,-3 0 48 16,2 0-15-16,-5 0 2 0,1 0-19 0,3 0 19 15,-5 0-19-15,7 0 31 0,-3 0-17 0,-2 0-27 0,-2 0 28 16,6-2-31-16,-3 2 41 0,4-2-5 0,-4 2-6 16,2-1-16-16,-4 0 14 0,-1 1-8 0,-1 0-4 15,3 0 17-15,-2 0 2 0,6-3-4 0,-3 3 6 16,-1 0-13-16,-3 0-19 0,2 0 15 0,-1 0-9 0,1 1 3 15,-1-2 14-15,-1 1 4 0,4 0-19 0,-3 0 9 16,0-2-13-16,-1 2 27 0,4 0-22 0,-4 0 7 16,-1 0-1-16,3-2-24 0,-3 2 36 0,4 0-16 15,-3-1 10-15,1 0 7 0,0 1-19 0,1 0-10 0,0-1 23 16,-1 1-8-16,-2-2-7 0,4 2 11 0,-4-1-2 16,3 1 3-16,-1-2 5 0,-1 2-21 0,2 2 18 0,-3-4-3 15,2 1-4-15,0 1 2 0,2 0-13 0,-3 0-18 16,1 0 29-16,-1 0-21 0,0 0 27 0,2-1 1 15,-2 1-2-15,2 0-24 0,0 0 16 0,-3 0 5 16,4 0-2-16,-3 1 4 0,1-2-19 0,1 1 13 0,-1 0-2 16,-1 0 2-16,1 0 7 0,-1 0-6 0,2 0-7 15,-2 0-4-15,3 0 23 0,5 0-8 0,-4 0 12 0,-1 0-11 16,1 0-20-16,-2 0 17 0,1 0 4 0,-9 0-13 16,17 0 12-16,-11 0 4 0,2 0 21 0,-8 0-25 15,16 0-12-15,-9 0-1 0,6 1 5 0,-2-1-11 0,-2 1 20 16,-9-1 0-16,15-1-13 0,-15 1 11 0,12 0-11 15,-12 0 6-15,9 1-3 0,-4-1 15 0,-5 0-13 16,11-1-11-16,-4 1 14 0,-2 0 4 0,-1 1-17 16,-4-1 16-16,0 0-1 0,15 0-8 0,-11 0 14 15,-4 0-6-15,11-1 22 0,-11 1-23 0,12 0 3 0,-7 0 0 16,-1-1 0-16,2 1 10 0,-6 0-3 0,9 0-9 16,-3 0 6-16,1 0 6 0,-7 0-10 0,10 1-5 0,-6-1 5 15,4 0 7-15,-8 0-9 0,10 0 8 0,-5 0-7 16,0 0 0-16,-5 0 11 0,13-1-5 0,-8 1-9 15,1 0 19-15,0 0-24 0,-1 0 21 0,1 0-7 16,0 0 6-16,-6 0-2 0,11 0-19 0,-6 0 9 0,1 0-6 16,0 0-3-16,1 0 1 0,-1 0 6 0,-1 1 16 15,3-2-2-15,-8 1-13 0,9 0 12 0,-4 0-22 16,0 1 12-16,-5-1 14 0,9 0-10 0,-9 0 9 0,6 0-7 16,-4 1-6-16,-2-1-19 0,0 0 9 0,10 0 17 15,-10 0-24-15,5-1 14 0,-5 1-16 0,0 0 20 16,9 0-13-16,-9 0 29 0,4 1-33 0,-4-1 3 0,0 0 1 15,6-1 17-15,-6 1 5 0,0 0-31 0,0 0 2 16,6-1 29-16,-6 1-29 0,0 0 21 0,0 0 7 16,0 0-30-16,0 0 26 0,0 0-27 0,7 1 8 15,-7-1 15-15,0 0-21 0,0 0 20 0,0 0-17 0,0 0 23 16,0 0-15-16,0 0-21 0,0 0 16 0,0 0-6 16,0 0-11-16,6 0 14 0,-6 0-8 0,0 0 34 15,0 0-17-15,0 0-5 0,0 0 17 0,0 0-1 0,0 0-11 16,0 0-15-16,0 0 26 0,0 0-20 0,0 0 17 15,0 0 4-15,0 0-3 0,0 0-4 0,0 0-7 16,0 0-17-16,0 0 27 0,0 0 2 0,0 0-2 0,0 0-3 16,0 0 3-16,0 0-21 0,0 0 5 0,0 0 16 15,0 0-8-15,0 0 9 0,5 0-5 0,-5 0-25 16,0 0 21-16,0 0-22 0,0 0-4 0,0 0 14 0,0 0 16 16,0 0-7-16,0 0 0 0,0 0-6 0,0 0-6 15,0 0 14-15,0 0-11 0,0 0 2 0,0 0 7 16,0 0-19-16,0 0-4 0,0 0 5 0,0 0-7 0,0 0 1 15,0 0-6-15,0 0-1 0,0 0 7 0,0 0-8 16,0 0-3-16,0 0-13 0,0 0 13 0,0 0-12 16,0 0 11-16,0 0-5 0,0 0-24 0,0 0 18 15,0 0 24-15,0 0-46 0,0 0-1 0,0 0 21 0,0 0 17 16,0 0 1-16,0 0-18 0,-15-7 21 0,15 7-38 16,0 0-5-16,-5-1-7 0,5 1 24 0,0 0-2 15,-8 0 24-15,8 0-28 0,-7 1 24 0,7-1-44 0,-10 0 12 16,10 0 11-16,-8 3 28 0,8-3-24 0,-9 0 27 15,9 0-15-15,-10 3-22 0,10-3 9 0,-10 0 5 16,10 0-5-16,-10 1-11 0,10-1 7 0,-10 0-8 0,10 0 3 16,0 0-12-16,-10 3-230 0,10-3 102 0,-6 3 68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3:38:35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7921 11251 9 0,'0'0'71'0,"5"-5"-16"0,-5 5-24 16,0 0 32-16,0 0-19 0,5-9-10 0,-5 9-4 0,0-7-3 16,0 7 28-16,2-7-32 0,-2 7 12 0,0 0 20 15,0-12-25-15,0 12-18 0,2-9 10 0,-2 9 8 0,1-8-5 16,-1 8 1-16,1-9 8 0,-1 9 20 15,0-12-36-15,0 12-2 0,0-9 2 0,0 9-5 0,-1-10 17 16,1 10 0-16,-3-12-13 0,3 7 14 0,-2 0 16 16,2-1 2-16,-4 2-26 0,0 0-11 0,0-4 10 0,-2 0 6 15,1 3 19-15,1 1-20 0,-4-1-9 0,-2 2 34 16,1-2-6-16,0 1-26 0,0 4 14 0,1-2-14 16,1 2-7-16,0 2 21 0,-3-2 9 0,-3 2-19 15,-1 0-13-15,1 3-1 0,2 0 26 0,-5 1-6 0,3 0 6 16,-4-1-23-16,6 2 19 0,-2 0-20 0,2 0-7 15,0 1 29-15,1 0-1 0,1 2-19 0,1 0 7 0,-2-2-15 16,3 0-8-16,1 1 23 0,-1 0-9 0,1 2 13 16,-1-3-5-16,2 1 2 0,-4 0-12 0,5-1-2 15,4-1 5-15,-2-2 6 0,2-5-10 0,-2 12-4 16,2-7 5-16,0-5 15 0,0 10-13 0,0-10 1 0,0 10 11 16,0-10-19-16,4 8 1 0,0-4-3 0,3 2-14 15,-1-1 19-15,2-2 6 0,-4 0-12 0,8 1 6 0,-2-1-20 16,3-1 41-16,-1 3-28 0,0-2 4 15,1-2 0-15,0 0-15 0,-3 3 12 0,3-1 1 0,1-2-3 16,-5 1-2-16,-1-1 15 0,-2 0-25 0,9 4 4 16,-7-1 18-16,3-1-17 0,-4 0 0 0,3 2 15 0,-2-4 7 15,0 4-18-15,0-1-2 0,-3 1 12 0,1 1-1 16,-3-1-3-16,2 0 0 0,0 2-9 0,1 1 20 16,-2-1-13-16,-2 0-14 0,-2 0 32 0,0 1-1 15,0-8-9-15,0 17-21 0,0-5 14 0,0-3-8 0,-4 3 19 16,2 0-13-16,-2 1 4 0,1-4-7 0,-1 3-6 15,-3-2-2-15,4-1 20 0,-3 1-4 0,-1 0-1 0,3-3 13 16,-3 1 1-16,2-1 9 0,-4 2-20 0,1-4 20 16,-2 2-6-16,3-4 16 0,-3 2-24 0,5-1 16 15,-4-2-11-15,2-1 5 0,7-1-3 0,-11 3 0 16,11-3-4-16,-14-3-11 0,14 3 19 0,-11-1-12 0,11 1 2 16,-14-4-3-16,4 1 5 0,3-1 6 0,1-2-14 15,-4 2 1-15,3 0-1 0,2-4 8 0,-1 3-7 0,4 0 4 16,2 5-15-16,-8-7-7 0,8 7 4 15,-4-6-27-15,4 6-33 0,0 0-27 0,0 0-15 0,-5-12-6 16,5 12-23-16,0 0 13 0,0 0-44 0,0 0-421 16,0 0 196-16,0 0 130 0</inkml:trace>
  <inkml:trace contextRef="#ctx0" brushRef="#br0" timeOffset="1178.95">8104 11304 21 0,'0'0'73'0,"5"-12"16"0,-5 12-8 0,0 0-14 0,2-9 5 16,-2 4 16-16,0 5-37 0,1-7 21 0,-1 7-25 16,3-6 27-16,-3 6-6 0,0-5-13 0,0 5-18 0,1-5-9 15,-1 5 21-15,0 0-19 0,0 0 12 0,0 0-5 16,0 0 2-16,0 0 17 0,0 0-1 0,10 12-5 15,-10-12-7-15,2 11 10 0,-1-6 5 0,2 1-24 16,0 5 12-16,0 0-6 0,-1 1-10 0,-2 2 19 0,2 0-9 16,0-1 4-16,0 2-10 0,-2 0-2 0,1 1-5 15,-1-1-16-15,2-1 4 0,-2 1-4 0,0-1 4 16,-2 3-1-16,2-5-5 0,-3 2 16 0,5 1-24 16,-6-1 10-16,4-1-6 0,-2 0 2 0,0-2 14 0,-4-1-22 15,6 0 6-15,0-3 9 0,-3-1 2 0,3-6 4 16,-3 11-20-16,3-11 0 0,-2 9 4 0,2-9-6 0,0 0 16 15,-2 5-11-15,2-5 7 0,0 0-19 0,0 0 24 16,0 0-6-16,0 0-4 0,-7-20-8 0,4 9 7 0,2-4 8 16,1 3 2-16,-2-3 4 0,2 0-6 0,0-1 0 15,2 3-15-15,-2-3-2 0,0 1 11 0,4-1-9 16,-4 0 5-16,1 0-21 0,2 2 9 0,0-1 13 16,-1-2-19-16,2 3 24 0,-2-1-2 0,3 2 7 0,0 0-10 15,1 1 3-15,-3 0-21 0,5-1 17 0,-3 4-25 16,4 0 3-16,-2-2 34 0,-1 5-15 0,2 0 4 15,1-1-18-15,-1 0 16 0,1 4 5 0,1-2 2 16,-3 3-8-16,-7 2-18 0,13-1 11 0,-13 1-9 0,12 2 19 16,-4-1-4-16,-8-1 8 0,13 8-25 0,-8-3 17 15,4 1-7-15,-4 2 2 0,1-1 17 0,0 4 0 0,-1-2-21 16,1 3 28-16,-2-2-16 0,0 2 20 0,-2 0-32 16,-2 0 6-16,4-1 13 0,1 1-3 0,-7-3 10 15,2-9-5-15,2 18-11 0,-2-8 22 0,0-10-24 16,0 12-5-16,0-12 11 0,-2 14 6 0,2-14-14 0,-1 12 13 15,1-12-5-15,-2 11 11 0,2-11-13 0,0 0 13 16,0 13-6-16,0-13 15 0,0 0-30 0,0 0 6 0,0 0-6 16,0 0 9-16,0 0 17 0,0 0-19 15,0 0 10-15,0 0-6 0,0 0-13 0,0 0-1 0,0-37 11 16,0 24-10-16,-2-2 8 0,4 1 0 0,-2-1 5 16,0 1-8-16,2-2-2 0,1 3 10 0,-3-1 1 0,4-1-18 15,-4 2 12-15,5 2-6 0,2 0-3 0,-3 0 4 16,-3-1-13-16,5 1 22 0,0 2-10 0,0 0-16 15,0 1 19-15,3 2 6 0,0-2 5 0,0 4-6 16,0-1-7-16,1 0 2 0,5 4-15 0,-7-1-2 0,1 2 9 16,-9 0 14-16,21 3-19 0,-10 1-3 0,0-1 11 15,-2 4 11-15,0 0-6 0,-1 0 2 0,0 4 0 0,-3-1 3 16,1 2 6-16,-2-1 4 0,2 2 6 16,-2 2 8-16,0-2-6 0,-3 0 5 0,3 1-2 0,-4 1-9 15,0-1 5-15,2 2 6 0,0-2 2 0,0 0-3 16,0 0-20-16,-1 1 18 0,3-3-9 0,-2 2-21 15,-2-5 18-15,3 4 14 0,-3-1-12 0,2-3-14 0,0 1 3 16,-2-3 14-16,1 0 2 0,-1-7-20 0,0 10 7 16,0-10-1-16,4 8-1 0,-4-8 11 0,0 8-2 15,0-8-13-15,0 0-2 0,0 7-32 0,0-7-1 0,0 0-34 16,0 0-13-16,0 0-30 0,0 0 0 0,0 0-30 16,0 0-12-16,1 9-400 0,-1-9 186 0,0 0 122 15</inkml:trace>
  <inkml:trace contextRef="#ctx0" brushRef="#br0" timeOffset="2570.71">9041 11282 29 0,'0'0'92'16,"-9"-20"-10"-16,5 12 20 0,-1 1-26 0,-3 0-1 15,0-1 18-15,-1 2-6 0,1 0-28 0,-2 3 43 0,1 0-43 16,-2 0 10-16,4 3 0 0,7 0-16 0,-15-1-21 16,15 1 23-16,-19 1 14 0,8 3-9 0,1 0-18 15,0 3 0-15,-3-1-11 0,2 0 4 0,2 3 7 16,-3-2-20-16,6 3 19 0,-2 1-29 0,2 0 11 0,4 1 10 15,-4 1 1-15,5-3-4 0,-3 4 3 0,4-2-8 16,-5 1 9-16,8 0 6 0,-1 1-22 0,-2-1-9 0,2 1 5 16,-2-3-1-16,3 1 7 0,0-1-24 0,2 0 4 15,-3 1 10-15,2-3 4 0,1-1 1 0,0-2-22 16,-1-2 14-16,1 2 1 0,-1-3-7 0,-4-3-7 16,7 7 27-16,-2-7-9 0,-5 0-12 0,11 1-7 15,-11-1 25-15,8 0-14 0,-8 0-12 0,11-4 2 0,-11 4 25 16,14-11-1-16,-7 4-4 0,2-1-17 0,-2 0-7 0,0-2 0 15,-3-3 11-15,-1 1 4 0,3-1 1 0,1 0-7 16,-3-2 4-16,-3 2-12 0,3 1 1 0,-2-3 10 16,0 2-16-16,1 0 18 0,-2 1-21 0,-1 3 8 15,0 0 8-15,0 2-21 0,0 7 12 0,-1-14 2 0,1 14 9 16,-1-12 13-16,1 12-1 0,-2-8-26 0,2 8 8 16,0-9-8-16,0 9-1 0,0 0 14 0,-2-8-12 15,2 8-2-15,0 0 10 0,0 0 6 0,0 0-9 0,0 0 5 16,0 0 31-16,0 0-28 0,0 0 13 0,0 0 10 15,15 19-8-15,-9-10 4 0,-2 1-3 0,0 1 3 16,1 1 1-16,-1-2 7 0,-2 0-19 0,4 2 11 0,-2 0-17 16,0-3 13-16,1 3 6 0,-1 1-1 15,0-1 0-15,1-5-21 0,-1 5 6 0,1-2 18 0,1-1-2 16,1-1-18-16,-2 2 12 0,2-5-18 0,-2 1 11 0,1 2-4 16,-1-4 5-16,-5-4 7 0,10 8-28 0,-10-8 12 15,12 3 12-15,-12-3 1 0,11 2-8 0,-11-2-2 16,13 0 9-16,-13 0-1 0,19-5-12 0,-9 0-8 0,4 2 14 15,-3-3-11-15,3 2 16 0,-5-5 5 0,2 2-19 16,-1-5 4-16,0 2-6 0,-3-1-15 0,5-2 22 16,-6-2-6-16,1 1 5 0,4-12-13 0,-2 4 8 15,0-5 2-15,0 1-8 0,-5 0 1 0,-1 3 16 0,1 2-25 16,-3-12 12-16,1 5 11 0,-2 2-10 16,0-9 0-16,-2 2-2 0,2 4 12 0,-3-5 5 0,-2 2-23 15,1 5 9-15,1 5-1 0,-1 3 2 0,2-1-2 0,-2 2-2 16,-1 1-13-16,-1 0 12 0,1 2 2 0,2 2 14 15,-3 2-4-15,1-1 3 0,-1 4-22 0,1-1 3 16,-2 2 21-16,7 7-16 0,-11-10-9 0,11 10 5 0,-8 0-7 16,8 0 19-16,0 0-11 0,0 0-5 0,0 0 7 15,-19 10-9-15,17-1 12 0,-2 6-2 0,1-3-1 16,1 0 9-16,-2 4-12 0,-1-1 5 0,5 2 17 16,0 0-3-16,0 2-16 0,0 1 22 0,0-1-33 0,0 1 17 15,0 1 10-15,5-1-1 0,-5 2-10 0,4-1 10 16,-4 1-18-16,2 0 15 0,5 7-6 0,-7-5 1 0,2-2 7 15,2-3-14-15,1-1 25 0,0 1-14 0,-1-2 2 16,-1 2 12-16,3-2-22 0,-1 0 20 0,-1-2 0 16,0-1-12-16,2-2 1 0,-1 4 9 0,0-5 2 15,2 1-4-15,-3-1-11 0,1-1 6 0,4-2 0 0,-2 1-10 16,-1-2 22-16,0-2-9 0,5 1 10 0,-3-4-25 16,3 1 21-16,-1 0-8 0,-1-2 12 0,1-1-20 15,-2 0 6-15,-8 0-10 0,20-5 10 0,-9 1-1 0,2-2-13 16,0-1 9-16,-1 0-16 0,-1-1 27 0,3 1-3 15,-4-4-29-15,2 0 22 0,8-7-11 0,-7 1 10 16,-3 0 2-16,3-5-2 0,0-3-6 0,1-1 8 0,-5-1-25 16,1-2 17-16,-4-3 12 0,1 2-1 0,-1-2 1 15,0 3-11-15,-2-3 8 0,-2 4 10 0,-2 5-16 16,2 1 8-16,-4-1-7 0,-2-9-8 0,1 7 18 0,-8-3-6 16,4 6-22-16,1 3 23 0,-1 5-16 0,0 2 16 15,2 0 4-15,-3 1-9 0,1 2 6 0,0 4-5 16,4 0 2-16,-3 1-13 0,6 4 1 0,-9-3 15 0,9 3 3 15,0 0-17-15,-20 8 2 0,17 0 24 16,-3 2-13-16,1 2-8 0,3 5 4 0,-3-2 6 0,5 5 13 16,-2 0-20-16,9 13 11 0,-6-7-14 0,0 6-10 0,2-3 13 15,-1 3 20-15,0 1-8 0,0-4-10 0,0-5-3 16,3 7 7-16,-2-1 4 0,2-6-5 0,-3-3-3 16,2-1 6-16,0 0 12 0,-2-1 8 0,1 2-17 15,1-4 11-15,2 13-19 0,-1-12-1 0,0-1 6 0,-1-4-1 16,1-1 7-16,1-2 6 0,-6-2-13 0,5 5 5 15,2-4-8-15,-3 0 15 0,3 0-10 0,-5-3-6 16,5 1 16-16,-1-3-17 0,-6-4 1 0,8 7 15 0,-8-7-15 16,10 6 13-16,-10-6-4 0,9 1-13 0,-9-1 8 15,11 1-10-15,-11-1 3 0,0 0-10 0,17-2-26 16,-17 2 4-16,0 0-19 0,15-5 22 0,-15 5-36 0,8-5-37 16,-8 5-4-16,8-6-5 0,-8 6-12 0,0 0-16 15,6-8-15-15,-6 8-329 0,0 0 161 0,0 0 108 16</inkml:trace>
  <inkml:trace contextRef="#ctx0" brushRef="#br0" timeOffset="3078.05">10099 11282 42 0,'0'0'86'15,"0"0"-7"-15,0 0-10 0,0 0 1 0,0 0-11 16,0 0 10-16,0 0-31 0,-6-22 7 0,6 22-3 16,6-7 0-16,-6 7 5 0,11-10-30 0,-2 3 5 15,-2-3-6-15,-3 2 5 0,1-1 2 0,-1-2-16 0,-1 1 19 16,0 0-20-16,-1-1 2 0,0-3-1 0,-2 4 17 15,0 10 4-15,-4-22 6 0,1 11-33 0,-2 0 47 16,1 2-22-16,-3 1 21 0,0 0-12 0,-2-1 14 0,3 4-2 16,-1 0-2-16,0 2 10 0,7 3-9 0,-13-4 4 15,5 4 10-15,8 0-14 0,0 0 16 0,-14 6 0 16,4-3-15-16,2 5 11 0,-1 0-9 0,1 2-5 0,2 1 14 16,-1 0-1-16,-1 5-4 0,3-3-19 0,3 0 4 15,-3 3 16-15,0 1-9 0,1-3-3 0,4 3 3 16,-2 0-1-16,1 1 6 0,0-4-3 0,2 1-9 15,-1-1-5-15,1 1-2 0,1-1-2 0,-1-2 6 0,2 1-7 16,0-1 3-16,1 1-9 0,-1-2 2 0,-1 0-15 16,3-1 17-16,-2 1-10 0,0-4-6 0,3 3-6 0,-1-5 15 15,-5-5 2-15,7 9-18 0,-7-9-1 0,7 9 4 16,-7-9-12-16,9 3-10 0,-9-3-20 0,13 2 1 16,-13-2-20-16,13 2-9 0,-13-2-25 0,0 0-37 15,21-3-10-15,-21 3-5 0,18-5-12 0,-9 1-26 0,-2 0-395 16,-7 4 190-16,17-12 128 0</inkml:trace>
  <inkml:trace contextRef="#ctx0" brushRef="#br0" timeOffset="3609.99">10174 11185 34 0,'2'-7'144'0,"-2"7"17"0,4-7-6 0,-1 3-23 0,-3 4 9 16,6-7-18-16,-6 7-5 0,7-5 1 0,0 3-10 16,0 0-1-16,-7 2-7 0,13-1-14 0,-6-1 4 15,8 1-13-15,-6 1-7 0,3 0 7 0,1 3-7 0,-2-2-13 16,3 1 7-16,-3 1-20 0,3 1 0 0,-3 1-1 15,2 1-5-15,-1 0 13 0,-2 2-11 0,0-3-15 0,1 3-6 16,-4 3 9-16,1-3 3 0,0 1 4 16,-1 0-18-16,-2 0 6 0,3 1 5 0,-2 0-4 0,-1 3-10 15,1-4 3-15,-5 2 3 0,5 0-6 0,-2-1 3 16,-1 2 0-16,-2 0-9 0,5 1-1 0,-8-1 1 0,2-3-4 16,-4 2 3-16,1 0-2 0,3-11-3 0,-5 17 13 15,-1-10-4-15,2 3-14 0,-1-5-5 0,5-5 19 16,-10 14-10-16,6-11-5 0,4-3 12 0,-9 4 1 15,9-4 8-15,0 0 3 0,0 0 1 0,-16-2 10 0,16 2-6 16,0 0 2-16,-13-12-3 0,7 7-3 0,6 5-9 16,-8-17 4-16,8 5 9 0,-3-1 0 0,4-2-6 15,1-2-13-15,1-1 1 0,3-11-2 0,4 0-5 16,1 2 15-16,2-2-8 0,2 6-10 0,2-2 1 0,-3 3 4 16,1 3 3-16,2 1-9 0,-2 3 5 0,-2 4-1 15,1 1-6-15,-2 1-13 0,-1 0 2 0,2 1-27 0,0 1 0 16,2 1-23-16,-3 2-31 0,1-1-9 0,-1 2-56 15,-1 1 0-15,0 0-33 0,-11 2-22 0,13 0-440 16,-13 0 219-16,0 0 146 0</inkml:trace>
  <inkml:trace contextRef="#ctx0" brushRef="#br0" timeOffset="5552.4">11866 11076 38 0,'0'0'82'0,"0"0"-4"0,-3-15 10 16,3 15-6-16,0 0-7 0,0 0-19 0,-4-14 12 16,4 14-20-16,-7-8 30 0,7 8 6 0,-7-7-32 0,7 7-13 15,-11-6 13-15,5 1 1 0,-2-1 13 0,8 6-15 16,-14-7 0-16,14 7 0 0,-10-7-11 0,5 6 11 15,5 1-21-15,-9-4-7 0,9 4 17 0,-13-2-1 16,13 2-2-16,-13 0-17 0,13 0 1 0,-17 7 16 16,6-3-6-16,2 2 4 0,-1 1-5 0,2 2-1 0,1 1-3 15,-2 0 8-15,0-1-3 0,4 3-8 0,0 0 26 16,1 1-18-16,-1-1-12 0,-2 4 5 0,3-2 0 0,2 1 5 16,2 0-14-16,0 0 1 0,1-2-14 0,2 3 30 15,-1-2-10-15,1 1-4 0,-1-2 1 0,3 2-11 16,1-2 17-16,-1 1-2 0,3-1-20 0,-2-1 9 0,3 2 6 15,-3-3-2-15,3-2 11 0,-2 0-25 0,3 2 11 16,-3-2-4-16,2-2 1 0,3 1 3 0,-2-4-1 16,0 1-3-16,-2 0-11 0,-8-5 10 0,18 4 1 15,-8-3 1-15,-10-1-4 0,19-5 7 0,-7 0-7 0,-12 5 1 16,15-7-9-16,-7 2 9 0,1-5-5 0,-3 3-12 16,0-5 5-16,-4 0 21 0,4 0-29 0,-3-2 8 0,-4-2 3 15,1-1-1-15,-2-1-7 0,0-2 7 0,-4-12-12 16,1 3 15-16,-4 3-5 0,2 1 7 0,-1 7 10 15,-1-8-21-15,0 7 14 0,2 3-12 0,0 2-3 16,0 2 1-16,0 2-1 0,1 3-2 0,-2-1 7 0,4 0-7 16,-1 4 6-16,1 0 1 0,4 4-10 0,-11-1 13 15,11 1-18-15,0 0-10 0,0 0-10 0,-16 5-24 16,16-5-23-16,-5 9-22 0,5-9 6 0,-3 11-8 0,3-11-18 16,3 9-373-16,-3-9 168 0,0 0 112 0</inkml:trace>
  <inkml:trace contextRef="#ctx0" brushRef="#br0" timeOffset="6030.54">11984 10993 27 0,'6'-9'136'15,"3"1"-15"-15,-2 1-28 0,0 0 6 0,3 0-37 16,1 5 51-16,0-3-58 0,1 1 11 0,1 3 13 0,-1-2-2 16,5 3-13-16,-2 3 12 0,-2-2-11 0,1 3-5 15,0 1 2-15,0 2 9 0,0 0-9 0,-1 1-6 16,-1 1-12-16,2 1 6 0,-4 1-5 0,3 2-6 16,-3 1 2-16,-2 1-4 0,2-1 10 0,-5 1-15 0,1-3 5 15,-2 4-10-15,0-1 8 0,1 1-20 0,-1-1 5 16,-3 0 10-16,-1 0-3 0,0-1 5 0,0 2-7 0,-1-3-12 15,-3 1-1-15,0-1 9 0,-1-2-16 16,4-1 16-16,-3 0-16 0,1-4 14 0,-1 0 5 0,3 1 2 16,1-7 6-16,-8 6-21 0,4-1 5 0,4-5-3 15,-9 3 18-15,9-3-17 0,-11 0 10 0,11 0-13 0,-10-5-7 16,10 5 11-16,-9-15-5 0,5 6-4 0,0-4-7 16,2-2 8-16,2-2-2 0,-1 0-5 0,2-4 6 0,5-10-15 15,-3 4 11-15,2-2 4 0,2 4 16 0,0 4-29 16,-1-8 10-16,2 7-11 0,-3 5 9 0,3 2 10 15,-2 0-8-15,6-12-18 0,-7 16 16 16,2 1-3-16,0 1-2 0,-3 0-15 0,3 1-13 0,0 4-4 16,-7 4-5-16,13-11-13 0,-7 9-53 0,-6 2 12 15,10-2-9-15,-10 2-17 0,12-2-38 0,-12 2-380 16,0 0 181-16,0 0 118 0</inkml:trace>
  <inkml:trace contextRef="#ctx0" brushRef="#br0" timeOffset="6626.76">13066 11035 41 0,'3'9'80'16,"-3"-9"-3"-16,6 4-2 0,-6-4-12 0,0 0-13 0,14 6 14 16,-14-6-7-16,14 1-3 0,-14-1-22 15,18 0 10-15,-6-1-15 0,2-2-30 0,0 2 29 0,-1-2 21 16,1-1-12-16,-3-1-11 0,1-1-5 0,-1 1 12 15,-1-1-7-15,-10 6-17 0,18-16 26 0,-9 8 3 0,-4 0-29 16,3-2 10-16,-2-1-5 0,1-2 20 0,-6 2-13 16,-1 11-28-16,3-21 44 0,-2 12-18 0,-2-4 6 15,1 13-6-15,-4-19 10 0,0 12-20 0,1-3 22 16,-3 1 11-16,0 3 5 0,6 6-2 0,-12-13-4 0,4 8-13 16,-1-2 1-16,9 7 12 0,-15-3-8 0,7 0 28 15,8 3-27-15,-14 0 2 0,6 3-22 0,0-1 18 16,-2 3-13-16,1 3 7 0,-2-1 4 0,1 0-4 15,3 2-13-15,0 2 20 0,1-2-13 0,-1 3 10 0,0 1-16 16,3 1 2-16,-1 0-10 0,2 3 26 0,1 0-16 16,-2 0-4-16,4 2 4 0,-2-1-6 0,4-1 3 15,-2 0 0-15,5 1 2 0,-3 2 1 0,2-6 4 0,1 4-6 16,1-4 5-16,0-2 8 0,0 2 0 0,1-1-10 16,0-1 16-16,1-2-22 0,1 1 0 0,-1-2 11 15,-2 0-15-15,4-1-9 0,-1 2 8 0,0-4 11 16,1-2 0-16,1 0-16 0,-4-1 2 0,6 0-11 0,-3-1-27 15,1 0 13-15,-11-2-31 0,21-4-18 0,-9 2-10 0,-12 2-24 16,23-5 12-16,-11-1-16 0,-1 0-13 0,3-2-364 16,-2 1 162-16,3 0 108 0</inkml:trace>
  <inkml:trace contextRef="#ctx0" brushRef="#br0" timeOffset="7246.63">13573 10965 69 0,'4'-16'92'16,"-2"4"21"-16,-1 1-23 0,-1 0 1 0,0 11-4 16,0 0-38-16,-6-18 18 0,6 18-4 0,-8-7 21 15,8 7-3-15,-8-5-27 0,8 5 18 0,0 0 0 0,-13 0-10 16,13 0-28-16,0 0-2 0,-19 12-17 0,13-4 25 16,-2 1-7-16,2-3 3 0,2 5-14 0,-1 1 3 15,0-1-7-15,0 1 14 0,1 1-21 0,2 0 5 0,-1-1-3 16,0 1 18-16,3 0-13 0,0 0 10 0,-2-1-14 15,2-12-2-15,2 18-13 0,-2-11-20 0,0-7 16 16,5 13 18-16,-5-13-27 0,7 7 30 0,-7-7-9 16,6 5 15-16,-6-5-27 0,10 6 2 0,-10-6-7 0,0 0 31 15,14-1-3-15,-14 1-21 0,14-6 41 0,-6 1-33 16,-8 5-6-16,13-12-1 0,-6 3 4 0,1-1-18 0,-1-1 19 16,1-2-7-16,0 1-6 0,-3 1 0 0,1-4 11 15,0 2 0-15,-2 1-29 0,-1-2 39 0,1 2 5 0,3 1-10 16,-5 0-3-16,1 0 15 0,1 0-6 15,-4 11-5-15,2-14 7 0,-2 14 9 0,3-9 2 0,-3 9-12 16,0 0-12-16,2-10 2 0,-2 10 16 0,0 0 6 16,0 0-10-16,0 0-7 0,0 0 1 0,0 0 9 0,0 0-14 15,0 0 27-15,0 0 0 0,0 0-1 0,0 28 3 16,0-15-25-16,-1-1 24 0,0 4-12 16,-1-2-10-16,-1 3 26 0,1-1-8 0,-1 3 8 0,-1-2 0 15,1 0-11-15,-1 1 11 0,-2 0-11 0,5 1-5 0,-2 0 9 16,-1-1-4-16,1 1-13 0,-3 0 13 0,2 1-2 15,1-2 1-15,0 2-1 0,-1-1-1 0,2-1-2 0,-3 2-11 16,2-3 1-16,1 0 13 0,0-1-12 0,-2-1 0 16,3 1-6-16,1-3-9 0,0-13 16 0,-1 19 2 15,3-10-9-15,-2-9 13 0,4 14-18 0,0-8 10 16,-4-6 4-16,8 8-1 0,-8-8-2 0,7 4 8 0,-7-4-15 16,13 1 5-16,-13-1-8 0,19-4 2 0,-19 4-8 15,21-4-5-15,-8 0 12 0,-2-2-11 0,-1 2-15 16,2-2-3-16,-3-1-7 0,1 0-5 0,0 2-25 0,-1-2 2 15,-1-1-35-15,-2 2 13 0,-6 6-33 0,7-15-1 16,-4 8-6-16,-3 7-28 0,4-10-420 0,-4 10 190 16,0 0 128-16</inkml:trace>
  <inkml:trace contextRef="#ctx0" brushRef="#br0" timeOffset="7750.36">13881 10882 17 0,'0'0'103'16,"-3"-11"2"-16,3 11 1 0,0 0-36 0,-7-11 6 16,7 11-19-16,0 0-8 0,0 0 21 0,0 0-11 15,0 0-9-15,0 0 19 0,0 0 4 0,0 0 3 16,7 37-18-16,-6-23 5 0,1 1 1 0,0-1-19 0,0 1-10 16,2 2-2-16,0 0 15 0,0-1-8 0,1 1 8 15,1 0-27-15,-1 0 9 0,1-1-7 0,-1 0-15 16,1-1 14-16,2-2-6 0,-2-1 2 0,0-1 12 0,2 1 0 15,1-4-3-15,-3 1-13 0,2-4-16 0,1 2 13 16,0-2 8-16,0-3 3 0,-2-1 2 0,1 0-32 0,-8-1 30 16,14-1-6-16,-6-4-14 0,7 0 6 0,-4-1 3 15,-2-1-12-15,1-2-9 0,-1-1 11 0,-3-2 21 16,3-1-27-16,0-3 28 0,-3 1-5 0,3-11-7 16,-2 2 17-16,0 5-15 0,-3-1-17 0,-1 1 13 0,-2 1 13 15,0 1-3-15,1-2-2 0,-4 5 16 0,4-1-21 16,-4 1-1-16,-4-13 26 0,2 18-44 15,-2-1 16-15,5 0-6 0,1 10-11 0,-6-12-15 16,6 12-47-16,0 0-11 0,-7-13-39 0,7 13-12 0,-6-4-403 16,6 4 177-16,0 0 120 0</inkml:trace>
  <inkml:trace contextRef="#ctx0" brushRef="#br0" timeOffset="8870.83">14612 10909 55 0,'0'0'105'0,"-1"-15"-13"15,1 15 7-15,0 0-17 0,-5-14-18 0,5 14 32 0,-5-9-6 16,0-1-12-16,5 10-16 0,-9-12 19 0,1 5-23 16,3 1 12-16,5 6-17 0,-14-5 13 0,6-2-18 15,8 7 9-15,-19-6-29 0,11 4 2 0,8 2-5 0,-12-2 19 16,12 2-3-16,-16 1 15 0,16-1-27 0,-11 3-9 16,-2 3 0-16,3 2 3 0,2-3-19 0,-1 6 10 15,-1-5 9-15,4 7-5 0,-3-4-11 0,2 2 1 16,4 3 7-16,-1-1-6 0,0 1 11 0,1 1-9 0,3-1-6 15,-3 1 9-15,3-1-31 0,2 1 29 0,1-1-10 16,-1 1 3-16,1-3-2 0,-1 3-13 0,2-4 0 0,-1-1 15 16,5 0-15-16,-2 2 0 0,0-5 3 0,-6-7-60 15,10 14 43-15,-1-9 56 0,-2 0-27 0,-7-5-8 16,12 4-22-16,-12-4 8 0,12 1-13 0,-6-1 12 16,-6 0 9-16,12-3-1 0,-12 3 1 0,12-8-10 0,-4 2-3 15,0-2 32-15,-5 2-5 0,5-3-21 0,-1-4 10 16,-3 0-20-16,1 2 33 0,0-4-7 0,-2 3 19 0,4-2-24 15,-4-1 22-15,0 1-35 0,0 0 11 0,0 0-7 16,-2 2 26-16,1-1-9 0,0 3 13 0,-1 1 24 16,-1 9-7-16,3-16-14 0,-3 16-21 0,1-9 27 15,-1 9-8-15,0-12 5 0,0 12-11 0,0-7 26 0,0 7-15 16,0 0 0-16,0 0-8 0,1-5 4 0,-1 5-24 16,0 0 12-16,0 0-12 0,0 0 12 0,0 0-2 15,0 0-12-15,15 17 12 0,-12-8 9 0,2 2-4 0,0-1-6 16,0 3-1-16,0-1-9 0,-2 2-18 0,1-1 30 15,1 2 4-15,-1-4-5 0,2 2 6 0,-1-1-6 16,0 0-9-16,0 0-7 0,1-2 6 0,-3-1 24 0,1 2-27 16,0-2 16-16,2 0 2 0,1-2-6 0,-1 0 7 15,-1-1-6-15,2-4 15 0,-1 2-7 0,-1-2-8 16,-5-2 4-16,12 3-19 0,-6-3 14 0,-6 0 0 0,13-2 7 16,-2-2-4-16,-2-1-4 0,1-1-9 0,1-1 20 15,0-3 1-15,1-1-17 0,-3-4 19 0,0 2-7 16,5-12 6-16,-1 3-10 0,2-4 6 0,-4-1 1 0,1-2 1 15,-2-1-15-15,-1 0 6 0,1-4-1 16,-5 2-16-16,1 0 9 0,1-6-13 0,-2 7 15 0,-2 0-1 16,2-2 1-16,-5 6 1 0,0 3-27 0,0 2 32 15,-4 2 1-15,4 0-13 0,-2 0 17 0,-2 3-20 0,1-1 7 16,-1 2 16-16,-1 0 7 0,0 2-15 0,1 1 12 16,-2 1-26-16,1 5 17 0,0-3 4 0,-2 3 2 15,1 3-45-15,2 0 34 0,-1 4-2 0,5 0 6 16,0 0-13-16,-12 12 3 0,7-3 2 0,0 2 10 0,0 1 8 15,3 5-7-15,-1 0 11 0,3 4-34 0,0 1 28 16,0 12-2-16,3 2 16 0,-1-2-14 0,2 3 6 0,-2-1-24 16,0-2 26-16,2 3-8 0,-1-2 11 0,3 1-29 15,1-4 10-15,-3 0-2 0,2-6-5 0,-2-3 11 16,-1-5 2-16,1 1-21 0,-1-1 4 0,0-1 22 16,2 0-17-16,0-3 17 0,2-1-2 0,-1 0-11 0,0-2 8 15,1-1-8-15,3-2 8 0,-5-2 0 0,5-2-14 16,-1 3 7-16,-2-4 6 0,2-1 2 0,-2 1-12 0,1-3-33 15,-8 0-14-15,0 0-18 0,24-6-4 0,-24 6-31 16,18-6-13-16,-11 3-22 0,-7 3-424 0,11-4 186 16,-11 4 124-16</inkml:trace>
  <inkml:trace contextRef="#ctx0" brushRef="#br0" timeOffset="9899.9">13304 11540 46 0,'-14'0'73'0,"14"0"2"0,-26 4-7 16,13 0 18-16,1-3-39 0,-5 0 6 0,4 2 48 0,-2-1-60 15,0 3 10-15,-3-4 59 0,0 2-52 0,3-2-33 16,-2 0 15-16,2-1 10 0,-1 5 0 0,3-1-23 16,1-2 6-16,-2 1 15 0,2-1 7 0,1 1-13 0,11-3-12 15,-18 1-17-15,9 2 21 0,9-3 9 0,-10 3 2 16,10-3-45-16,-11 1 26 0,11-1 16 0,0 0-9 15,-14 3 3-15,14-3-25 0,-6 2 2 0,6-2 3 0,0 0 26 16,-9 0-24-16,9 0 7 0,0 0-7 0,0 0 3 16,0 0-16-16,0 0 20 0,0 0-18 0,0 0 19 15,0 0-4-15,0 0-16 0,25 7 8 0,-10-8-4 16,4 1 10-16,-3 0-2 0,5 0-31 0,0 0 32 0,1 0-15 16,3 0 16-16,13-3-16 0,4 3 13 0,-5-4 5 15,3-1-16-15,-2 2-5 0,-2-2 5 16,1 3 7-16,-1-2-18 0,0 1 18 0,-1-1 0 0,-8 0-16 0,7-2-9 15,2-1 2-15,-6 4 10 0,3-2 5 0,3 2 4 16,2-8-19-16,5 7 28 0,0-3 6 0,2 0-25 16,-2-1 17-16,2 0-17 0,-3 4 13 0,1-3 13 0,-1 0-14 15,-2-1-15-15,0 1 19 0,2 2-19 0,-1-1 15 16,-3-1-21-16,-1 2 20 0,0-1 2 0,-1 0-7 16,0 1 6-16,-8 1 1 0,-4-1 4 0,-5 3 13 15,3-2 15-15,-5-1-7 0,3 3-5 0,-1-2 20 0,0 1-15 16,-1 1-1-16,1 1 13 0,-1-4 3 0,0 2-15 15,0 0 10-15,-3 1 1 0,2 0-2 0,-4 0-1 0,2-1-13 16,-3 0 14-16,2 2 0 0,-2-1-6 0,-3-1 0 16,4 0-13-16,-13 3 35 0,17-2-30 0,-17 2-2 15,11-2 9-15,-11 2-1 0,0 0 2 0,13-2-11 0,-13 2-1 16,0 0 1-16,11-1-6 0,-11 1-1 0,0 0-3 16,11-3 12-16,-11 3-6 0,0 0-6 0,0 0 7 15,0 0 13-15,0 0-17 0,11-1-27 0,-11 1 3 0,0 0 3 16,0 0 8-16,0 0 5 0,0 0-9 0,0 0 14 15,0 0-27-15,0 0 4 0,0 0-12 0,0 0-18 16,0 0-10-16,0 0-10 0,0 0-26 0,0 0-10 0,0 0-69 16,0 0 28-16,0 0-28 0,0 0-9 0,0 0-27 15,0 0-11-15,0 0-509 0,-41-10 239 0,41 10 158 16</inkml:trace>
  <inkml:trace contextRef="#ctx0" brushRef="#br0" timeOffset="12462.03">8285 11937 72 0,'0'0'69'15,"-8"2"10"-15,8-2-25 0,0 0 1 0,-7 3 11 16,7-3-21-16,0 0-5 0,0 0 0 0,-8 2-7 0,8-2 8 16,0 0-1-16,0 0-8 0,0 0-12 0,-8 3 17 15,8-3-15-15,0 0 5 0,0 0-4 0,0 0-7 16,0 0 2-16,0 0-9 0,-4 0 33 0,4 0-4 16,0 0-12-16,0 0 8 0,0 0-47 0,0 0 13 0,0 0 12 15,0 0-17-15,0 0 23 0,0 0-10 0,0 0 1 16,0 0 3-16,0 0-22 0,0 0 20 0,31-3 4 0,-31 3-15 15,19-1 21-15,-7-2 14 0,3 1-36 16,0-1-6-16,3 3 45 0,0-5-42 0,0 5 30 0,1-3-1 16,-1 2-26-16,4-2 30 0,2 2-9 0,-1 0 5 15,-2-2-18-15,2 1 8 0,15-1 8 0,-11 0-33 0,1 1 44 16,-6 0-9-16,1 0-2 0,1-1 8 0,-1 3-13 16,-1-3 0-16,0 1-53 0,15-2 48 0,-10 1-8 15,-3 1 18-15,-3-1-21 0,0 1 2 0,3-1 31 16,-4 2-12-16,4-2-2 0,-3 3-18 0,0-3 5 0,5 2 11 15,-4-1-34-15,1 1 41 0,0 0-46 0,-1-1 21 16,2 0 27-16,-1 1 10 0,0 1-17 0,-1-1 13 0,0 1-38 16,3-1 40-16,-2 1-20 0,0 0-4 15,5-2 29-15,8-1-40 0,-4 3 29 0,6-4 6 0,-10 3 0 16,-2-1 4-16,-3 0-13 0,12-1-2 0,-6 0-1 16,6-3 10-16,-9 3-2 0,-1 1-12 0,-4-1 0 0,-1 3-1 15,0-3 14-15,0-1-29 0,1 1 24 0,-2 1-8 16,2 0 4-16,-1 1 1 0,-3-1-1 0,2-3 5 0,-5 2-11 15,6 3-1-15,-5-3 6 0,3 2 5 0,0-2-18 16,-3 3 14-16,2-1-6 0,-2-2 8 0,-2 1-13 16,4 1 6-16,-4-1-4 0,-3 2-6 0,4 0 3 15,-2-5 0-15,-3 5-1 0,-1 0 15 0,-8 0-3 0,14 0-6 16,-14 0 6-16,13 0-5 0,-13 0-8 0,9-2 6 16,-9 2-1-16,11-1 4 0,-11 1-10 0,10 0 4 15,-10 0 13-15,8-1-13 0,-8 1 3 0,10-1 12 0,-10 1-17 16,9-2 3-16,-9 2 0 0,0 0 1 0,13-1-4 15,-13 1-2-15,10 0 9 0,-10 0 0 0,10-1 8 16,-10 1-10-16,10 0 5 0,-10 0-3 0,9 0 2 0,-9 0 1 16,0 0-6-16,13-3 14 0,-13 3-5 0,0 0-13 15,12 0 2-15,-12 0-4 0,0 0 6 0,7 0-1 16,-7 0 13-16,0 0-7 0,0 0 3 0,9-1-1 16,-9 1-8-16,0 0-5 0,8-3-3 0,-8 3 8 0,0 0 8 15,0 0-19-15,9-1 10 0,-9 1-3 0,0 0 0 16,7-2 5-16,-7 2-2 0,0 0-4 0,0 0 2 15,0 0-17-15,9-1 15 0,-9 1-3 0,0 0 2 0,0 0-1 16,0 0 10-16,0 0-17 0,0 0-2 0,6-2 7 16,-6 2-11-16,0 0 12 0,0 0-9 0,0 0 18 15,0 0-6-15,0 0 5 0,0 0-1 0,0 0-3 0,0 0-19 16,0 0 8-16,0 0 7 0,0 0-23 16,0 0 15-16,0 0 17 0,0 0-4 0,0 0-18 0,0 0 8 15,0 0 0-15,12 0-19 0,-12 0 23 0,0 0-12 0,0 0 4 16,0 0 1-16,0 0 18 0,0 0-25 0,0 0 9 15,0 0 5-15,0 0 6 0,0 0 0 0,0 0-1 16,0 0-17-16,0 0 13 0,0 0-14 0,0 0 21 0,0 0 3 16,0 0-12-16,0 0 4 0,0 0-29 15,0 0 18-15,0 0 3 0,0 0 3 0,0 0-6 0,0 0-4 16,0 0-13-16,0 0 27 0,0 0 19 0,0 0-34 0,0 0 1 16,0 0 27-16,0 0-9 0,0 0-6 0,0 0-10 15,0 0 6-15,0 0-2 0,0 0 22 0,0 0-25 16,0 0 17-16,0 0-13 0,0 0 13 0,0 0-23 15,0 0-15-15,0 0 17 0,0 0 9 0,0 0-10 16,0 0-3-16,0 0 17 0,0 0 10 0,0 0-22 0,0 0 10 94,0 0 7-63,0 0 1-31,0 0-11 0,0 0 6 0,0 0 5 0,0 0-20 0,0 0-23 0,0 0 26 0,0 0 5 0,0 0 2 0,0 0 6 16,0 0-2-16,0 0 3 0,0 0-2 0,0 0 2 0,0 0-1 0,0 0-2 0,0 0-8 0,0 0-8 0,0 0 4 0,0 0-3 0,0 0 12 0,0 0 3 0,0 0-5 0,0 0 11 0,0 0-17 0,0 0 3 0,0 0-13 0,0 0 10 0,0 0-6 0,0 0-2 0,0 0 9 0,0 0-10 0,0 0 21 0,0 0-11 0,0 0 2 0,0 0 1 0,0 0 6 0,0 0-12 15,0 0 3-15,0 0 15 0,0 0-14 0,0 0-12 16,0 0 5-16,0 0 1 0,0 0 5 0,0 0-2 0,0 0 9 16,0 0-11-16,0 0 0 0,0 0-2 0,0 0 3 15,0 0 0-15,0 0 6 0,0 0-3 0,0 0 3 16,0 0-5-16,0 0-1 0,0 0 1 0,0 0 1 15,0 0-13-15,0 0 13 0,0 0-2 0,0 0-6 16,0 0 21-16,0 0-19 0,0 0-8 0,0 0 3 0,0 0-2 16,0 0-7-16,0 0-15 0,0 0 0 0,0 0-10 15,-2-8 2-15,2 8-17 0,0 0 3 0,0 0-8 0,0 0-23 16,0 0-5-16,0 0-15 0,0 0 4 0,0 0 23 16,0 0-14-16,0 0 2 0,0 0-6 0,0 0 3 15,0 0 18-15,0 0-11 0,0 0 10 0,0 0-13 0,0 0-10 16,0 0 4-16,0 0-251 0,0 0 118 0,0 0 80 15</inkml:trace>
  <inkml:trace contextRef="#ctx0" brushRef="#br0" timeOffset="30524.54">12355 13860 25 0,'0'0'60'0,"0"0"-27"15,-9-3 4-15,9 3 18 0,-6-2-33 0,6 2 19 16,0 0-11-16,0 0 11 0,-11-4-9 0,11 4-2 0,0 0-2 15,-11-1 16-15,11 1-20 0,-6-3-2 0,6 3 10 16,0 0-17-16,-9-3 19 0,9 3-16 0,-6-5-6 16,6 5 21-16,0 0-20 0,-10-2-7 0,10 2 9 15,-7-5-2-15,7 5-4 0,-5-4 23 0,5 4-4 0,0 0-8 16,-8-6-18-16,8 6 11 0,0 0-6 0,-7-4 15 16,7 4-16-16,0 0-8 0,0 0 16 0,-6-3-11 15,6 3 2-15,0 0 12 0,0 0-17 0,0 0-3 0,0 0 4 16,0 0 13-16,-6-5-20 0,6 5 17 15,0 0-9-15,0 0 8 0,0 0-3 0,0 0 14 0,0 0-31 16,0 0-3-16,0 0 16 0,0 0-1 0,0 0-8 0,0 0 30 16,0 0-40-16,0 0 2 0,0 0 29 0,18 8 0 15,-18-8-25-15,0 0 17 0,14-2-2 0,-14 2-7 16,11-1-6-16,0 4 31 0,-1-5-7 0,-1 4-43 16,1-2 25-16,1 4 19 0,-1-1-17 0,1-3 10 0,1 4 5 15,2 3-1-15,-4-9-35 0,4 2-42 0,2 0 66 16,-2 2-3-16,1-6 23 0,-1 4-24 0,-1 0-1 15,1 1 20-15,2-1-81 0,-2 0 55 0,2-1 12 16,-2 6 27-16,2-6-36 0,1 4 31 0,0 2-4 0,-4-8-17 16,2 3 5-16,-1-2-29 0,0 2 12 0,-1 0 17 15,1 0-10-15,-1-2 13 0,-2 6 13 0,2 1-19 16,-2-5-6-16,-2 0-17 0,5-4 46 0,-2 4-25 0,2 2-31 16,-1-2 28-16,1 1-4 0,0-1-26 0,1-1 39 15,-1 2-26-15,1-7 37 0,-2 6-31 0,3 3 26 16,-1-3-32-16,1-1-10 0,-1-1 27 0,1 2 0 15,-3-2-16-15,4 4 29 0,-3-2-37 0,2-2 11 0,-2 2 20 16,-2 0-23-16,4 4 35 0,-3-8-48 0,1 8 49 16,-2-4-49-16,2 5 57 0,-1-4-25 0,-2-3-23 15,1 2 21-15,-3 0 7 0,6 1-11 0,-3 3 19 0,3-3-1 16,-2 3 17-16,1-4-46 0,0 0 0 0,-3 0 11 16,4-1-5-16,0 1 34 0,-1 0-39 0,-2 1 21 0,1-1-27 15,0 0 22-15,0-1-21 0,-1 2 7 16,4-2 29-16,-2 5-1 0,2-7-12 0,0 3-17 0,-3-1 33 15,1 4 4-15,-2-5-37 0,2 5 25 0,2-3-27 16,-2-3 5-16,-2 2 29 0,2 1-44 0,1 5 33 0,-1 1 5 16,1-7 7-16,-3-2-47 0,6 2 32 0,-6 0-19 15,5 3 14-15,-4-2-31 0,-2 0 3 0,3 0 8 0,1-1 31 16,0 5-5-16,1-4-6 0,-3 1-16 0,1-1 39 16,1 0-45-16,1 0 36 0,0 0 2 0,1 1-25 15,-2-2-4-15,2 2 11 0,-2 1 6 0,1-2-19 16,-1 3 20-16,1-6 20 0,-1 3-49 0,0 0 3 0,0 3 36 15,1-3 17-15,-4 0-39 0,4 2 20 0,-2 1 6 16,1-6-46-16,-5 2 18 0,5 4 14 0,-2-1 4 16,3-3 2-16,-2 1-41 0,0 3 48 0,-3-3-39 15,2-3-18-15,-1 0 49 0,6 3-4 0,-3-1 5 0,-2 0-38 16,1 1 7-16,1 0 17 0,-3-3 20 0,4 3-16 16,-3-2-9-16,4 2 20 0,-2-1-41 0,0 2 40 0,1-1 2 15,-1-2-35-15,-1 4 30 0,0-3-18 0,1-3 3 16,0 9 8-16,-1-7-25 0,-1 3 58 0,2 0-35 15,-1-2-13-15,0-3-17 0,1 2 13 0,-1 1 3 16,-2 0 2-16,3 1 20 0,-2 2 0 0,2-6 6 0,-2 0 8 16,1 4-36-16,-3 3 18 0,5 0 8 0,-6-3-8 15,2-3 4-15,-1 3-24 0,-3-3 1 0,-8 3 3 16,20-2 37-16,-11 0-49 0,0 2 51 0,2 4 0 16,0-6-60-16,-2 2 17 0,1 1 46 0,-1-2-44 0,1-2 39 15,3 1-6-15,-4 0-3 0,0 4-26 0,3 0 24 16,-1-3-12-16,-1 1 24 0,1-1-13 0,2 3 1 15,-1 2-7-15,0 0-23 0,0-1 24 0,1-1 9 0,-3-1-5 16,2-3 2-16,0-1-15 0,-2 5 11 0,3 1-10 16,-5-3-37-16,0 4 43 0,-3-3 9 0,3 0 5 15,-1-1-14-15,-2 2 0 0,8-4-8 0,-3 2-37 0,-3-2-2 16,2-1 65-16,-9 3-50 0,19 4 44 0,-10-5-67 16,-3-2 16-16,-6 3 54 0,17-1-53 0,-10 5 45 15,-7-4-56-15,19 1 67 0,-19-1-58 0,17-1 9 0,-9 1 33 16,-8 0-21-16,15 0 37 0,-9 1 2 0,3-2 1 15,-9 1-49-15,18 2 28 0,-10 0-23 0,1 1 43 16,-1-3-10-16,-8 0-59 0,12 0 64 0,-5 0-5 0,-1 0-12 16,0 0 52-16,0 0-69 0,1 0 21 0,-7 0-55 15,19 2 63-15,-8 1-40 0,-1 0 14 0,-1-3 0 16,0-2-18-16,-9 2-6 0,20-2 54 0,-12 2-44 0,5 4 50 16,-2-6-31-16,-3 2 7 0,1 0-32 0,-9 0 15 15,13 3 40-15,-2-3-37 0,-1 0 39 0,-2 0-28 16,-8 0-34-16,14 0 6 0,-6-1 50 0,-8 1-43 15,19 4 34-15,-10-7-36 0,2 6 43 0,-2-3 6 0,1 1-1 16,-1-1-26-16,-9 0-22 0,21 2 44 0,-11-2-47 16,3-2 58-16,-1 2-21 0,1-1 13 0,0 4-22 15,-1-2 7-15,-1 1 4 0,3 1 13 0,-5-5-54 0,-1 4 46 16,1-1-39-16,-2 0 20 0,-7-1-39 0,14-2 11 16,-5 2 46-16,-2 0-37 0,1 0 56 0,-8 0-64 15,20 1 58-15,-10-1 0 0,2 1-32 0,-1-2 15 0,-1 0 60 16,-1-2-110-16,-1 3 49 0,-2 0 15 0,7 1-9 15,-3-2 6-15,3 2-15 0,0-1 1 0,-5 0-54 16,-1-1 37-16,0 2 27 0,0-2-2 0,1 2-31 16,-3-1 41-16,8 2-4 0,0 1-11 0,-2-4 8 0,-1 1-15 15,-10 0-59-15,16-2 71 0,-10 2-66 0,3 0 46 16,4-2 17-16,-4 4-34 0,2-2-26 0,1 0 24 16,-4 0 37-16,5 1-19 0,-1-2-6 0,2 1 2 0,-3 0 24 15,-1 1 17-15,2-4-22 0,1 6-18 0,0-2 16 16,-3-1 11-16,2 2-52 0,-1-4 57 0,2 3-5 15,-4 0 10-15,3-3-42 0,-1 2-38 0,-2-2 12 0,0 2 43 16,2-3-2-16,1 8 23 0,0-4-3 0,-1-1-1 16,-1 1-7-16,-2 0-1 0,-1-2-44 0,1 2 48 15,3-3-23-15,0 1 26 0,-5 0-4 0,4 2-37 16,-10-1-38-16,16-2 65 0,-10 2-13 0,3-2 7 0,-3 2-14 16,1 0-23-16,-1 2 49 0,2-2 9 0,-1 1-48 15,5-2 55-15,-4-1-13 0,0 5-9 0,-1-4 4 16,-2 1-37-16,0 0 35 0,2 0-1 0,-1-2 12 0,0 2-9 15,-1 0 1-15,1 2-10 0,-1-5-40 0,1 2 11 16,-6 1-2-16,10 0 6 0,-3-1-23 0,-2 0 64 16,-1-2-25-16,-4 3 7 0,10 0-2 0,-6-3 9 0,1 6 7 15,-5-3-29-15,7 0-29 0,-4 0 57 0,0 0 10 16,2 1-23-16,-3 1-15 0,1-1 22 0,-1-1-2 16,1 1 3-16,-3-1-52 0,6 0 56 0,-5-1-8 0,-1 1 6 15,7-3 0-15,-5 6-29 0,-2-3-60 0,7 0 120 16,-7 0-42-16,4 0 23 0,-2 0-50 0,-2 0 53 15,5 0 1-15,-2 1 1 0,-3-1-31 0,0 0-5 0,6-1 44 16,-4 1-8-16,1 1-23 0,-3-1 13 0,0 0-37 16,7-2 17-16,-7 2-27 0,1 0 33 0,-1 0-22 15,4 0 9-15,-4 0 0 0,0 0 25 0,4-3-44 16,-3 3 60-16,-1 0-45 0,0 0 16 0,0 0-8 0,4 0 23 16,-3 0-7-16,-1 0 13 0,0 0-34 0,3 1 41 15,-2 1-28-15,-1-2 12 0,0 0 1 0,0 0-19 0,8-2 23 16,-8 4-14-16,0-2-20 0,2-3 10 0,-2 3 22 15,0 0 6-15,3 0-29 0,-3 0-14 0,0 0 26 16,2 1-4-16,0 1 8 0,-2-2-11 0,0 0-70 16,0 0 67-16,0 0 15 0,2-6 9 0,-2 6-38 0,1 4 22 15,-1-4-8-15,0 0-5 0,0 0 13 0,3 0 19 16,-3 0-23-16,0 0-17 0,0 0 9 0,0 0 22 16,0 0-26-16,0-4 30 0,0 4-43 0,0 0 46 0,0 0-35 15,0 0 20-15,0-1 0 0,0 1-20 0,0 0-7 16,0 0 11-16,0 0 33 0,0 0-23 0,0 0-2 15,0 0 20-15,0 0-3 0,3-3-22 0,-3 3-9 0,0 0 33 16,0 0-6-16,0 0 4 0,0 0-19 0,0 0 8 16,0 0-12-16,0 0 4 0,0 0 24 0,0 0-10 15,0 0-26-15,0 0 6 0,0 0 6 0,0 0-32 16,0 0 51-16,0 0-36 0,0 0 28 0,0 0-20 0,0 0-26 16,0 0 48-16,0 0-18 0,0 0 26 0,0 0-11 15,0 0 3-15,-4 4-52 0,4-4 35 0,0 0 18 0,0 0-19 16,0 0 10-16,0 0 11 0,0 0-1 0,0 0-38 15,0 0 35-15,-5-3 7 0,5 3-18 0,0 0-34 16,0 0 33-16,-4 3-32 0,0 0 22 0,4-3-75 16,0 0 27-16,0 0-1 0,0 0 4 0,-23-3-15 0,18 3-18 15,0 0-23-15,-5 7-263 0,-1-7 124 0,3 2 84 16</inkml:trace>
  <inkml:trace contextRef="#ctx0" brushRef="#br0" timeOffset="35458.68">6500 14565 69 0,'-2'-4'52'0,"2"4"1"0,-5-3 0 0,3-2-3 15,2 5-16-15,-3-8 19 0,2 4-21 0,1 4-2 0,0 0 9 16,-4-5-17-16,4 5 20 0,0 0-22 0,-1-4-11 16,1 4 5-16,0 0-2 0,0 0 5 0,-4-3-10 0,4 3 9 15,0 0 17-15,0 0-20 0,-2-6-4 16,2 6 10-16,0 0-13 0,0 0 3 0,0 0 0 0,-2-5-9 16,2 5 8-16,0 0 0 0,0 0 10 0,0 0-17 15,0 0 23-15,0 0-12 0,0 0-1 0,10-2-3 0,-10 2 3 16,11 0-8-16,-5-1 7 0,-1 0-6 0,3-1-18 15,0 2 27-15,5 0-5 0,-2 0-21 0,3-1 3 16,0 1 2-16,-1-2 16 0,-2 2 5 0,-1 0-24 16,4-1 17-16,0 2 3 0,-2-2-2 0,3 1-3 0,-3 0 15 15,2-1-17-15,-4 1-6 0,2 0-2 0,-4 1 15 16,0-1-11-16,0 0 15 0,7-1-18 0,-5-1 20 16,2 2-1-16,1-1-30 0,1-2 22 0,1 2-2 0,-1 1 7 15,3 2 7-15,-2-3-4 0,4 0-9 0,-4-2 2 16,2 7 8-16,3-8-4 0,-4 1-11 0,3 2-5 15,0-3-13-15,-1 2-5 0,0 1 32 0,-3 0-14 0,3-1-6 16,-4 2-3-16,2 0 15 0,-2 2-13 0,1 1 41 16,-2-2-31-16,-5 0-19 0,3-1 40 0,-3 0-2 15,-1 0-17-15,2 0-37 0,0 0 15 0,4 7 58 0,1-7-38 16,2-2 18-16,-1 4 42 0,0 2-37 0,-1-4-45 16,0-1 19-16,4 1 20 0,-6 0-17 0,7 0 23 15,-5 0-49-15,2-3 32 0,-1 3-21 0,1-2 15 16,0 2 15-16,-2-2-27 0,6 2 26 0,-6-1-36 15,0-1 8-15,-1 4 20 0,4 3 21 0,-1-5-33 0,-1-4 33 16,-1 3-54-16,-1 1 17 0,4 1 38 0,-3-4 0 0,0 3-13 16,1-2-38-16,2-1-1 0,-2-2 45 15,1 4-51-15,-1 1 12 0,0 4 43 0,2-7-51 0,1 2 27 16,9 14 27-16,-6-5-5 0,-3-13-17 0,-1 3-8 16,-1 1-34-16,1 1 49 0,-2 0 17 0,3-3 0 15,0 2-45-15,-3 1 5 0,2 1 15 0,0-2-22 0,-1 1-11 16,0 0 18-16,0 4 54 0,1-3-15 0,-1-1-42 15,-1 0 13-15,0-3 9 0,0 5-29 0,1 3 46 16,-1-5-47-16,-1 0 29 0,0 0-32 0,4 0 60 0,-3 4-20 16,-1-8 7-16,-1 4 8 0,1 3-58 0,-1-3 6 15,1 0 0-15,-3 0 57 0,4 0-9 0,-3 0-46 0,-1 0-1 16,1 4 61-16,0 0-14 0,2 2 11 16,-2-6-38-16,1-2-17 0,1 1 13 0,-1-2-23 0,1 3 15 15,-1-1 44-15,-2-1-43 0,-2 4 0 0,4-2-16 16,1-2 16-16,-5 1-44 0,2 1 60 0,-3 0-7 15,0 1-13-15,1-1 3 0,-2 0 1 0,2 2 16 0,4-5 49 16,-2 6-23-16,-3-2 9 0,0 0-60 0,3 4 64 16,-2-3-11-16,3-6-6 0,1 4-17 0,-4-1-41 15,2 6 64-15,0 0-21 0,1-8-33 0,3 1 61 0,0 5-16 16,-1-6-52-16,1 6 45 0,0 2-15 0,1-3 20 16,-5 1 7-16,3-6-4 0,-1 6 5 0,0-6-7 0,1 6-19 15,-3-2-10-15,1-1 22 0,1 2 12 16,-4-4-63-16,4-2 51 0,-3 0-58 0,5 8 69 0,-8-4-23 15,6-5 11-15,-1 8-24 0,-3-1 40 0,-1-2-1 16,6 3-29-16,-3-6-51 0,0 1 22 0,3 0 25 0,-3 1-30 16,3-2 26-16,-1 0-26 0,1 0 67 0,1 6-38 15,-1-6-20-15,-1 2 18 0,-1-2 23 0,3 3 13 16,-2-3-53-16,-1 2 15 0,1 1-24 0,4-2 7 16,-2 2 10-16,-1 2 50 0,-2-4-63 0,5 1 67 0,-4 0-4 15,1-2-43-15,4 3-19 0,-2 3 57 0,-1-6-65 16,1 1 24-16,-1 0-3 0,2-1-4 0,0 1 8 15,-1 0-11-15,-1 1 9 0,2-1-1 0,-2 2 17 0,-1 2 50 16,1-8-12-16,-1 6-45 0,1-1-5 0,1-4 35 16,-5 3-15-16,4-1-30 0,0 8 60 0,-3-5-12 15,0 0-58-15,1-3 80 0,1 1-69 0,-2 2 51 0,1 4-24 16,1-6-21-16,-1 0-21 0,0 4 66 0,1-4-59 16,0 0 22-16,-2 2-10 0,3-3 15 0,0 3 32 15,-1 2-15-15,-1-4-47 0,3-2 48 0,-3 3-50 0,2-3 84 16,-2 8-36-16,3-5-32 0,-3 3 66 0,0-3-53 15,-1 3 6-15,0-5 29 0,2 0-72 0,-3 3 7 16,2-3 9-16,0 9 69 0,0-12-36 0,-4 6 31 0,2 3-16 16,-2-3-51-16,0-3 10 0,5 3-11 15,-1-1-8-15,-1 1 9 0,-2 4 60 0,-3-7-3 0,9 6 22 16,-3-7-12-16,-1 3-76 0,3 1 14 0,-3 0 59 0,1 2-50 16,-2-3 42-16,3-3-12 0,-1 2-17 0,1 3 16 15,-3 0 19-15,1-2-80 0,-1-2 39 0,2 2 49 16,0 1-22-16,-2 0-53 0,2-2 71 0,-1 4-73 15,-3 3 40-15,1-6-33 0,-1 0 64 0,1-4-8 0,0 7-63 16,-2-1 2-16,1-1 27 0,0 4 20 0,3-3-46 16,-3-2 79-16,-1 1-85 0,4 5 82 0,-3-6-45 15,1 5-10-15,0-7 49 0,-1 9-59 0,-2-9 44 0,3 3-53 16,-10 0-15-16,11 0 37 0,-6 3 66 0,2-6-12 16,-7 3-87-16,10 0 87 0,-10 0-90 0,8 0 75 15,-5 0-73-15,-3 0 14 0,8 0 66 0,-8 0-70 0,8 4 28 16,-6-4-27-16,-2 0-38 0,0 0 44 15,14-1 79-15,-14 1-83 0,6 0 66 0,-6 0-66 16,10 1 12-16,-6 1 4 0,2 2 26 0,-2-3 40 16,1 0 6-16,-5-1-87 0,9-1 0 0,-6 1 63 0,1-2-3 15,0 2-57-15,-1-3 73 0,1 2 1 0,0 2-20 16,-1-2 34-16,-3 1-112 0,7-1 16 0,-5 1 64 16,1 1-38-16,-1-1 53 0,0 1-50 0,2 2-7 0,-3-2 31 15,0 0 23-15,-1-1-96 0,0 0 4 0,5-6 105 16,-3 5-82-16,0 1 90 0,-2 0-99 0,5-1 72 15,-5 1-92-15,0 0 34 0,1 0 60 0,-1 0 1 16,3 0-37-16,-3 0 12 0,0 0-73 0,0 0 54 0,1-3-39 16,-1 3-7-16,0 0 62 0,0 0-54 0,1-3 89 0,-1 3 3 15,0 0-74-15,0 0 64 0,6 3-41 0,-6-3 1 16,1-3 17-16,-1 3 28 0,0 0 3 0,3 3-9 16,-3-3-15-16,0 0-92 0,0 0 21 0,0 3 22 15,0-3 54-15,2 0-52 0,-2 0-15 0,0 0 77 16,7 0-65-16,-5 0 71 0,-1-3-55 0,3 6-17 0,-4-3 49 15,4 0-66-15,-4 0-8 0,2 0 19 0,1-3 68 16,-2 3-14-16,-1 0-62 0,0 0 25 0,3-3 9 16,-3 3 31-16,1-1 7 0,-1 1 13 0,3-3-22 0,-3 3-4 15,0 0-74-15,2-1 95 0,-2 1-15 0,0 0-15 16,0 0-44-16,3 3 74 0,-3-3-15 0,1-4-4 16,-1 4-75-16,0 0-4 0,0 0 85 0,0 0-29 0,0 0 0 15,1-1 24-15,-1 1-51 0,0 0 62 0,0 5-59 16,0-5 53-16,0 0-84 0,0 0 67 0,0 0 22 15,2 1-29-15,-2-1-33 0,0 0 66 0,0 0-79 16,0 0 40-16,0 0-26 0,0 0 31 0,0 0-6 0,0 0 65 16,0 0-35-16,0 0 3 0,0 0 8 0,0 0-102 15,0 0 44-15,0 0 58 0,0-6-92 0,0 6 73 16,0 0-49-16,0 0-38 0,0 0 25 0,0 0 39 0,0 0-51 16,-7-3 61-16,5 1-18 0,-2 4-8 0,-1-2 0 15,5 0-39-15,-9-4 19 0,1 1-25 0,-1 1-17 0,-4-1-11 16,1 8-240-16,-1-2 112 0,-1-1 74 0</inkml:trace>
  <inkml:trace contextRef="#ctx0" brushRef="#br0" timeOffset="40950.65">5140 10006 4 0,'0'0'44'0,"0"0"-10"15,0 0 8-15,0 0-11 0,-10-1 5 0,10 1 3 16,0 0-14-16,0 0 5 0,-8-3 2 16,8 3-16-16,0 0 8 0,0 0 5 0,-10-5 6 0,10 5-4 0,0 0-1 15,0 0 15-15,-12-5-13 0,12 5-13 0,0 0-1 16,-6-7 13-16,6 7-27 0,0 0 19 0,0 0 1 0,-10-7-19 16,10 7 17-16,-5-5 1 0,5 5-1 15,0 0 5-15,-10-8-7 0,7 4 10 0,3 4-19 0,0 0-4 16,0 0 2-16,-9-10-8 0,9 10 11 0,-5-8 24 15,5 8-34-15,-7-6 13 0,4-4 13 0,3 10-19 0,-9-6 5 16,9 6-13-16,-7-10 16 0,4 6-2 0,3 4 6 16,-6-9-21-16,1 6 25 0,-1-4-37 0,2 0 0 15,-1-3 45-15,0 3-38 0,0-1 28 0,0 1-39 0,-2-2 31 16,5 4-11-16,-3 0-7 0,-3-3-31 0,5 3 14 16,1-2 2-16,-3-2 32 0,1 4-42 0,1-2 63 15,1 2-1-15,2 5-34 0,-4-9-8 0,4 9-17 16,-5-8 28-16,2 3-23 0,2 0 43 0,1 5-44 0,-5-12 38 15,2 7-41-15,-2 3 57 0,-1-8-66 0,2 5 64 16,-1-3-60-16,-2 0 61 0,4 2-68 0,-5-2 36 0,3 0-11 16,0 1-7-16,-3 0 20 0,4 1 18 0,-1 0 13 15,3 1-28-15,-2 1 26 0,1-2 0 0,-1 3-73 16,1-2 3-16,3 2 74 0,-3-3-31 0,-1 3-6 16,-3-4-25-16,1 1 21 0,3 2 41 0,-4-4-71 0,1 2 31 15,2 0 30-15,-6 0-2 0,3-1-52 0,1 2-28 16,-1 1 23-16,1 0 75 0,-3-1-56 0,3 1 67 15,-3-1-84-15,-1-2 62 0,2 4 5 0,0-2-57 16,2 1 39-16,-4-1-57 0,1 2 18 0,0 0 17 0,0-3 54 16,4 4-8-16,-2-1-47 0,0-2-24 0,-1 1 3 15,2 1 5-15,1 0 16 0,-1 1-17 0,1-1-3 0,1 3 19 16,-3-3-3-16,2 1 34 0,0-2 26 0,-2 2-63 16,-2-2-29-16,2 2 97 0,0 0-23 0,-1 0-63 15,2 1 0-15,-2-2 7 0,2 0-3 0,0 2 11 16,-2 1 6-16,2-2-4 0,-5-1-4 0,2 1 11 15,2 0 5-15,-2-1 29 0,1 2-20 0,-2-3-27 0,2 2 1 16,-1 1 40-16,3-1-38 0,-1 0 13 0,0 1-2 16,2 0 76-16,-2 1-25 0,2 0-18 0,-1-3-44 15,-2 3 14-15,8 0-26 0,-11-2 53 0,6 2 27 0,-1 0-80 16,-2-2 5-16,1 2 0 0,1-1 1 0,-1 1 77 16,1 0 2-16,6 0-80 0,-15 0 49 0,4-3-46 15,0 2 14-15,3 0 4 0,-4-3 42 0,4 4-68 16,-1 0 28-16,-4-3-29 0,4 3-4 0,9 0 12 0,-16-2 20 15,5-1 22-15,0 2-18 0,3-1 24 0,-1 1-46 16,2 1 80-16,-5-3-80 0,2 3-4 0,2-2 39 0,8 2-39 16,-14 0 9-16,9 0 73 0,5 0-71 0,-13 0 50 15,13 0-67-15,-10 0 47 0,4 0-41 0,0 0 6 0,-1 0-6 16,7 0-8-16,-12-3 25 0,7 3 45 16,0-1 10-16,5 1-75 0,-14 1 35 0,6-1-25 0,3 0 39 15,-5 0-30-15,4 0-17 0,-2 0 28 0,-7-1-18 16,3 1-7-16,3 1 60 0,-2-3-4 0,1 3-57 0,1-2 6 15,-2 2 32-15,4-1-32 0,0 1 16 16,0-1-8-16,-2 0-13 0,1 0 15 0,2 0-9 0,-1 3 71 16,1-3-68-16,-3 0 85 0,4 0-78 0,-2 0-21 15,7 0 20-15,-12 2-5 0,7-2 17 0,-1 0 35 0,0 0-58 16,0 0 2-16,2 0 59 0,4 0-58 0,-13 3 58 16,8-4-23-16,-2 2-55 0,0-1 6 0,1 1 23 15,-1-1-11-15,-5 0-10 0,1 0 29 0,-2 3-15 0,4-2 75 16,0-1-60-16,0 0-18 0,2 2 1 0,-1-1 23 15,-1-1-31-15,1 0 5 0,-2 1-6 0,-2 2 38 16,1-3-1-16,1 0-33 0,1 0 2 0,1 0 16 0,2 2-15 16,1-2 5-16,-4 0 14 0,3 0-15 0,0 2 5 15,0-2 17-15,6 0-26 0,-13 1 19 0,8 0 58 16,-1 0-57-16,1-1 15 0,-2 0-25 0,1-1 34 0,6 1-49 16,-12 1 10-16,7-1-8 0,-1 2 77 0,-2-2-57 15,3 0-25-15,-3 1 16 0,3 1 42 0,-1 0-42 16,-3-2-11-16,4 0 5 0,-1 3 8 0,-3-3-8 15,2 1 9-15,1-1 40 0,-2 1-49 0,2 1 41 0,-2-2-10 16,2 1-14-16,1 0-4 0,-2-1 57 0,-5 3-3 16,3 0-8-16,1-3-27 0,0 2-18 0,2-2-26 15,1 2-8-15,1-1 56 0,-6 0-51 0,0 2-3 16,2-1 7-16,0-1 21 0,3 1 52 0,0-2-52 0,-3 1-19 16,2 2 80-16,0-2-32 0,0 1-61 0,0 0 1 15,-7 1 41-15,4-1-11 0,-2-1-19 0,0 3 14 0,2-1 43 16,3 0-68-16,-3-1 68 0,-1 0-51 0,0 1-8 15,1-1 10-15,1 0 3 0,0 1-9 0,3-2 3 16,-6 3 41-16,4-1 44 0,-2-1-88 0,3 1 5 16,-2-2 69-16,3 2 3 0,0-2-26 0,1 2-24 15,4-3-34-15,-9 1 21 0,6 2-20 0,3-3 15 0,-8 2 79 16,8-2-68-16,-6 3-18 0,3-2 51 0,-1 2-9 0,-1-2 12 16,-1 0-59-16,2 2 22 0,-1-1 34 15,0-1-42-15,-1 1 29 0,1 1 21 0,-2-2-74 0,2 2-3 16,-1-1 82-16,0 0-10 0,-4 2-8 0,0 0-75 15,-1 1 9-15,0-1 8 0,0 1 17 0,3 3 57 16,0-6-55-16,0 2 13 0,-1-1-23 0,2 1 6 0,3 0-13 16,-3-2 29-16,1 1-21 0,1-1 0 0,0 0 71 15,1 1-20-15,-1-1-51 0,-1 2 65 0,2-1 8 16,-1-1-85-16,2-1 81 0,-1 1-80 0,0 0 69 0,1 1-68 16,-1-1 93-16,0 1-71 0,0-1 13 0,0 1-26 15,0 0 4-15,1-1 1 0,-1 2-7 0,0-1 5 16,-1 0 39-16,2 1 13 0,0-3-10 0,3-1-43 15,-10 9 78-15,4-6-19 0,2 1-39 0,-1-1-22 0,1 0-5 16,1 1-8-16,-1-1 9 0,0 2 72 0,0-4-68 16,0 4 40-16,-2-3 31 0,-1 4-58 0,2-2-19 0,-1 3 8 15,-1 1 74-15,0-3-21 0,1 0-35 0,0-1 32 16,0 1-65-16,5-1 4 0,-3 0 6 0,-2 0 2 16,2-1 38-16,-1 1 27 0,1 1-62 0,-2-2 31 15,1 9 36-15,-1-7-63 0,4-1 66 0,-2 3-71 0,1-4-4 16,-1 0-4-16,2 2 65 0,-2 1 0 0,4-3-16 15,0-3-46-15,-4 6 78 0,4-6-81 0,-3 9 0 16,2-6 69-16,1-3-65 0,-5 6 83 0,4-1-29 0,-2 10 20 16,2-9-79-16,-2 0 7 0,1 1 6 0,1 4 62 15,-2-1-4-15,2-3-60 0,1-7 0 0,-3 13-15 16,1-1 83-16,0-7-82 0,2-5 16 0,-2 12 41 0,-2-6-64 16,4 5 77-16,-1-3-74 0,1-1 13 0,0 0-7 15,0-2 77-15,-1 3-65 0,1-2-7 0,0-1 71 16,0 2-75-16,1 1 5 0,-1-3 9 0,1 2-6 15,-1 5 9-15,4-3 10 0,-3 2 50 0,2 0-3 0,-2-1-30 16,0-2-27-16,2-2-9 0,-2 5 53 0,2 0-44 16,-1 0 3-16,1 0 21 0,-2-4-34 0,2 5 0 0,1-2-1 15,-1 1 8-15,1-1 68 0,0 1 5 16,-2-2-75-16,4 2 4 0,-1 0 4 0,0-3 61 0,0 2-5 16,1-1-31-16,-1 0-51 0,1 2 25 0,0-2 1 15,1 0-13-15,-1 2-5 0,0-3 16 0,1-1 71 0,0 1-41 16,1 1 29-16,-3 1-55 0,1-2-14 0,-1-1 48 15,2 0-18-15,0 1-39 0,0 1 87 0,-2-1-100 16,0-1 59-16,0 2-49 0,1-1 25 0,1 0 62 0,-1 0 3 16,0 2-83-16,0-2 3 0,1 1 7 0,-1-4 71 15,-1 2-57-15,1 6 35 0,-1-9-56 0,4 8 77 16,-2-2-33-16,-2-4-42 0,2 3 59 0,-4-2-67 16,4-3 2-16,0 5 28 0,-2-5-23 0,2 8 84 0,-3-10-7 15,4 10-35-15,-3-7-46 0,0 6 74 0,1-7 11 16,0 4-31-16,2-6-2 0,-2 10 13 0,0-1-32 0,1-3 31 15,-1 1 4-15,2-5-38 0,-2 7 5 0,-2-6 0 16,3 0-15-16,-1 4-7 0,3-4 28 0,-3 3 14 16,-2-1-71-16,4 2 61 0,-1-1 23 0,-2-3-91 15,2 4 80-15,-2-4-72 0,-1 0 65 0,5 0-3 0,-5 0-59 16,5 2-7-16,-4-2 48 0,4 1-34 0,-2 0-4 16,1 0 85-16,0 0-28 0,-1 1-4 0,2-1-3 15,-1 0 10-15,0 1-59 0,-2-4-16 0,4 0 15 0,-1 3 72 16,0 1-70-16,2-4 81 0,-4 0 4 0,5 2-86 15,0 2 78-15,-2-4-22 0,3 1-54 0,-3 1 9 16,2 0-14-16,1-2 3 0,-2 1 1 0,-2-2 43 16,4 1 21-16,0 1-15 0,-1 2-49 0,0-2 1 0,0-1 5 15,0 1 19-15,-1 0 39 0,1 0-9 0,-3 0 25 16,3 1 7-16,-1-3-97 0,1 0 17 0,-2 3 94 16,0-2-30-16,-2-2-20 0,2 3-48 0,3-2 15 0,-4 4 1 15,-2-5-36-15,1 2 45 0,1-2 20 0,-3 1 37 16,0 0-6-16,-1 0-4 0,2-1-7 0,-2-1-62 0,0 3-10 15,3-3 20-15,-3 1-21 0,3-1 98 0,-2 2-96 16,2-1 52-16,-1 1-5 0,-7-2-39 16,16 0 63-16,-2 0-70 0,1-3 93 0,-2 3-95 0,2 0 5 15,-3 0 9-15,2-2 72 0,-2 2-70 0,0 0 68 0,2-1-27 16,-3 1-52-16,-1 0 84 0,4 0-20 0,-4 0-64 16,2 0 0-16,-5 0 95 0,6-3-15 0,-3 2-78 15,2-1 0-15,-2 2-5 0,0-1 91 0,-2 1-57 16,-8 0-31-16,13-2 57 0,-4 2 63 0,-2 0-97 0,1 0 44 15,-8 0-77-15,13-1 15 0,-7 0 0 0,8-2 103 16,-1 2-71-16,-1-2 37 0,-2 1 3 0,1 2-63 0,-11 0-27 16,13-1 9-16,-5 0 7 0,-8 1-13 0,16-4 64 15,-5 3 31-15,-1 0-78 0,2-2 80 0,-2 3-81 16,-2-1 78-16,4-3-4 0,-3 2-33 0,4 0 21 16,-5 2-75-16,0-3 53 0,0 3 23 0,-3-1-12 0,3 0-26 15,2-1 40-15,0 0-76 0,2-1 77 0,-5 0-36 16,3 2-47-16,-3 0 13 0,3-3 48 0,-2 4 11 0,3-3-11 15,-2 2 7-15,2-3 7 0,-1 2-11 16,-3 2 13-16,2-5-18 0,1 3 37 0,-2-1-97 0,-1 3 69 16,-1-1-73-16,-1-2 90 0,1 2-20 0,-2 0-31 15,1 1 7-15,1-1 35 0,-3-1-40 0,4 2 33 0,-2-3-52 16,0 1-5-16,1 0 24 0,0 1 37 0,-1-1-14 16,2 0 14-16,3-3-58 0,-2 4 23 0,-1-2 39 15,-1 2-59-15,2-2 13 0,2-2 56 0,-5 4 1 16,2-2-42-16,0 2-34 0,-2 0 60 0,2-2 4 0,-2 0 8 15,1 2-16-15,4-4-14 0,-1 2 20 0,-1 0-12 16,-2 0-16-16,-1 0 17 0,0 2-23 0,1-1 20 16,-1 2 8-16,0-3 8 0,0 2-4 0,0-1-60 15,-5 2 40-15,8-4 13 0,-5 2-11 0,-3 2 15 0,9-5-34 16,-5 4 26-16,1 0 1 0,-1-3 6 0,0 3-7 16,0-3-15-16,1 3 15 0,1-4-19 0,-1 3 12 0,-1-2 13 15,1 0 4-15,3 0-14 0,0 2 9 0,-3-2-9 16,-1 3 4-16,1-2-8 0,-1 0-8 0,0-1 10 15,-1 1-12-15,2-2 26 0,3 0-4 0,-1 1-4 16,-4 1 6-16,1 1-17 0,0-3 10 0,0 2 4 0,0-1-5 16,-1 2-30-16,0-1 29 0,2-2-34 0,-1 1 35 15,0-1-9-15,-1 2-4 0,1-2 28 0,0 1-15 0,1-3-26 16,1 1 8-16,-3 1 4 0,0 2-18 0,1-2 41 16,1-1-17-16,0-1 14 0,0 1-16 0,-1-1 18 15,0 2-3-15,-2 0-4 0,5-2-2 0,-4 2-16 16,0-2 25-16,0 3-28 0,-1-1-15 0,-1 2-2 0,-1 3 50 15,6-7-22-15,-4 2 20 0,1 0-60 0,-1 0 54 16,2 0-19-16,0 1-27 0,-2 0 24 0,0-2-8 0,3-2 34 16,-1 1 6-16,2 0-42 0,-2 2-2 15,-1-1 20-15,-1 0 27 0,2 2-39 0,-2-1 48 0,1 0-27 16,0 0-29-16,-1 0-8 0,1 0 27 0,-1 1 33 16,1-2-51-16,-1 2 5 0,0-2 26 0,0 1-17 0,0 1-9 15,1-1 35-15,-3-2-28 0,4 2 13 0,0-4-12 16,-3 1-4-16,4-1 35 0,-2 4-54 0,-2-2 59 0,0 2-46 15,1 2 14-15,-1-3 33 0,0 1-13 16,-1 1 2-16,2-3-16 0,-1 3 15 0,-1-2 0 0,1 1-1 16,2-1-8-16,-3 6-35 0,0-11 38 0,2 5-1 15,-2 0 0-15,3 0-33 0,-3 0-6 0,1 0 60 16,0-1-17-16,-1 1-18 0,2-1-7 0,-2 2 14 0,1-2 1 16,0 1-9-16,0-2-9 0,-1 3-16 0,0-2 43 15,2 1-10-15,-2-2-15 0,1 1-1 0,-1 0 31 16,4-2-15-16,-4 0-5 0,0 1 16 0,0 0-26 0,0 2 17 15,0 0-25-15,-1 0 15 0,2-1 9 0,-2 2 0 16,1-2-7-16,0 7 11 0,0-10 1 0,-2 3-20 0,2-1 5 16,0 4 3-16,0-2 12 0,-1 1-5 15,1 5-13-15,0-11 10 0,1 5-6 0,-2-1-2 0,0 1 7 16,1 0-1-16,-2-1 4 0,1 0-6 0,1 7-3 16,-1-11 4-16,0 0 7 0,-2 6-14 0,0-3 3 0,2 4 10 15,-1-1 0-15,-1-2 0 0,2 2-5 0,1 5 5 16,-3-5-10-16,2 0 13 0,1 5-8 0,-3-7-13 0,3 2 7 15,0 5-5-15,-2-7 11 0,2 7-1 16,-3-6 3-16,3 6-16 0,-2-4 8 0,-1 0-2 0,3 4 2 16,-2-5 6-16,-1 1-15 0,3 4 10 0,-4-6-14 15,1 3 15-15,3 3 6 0,-4-7 0 0,0 3-6 0,4 4-3 16,-4-6 11-16,3 2-9 0,-2-1 8 0,3 5-20 16,-4-7 3-16,2 2-11 0,0 1 19 0,2 4-9 15,-6-5 6-15,5 1-9 0,1 4 13 0,-3-5 5 16,3 5-13-16,-4-4-2 0,4 4-4 0,-2-7 22 0,2 7-7 15,-3-5-11-15,3 5 0 0,-1-2 8 0,1 2-13 16,-4-6 31-16,4 6-1 0,0 0-11 0,-2-6-16 16,2 6 1-16,-3-4 16 0,2 1 0 0,-1 0-15 15,2 3 6-15,-3-5 18 0,0 5-23 0,2-2 8 0,-2-1 7 16,3 3-4-16,-2-2-2 0,2 2-1 0,-2-3 7 16,1 1-4-16,1 0-5 0,0 2 9 0,-1-5-6 0,0 2-13 15,1 3 19-15,-3-1-15 0,1-2-12 0,1 1 30 16,1 2-33-16,-1-3 37 0,0 2 13 0,1 1-38 15,0-4 16-15,0 4-20 0,-3-3-1 0,3 1 40 16,2 0-16-16,-2 2-35 0,-3-5 30 0,2 3 13 0,-1-1-14 16,1 0-21-16,1 3 28 0,-2-4-5 0,2 1-2 15,0 3-4-15,-1-4-7 0,1 1-4 0,-3 0 0 0,3 1-7 16,-1 0 31-16,1 2-30 0,-3-3 37 0,2-1-25 16,0 3-12-16,-1-2 43 0,2-1-8 0,-1 2-6 15,0 0-29-15,1 2 14 0,-3-4-11 0,3 0 31 16,0 4-41-16,-3-2 23 0,2-3 23 0,0 3-31 0,0-1-9 15,-1 1 1-15,0-1 11 0,2-1-5 0,-2 1 30 16,2 3-25-16,0-3 31 0,-3-1-35 0,3 1 23 16,-1 2 10-16,-1-2-7 0,2 0 15 0,-1 0-59 0,0 1 6 15,-1 0 8-15,2-2-4 0,-1 1 10 0,0 1 37 16,1 2-11-16,-1-7-41 0,-2 4 48 0,1 1-9 16,1-2-22-16,0 0 17 0,0 3-12 0,0-2-5 0,-1-1 25 15,2 2-20-15,-1 0-14 0,0-1 4 0,-1 1 8 16,1 0 21-16,-2-1-21 0,1-1 22 0,0 1-35 15,-1 0 12-15,2 0-6 0,-1-1 19 0,1 0-1 16,-1 1-16-16,-1 2 31 0,3-3 0 0,-1 1-22 0,-2-3 14 16,2 5-5-16,0-3-21 0,-1 1-2 0,0 0 25 15,0 0-6-15,-1 2-25 0,2-4 18 0,-1 3-11 0,1-1 15 16,-1 1 25-16,0-1-25 0,1 1-2 16,1-1-18-16,-1 0 11 0,-1 1 21 0,1-1 12 0,1 3-39 15,-1-4 0-15,-1 2 16 0,2 2-8 0,-2-3-6 16,0 1-2-16,1-1 8 0,0 1-6 0,1 2 7 15,-3-2-9-15,2-1 16 0,1 3-8 0,-4-1 0 0,3-2 34 16,1 3-41-16,0 0 6 0,-1-3 20 0,1 3-26 0,-1-2 3 16,1 2 29-16,0 0-38 0,0-4-27 15,0 4 37-15,-3-3-39 0,3 3-10 0,0 0-76 0,0 0 14 16,0 0 2-16,0-5 43 0,0 5-43 0,0 0 4 16,0 0 8-16,0 0 41 0,0-6 2 0,0 6-19 0,4-2 23 15,-4 2-24-15,0 0-30 0,0 0-248 0,0 0 120 16,0 0 82-16</inkml:trace>
  <inkml:trace contextRef="#ctx0" brushRef="#br0" timeOffset="59304.03">4380 16235 10 0,'0'0'32'16,"0"0"-18"-16,0 0 17 0,0 0-3 0,0 0-2 15,0 0 6-15,0 0-7 0,0 0-6 0,0 0 34 16,0 0-40-16,0 0 14 0,0 0-8 0,0 0 13 0,0 0-32 15,0 0 5-15,0 0 15 0,0 0 7 0,0 0-26 16,0 0 8-16,0 0 23 0,0 0-32 0,0 0-4 16,0 0 37-16,0 0-18 0,0 0-20 0,0 0 5 0,0 0 10 15,0 0 1-15,-7 0 8 0,7 0-11 0,0 0 13 16,0 0-15-16,0 0 15 0,0 0 12 0,0 0-30 16,0 0 15-16,0 0-10 0,0 0 2 0,0 0-15 15,0 0 35-15,0 0-14 0,0-5 21 0,0 5-11 0,0 0-14 16,0 0-13-16,0 0 19 0,0 0 5 0,0 0-22 15,0 0 17-15,0-4-9 0,0 4-17 0,0 0 9 16,0 0 26-16,0 0-4 0,0 0-9 0,0 0-47 16,0 0 34-16,0 0 15 0,0 0-8 0,2-3 22 0,-2 3-47 15,0 0 23-15,0 0 15 0,0 0-17 0,0 0-5 16,0 0-2-16,1-3 1 0,-1 3 5 0,0 0 5 16,0 0-27-16,0 0 3 0,0 0 5 0,0 0 26 0,0 0-7 15,0 0 11-15,0 0-30 0,0 0 22 0,2 0-26 16,-2 0 0-16,2-1-17 0,-2 1 23 0,0 0 15 15,0 0-22-15,1-1 15 0,-1 1-8 0,0 0 2 16,0 0 9-16,0 0-1 0,1-2 17 0,-1 2-26 0,0 0 11 16,0 0-15-16,2-2 5 0,-2 2 15 0,0 0-27 15,0 0-3-15,0-3 0 0,0 3 12 0,0 0-8 0,0 0-7 16,0 0-11-16,0 0-1 0,0 0-27 0,0 0 7 16,0 0-122-16,-6-3 59 0,4 3 40 0</inkml:trace>
  <inkml:trace contextRef="#ctx0" brushRef="#br0" timeOffset="63260.64">4078 16195 31 0,'0'0'25'0,"-4"1"-5"0,4-1-9 0,-2 0-1 15,2 0 5-15,-6 1 3 0,3-1-2 0,3 0-66 16,-3 0 92-16,1 1-25 0,2-1-3 0,-3-2 6 15,3 2 4-15,-2 1-8 0,2-1 7 0,-3 0-5 0,3 0-12 16,0 0 26-16,0 0-22 0,0 0-1 0,-2 0-7 16,2 0 17-16,0 0-22 0,0 0 4 0,0 0 9 0,0 0-8 15,0 0 11-15,0 0-4 0,0 0 4 0,0 0-13 16,0 0-5-16,0 0 30 0,-3 0-3 0,3 0-30 16,0 0 4-16,0 0-9 0,0 0 10 0,0 0 10 15,0 0-17-15,0 0 7 0,0 0 5 0,0 0-7 0,0 0 15 16,0 0 5-16,0 0-11 0,0 0 1 0,0 0 0 15,0 0-4-15,0 0 12 0,5 2-15 0,-5-2-5 16,3 0 6-16,-1 0 3 0,-2 0 0 0,4 2 8 16,-1-2-13-16,1 0 13 0,0 0 5 0,0-2 6 0,0 4-12 15,0-4-12-15,0 2 3 0,1-1 2 0,-1 1 2 16,1-1 0-16,4-5 11 0,-2 6-14 0,1 0-3 16,1-3-1-16,-2 1 12 0,-2-1 4 0,0 2-8 0,1 0-6 15,0 1 13-15,1-1-9 0,-3 0 12 0,1 1 3 16,1 0-19-16,1 0 14 0,-1-2-12 0,-1 1-4 15,2 1 25-15,-1 0-15 0,0-1-2 0,6-2-9 16,-1 2-1-16,-1-1 25 0,2 0-28 0,-4 0-2 0,2 0 11 16,-2 4-20-16,-1-4 32 0,1 2-12 0,6-1 3 15,-1 1-9-15,-3 0 6 0,0-2 17 0,-3 2-12 0,2 0 11 16,5-2-29-16,-1 1 11 0,-2 1 4 0,2-2-8 16,-2 2 6-16,2-1-8 0,-1 1 0 0,3 0 3 15,-4 0 29-15,4 0-18 0,-5 0-6 0,4 0-17 16,0-1 13-16,-3 1 11 0,3 1-8 0,-1-1-3 0,4 0 4 15,-5 0-3-15,-3 1 6 0,5-1-7 0,-2 2-3 16,6-2 3-16,-9-2 23 0,5 2-34 0,0 2 14 16,-2-1-4-16,1 0 16 0,-1 0-11 0,2 1 11 15,-4-2-18-15,5 0 17 0,-2 1-1 0,0-1 3 0,1 2-19 16,-1-4 6-16,4 1 4 0,-5 1-4 0,4 0-7 16,-4 0 17-16,4 0-14 0,-2-2 1 0,0 2 8 15,0 2 6-15,2-2-15 0,-1 0-10 0,-1 0 6 16,1 0 6-16,0 0 6 0,-1 0 14 0,-1 0-23 0,2 0 4 15,2 0 13-15,-3 0-2 0,-1 0-10 0,4 1 16 16,-5 1-9-16,4-1-15 0,-1 0 3 0,2 1-5 0,-3-2 16 16,2 2-8-16,-1-4 4 0,1 4 5 15,-2-4 3-15,4 2-9 0,-2 0-1 0,0 0 2 0,0 0 4 16,-1 0 3-16,2 0-1 0,-4-2 19 0,4 4-22 16,-2-4-2-16,0 4 2 0,0-2-5 0,0-2-10 0,-1 1 15 15,0 1-2-15,0-1 0 0,-1 1-8 0,1-3 10 16,-1 3-14-16,1-2 19 0,0 0-17 0,0 1 3 15,0-2 10-15,1 1-9 0,-1 0 10 0,0 2 3 16,-1-2-5-16,4-1-14 0,-4 1 2 0,4 2 18 0,-3-1-19 16,-1-1 16-16,3 1 15 0,-2 1-18 0,1-1-6 15,-1 1 16-15,3 0-23 0,-6-2 15 0,2 2-11 0,0-3 2 16,1 1 2-16,0 2 11 0,1 2 0 0,-2-4-9 16,1 2 1-16,3-3 1 0,0-4 16 0,-2 6-27 15,1 0 17-15,-1 3 11 0,2-4-27 0,-4 2 3 0,2-3 7 16,2 3 5-16,1 4 13 0,-6-6-33 0,1 2 4 15,4-2 11-15,-3 2 7 0,1 0-29 0,0-5 42 16,1 5-17-16,-2 0 1 0,3-2-29 0,-1 2 17 16,0-1 2-16,1 1 11 0,-1 0-14 0,2 0-5 0,-2 1-1 15,1-1-2-15,-2 0 16 0,-1-2 20 0,-1 3 13 16,4 2-39-16,1-3-10 0,1 0-24 0,-3 1 65 16,-1-1-16-16,5-1-17 0,-5 1 34 0,6-3-28 15,0 4-13-15,0-3 35 0,11-7 5 0,-8 11-32 0,-2-3 1 16,-2 1-18-16,-3-1 45 0,1 1-40 0,0 1 14 15,2 4 32-15,-2-9 2 0,-2 6-49 0,3-2 28 16,-3-2-23-16,3 1-5 0,2-2 55 0,-3 0-32 16,-2 2-9-16,6 1 32 0,-2-4-22 0,-1 4-28 0,2 5 47 15,-1-2-13-15,1 1 23 0,-4-2-15 0,2 0-9 16,-4-2-38-16,1 0 24 0,0 0-26 0,-1 0 40 0,2 2-36 16,-4 1 40-16,0-6 15 0,1 1-32 0,-3 0 36 15,1 0-21-15,-2 6 15 0,-1-4-63 0,2 4 66 0,-5-3-73 16,2 1 33-16,-2 2 40 0,0-3 17 15,1-2-73-15,-2 2 54 0,0-1-62 0,2 2 66 0,-1-1 11 16,-1-1-77-16,0 0 77 0,-1 0-83 0,1 2 95 16,-2-3-98-16,1 1 79 0,0 0-5 0,1-1-6 0,-5 1-71 15,5-1 79-15,-3 1-71 0,1 2 90 0,0-1-61 16,-2-1 27-16,-1 0-36 0,5 0 53 0,-4 0 6 16,-1 0-15-16,4 2 4 0,-4-2-87 0,0 1 63 15,0-1-60-15,0 0 8 0,1 1 104 0,-1-1 8 0,0 0-31 16,0 0-57-16,0 0 28 0,-5 3-14 0,5-3-11 15,-2 1 65-15,-1 1 6 0,1-2 0 0,-1 5-39 0,-1-5-50 16,0 0 17-16,0 1 81 0,-2 0-77 16,2 0 2-16,-2 2 8 0,-3 0 71 0,-5 0-42 0,4 2 44 15,-2-3-5-15,-2 1-37 0,1 1-20 0,-1-1-2 16,4 1 33-16,-1-2 0 0,3 1 21 0,-1-1-26 0,5-2 18 16,-2 1-16-16,0-1 11 0,2 2 9 0,-2-2-29 15,1 0 26-15,-1 1-28 0,1 0-7 0,0 0 3 16,0 0 17-16,1 2 10 0,-1-3-20 0,1 0 3 15,2 1 9-15,-3 0 11 0,5-1-13 0,0 0 10 0,-6 0-11 16,6 0 0-16,-1 1-11 0,1-1-18 0,0 0-1 16,0 0 4-16,10 0 22 0,-8 2-27 0,4-2 13 0,0-2-16 15,2 1-3-15,0 1 6 0,5-1-4 16,3 0 13-16,-2-4 3 0,5 4-23 0,-2 0 10 0,2-2 18 16,-3-1-11-16,2 1 11 0,0-1-20 0,0-1-6 15,13-2-4-15,-9 4 27 0,-2-2-12 0,-6 2-10 0,4-1 19 16,-4 2-6-16,2-1-6 0,-3-1-10 0,-1 0 3 15,-1 0 12-15,1 2-2 0,-2-1-18 0,-1 3 28 0,-4-1-3 16,0 1-27-16,0-2 8 0,0 1 16 16,0 1 1-16,-1 0-10 0,-2-1-8 0,3 1-6 0,-3-2 20 15,-2 2-12-15,5 0-12 0,1-2 10 0,-6 2-2 16,0 0 19-16,7 0-4 0,-4 1-2 0,-3-1-34 0,2 0 25 16,-2 0-2-16,4-1 16 0,-4 1-13 0,0 0-2 15,4-1-22-15,-3 1 16 0,-1 0 22 0,0 0-20 16,3-2 14-16,-3 2 4 0,2 0-2 0,1 2-17 15,1-2 6-15,-4 0-5 0,3 0 13 0,-3 0-12 0,7-2 24 16,-3 2-27-16,-2 0 18 0,2-2 8 0,1 2 42 16,-1-2-53-16,4 2-18 0,-2-1 5 0,1-2 3 0,-1 2-4 15,2 0 17-15,5 0-16 0,-5 0 12 0,5-3-1 16,-3 4-1-16,2-1-11 0,1-1 13 0,-2 2-4 16,3 1 8-16,0-1-12 0,1-1-1 0,-2 2-1 15,4-1-6-15,-2-3 4 0,1 3 9 0,-1 0-9 0,0 0 3 16,2 0-6-16,-1 0 7 0,-1 2-1 0,0-2-2 15,0 1-9-15,3-2 13 0,-5 3-5 0,3-1 23 16,-3 1-21-16,3-2-2 0,-1 0 11 0,-1 2-2 16,0-2-5-16,0 0-10 0,-1 1 25 0,1 0-18 0,-3-2 10 15,2 2-14-15,3 0 1 0,-3-3-3 0,3 3 0 16,1-1 13-16,2-1 14 0,-8 0-10 0,7 1 4 0,-2 1 0 16,4-2-12-16,-3 1 8 0,4-2-7 0,0 0 7 15,-1 2-13-15,2-1 6 0,-4 2 8 0,3-1-13 16,-1 0 16-16,0 0-8 0,0 0-12 0,-3 0 17 0,3-1-4 15,0 2-2-15,-1-1 3 0,0 2 1 0,0 0-4 16,0-2-6-16,3 1 9 0,-4-2-5 0,2 1 1 16,1-2-18-16,-4 2 31 0,2 2-7 0,0-2 1 0,0-2-9 15,1 4-1-15,-2-2 3 0,2 1 9 0,-1-2-2 16,0 1-10-16,-1 0-4 0,1 0 10 0,-1 0 3 16,2 0-4-16,-1 1 0 0,0-1 13 0,-1 1-5 0,-1 0-6 15,0-1-3-15,2 3 3 0,-3-2-7 0,5-1 11 16,-4 1 1-16,0-2-4 0,2 2 1 0,0-1-10 15,1 2 6-15,-2-2-8 0,2 0 14 0,1 0 3 16,-2 2-21-16,4-2 20 0,-3 3-12 0,0-2 3 16,1-1 8-16,1 0-5 0,3 1-13 0,-5-2 6 0,0 2-1 15,3-1 7-15,-3 2-10 0,2-2 12 0,-3-2-4 16,2 4 7-16,2-1-10 0,-2 3 13 0,0-5-9 0,0 2 3 16,0-1 4-16,1 3-16 0,0-2 9 0,1 2-8 15,2-3-13-15,-2 1 28 0,-4 1-13 0,4 0-4 16,-1-2 19-16,-2 1 4 0,3 1-22 0,-1-2 1 15,-3 0 0-15,3 2 20 0,1-2-22 0,-3 3 17 0,1-3-10 16,0 0 5-16,0 1-23 0,-1 0 24 0,0-1 5 16,1 1 1-16,0 2 2 0,0-3-7 0,1 1-4 0,-2 1-19 15,0 0 34-15,-1-2-11 0,3 1-1 0,-4 1-13 16,3 0 21-16,-4-1-23 0,5 0 16 0,-3 2 16 16,0-3-40-16,0 1 24 0,2 0 9 0,-2 2-2 15,0-3 1-15,-2 0-26 0,-1 1 11 0,3 1 6 0,0-2-7 16,2 2 5-16,-3-3 9 0,0 1 1 0,0 1-24 15,1 1 20-15,0-2-4 0,1 0 4 0,-2 0-7 16,-3 0-8-16,4 0 21 0,1 0-20 0,0 0 12 16,-2 0-3-16,0 0 4 0,-3 0-15 0,2 0 11 0,0 2-16 15,-3-4 12-15,5 2 11 0,-6 0 0 0,4 0-10 16,-5 0-9-16,6 0 19 0,-4-2-7 0,2 2 10 0,-2 0-27 16,-3 2 13-16,5-4 6 0,-3 2-13 0,3 0-8 15,-2 2 28-15,2-2-4 0,-2 0-7 0,3 0-8 16,-4 0 17-16,3 0-12 0,0 0 8 0,-2 0 8 0,0 0 4 15,1 0-26-15,-5 0 15 0,6 0 0 0,-4 0-6 16,3 0-2-16,0 0 3 0,-2 0-15 0,1-2 22 16,1 2-1-16,-1-1 1 0,3 1 2 0,-2 3 1 0,0-5-5 15,2 2-14-15,-3-1 6 0,4 0 10 0,-5-1-12 16,1 1 4-16,2 1 7 0,0-4-6 0,-3 3 0 16,2-1 0-16,0 1 8 0,2 0-13 0,-3-2 7 0,2 0-4 15,0 1 12-15,0 0-3 0,0-1-13 0,3 2 9 16,-3 0 5-16,-1-1-3 0,1-1-11 0,-4 1 19 15,-2 2-36-15,6-2 29 0,-3 1-8 0,4-1-4 16,-3 2 17-16,1-1-3 0,-1 1-12 0,2-1 6 16,-2 0 5-16,0-2-2 0,1 2-1 0,0 0 6 0,0-1-14 15,0 1 1-15,0-1 0 0,-1 1 4 0,2-2-6 16,0 0 9-16,-2 3 2 0,1-2-1 0,0 2-3 0,0-2-10 16,-2 2 5-16,3 0 3 0,0-2-13 0,-2 1 25 15,1-2-16-15,2 2 2 0,-2 0 0 0,2 0-4 16,-3 2 9-16,1-2-1 0,3-2-7 0,-3 0 7 0,-1 3 9 15,2 0-5-15,0-2-12 0,1 0 5 0,-3 0 4 16,1 1-1-16,0-1-6 0,1 1 2 0,-2 0-5 16,0 0 13-16,0-1-10 0,0-1-3 0,2 2 6 0,-3-1 1 15,0 1 0-15,1 1-3 0,-1-1 1 0,3 2 4 16,-3-2-1-16,0 0 8 0,-1 1-5 0,-2 0 0 16,3-1-10-16,-2 0 8 0,1 0 6 0,2-1-1 15,-5 2-6-15,-2-1-6 0,4 1 1 0,-2 1-5 0,3-1 5 16,-1 0 1-16,-2 2-6 0,2-5 10 0,0 3-4 15,-1 0-1-15,1 0 9 0,-1 0-2 0,-2 0 19 0,-2 0-23 16,6 4-9-16,-2-5 9 0,2 2 11 16,-6-1-13-16,3 0 6 0,-3 1-1 0,6 1 1 0,-1-2-11 15,-3-1 3-15,0 2 3 0,-2-1-4 0,2 0 11 16,-4 0-1-16,3 0-11 0,0 1 11 0,0-2-3 0,-2 2-6 16,2-1 4-16,-2 0 3 0,0 0 2 0,0 0 2 15,3 1-3-15,-4-1-6 0,3 2 6 0,-2-2-5 16,1 1-3-16,-4-1 9 0,7 0-9 0,-5 0 12 15,1-1-9-15,0 1-6 0,0 1 6 0,1-1-2 0,-2 0 6 16,0 0 0-16,0 0-3 0,0 3 0 0,0-3 1 16,0 2-7-16,-2-2 8 0,4 0 1 0,-2 1-6 0,-1 1 8 15,-2-3-11-15,3 0-1 0,0 1 5 0,-2 0 3 16,1 1 4-16,0-2-14 0,0 2 15 0,0 0-11 16,-1-1-1-16,-2 0 3 0,3 0-11 0,1 0 22 15,-4 0-6-15,2 0 6 0,0 0-1 0,-1 2-4 0,-1-2 15 16,0 0-15-16,2 1-9 0,-2-1 4 0,3 1 7 15,-3-1-3-15,0 0-3 0,3 0 4 0,-3 0-3 16,0 0 2-16,2-2 4 0,-2 2-5 0,0 0 3 16,0 0 7-16,4 1-10 0,-4-1-5 0,0 0 4 0,0 0 3 15,0 0-2-15,0 0-1 0,0 0-2 0,0 0 9 16,0 0-7-16,0 0 3 0,0 0 3 0,0 0-5 0,2-3 2 16,-2 3 4-16,0 0-15 0,0 0 8 0,0 0-2 15,0 0-2-15,0 0 0 0,0 0 8 0,0 0-5 16,0 0 4-16,2 3-2 0,-2-3 5 0,0 0-4 15,0 0-4-15,0 0-2 0,0 0 3 0,0 0 0 0,0 0 1 16,0 0-5-16,0 0 7 0,0 0 4 0,0 0 2 16,0-6-8-16,0 6 8 0,0 0-8 0,0 0-1 0,0 0 4 15,0 0-10-15,0 0 9 0,0 0-1 0,0 0 0 16,0 0 4-16,0 0 2 0,0 0-6 0,0 0 2 16,0 0 3-16,0 0-8 0,0 0 12 0,0 0-5 15,0 0-1-15,0 0 2 0,0 0 1 0,0 0-3 0,0 0-2 16,0 0-6-16,0 0 5 0,0 0-5 0,0 0 5 15,0 0-7-15,0 0 12 0,0 0-7 0,0 0 1 0,0 0 6 16,0 0-8-16,0 0-4 0,0 0 9 0,0 0-3 16,0 0 5-16,0 0-1 0,0 0-8 0,0 0 7 15,0 0-2-15,0 0-7 0,0 0 4 0,0 0-20 16,0 0 23-16,0 0-5 0,0 0 1 0,0 0 0 0,0 0 10 16,0 0-13-16,0 0-6 0,0 0 3 0,0 0 17 15,0 0-14-15,0-2 4 0,0 2-7 0,0 0 1 16,0 0-6-16,0 0-15 0,0 0-5 0,0 0-37 0,0 0 25 15,0-4 3-15,0 4-34 0,0 0-12 0,0 0 13 16,1-4-24-16,-1 4-17 0,-4-2-3 0,4 0 0 16,-1-1-6-16,1 3-31 0,1-2-367 0,-1 2 175 0,-2-4 116 15</inkml:trace>
  <inkml:trace contextRef="#ctx0" brushRef="#br0" timeOffset="67708.89">7482 9590 51 0,'-2'-9'51'0,"4"-4"17"16,-4 1-26-16,2 3-14 0,0-1-9 0,-1-2 22 16,1 2-14-16,-2-2 8 0,2 2 7 0,-2 3-13 15,2 7 18-15,-3-14-10 0,1 9 8 0,-1-4-26 0,1 3 6 16,2 6-20-16,-2-14 14 0,2 14 2 0,-4-10-19 15,4 10 24-15,-2-8-19 0,2 8 2 0,-3-6 12 16,3 6-25-16,0 0 28 0,-2-8-46 16,2 8 20-16,0 0-1 0,0 0 18 0,0 0 1 0,-2-9-17 0,2 9 1 15,0 0 20-15,0 0 3 0,0 0-5 0,0 0-33 16,0 0 27-16,0 0-11 0,0 0-22 0,0 0 33 16,0 0-22-16,0 0 15 0,3 24 3 0,-3-24 1 15,1 10-8-15,2-5-16 0,-3-5 2 0,2 16 12 0,2-4-5 16,-2-4 4-16,-1 3-4 0,0-3 28 0,0 1-29 15,4 1-11-15,-5 3 46 0,2-1-20 0,0 2-23 0,0-2 37 16,-1 1-16-16,4 1 1 0,-4 0-15 0,1-1 29 16,-1 3 13-16,1-4-40 0,1 1 14 0,1 2-16 15,0-1 9-15,-2-2-4 0,-1 2 2 0,1-2 0 16,0 0 20-16,2-3 4 0,0 4-17 0,-2 2-12 0,1 4 31 16,1-6-21-16,0 1 29 0,-1 0-29 0,0 1 6 15,-2 2-2-15,2 0 24 0,-1-1-32 0,0 1 2 16,-1-2 33-16,2 4-45 0,-2-4-12 0,0 3 58 15,2 0-20-15,-1 1 26 0,1-4-74 0,-2 2 71 0,3 0 2 16,-2 0-65-16,0 0-11 0,0 2 4 0,-1-1 5 16,1 1 4-16,-1-2 52 0,-2 2 28 0,2-1-47 0,-1 0-29 15,3 1 44-15,-1-2-51 0,0 3 55 0,1-3 27 16,-1 1-80-16,-1-2 92 0,0 3-15 0,-1-3-20 16,5 2 4-16,-3-3-22 0,0-1-30 0,1 0 45 15,-2 1-89-15,1-1 60 0,1 1-17 0,-3-5 50 0,2 3-29 16,0-1 25-16,-2-1-2 0,3-2-10 0,-2-3-19 15,0 1 21-15,-1 0-1 0,0-7 30 0,4 8-2 0,-4-8-43 16,0 9 6-16,0-9 0 0,0 7 18 16,0-7-7-16,3 7 17 0,-3-7-28 0,0 0 22 0,1 7-11 15,0-6-9-15,-1-1 15 0,0 0 3 0,0 0-11 16,0 0-17-16,1 7 11 0,-1-7-24 0,0 0 38 0,0 0-50 16,0 0 4-16,0 0-27 0,0 0-26 0,0 0-3 15,0 0 4-15,-11-21-11 0,7 13-1 0,-5 1-37 16,5 0-317-16,-6 2 146 0,2-8 96 0</inkml:trace>
  <inkml:trace contextRef="#ctx0" brushRef="#br0" timeOffset="70895.42">7553 9375 3 0,'-5'-5'39'0,"5"5"13"0,0 0-15 16,-4-7 7-16,4 7-19 0,0 0-2 0,0 0 8 16,0 0 4-16,6-14 5 0,-6 14-3 0,7-6 5 15,3-1-18-15,-4 4 6 0,1-1 3 0,5-1-16 0,-2 0-3 16,2 0 19-16,-1-1-18 0,2 3 6 0,2-2 7 16,-2 2-30-16,1-4-2 0,3 5 1 0,-4-1 10 15,3 0 8-15,1-1-17 0,0 4 6 0,-1-4 18 16,1 1-16-16,1-2 1 0,1 5 18 0,2-2-25 0,1-1 12 15,0 1-5-15,-4-2-12 0,15-2 21 0,-6 1-5 16,-6 1-10-16,-2 2 18 0,2-1-9 0,2 0 8 0,-2-1-31 16,2 1 26-16,-2-1-20 0,-1 1 7 0,4 0 2 15,-5-1 3-15,4 1 10 0,12-4-10 0,-6 2 12 16,-4 1-15-16,-5 1 10 0,14-2 4 0,-7 2-15 16,7-4-5-16,-10 2 24 0,-1 2-13 0,-2-1-15 0,3 0-4 15,6-1 16-15,-1 1 15 0,-7 4 1 0,0 0-2 16,1-5-26-16,8-1 16 0,-7 1-24 0,1 3 31 0,-7-3-15 15,1-1 12-15,1 4 1 0,0-2-34 0,-2 0 14 16,2 1-7-16,0-1-9 0,-1 0 28 0,15-6 15 16,-8 6 11-16,-6 1-37 0,1 2-19 0,-2-3 18 15,4 0 16-15,2 2-30 0,8-4 39 0,1 1 11 0,-5 4-47 16,-6-4 49-16,0 5-52 0,-4 0 36 0,4-1-33 16,-2 1-1-16,-2-3 38 0,0 3-32 0,3 0-3 15,-4 0 6-15,2 1 8 0,-1-2 11 0,2 1-9 0,-4 0-14 16,0 0 16-16,1 1 35 0,-2-5 0 0,0 4-52 15,2 4 35-15,-3-4-22 0,1-2-22 0,-2 6 41 16,0-4 7-16,-4 0-49 0,1-2 29 0,-1 2-31 16,-1 0 65-16,-1-1-1 0,-1 0 1 0,0 2-10 0,-7-1-48 15,12-3 43-15,-6 6 13 0,-6-3-42 0,10-1 24 16,-6 1 8-16,-4 0-92 0,8 0 98 0,-3-3-20 16,0 1-4-16,4 2 0 0,-9 0-49 0,11-2 84 0,-5 3-16 15,-6-1-69-15,0 0 2 0,15 0 23 0,-15 0-6 16,8-2 59-16,-7 0-17 0,5 1 6 0,-6 1-50 15,8 1 67-15,-8-1-94 0,0 0 48 0,0 0-20 0,12 3 27 16,-12-3-37-16,0 0 3 0,4 2 75 0,-1 3-9 16,-3-5-37-16,0 0-34 0,0 0 30 0,0 0-24 15,9 5 63-15,-8-6-6 0,-1 1 4 0,0 0-67 16,0 0 11-16,8 3 78 0,-8-3-55 0,4 3 50 0,-4-3-57 16,2 2 63-16,1 5-62 0,-3-5 33 0,0-2-44 15,0 0 4-15,8 11 38 0,-3-2 19 0,-3-5-10 16,0-1 12-16,-2-3-80 0,6 9 79 0,-2 3-36 0,-2-2-5 15,0-7 24-15,0 4 9 0,-1 0-40 0,-1-7-38 16,4 12 12-16,-2-7 10 0,0 5 68 0,0 2-13 16,4-3-68-16,-5 1-10 0,4 0 47 0,-5-2 25 0,7 2-71 15,-7-10 8-15,2 13 0 0,2-5 7 0,-4-1 74 16,3-2-9-16,-1 5-26 0,3 1-24 0,-1 1-4 0,0-2 17 16,-3 4 39-16,2-3-14 0,2-1-72 15,-1 1 12-15,-3 1 70 0,3 0-64 0,-2 0 3 0,1 0-4 16,-2 1 17-16,2-1-13 0,-2-2 6 0,3 2 81 15,-2 0-92-15,0-1 105 0,0 2-102 0,-1-3-3 0,1 2 6 16,1 0 0-16,0 0 8 0,1 0-1 0,-1-2 8 16,2 2 90-16,-3-2-67 0,3 3-15 0,-3-1 38 15,2 1-67-15,2-1 11 0,-3 1 90 0,0 1-85 16,1-1 62-16,-2 0-68 0,1-1 87 0,1 1 12 0,0 1-11 16,-3 1 1-16,1-3-40 0,0-2-16 0,2 3 21 15,-4 0 24-15,2 0 0 0,1-1-23 0,-3 2 5 0,5 0-4 16,-5-2 4-16,2 1-8 0,0 1-12 15,-2 1 22-15,0-1-45 0,0 0 23 0,4-3 13 0,-4 3-16 16,0 0 13-16,1 1-40 0,-1-1 3 0,0 1 31 16,1-2-6-16,-1 1-30 0,1 0 48 0,1 0-14 0,-2-2-21 15,4 0 10-15,-2 3 23 0,-1-2-21 0,1 0-21 16,0-2 38-16,-1 4 8 0,1-4-19 0,2-1-21 16,-4 2 19-16,3 0-28 0,-1 0-2 0,0 0 13 15,0 0-5-15,0-1 26 0,0 0-3 0,-2-1 0 0,3 1 15 16,0-2-22-16,1 0-9 0,-3 0 30 0,-1 2-15 15,5-2-14-15,-4-1 13 0,0-2 12 0,0 1-6 0,1-2-19 16,2 4 14-16,-1-3 0 0,-1 5-17 0,-2-3 16 16,4 0 4-16,-2-1 0 0,0-2 0 0,4 4-18 15,-5-3 15-15,2 2 0 0,0-3-4 0,0 1 5 16,0-2-8-16,-3-4 0 0,3 11-11 0,-3-11 3 0,5 6-6 16,-3 0 8-16,-2-6 3 0,4 9-5 0,-4-9 3 15,2 6-3-15,-2-6 8 0,4 8-10 0,-4-8 6 0,3 7 1 16,-3-7-5-16,1 8 4 0,-1-8-7 15,3 6 14-15,-3-6-6 0,4 6-7 0,-4-6 11 0,0 7-8 16,0-7 3-16,2 7-12 0,-2-7 7 0,4 5-2 16,-4-5 7-16,3 7-1 0,-3-7 9 0,0 0-18 0,2 8-3 15,-2-8 15-15,0 0-5 0,0 0-8 0,-2 9 7 16,2-9 2-16,0 0 13 0,4 6-14 0,-4-6-3 16,0 0 2-16,3 9 2 0,-3-9-1 0,0 0 8 15,0 0 0-15,0 0-5 0,3 5-3 0,-3-5-8 0,0 0 12 16,0 0 9-16,0 0-9 0,0 0-9 0,3 5-5 15,-3-5 11-15,0 0-1 0,0 0 3 0,0 0-5 16,0 0-3-16,0 0-1 0,0 0 8 0,0 0 2 16,0 0-6-16,1 7 12 0,-1-7-8 0,0 0 6 0,0 0-8 15,0 0 0-15,0 0-4 0,0 0-4 0,0 0 13 16,0 0-1-16,0 0-8 0,0 0 1 0,0 0-4 0,0 0 10 16,0 0-3-16,0 0 1 0,0 0-3 0,0 0-7 15,0 0 6-15,0 0 9 0,0 0-5 0,0 0 6 0,0 0-7 16,0 0 2-16,-4 10-3 0,4-10-2 15,0 0 1-15,0 0 1 0,0 0-1 0,0 0-5 0,0 0 0 16,0 0 17-16,-8 4-12 0,8-4-4 0,0 0-1 16,0 0 19-16,0 0-13 0,0 0 8 0,-9 3-13 0,9-3 12 15,0 0-14-15,0 0 9 0,0 0 2 0,-9 4-7 16,9-4-4-16,-6 1-3 0,6-1 18 0,-8 4-11 16,8-4 2-16,-8 3 10 0,8-3-15 0,-11 2 8 0,11-2-4 15,-12 0 8-15,1 3-9 0,2-2 4 0,-2 3 2 16,0-3-12-16,2 1 8 0,-1-1-1 0,-1 0-2 15,-2 1 6-15,2 0 11 0,0 0-13 0,-3 0 4 0,5-1-4 16,-4 2 11-16,0-1-12 0,5-2-10 16,-4 5 7-16,2-4 9 0,0 0-6 0,6 3-5 0,-9-1-1 15,2 0 0-15,4-3 8 0,-2 2-4 0,2 1 13 16,-2 2-11-16,-2-4 7 0,0 1-8 0,0 1-1 0,-1-2 13 16,1 2-8-16,-3 1 5 0,1 0-1 0,0-2-1 15,-4 2-8-15,3-1 1 0,-1 1 0 0,0 0 4 0,1 0-8 16,1-3 2-16,-1 3 0 0,3-2 11 15,-2 4-8-15,1-2 3 0,3-2 6 0,-5 2-6 0,4-1-6 16,1-1-4-16,2 1 11 0,0-3-11 0,7 0 6 16,-18 4-1-16,4-1-6 0,4-1 7 0,1-2-1 0,-3 3 5 15,1-1 1-15,0 1-14 0,0 0 15 0,-3 2-2 16,-2-4-3-16,0 5-2 0,1-4-6 0,0 3-7 16,-2-1 8-16,0 0 11 0,3 0-6 0,-3-2-6 15,3 3 3-15,-2-2 3 0,2 3 2 0,3-4 0 0,-3 1-2 16,3 0 2-16,-2-1 0 0,0 2 0 0,2-1-3 15,-1-3 8-15,3 3-3 0,-2-1-4 0,-1-1 13 0,2 3-10 16,1 0 3-16,-1-2-8 0,-3-1 7 0,-1 2-8 16,1 0 10-16,2-2-7 0,-3 5 1 0,1-4 4 15,-1 0 18-15,-1 1-22 0,1-1-9 0,-2-1 8 16,2 1-4-16,1 1 3 0,-3 0 1 0,1 1 1 0,-1-3 4 16,0 3 2-16,2-2-8 0,1 2-2 0,0-1 10 15,-3-3-10-15,5 2-1 0,-3-1-1 0,1 0 5 16,1 2 2-16,-1-2 9 0,-1 0-6 0,3 2-3 15,-2-3-12-15,-3 2 15 0,1-2 0 0,2 2 0 0,1-2-10 16,-2 1-6-16,-1-1 16 0,1 2-3 0,1-2-12 16,0 1 26-16,-1-2-11 0,-1 2 1 0,1-1-6 0,1 0-2 15,1 0 8-15,-1-1-7 0,0 1-7 0,3 1 8 16,1-1 0-16,-8 0 9 0,7 0-14 0,1 0-1 16,-5 1 6-16,4-1-7 0,-4 0 18 0,5 1-6 15,0-1-1-15,-7 2-4 0,7-2 2 0,-4 0 0 0,3 0 0 16,-3 1 2-16,1 0 0 0,-1-1 0 0,4 0-9 15,-5 0-7-15,4 0 18 0,1 0-10 0,-1 0 3 0,2 0-5 16,1 0 10-16,0 0-6 0,-2 0 4 0,1 0 5 16,-5-1-1-16,2 1-16 0,3 1 7 0,-3-3 15 15,-1 2-10-15,6 0-3 0,-2 1 9 0,0-1 1 16,-2-1-2-16,4 1-4 0,-2 0-4 0,-6 1-4 0,5-1 16 16,0 0-5-16,-1 1 0 15,-3-2-14-15,-1 2 13 0,2-1-19 0,0 3 22 0,2-3-2 0,-3 0-11 16,2 0 16-16,2 1-13 0,0-1-1 0,1 0 2 15,0 0-2-15,0 0 11 0,3 0-2 0,-1 2 6 0,6-2-9 16,-14-2 1-16,9 2 7 0,1-1-1 0,4 1-14 16,-9 0 9-16,9 0 0 0,-11 0-3 0,5 0 0 0,2-3 5 15,4 3-20-15,-8-1 20 0,3 0 1 0,5 1-7 16,-9-2 6-16,4 1-5 0,5 1 6 0,-9-1-3 16,4 0-10-16,5 1 9 0,-10-3 8 0,10 3-15 15,-9 0 16-15,5-2-9 0,4 2 3 0,-9-2 2 0,4-1-1 16,5 3 4-16,-9 0 2 0,5-1 5 0,4 1-5 15,-7-3-2-15,7 3-12 0,-9-3 7 0,6 1 11 0,-1-1-4 16,4 3-6-16,0 0 4 0,-9-4-12 16,5 3 12-16,4 1 4 0,-6-2-2 0,6 2-9 0,0 0 0 15,0 0 11-15,-12-3 0 0,12 3 0 0,0 0-19 16,0 0-7-16,0 0 17 0,-5-4-9 0,5 4 18 0,0 0-11 16,0 0-3-16,0 0-2 0,0 0 19 0,0 0 3 15,-6-5-15-15,6 5 8 0,0 0-15 16,0 0 24-16,0 0-11 0,0 0-9 0,0 0-7 0,-5-5 18 15,5 5-16-15,0 0 3 0,0 0 17 0,0 0 30 0,0 0-40 16,0 0-21-16,0 0 17 0,-2-7-16 0,2 7-13 16,0 0 16-16,0 0 13 0,0 0-1 0,0 0 4 0,0 0 6 15,0 0-3-15,0 0-5 0,0 0-7 0,0 0 19 16,0 0-14-16,0 0-3 0,0 0-10 0,0 0 19 16,0-9-4-16,0 9-14 0,0 0 12 0,0 0 5 15,0 0-20-15,0 0 24 0,0 0 5 0,-7-8-3 0,7 8-10 16,0 0-10-16,0 0 19 0,0 0-31 0,-3-9 33 15,3 9-5-15,0 0-29 0,0 0 17 0,-2-6 4 0,2 6 0 16,0 0 11-16,0 0-6 0,-2-9-10 16,2 9 12-16,0 0-9 0,0 0 17 0,-2-7-6 0,2 7-18 15,0 0 4-15,0 0 18 0,-2-9-18 0,2 9 6 16,0 0-5-16,0-9 5 0,0 9-6 0,0 0 6 0,0-9 11 16,0 9-21-16,0 0 11 0,0-12 11 0,0 12-11 15,0 0 17-15,0-12-20 0,0 12-4 0,-1-8 10 16,1 8-11-16,-1-9-9 0,1 9 15 0,1-10-10 15,-1 10 25-15,-2-11 0 0,2 11-13 0,-3-8-23 0,3 8 14 16,0 0-11-16,0-12 32 0,0 12-24 0,0-9-1 16,0 9-3-16,0-10 13 0,0 10-19 0,-3-9 19 15,3 9 18-15,-2-11-9 0,2 11-1 0,-5-7-6 0,5 7 8 16,-1-10-1-16,-1 4-26 0,0 2-6 0,2 4 3 16,-2-10 25-16,2 10-3 0,-5-11-3 0,5 11-16 15,-2-10 25-15,2 7-16 0,0 3 24 0,-4-9-5 0,4 9-21 16,-2-5-12-16,2 5-1 0,-2-8 6 0,2 8 6 15,-3-5-12-15,1 1 8 0,2 4-17 0,0 0-12 16,-2-8-26-16,2 8-70 0,0 0-43 0,0 0 13 16,0 0 8-16,-3-9 16 0,3 9 8 0,0 0 2 0,0 0-27 15,3-7-410-15,-3 7 191 0,0 0 128 0</inkml:trace>
  <inkml:trace contextRef="#ctx0" brushRef="#br0" timeOffset="90838.6">6985 7988 63 0,'0'0'61'0,"0"0"11"0,0 0-10 0,0 0 7 0,0 0-23 16,0 0 13-16,0 0 4 0,0 0-15 0,0 0-12 16,0 0 2-16,0 0-5 0,0 0 22 0,0 0-6 0,0 0-26 15,0-6 29-15,0 6-16 0,0 0-5 16,0 0-7-16,0 0-9 0,-8-10 27 0,8 10-22 0,-3-3 10 15,3 3-6-15,0 0 11 0,-7-11-14 0,5 7 1 16,-1 2 29-16,-1 0-12 0,4 2-26 0,-5-7 19 0,-1 4-19 16,3-1 24-16,1-1-8 0,-3 2 7 0,1 0-2 15,-3-3-7-15,1 2-15 0,0 0 29 0,2 1-37 16,-4-2 25-16,0 1-26 0,1 2 10 0,1-3 32 16,-1-2-33-16,-1 1-15 0,-1 1 23 0,1 1 5 0,0-2 2 15,0 2-58-15,2 0 59 0,-2-2-12 0,-2 2 5 16,0-1 15-16,3 0 5 0,1 2-31 0,6 3 11 0,-10-5-7 15,3 4-1-15,7 1 16 0,-14-7-22 16,8 1 8-16,-4 3-16 0,-1-1 24 0,2 0-23 0,3 1 0 16,-4-2-3-16,1 3 16 0,0-1 1 0,0 0 6 15,9 3-3-15,-19-6 8 0,8 3-2 0,4-2-5 0,-1 3-4 16,1-1-3-16,-5 0 3 0,3-1 1 0,1 0-15 16,2 3 15-16,-1-3 1 0,0 1-4 0,1 3 0 0,1-2 2 15,-3 0-7-15,2 2 9 0,0-3-13 16,-3 1-1-16,2-1 9 0,-3 3-25 0,-2-4 19 0,4 3 11 15,0 1-20-15,-1 0 0 0,2-3 12 0,1 3-12 16,-1-2 4-16,0 2 6 0,-4-5-8 0,0 5 7 0,2 0 9 16,1-1-21-16,1 1 4 0,-2-1 9 0,1 1 0 15,0 0-8-15,-4 0 11 0,1-2-6 0,2 2 1 16,-1 0-1-16,1 0-17 0,-2 0 21 0,-1-3 10 0,2 3-20 16,0 0 7-16,0 0-4 0,-4 0-10 0,4 0 14 15,-3 0-21-15,2 3 31 0,-4-6-2 0,2 3 8 16,1 0-9-16,-1 0 1 0,0 0-24 0,0 0 10 0,3 0 4 15,0 0 13-15,0 0-15 0,2 0-1 0,1 0-1 16,-1 0 0-16,0 0 17 0,-4 3 14 0,1-3-33 16,-3 2 6-16,6-1 7 0,-4 0 4 0,1 2-10 15,-2-3 2-15,3 1 0 0,-1 2-9 0,-2-3 5 0,4 0 9 16,-4 3-16-16,2-3 5 0,-1 1-4 0,-1 3 5 16,-2-4-1-16,5 3 9 0,-3-1-3 0,3 0-10 0,-2 0-6 15,3 1 9-15,2-3 15 0,0 3-10 16,2-3-4-16,-2 1 4 0,0 0-13 0,-2 2 3 0,-1-2 15 15,2 2-4-15,2-1 3 0,-1 0-5 0,1-1-7 16,0 1 16-16,-5 0-6 0,4-1-2 0,0 1-7 0,-1 0-7 16,2 1 16-16,1 0 0 0,0-2-4 0,0 1 1 15,-4 2-13-15,1 0 25 0,2-1-30 0,0 0-1 0,-1 1-6 16,-2-2 33-16,2 4-25 0,1-3 23 0,-5 3-29 16,5-1 36-16,-2-2-12 0,0 3-22 0,-1 0 29 15,1-2 0-15,0 1 0 0,-1 0-4 0,1 0 5 16,0 1-9-16,1 0 1 0,-3-1 4 0,6-2-13 15,-3 1-5-15,3-1-4 0,-1 1 15 0,4-1 6 16,-3-1-30-16,-1 1 37 0,1-1-21 0,1 2 5 0,-1 0 9 16,-1-3-15-16,1 5-10 0,0-2-2 0,0-1 8 15,-2 4-5-15,-1-2 43 0,1 2-4 0,2 0-10 0,-1-3-30 16,0 2 41-16,2-2-38 0,0 0 21 0,0 1-21 16,0-3 13-16,1 4-2 0,-1-2 23 0,-1 4-9 15,-2 0 6-15,3 0-20 0,0-3 22 0,0 2-31 0,-1 0 10 16,0 0 18-16,-1 3-2 0,3-3 6 0,-2 0-4 15,1-2-6-15,1 0-7 0,2 0 10 0,-3-1-12 16,1 3 12-16,0-2-18 0,1 1 11 0,-1-1 1 0,2 1 6 16,0 0-10-16,-2 0 0 0,1 0 2 0,0 1-11 15,-1 0 3-15,1-3 4 0,1 3 9 0,-1 0-14 16,-2-2 0-16,3 1 1 0,0-1 4 0,2 2 8 16,-1-1 6-16,-1 2 0 0,0-2-10 0,0 0 5 0,-1 1 1 15,2-2-8-15,-1 1 1 0,1 1 4 0,-1-3 5 16,4 6-6-16,-3-2-3 0,1-1 8 0,0 1-4 0,-1-1-9 15,1-2 4-15,-1 1 8 0,0 1-1 0,2 3-4 16,-3-3-3-16,2 1 13 0,1-1-9 0,1 1 6 16,-2-1 7-16,1 1-5 0,-1-2-10 0,0 0 6 15,2 3-6-15,-2-2 5 0,2 3-2 0,0-1 3 0,-1 1 5 16,1-1 1-16,-2 0-13 0,3 0-2 0,-3 0 22 16,1-3-9-16,0 3-6 0,-1 1 0 0,2-2 0 0,1 2-1 15,0-2 1-15,-2 2 6 0,-1-2-5 16,1 0-5-16,-1-4 0 0,1 3-16 0,3 3 8 0,-2-3 10 15,1 4 1-15,0-1-3 0,-1 0 3 0,0-5-4 16,-1 2 2-16,0-1-2 0,1 3 4 0,-1-2-4 0,2-1 3 16,0 1-2-16,1 0 2 0,0 0-8 0,-1 2 9 15,2-2 5-15,2 2 8 0,-2-4-13 0,-2 1-2 16,-1-1-4-16,4 1 13 0,-2-1-7 0,-2 1 1 16,2-4-5-16,-4 3-3 0,7 0 7 0,-2-2 6 0,-1 4-4 15,4-2-13-15,-3-1 7 0,-3 1-1 0,3-1-4 16,-2-1 10-16,2 2-5 0,2-2 1 0,-4 2 9 15,0-1-8-15,0-3-5 0,4 3-4 0,1 1 2 16,-2-3-3-16,0 1 3 0,-2 0 15 0,0-1-11 0,4 1 1 16,1 1 5-16,1-2-2 0,-1 3 1 0,-1-2-7 15,1 1 18-15,0-1-12 0,0-1-5 0,-1 2 6 0,-2-1-16 16,2 1 6-16,-2 0 7 0,-2-3 10 0,1 2-11 16,-1-2 6-16,0 1-13 0,0 0 5 0,-1 1 5 15,1-3 2-15,-2 0-5 0,2 2-3 0,2 1 12 0,-3-3-6 16,2 1-2-16,-2 0-12 0,2 1 10 0,1-1 2 15,-3-1-11-15,1 1 8 0,7 2 8 0,-4 0-6 16,-1-3-7-16,0 1 13 0,-1 2-1 0,-1-3-10 0,1 2 9 16,-1-1-7-16,1 2 4 0,0-3 10 15,0 1-7-15,-1-1-5 0,1 1 2 0,0 0 1 0,0-1 5 16,0 1 2-16,-1-1-4 0,1 1 3 0,1-1-11 0,-3 2 0 16,3-2-1-16,-2 1 6 0,0-1-3 0,1 1 2 15,-1 0 11-15,1-1 32 0,0 2-47 0,-1-2 2 16,0 0 0-16,-1 0-6 0,1 0 1 0,-1 0 7 0,3 0-12 15,-3 1 10-15,0-1 10 0,2 1-4 0,-1-1 8 16,-1 0-3-16,3-1-17 0,-1 0 9 0,0 1-9 16,-1 0 13-16,2 0-11 0,-2-2-5 0,1 2 9 15,-1 0 6-15,3 0 6 0,-3-1-24 0,1 0 17 0,0 1-5 16,1 0-2-16,-8 0 10 0,13-3-4 0,-13 3 2 16,13 0 5-16,-1-2-4 0,-2 1 1 0,-2 0-12 0,0 0 9 15,-8 1-6-15,11 0 14 0,-11 0-13 16,13-3 2-16,-5 2 4 0,-1 0 3 0,-7 1-5 0,13-3-1 15,-5 2 9-15,-8 1-3 0,14-4 0 0,-1 1-17 16,-3 1 9-16,-1 0-5 0,-1 0 9 0,-8 2-4 0,18-5-7 16,-11 3 7-16,2 1 11 0,-3-2-16 0,-6 3 13 15,13-2-16-15,-8-1 16 0,-5 3-6 0,17-5-2 16,-9 4 6-16,-2-2-4 0,-6 3 12 0,10-4-24 0,-10 4 11 16,11-3-8-16,-5 1 19 0,-6 2-31 0,13-3 7 15,-8 1 4-15,1-1 25 0,-6 3-25 0,11-2 24 16,-3 0-13-16,-1-1-4 0,-7 3 18 0,9-2-29 0,-4-1 16 15,-5 3 4-15,14-4-6 0,-9 3-14 0,4-3 20 16,0 1-18-16,-4 1 19 0,3-1-15 0,-8 3 5 16,10-4 11-16,-4 1-3 0,-6 3 7 0,9-3-21 15,-4 0-22-15,-5 3 29 0,11-5 12 0,-5 2-22 0,-6 3 12 16,8-3 4-16,-3 0-13 0,-5 3 11 0,10-6-14 16,-7 3 6-16,-3 3-7 0,11-4-2 0,-7 1 30 0,-4 3-14 15,10-6-10-15,-6 3 7 0,-4 3 9 0,9-4-7 16,-9 4 4-16,6-4 7 0,-6 4-13 0,7-5-6 15,-4 0 21-15,-3 5-29 0,7-4 22 0,-7 4-17 16,8-5 28-16,-8 5-19 0,8-5 6 0,-4 0-24 0,1 2 19 16,-5 3-12-16,10-4 3 0,-6-1 24 0,-4 5-27 15,8-8 36-15,-4 4-18 0,-4 4-2 0,9-3 3 16,-9 3-21-16,6-7 17 0,-3 2-10 0,-3 5 16 0,6-5-23 16,-3 1 21-16,-3 4 3 0,7-5-18 0,-7 5 17 15,9-5-4-15,-6 1-15 0,-3 4 21 0,5-6-16 16,-5 6 14-16,6-4 4 0,-6 4-12 0,4-7 0 0,-4 7 9 15,5-6-5-15,-5 6 2 0,4-5-25 0,-4 5 8 16,6-9 15-16,-6 9 2 0,4-6-4 0,-4 6 1 16,6-8-4-16,-6 8-3 0,2-6 15 0,-2 6-24 15,7-7 0-15,-7 7 22 0,4-8-27 0,-2 3 31 0,-2 5 1 16,6-11-14-16,-6 11-9 0,4-7 12 0,-1 3-2 16,-3 4 7-16,0 0-9 0,7-15 7 0,-7 15 9 0,3-10-11 15,-1 5 14-15,-2 5-18 0,4-10-5 0,-4 10 11 16,3-12 13-16,2 7-25 0,-5 5 5 0,2-11 10 15,-2 11-7-15,3-10-16 0,-2 5 6 0,3-6 41 16,0 3-38-16,-4 8 6 0,3-9-25 0,-2 5 25 0,-1 4-11 16,4-12-17-16,-4 12 15 0,2-7 33 0,1 1-12 15,-3 6-7-15,2-9-14 0,-2 9-6 0,1-10 27 16,-1 10-12-16,2-8-18 0,-2 8 13 0,2-8 21 16,-2 8-27-16,4-8-3 0,-4 3 30 0,0 5 8 0,0-9-36 15,0 9-10-15,0 0-6 0,2-12 7 0,-2 12 5 16,0-8 33-16,0 8-9 0,0-7 9 0,0 7-45 0,2-10 15 15,-2 10 29-15,0 0-12 0,1-11-4 0,-1 11-2 16,2-8 38-16,-2 8-32 0,0 0-19 0,0-8-8 16,1 4 57-16,0 1-20 0,-1 3-38 0,0 0-6 15,0 0 2-15,-2-14 46 0,3 12-1 0,-1 2-14 0,0-7 30 16,0 7-50-16,0-6 41 0,0 6-55 0,0 0 24 16,0 0-8-16,0-14-8 0,0 14 35 0,0-4 16 0,0 0-13 15,0 4-1-15,0 0-41 0,0 0-1 0,0 0 2 16,-1-13-2-16,1 13 22 0,0 0 25 0,0-8-34 15,0 8 0-15,0-7 60 0,0 7-67 0,0 0 21 16,0 0-5-16,-2-10 3 0,2 10-18 0,2-5 73 0,-2 5-27 16,0 0-49-16,-2-8 65 0,2 8-67 0,0 0 18 15,0 0-4-15,-1-9-10 0,1 9 8 0,-2-6 66 16,2 6-76-16,0 0 7 0,0-6 48 0,0 6-8 0,-2-7-16 16,2 7-35-16,-2-5 74 0,2 5-40 0,0 0-39 15,-2-9 61-15,1 6-13 0,1 3-53 0,-1-6 50 16,-1 2 3-16,2 4-20 0,0 0-21 0,-3-10 40 0,3 6-18 15,0 4-14-15,0 0-8 0,-5-7-1 0,3 3 42 16,2 4-42-16,0 0 20 0,-3-13 36 0,3 13-52 16,0 0 19-16,-4-5-7 0,4 5 12 0,0 0-14 15,-4-7-9-15,4 7 10 0,-3-6 63 0,3 6-70 0,-1-7 58 16,1 7-66-16,0 0 15 0,-3-7 46 0,3 6 19 16,0 1-70-16,0-5 33 0,0 5-53 0,0 0 9 0,-7-7 3 15,7 7 4-15,0 0 35 0,-4-8 29 0,1 6-60 16,3 2 4-16,-2-3 19 0,-1 0 55 0,3 3-88 15,0 0 25-15,-5-5 20 0,4 3 29 0,1 0-15 16,0 2-70-16,-4-5 68 0,4 5-68 0,0 0 23 0,-5-3 56 16,5 3-72-16,0 0 23 0,0 0-24 0,-7-7 86 15,7 7-62-15,0 0-8 0,-6-5 49 0,5 1-13 0,-3 3-16 16,4 1-18-16,0 0 14 0,0 0-36 16,-6-7 58-16,6 7-47 0,0 0 2 0,-6-5 38 0,6 5-26 15,-7-5-10-15,4 2 33 0,1-1 10 0,2 4-47 16,-7-3 44-16,7 3-47 0,0 0 28 0,-7-6-21 0,7 6 11 15,-5-4 39-15,5 4-58 0,-8-4 49 0,8 4-43 16,-3-3 66-16,3 3-71 0,-5-4 46 0,5 4-41 16,0 0 33-16,-7-5 10 0,3 3-8 0,4 2-5 15,-3-4 6-15,1 1 16 0,2 3 2 0,0 0-37 0,0 0-18 16,-12-5 10-16,12 5-9 0,-4-6 48 0,4 6-31 16,0 0 7-16,-7-3-33 0,7 3 5 0,0 0 3 0,-7-5 65 15,4 4-11-15,3 1-62 0,0 0 59 0,-4-5-3 16,4 5-7-16,-4-4 2 0,4 4-53 0,-3-4 55 15,3 4-55-15,-5-4 58 0,5 4-17 0,-4-3 12 16,4 3-23-16,0 0 28 0,0 0-69 0,-5-4 68 0,5 4-3 16,0 0-47-16,0 0-16 0,0 0 7 0,-9-4 41 15,9 4-37-15,-2-2 58 0,2 2-38 0,0 0 48 0,0 0-49 16,0 0-18-16,-4-4 64 0,4 4-35 0,0 0-32 16,0 0 64-16,0 0-54 0,0 0-9 0,0 0 29 15,0 0 13-15,0 0 26 0,0 0-72 0,-7-1 71 16,7 1-75-16,0 0 20 0,0 0 1 0,0 0 5 0,0 0 54 15,0 0-48-15,0 0-5 0,0 0 44 0,0 0-46 16,0 0-11-16,-2-3 54 0,2 3-46 0,0 0 56 16,0 0-65-16,-4-4 56 0,4 4 2 0,0 0-53 15,0 0-10-15,0 0 27 0,0 0-18 0,0 0 27 0,0 0-26 16,0 0 58-16,0 0-59 0,0 0 33 0,0 0 23 16,0 0 17-16,0 0-79 0,0 0 35 0,0 0-29 0,0 0-3 15,-4-4 62-15,4 4-63 0,0 0-2 0,0 0 4 16,0 0 27-16,0 0-27 0,0 0 3 0,0 0 37 15,0 0 30-15,0 0-36 0,0 0 31 0,0 0-7 16,0 0-63-16,0 0 57 0,0 0-60 0,0 0-8 0,0 0 18 16,0 0 21-16,0 0-40 0,0 0 28 0,0 0-25 15,0 0 14-15,0 0-21 0,0 0-1 0,0 0-5 0,0 0-2 16,0 0-11-16,0 0 8 0,0 0-19 0,0 0-16 16,0 0-13-16,0 0-15 0,0 0-1 0,0 0-38 15,0 0 5-15,0 0 6 0,0 0-9 0,0 0-2 16,0 0-13-16,-6 12 0 0,1-4-385 0,0 1 185 0,-1-4 124 15</inkml:trace>
  <inkml:trace contextRef="#ctx0" brushRef="#br0" timeOffset="92699.9">2393 9105 32 0,'0'0'43'0,"0"0"-5"16,0 0 10-16,-4-8-12 0,4 8 15 0,0 0-27 15,0-9 1-15,0 9-11 0,0 0 13 0,-4-6 11 16,4 6-19-16,0 0 16 0,0 0 7 0,-2-6 0 15,2 6-19-15,0 0 14 0,0 0 9 0,-3-7-34 16,3 7 9-16,0 0 15 0,0 0-18 0,0 0 3 0,-5-5-1 16,2 1 21-16,3 4-10 0,0 0-22 0,0 0 14 15,0 0-8-15,0 0-6 0,0 0-5 0,0 0-2 0,0 0 10 16,-13-1-13-16,13 1 14 0,0 0-24 0,0 0 23 16,0 0-10-16,0 0 4 0,0 0-7 0,-5 11 11 15,5-11-16-15,-2 8 19 0,2-8 3 0,0 0-27 16,-3 11 33-16,3-3-10 0,0-8-10 0,-2 27 13 0,-1-15-10 15,3 0-4-15,-1 2-3 0,1-1 9 0,-1 1 0 16,-1 3 25-16,2-5-37 0,0 2 10 0,-3 1 25 16,3-6-23-16,2 5 5 0,-2-1 23 0,-2-3-46 15,0 4 2-15,2-2 24 0,2 3 1 0,1-2-17 0,0 1 8 16,-2 0-5-16,0 0 16 0,2 2 12 0,-2-2-8 16,0 2-36-16,-1 1 1 0,0 0 10 0,2 0 21 15,-1 1-1-15,-1-1-4 0,0 1-21 0,1 2 16 0,-1-1-19 16,2 2 25-16,-1-1 9 0,3 11 10 0,-3-8-6 15,0-2 8-15,-2-1-47 0,1 1 25 0,0-2 20 0,1 2-13 16,1-2-15-16,-2 2 20 0,2 1-2 0,1-3-5 16,-1 3 6-16,3 7-2 0,-2-5-12 0,-3-4 4 15,4-3 2-15,-3 2-13 0,3 0 15 0,0-1-10 16,1 1-4-16,-1-2 20 0,-1 2-33 0,0 0 39 0,1 0-34 16,-1 1 26-16,0 0-25 0,1 1 24 0,0 8-3 15,0-2 15-15,0-5-28 0,-2-1 10 0,2 11-1 0,0-8 10 16,-2-2 13-16,1-2-4 0,-2-2-4 0,1 2-10 15,-2-1-5-15,1-2 6 0,-4 3 0 16,5-1 12-16,-1 0 3 0,-1-1-5 0,0-1-6 0,0 0 1 16,1 0-2-16,-2 0 11 0,0 0-12 0,1-1 8 0,0-2 3 15,-2 1-22-15,1 1 15 0,1-4-6 0,-1 1-12 16,1 0 3-16,0-1 11 0,0-3-12 0,-2 4 5 0,2-7-7 16,-1 4 14-16,1-10-18 0,0 13 8 15,0-7-7-15,0-6-14 0,0 10 20 0,0-10 8 0,-1 9-9 16,1-9 2-16,0 0 1 0,0 10-14 0,0-10 6 15,-1 7-4-15,1-7 6 0,0 0 5 0,0 0-17 16,2 8 7-16,-2-8 6 0,0 0-5 0,0 0 10 0,0 0-14 16,1 7 8-16,-1-7 8 0,0 0-8 0,0 0 5 15,0 0-14-15,0 0 10 0,0 0-4 0,0 0-19 16,0 0-19-16,0 0 10 0,0 0-38 0,0 0-9 0,0 0-7 16,0 0-31-16,0 0 26 0,0 0-47 0,-19-19 4 15,16 8-12-15,0 0-22 0,-1-1-354 0,-1 0 172 16,2-5 114-16</inkml:trace>
  <inkml:trace contextRef="#ctx0" brushRef="#br0" timeOffset="96777.2">2337 9005 6 0,'0'0'58'0,"0"0"-13"0,0 0 6 0,0 0-20 0,0 0 8 15,0 0-23-15,0 0 17 0,0 0 7 0,0 0-18 16,0 0-7-16,0 0 16 0,0 0-23 0,0 0 13 0,0 0-7 15,0 0 0-15,0 0 6 0,0 0-22 0,0 0 20 16,0 0-8-16,0 0 0 0,0 0-17 0,13 14 4 0,-13-14 10 16,7 3-2-16,-7-3 3 0,8 4 7 0,-8-4-1 15,9 5 5-15,-4-4-12 0,1 1 10 0,-6-2-3 16,10 2-19-16,-2 0 0 0,-8-2 11 0,15 4-7 0,-6-3-1 16,1 0 1-16,-2 1 25 0,5-1-33 0,-1 2 14 15,-2-2 14-15,4 1-27 0,-3 1 5 0,0-3 2 16,-3 2-1-16,4-1 7 0,0 1 1 0,-1 1 2 15,0-2-14-15,-1 2 7 0,1-1 8 0,-3-2-1 0,-1 2-10 16,6 1-9-16,-3-1 18 0,1-1-12 0,0 2 9 16,-2-2-12-16,0-1 5 0,-2 3 12 0,1-3-10 15,-1 0 5-15,4 4 18 0,0-3-17 0,0 1-4 16,0-2 6-16,-2 1 0 0,3 0 1 0,2 2-12 0,-4-3 29 16,-1 2-12-16,1-2-11 0,2 2 4 0,2-1-10 15,-3 2-5-15,-2-3 5 0,1 1 11 0,-3 0-9 0,-7-1-5 16,16 2 6-16,-7-2 1 0,-1 0 10 15,6 0-12-15,-1-2 6 0,-3 2 1 0,5 0-12 0,-1 0 2 16,2 2 9-16,-3-4-1 0,-1 0 16 0,2 0-13 16,1 1 13-16,-2 1 1 0,-1-1-26 0,3-1 4 0,-4 2 12 15,5-2 4-15,-3-1-14 0,0 2 17 0,1 0-17 16,0-1-8-16,2 0 0 0,-3 1 4 0,2-4 46 16,-2 4-49-16,4 0 6 0,-3 1-18 0,1-2 19 15,2 4 15-15,1-5 0 0,0 1-18 0,0 0 4 0,3 0-7 16,-3 1 2-16,4 0 80 0,1-3-74 0,-1 3 1 15,10-10 15-15,-7 11-22 0,0-3 0 0,-1 2 7 0,-3-4-7 16,1 4 1-16,0 0 6 0,0-2-13 0,-2 3-4 16,2-1 22-16,-1 1-14 0,0 0 13 0,-1 0-18 15,2-2-2-15,-3 4 1 0,-1-4 18 0,-1 2-4 16,1 0-2-16,1 0 10 0,0 0 6 0,0 0-8 0,-1-2-10 16,2-3 28-16,-2 5-33 0,2-3 15 0,-1 2-14 15,2 0 19-15,1 1-8 0,1-2-12 0,-1 1-1 16,1 1 11-16,0-2-48 0,9-3 77 0,-3 3-19 15,-6 0 8-15,-4 2-25 0,3 0 1 0,0 0-2 0,-3 0 12 16,1 0-4-16,0 0-10 0,-1 0 29 0,1 0-12 16,-1-2-10-16,-2 2 1 0,1-1-9 0,4 1 25 15,-4 0-30-15,2-2 18 0,-1 1-4 0,0-4 26 0,0 4-38 16,-1 1 8-16,1-5 21 0,1 5-14 0,-1 0-10 16,1 0 1-16,0-3 5 0,0 3-7 0,-2-2 7 15,4-3 12-15,-4 4-13 0,2 0 5 0,-1-2-11 16,5 1 13-16,-3 2-12 0,-1-3 20 0,1-1 4 0,-1 0 0 15,2 0-14-15,-2 4-10 0,1-2 15 0,-3 0-12 16,2-2 16-16,-2 3 8 0,1-2-15 0,-1 3-5 16,0-2-7-16,0 2-9 0,0 0 12 0,0 0-7 0,-1-3 22 15,0 3-18-15,2-1 13 0,-4 0-12 0,3-1 5 16,0 2-3-16,2 0-10 0,-3-1 10 0,0 0-2 16,1-2-2-16,0 0 18 0,0 3-1 0,-1-1 1 0,3-3 15 15,0 3-17-15,-2-2-23 0,-3 2 5 0,5-2 32 16,-4 2-42-16,2-2 12 0,1 1 36 0,-5 0-39 15,4 1 28-15,-5 0-10 0,5-2-5 0,-3 3 31 16,2-3-35-16,-3 3 5 0,2-2 7 0,-1 0-17 0,-2 2 26 16,2-2-35-16,1-1 6 0,1 2 4 0,2-1 16 15,0 0 8-15,-2 1-26 0,3-2 24 0,-3 0-3 0,2 2 14 16,-1-3-20-16,1 2 8 0,-2 1-10 0,1-2 13 16,-1 1-33-16,0-1-5 0,1 2 40 0,0-1-18 15,-1 0 20-15,-2 2-9 0,0-3-41 0,1 2 17 16,0-1 0-16,-2 2 9 0,3-1 13 0,-1-1 2 0,0 2-27 15,-1-3 30-15,-1 1-41 0,4-1 39 0,-1 2-44 16,0-2 45-16,4 0-18 0,-3 1 25 0,2-1 4 16,-3 2-58-16,3-2-4 0,2 1 41 0,-3 0 16 0,3-1-29 15,-2 1 1-15,0-1 34 0,1 2-3 0,0 0 9 16,-2-2-66-16,1 1 6 0,1-1 37 0,-5 2-37 16,5-2 56-16,-1 0-5 0,0 1-12 0,-1-1-37 0,0 1 19 15,0 0 6-15,0-1 2 0,-1-2 12 0,4 4 23 16,-1-3-5-16,-4 0-27 0,2 2 7 0,2-1 4 15,-2-1-49-15,1 0 57 0,1 2 11 0,-2 0-58 16,3-1 24-16,-2 0-46 0,-1-1 58 0,4 1-28 16,-1-1 37-16,0 3 5 0,-1-3-9 0,1 2 9 0,0-1-8 15,0-2-8-15,2 2-11 0,-2 1-2 0,12-6 5 0,-9 5-20 16,0 2 7-16,-7-2 16 0,4-2 19 0,-1 1-31 16,-1 2 5-16,2-1 20 0,1 0-4 0,-1-2 2 15,9-1-21-15,-7 0 11 0,-2 4 8 0,0-2-14 16,-2 1-15-16,0 3 0 0,3-4 24 0,-3 2-13 0,1 0 5 15,1 0 12-15,0-2-16 0,10-1 24 0,-3 3-25 16,-7-3 0-16,7-2-10 0,-3 2 24 0,-2 4-15 16,-2 0 30-16,-2 0-24 0,3-4 7 0,0 3-30 0,9-5 14 15,-5 4 27-15,-3 3-19 0,-2-4 18 0,-1-1-12 16,3 2 2-16,-1 0-3 0,7-4-13 0,-2 1-10 16,-4 5 31-16,10-4-14 0,-9 0 14 0,0 1-19 0,-5 1 4 15,2 1 12-15,1-1 0 0,-4-1-6 0,3 1 4 16,10-2 13-16,-8 0-12 0,0 2-8 0,-5 2 3 0,-2-2 10 15,4 3-11-15,-1-2 11 0,0-3-3 16,-2 3-3-16,3 1-35 0,-2-2 33 0,4 2 9 0,-5-2-24 16,2 2 6-16,1-1-13 0,-1 5 15 0,2-4 20 15,-2-1-13-15,1 2-1 0,-2-1 15 0,2-2-21 0,0 2 1 16,-2 0 13-16,2 1-4 0,-3-3-3 0,0 1-22 16,2 2 10-16,1 0 18 0,-4-3-22 0,1 1 15 15,0 0 6-15,0 2-19 0,0-2 12 0,0 1-29 16,-2 1 34-16,-2-2-13 0,4-1 7 0,-3 1-6 0,1 0 9 15,-1 2 0-15,2-3-3 0,-2 3 2 0,0 0-12 16,1 0 22-16,0-3-22 0,-1 3 9 0,2-1-22 0,-2 1 29 16,1 0-14-16,-3 0-3 0,3-1 16 0,-3-1-10 15,4 2 1 1,-2-3 19-16,-1 2-13 0,1 1 7 0,-3 0-24 0,1 0 0 0,-4-1 14 0,2 1-8 16,-11 0 6-16,16-2-2 0,-9 2 7 0,-7 0 11 0,15 0 3 15,-8 2-25-15,-7-2 6 0,18-2-1 0,-5 1-4 16,-1 0 8-16,-3 0 5 0,0 0 7 0,-9 1-26 0,16 0 18 15,-3-1 9-15,-1-2-13 0,-2 3 0 16,-3 0 5-16,7 3-22 0,-5-6 19 0,0 3 1 0,-9 0 1 16,18 3 3-16,-11-6-5 0,0 3 11 0,-7 0-21 15,20-2 13-15,-10 2-2 0,-2-1 0 0,-8 1-15 16,13 0 2-16,-6-1-6 0,-7 1 16 0,16-3-7 0,-3 3 0 16,-2 0 15-16,-2-2-18 0,-9 2 3 0,13 0-1 15,-8-1-6-15,-5 1 12 0,14-1 17 0,-6 0-18 16,-8 1 1-16,12 0 0 0,-12 0-4 0,12-1 18 0,-4 2-1 15,-8-1-20-15,12 0 1 0,-12 0 13 0,13-1 1 16,-7 2-5-16,-6-1-12 0,12-1 12 0,-12 1-6 0,13-1 4 16,-7 2-3-16,-6-1-7 0,10 0-1 0,-10 0 6 15,0 0-5-15,13-1 10 0,-13 1-11 0,0 0 25 16,9-1-24-16,-9 1 7 0,0 0 0 0,9-2 12 16,-9 2-13-16,0 0-4 0,0 0 1 0,9 3 24 0,-9-3-18 15,0 0-12-15,0 0 9 0,0 0 6 0,0 0 1 16,9-1-19-16,-9 1 19 0,0 0-7 0,0 0 16 15,0 0-15-15,10-2 2 0,-10 2 10 0,0 0-10 16,0 0 2-16,0 0-3 0,0 0-1 0,0 0-4 0,0 0 21 16,0 0-23-16,0 0 17 0,0 0-5 0,0 0-5 15,0 0 3-15,0 0-5 0,0 0-5 0,6-4-4 0,-6 4 21 16,0 0-5-16,0 0 2 0,0 0-7 0,0 0-5 16,0 0 1-16,0 0 16 0,0 0-9 0,0 0 5 15,0 0-20-15,0 0 5 0,0 0 7 0,0 0 12 16,0 0-4-16,0 0-8 0,0 0-3 0,0 0 1 0,0 0-2 15,0 0 12-15,0 0-20 0,0 0 8 0,0 0-2 16,0 0 5-16,0 0-8 0,0 0 2 0,0 0 8 16,0 0-10-16,0 0 24 0,0 0-22 0,6 6 4 0,-6-6 12 15,0 0-6-15,0 0 6 0,0 0-1 0,0 0-2 16,0 0-20-16,0 0 17 0,0 0-3 0,0 0 4 16,14-6-1-16,-14 6-3 0,0 0 1 0,0 0-6 0,0 0 13 15,6 0-16-15,-6 0 13 0,0 0-14 0,0 0 5 16,0 0-5-16,0 0 18 0,0 0-18 0,0 0 5 15,0 0-2-15,0 0-12 0,10 0 13 0,-10 0 11 16,0 0-16-16,0 0 6 0,0 0 7 0,0 0-6 0,0 0 3 16,0 0 0-16,0 0-5 0,0 0-5 0,0 0 1 15,5 4 4-15,-5-4-4 0,0 0 10 0,0 0 1 0,0 0-8 16,5 4 11-16,-5-4-14 0,0 0 7 0,0 0-13 16,3 6 20-16,-3-6-11 0,0 0-5 0,0 0 6 15,6 7 9-15,-6-7 1 0,4 4-10 0,-4-4-5 16,4 4 10-16,-4-4-4 0,7 7-1 0,-7-7-4 0,2 4 17 15,-2-4-11-15,4 5-1 0,-4-5-6 0,3 5 9 16,-3-5-1-16,4 6-5 0,-4-6 0 0,7 6 10 0,-7-6 8 16,4 7-2-16,-4-7-14 0,1 6-3 0,-1-6-2 15,4 8-4-15,-2-4 10 0,-2-4 4 0,4 12-4 16,-4-12 4-16,3 7 3 0,1-2-19 0,-4-5 11 16,2 11-6-16,1-7 17 0,-3-4-12 0,3 12 17 0,-1-8-10 15,-2-4 0-15,4 10-10 0,-2-5-5 0,-2-5 10 16,3 10 1-16,-1-6 1 0,-2-4-9 0,2 10 3 15,-2-10 5-15,4 8 7 0,-1-2-15 0,-3-6 8 0,4 10-16 16,-4-10 22-16,-2 12 5 0,4-6-4 0,-2-6-11 16,1 11 16-16,-1-4-25 0,0-7 23 0,2 10-6 15,-2-10-15-15,0 12 21 0,0-7-11 0,0-5-3 0,4 11 17 16,-4-5-8-16,0-6-10 0,0 9 6 0,0-9 12 16,0 13-23-16,2-8 20 0,-2-5-6 0,1 12 6 15,-1-12-27-15,0 9 30 0,2-2-8 0,-2-7-1 16,0 10-7-16,0-10-7 0,0 12 15 0,1-7 0 0,-1-5-5 15,0 12 13-15,0-4 5 0,0-8-12 0,0 12 3 16,0-5 15-16,0 0-19 0,0-7-2 0,-1 13 4 0,3-2 6 16,-2-3 1-16,2 1 3 0,-2-2 4 0,0-7-25 15,-2 15 18-15,2-15-1 0,0 11 3 0,0-5-6 16,0-6-8-16,0 0-4 0,2 19 16 0,-4-14-2 16,2-5 3-16,2 15-2 0,-2-15-13 0,0 14 12 0,0-14-4 15,-2 15 12-15,2-15-11 0,-2 11-11 0,2-11 7 16,0 11 17-16,0-11-15 0,-3 12 1 0,3-12 0 15,-2 19 10-15,2-12-4 0,0-7 8 0,-2 16-12 16,2-16 8-16,0 13-2 0,0-13 2 0,0 15-3 0,0-3-8 16,0-12 4-16,0 17-3 0,0-17-8 0,0 17 2 15,2-7 2-15,-2 1 2 0,2-1-7 0,-2-10 8 0,1 17-1 16,-1-17-8-16,-1 20 2 0,4-8 13 0,-2-3-8 16,2 2 7-16,-1-3-2 0,-2 5 2 0,0-3-11 15,-2 2 10-15,4 2-7 0,-2 0-1 0,0-2 5 16,2 3-3-16,-2-2 5 0,0 1-14 0,2 0 10 0,-2 1-4 15,0-1 5-15,0 1-1 0,1-1 5 0,2-1 0 16,-2-1-15-16,2-1 12 0,-2 1-1 0,-1 0-5 16,0-3 0-16,5 0 9 0,-4 1-4 0,1-1 1 15,-2-9-16-15,2 18 1 0,-2-12 6 0,4 4 13 0,-4 0-5 16,0-10 0-16,3 14 1 0,-1-2-12 0,-2-3 9 16,0-9 5-16,0 20-6 0,2-8 7 0,-4-1 1 0,2-11-2 15,0 22 4-15,-1-10-3 0,0-1-2 0,1-1 2 16,0 2 14-16,0-12-13 0,0 23 3 0,-3-10-10 0,3-13 18 15,0 21-17-15,0-11-1 0,0-10 9 16,3 18-5-16,-3-18-7 0,-3 20 4 0,3-20-1 0,3 16-8 16,-3-16 9-16,0 17-4 0,1-5 8 0,-1-12-4 15,0 24-4-15,1-12 7 0,-1 0-9 0,0-12 13 0,0 26-4 16,0-16-10-16,0-10-2 0,0 25 13 0,0-11-18 16,0-2 16-16,0 3-3 0,-1-4 24 0,1-11-21 15,0 27-3-15,1-16 3 0,-1 0-2 0,0-1 5 16,0-10-7-16,2 21-11 0,0-10 6 0,-2-1 16 0,-2 1-20 15,4 1 3-15,-2-12 9 0,2 17 3 0,-2-17 2 16,2 20-13-16,-2-10 32 0,0-10-27 0,3 18 7 0,-3-18-1 16,3 15 6-16,-3-15-2 0,2 18-6 15,0-6 16-15,-2-12-14 0,0 18 7 0,0-18-1 0,0 15-9 16,0-15-5-16,2 12-8 0,-2-12 26 0,0 0-11 16,1 20 15-16,-1-20-1 0,0 13-13 0,0-13 4 0,3 12-6 15,-3-12-7-15,0 0 14 0,0 18 1 0,4-8-7 16,-4-10-10-16,2 14 2 0,-2-14 19 0,0 14-7 15,0-14 3-15,0 0 5 0,-1 18-13 0,1-18 2 16,-1 12-2-16,1-12-8 0,0 0 9 0,2 18 4 0,3-7 19 16,-5-11-29-16,0 13 28 0,0-13 2 0,2 13-18 15,-2-13 26-15,0 0-18 0,4 12-9 0,-4-12 23 0,0 0-3 16,0 0-42-16,4 11 40 0,-4-11 1 0,0 0-4 16,0 7-14-16,0-7 26 0,0 0-14 0,0 0-3 15,6 7 12-15,-6-7-14 0,0 0 5 0,0 0 8 16,5 7-17-16,-5-7-3 0,0 0-10 0,0 0 28 0,0 0-2 15,0 0-13-15,8 5-7 0,-8-5 12 0,0 0-9 16,0 0-13-16,0 0 20 0,0 0 17 0,0 0-25 0,0 0-14 16,10 4 19-16,-10-4-4 0,0 0-11 0,0 0 15 15,0 0-2-15,0 0 3 0,0 0-36 0,0 0 8 16,0 0 9-16,0 0 15 0,0 0-3 0,0 0 0 16,0 0-7-16,0 0 2 0,0 0-40 0,0 0 22 0,6 5 14 15,-6-5 7-15,0 0-11 0,0 0-16 0,0 0 10 16,0 0 17-16,0 0-18 0,0 0-20 0,0 0-18 0,0 0 18 15,0 0-39-15,0 0 5 0,0 0-5 16,0 0-29-16,0 0 1 0,0 0-15 0,0 0 0 0,0 0-23 16,0 0-24-16,0 0-25 0,0 0-15 0,-26-24-16 15,19 17-12-15,7 7-2 0,-17-14-594 0,8 4 274 0,1 2 182 16</inkml:trace>
  <inkml:trace contextRef="#ctx0" brushRef="#br0" timeOffset="100596.48">2503 11056 36 0,'0'0'39'16,"-6"-5"97"-16,6 5-123 0,0 0 38 0,-5-4-15 0,5 4-3 15,0 0-3-15,-7-3-15 0,7 3-6 0,0 0 3 16,0 0 4-16,-5-5 23 0,5 5-22 0,0 0-9 16,0 0 6-16,0 0-12 0,-8-4 23 0,8 4-22 15,0 0-2-15,0 0 28 0,0 0-17 0,0 0-7 0,0 0-12 16,0 0 15-16,0 0 2 0,0 0 4 0,-6-3-14 16,6 3 17-16,0 0-9 0,0 0-13 0,0 0-1 15,0 0 26-15,0 0 7 0,0 0-31 0,0 0 16 0,0 0-12 16,0 0 26-16,0 0-14 0,0 0 4 0,0 0-10 15,0 0-8-15,0 0 6 0,0 0 6 0,0 0 0 16,-8-4 6-16,8 4-18 0,0 0 13 0,0 0 4 16,-5-5-21-16,5 5 5 0,0 0 7 0,-4-6-6 15,4 6-2-15,0 0 13 0,-5-7 0 0,1 3 14 0,4 4-4 16,0 0-21-16,-5-9 5 0,4 5 21 0,1 4 14 0,-7-4-21 16,7 4-7-16,-2-8 17 0,2 8-27 0,-3-6 14 15,2 2 65-15,1 4-99 0,-3-6 38 0,3 6-32 16,0 0 4-16,-3-8 10 0,3 8 10 0,0 0-24 15,-3-4 34-15,3 4-10 0,0 0-16 0,0 0 7 16,0 0-23-16,0 0 3 0,-4-7 41 0,4 7-4 0,0 0-30 16,-1-3 33-16,1 3-47 0,0 0 20 0,0 0-23 15,0 0 49-15,0 0-10 0,0 0-19 0,0 0 37 16,0 0 13-16,0 0-74 0,3 17 47 0,0-13 12 0,-1 0 5 16,-2-4-55-16,5 10-11 0,-4-5 21 0,-1-5-5 15,6 14-13-15,-1-7 70 0,-1-1-43 0,0 2 45 0,0 1-57 16,0-4 55-16,0 2-8 0,-1-2 4 0,4 6-69 15,-2-5 68-15,0 1-1 0,-1-2 6 0,-2 0-29 16,0 0-56-16,-2-5 5 0,6 10 22 0,-5-6 55 16,3-1-4-16,-1 1-19 0,-1 2-22 0,2 0-33 0,0-1 75 15,-4-5-61-15,6 10-9 0,-3-6 66 0,0 0 8 16,-1-1-14-16,7 3-55 0,-6-1 34 0,3 1 1 0,-2-1 33 16,-2-1-32-16,2-1 27 0,4 4-69 15,-3-3 56-15,1 1 21 0,-1-2-79 0,4 1 88 0,2 0-93 16,-5-1 49-16,2 0 22 0,-2-1-66 0,0 1 73 15,1-2-19-15,-2 0-42 0,7-1 73 0,1 0-49 0,-1 3 35 16,1-3-33-16,0-3 41 0,0 6-12 0,0-3-75 16,0 0 45-16,2 0-44 0,0 0 36 0,0 0-1 15,-1 0 49-15,2 0-83 0,-3-3 43 0,3 2 9 16,-1 1 31-16,0 0-73 0,1-1 53 0,0-2-43 0,1 2 83 16,1 0-45-16,0-1 20 0,-2 0-8 0,3 0-28 15,1 1 16-15,-3 1-65 0,3-4 121 0,-1 0-72 16,0 0 28-16,3 2-43 0,-3-1 53 0,1 1-12 15,3 0 11-15,-1-1-34 0,2 1-57 0,-2-1 9 0,-2 0 116 16,1 1-49-16,2-1-9 0,-4 1-67 0,3 0 35 16,0-1-12-16,-1 1 31 0,0-1-48 0,0 1 83 15,2-1-75-15,-1-1 22 0,-1 1 63 0,0-1-72 0,1 0 30 16,-1 1-19-16,2 0-11 0,-1 0 81 0,-1-1-4 0,-1 1-71 16,1 3-21-16,-1-2-17 0,2-3 104 15,1 3-21-15,-1-1-63 0,1-1 44 0,-1 1 13 0,0 0 33 16,1 0-81-16,0 1 84 0,-2-1-15 0,2 1-79 15,11-4 32-15,-5 4 43 0,-5-2-17 0,-1 3-56 0,0-2 9 16,1 0 59-16,-1 2 15 0,1 0-4 0,0-1-81 16,12-3 0-16,-6 1 90 0,-3 3-4 0,-6 1-46 0,5-3 27 15,11 2-10-15,-7 1 21 0,-2-1-3 16,-3-1-62-16,1 1 45 0,11-1-1 0,-7 0 1 0,-3-1 7 16,9 1-35-16,-8 0 5 0,-4 1 29 0,-1 0-18 15,-1-2-35-15,1 1 64 0,0 2-7 0,1 0-75 0,0 0 74 16,0-3-8-16,-3 3 17 0,4 0-85 0,-1 0 17 15,-1 0 12-15,1-3-15 0,0 3 66 0,-1-2-73 16,-2 0 75-16,2 1-30 0,1 1-2 0,-2 0-45 16,-3-1 88-16,3-2-16 0,-1 3 9 0,0-1-35 0,1-1 11 15,-1 0 30-15,-2 2-14 0,3 0-2 0,0-2-85 16,0 2 7-16,11-7 22 0,-6 7 61 0,-5-3 9 0,-2 0-14 16,0 3-29-16,-2 0 40 0,3-1-36 15,-5 0 28-15,4 1-36 0,-1-1-43 0,-1 0 80 0,1 0-12 16,1 1 12-16,-2 0-47 0,2-2 25 0,5 1 2 15,-3 1 14-15,-1-2-73 0,4 1 79 0,-2-2 3 0,12 0-46 16,-5 2 25-16,-5 0-25 0,-5 0 41 0,2 0-17 16,1 1-11-16,-3-1-12 0,0 1 40 0,2 0 7 15,-3 0-54-15,0 0 14 0,-1 0-28 0,-1 0 60 16,2-2-85-16,-1 1 92 0,1 0-17 0,0 2 18 0,-3-2-6 16,4 1-44-16,0 0-6 0,-2 0 47 0,4-3-48 15,-1 1 29-15,-2 2 5 0,5-2-37 0,-1 1 57 0,1-2-11 16,-2 2-6-16,1-1-12 0,0 0 15 0,0-2-9 15,-4 3-23-15,4 0 42 0,-1 0-50 0,-3 0 26 16,1 0 25-16,-1-1-49 0,-2 1 43 0,3 0-46 16,-3 0 48-16,2-1-16 0,-1 2-28 0,-1 0 38 0,1 0-6 15,1-2 13-15,-4 0-29 0,3 0 22 0,1 0-29 16,-1 0 49-16,1-1-34 0,2 2-6 0,-1-2 8 0,2 2 21 16,-2 0-16-16,2-3 21 0,-1 1-16 15,0 0 7-15,1 1-7 0,1-1-25 0,-4 2 5 0,4-2 22 16,-4 1-13-16,0-1 14 0,-1 3 7 0,0 0-18 15,0-3 8-15,2 1-4 0,-2 0 1 0,2 1-4 0,-1 1-13 16,-1-4 2-16,2 4-4 0,-5-1 6 0,5 1-1 16,1-1 9-16,-3-2-9 0,3 0-30 0,-1 1 45 15,-1-1 9-15,2 2-30 0,-1-3 13 0,0 2 7 16,-2 0 8-16,5-3 5 0,-3 3-33 0,0 1 18 0,1-3-6 16,-2 2 10-16,2 0-7 0,1 0 3 0,-3 0-1 15,0-3 4-15,1 4-8 0,-1-2 2 0,1 0 0 0,-4 1-5 16,4-1 8-16,-3-1-11 0,-1 4 15 15,1-5-5-15,1 3-9 0,-2-1 9 0,1 1-2 0,3 0-6 16,-3-1 1-16,2 3 5 0,-2-3 4 0,2 1-1 16,-1-1-4-16,5 1-10 0,-6 0 0 0,4-1 5 0,-2 3 15 15,-2-5-9-15,3 4-3 0,-4-3 11 0,4 1-20 16,-2-1 10-16,0 4 6 0,-1-4-12 0,-1 2 16 16,3-2-5-16,-5 2-5 0,5 2 5 0,-2-2 0 15,0-1-5-15,-1 2 2 0,1 0-10 0,0-1 9 0,-2 1 11 16,1-3-17-16,0 4 6 0,4-3-5 0,-1-1 0 15,-2 3 8-15,1-3-2 0,-1 2 0 0,2 2-8 0,-2-3-4 16,2 3 11-16,-1-3-5 0,-1-1 9 0,2 2 2 16,-2-1 6-16,0 1-14 0,1-1-5 0,-3 2-6 15,3-1 6-15,-1-2 18 0,0 2-20 0,0-1 12 16,2 0-12-16,-1 2-1 0,-3-1 4 0,2 0-6 0,0-1 5 16,2 3 0-16,-4-4 5 0,2 2 2 0,-1-1-7 15,1 2-5-15,-4 2 5 0,2-3-2 0,1 1 8 16,0 0-10-16,-1-2 3 0,1 1-1 0,0 2 3 15,-2-5-1-15,-1 4 2 0,3 0-1 0,-3-2 0 0,1 3-2 16,-1-3 5-16,3 0 0 0,-5 2-14 0,0 1 11 16,5-4 0-16,-5 3 0 0,3-1 8 0,-1-1-11 0,1 1 6 15,-1 1 6-15,1-1-1 0,-1 0-5 0,-4 2-4 16,1 0-4-16,3-3 2 0,-4 3 0 0,5-3 11 0,-6 2-19 16,-1 1-1-16,4-1 3 0,-11 1 16 15,20-3-3-15,-10 2 0 0,-2 1-3 0,-8 0-1 0,9 0 4 16,5-3-5-16,-5 3 11 0,-9 0-11 0,16 0-9 15,-3-1 17-15,-4 1-7 0,5-3 8 0,-5 2-12 16,2-1-2-16,3 0 6 0,-4 1-2 0,-1 1 8 16,1 0-5-16,3 0-4 0,-3-2 7 0,2 0-4 0,1 2 5 15,-3 0-1-15,-1-3-4 0,0 3-1 0,-9 0-7 16,16-1 4-16,-12 0 14 0,-4 1-12 0,12-2-3 0,-3 1 14 16,-9 1-8-16,17-2-5 0,-7 0 17 0,-1 2-14 15,-1-3-1-15,-8 3 4 0,14 0 4 0,-5 0-1 16,-9 0 3-16,13-2-6 0,-5 2 3 0,0 0 4 15,3-3-12-15,1 2-6 0,-12 1 14 0,13 0 2 0,-13 0-3 16,11 0-2-16,-6-1 1 0,-5 1-8 0,11 1 12 16,-11-1-5-16,9-3-4 0,-9 3-5 0,12 0 0 0,-12 0 10 15,12 0-4-15,-12 0 2 0,10-1 0 0,-10 1-3 16,13 0-1-16,-13 0 11 0,11 0-3 0,-11 0-10 16,11 0 13-16,-11 0-6 0,12 0 9 0,-12 0 2 15,11 0-13-15,-11 0 6 0,10 0-8 0,-10 0-2 0,8 0 6 16,-8 0-4-16,9 0 6 0,-9 0-5 0,11 1-3 15,-11-1 6-15,10 0 5 0,-10 0 3 0,8 0-8 0,-8 0-3 16,9 0 4-16,-9 0 0 0,10 0 8 0,-10 0 3 16,11 0-4-16,-11 0 4 0,10 0 0 0,-10 0-10 15,12-1-3-15,-12 1 11 0,11 0-5 0,-11 0 7 16,12 0-7-16,-12 0 4 0,12 0 1 0,-12 0 3 0,12-1-10 16,-12 1 6-16,12-1-9 0,-12 1 17 0,10-2-14 15,-10 2 2-15,12 0 1 0,-12 0-1 0,9-3 17 16,-9 3-3-16,9 0-3 0,-9 0 0 0,9-1-15 15,-9 1 7-15,12-1 6 0,-12 1-9 0,8-2 7 0,-8 2-17 16,9-1 21-16,-9 1-7 0,9-1 7 0,-9 1-22 16,11 0 23-16,-11 0-16 0,13-3 10 0,-13 3-13 0,12-1 17 15,-12 1-11-15,11-1-3 0,-11 1-4 0,13-3 29 16,-13 3-39-16,14-1 13 0,-14 1 13 0,11-1 12 16,-11 1-29-16,0 0 4 0,15-1 28 0,-10 1-22 15,-5 0-6-15,0 0 18 0,0 0-13 0,0 0 5 0,0 0-20 16,17-2-11-16,-17 2 24 0,0 0 1 0,11-2 8 15,-11 2-8-15,9 0-3 0,-9 0 16 0,6-2-1 16,-6 2 3-16,0 0-18 0,11 0 15 0,-11 0-19 0,0 0 1 16,11 0-7-16,-11 0 21 0,0 0-6 0,9-3-23 15,-9 3 12-15,0 0 26 0,11 0-33 0,-11 0 28 16,0 0-12-16,8 0 12 0,-8 0-6 0,0 0-24 0,10-2 22 16,-10 2-29-16,0 0 7 0,0 0-7 0,10-1 10 15,-10 1 3-15,0 0 5 0,0 0-13 0,0 0-5 0,0 0 40 16,0 0-18-16,0 0 0 0,7-2 7 15,-7 2-13-15,0 0 26 0,0 0-38 0,0 0 0 0,0 0 20 16,0 0 20-16,0 0-18 0,10 2-5 0,-10-2-8 16,0 0 0-16,0 0-6 0,0 0 21 0,0 0-13 0,0 0 9 15,0 0-9-15,0 0 13 0,0 0-23 0,0 0 15 16,0 0-24-16,0 0 40 0,0 0-31 0,0 0 19 16,0 0-5-16,0 0-17 0,0 0-5 0,0 0-24 15,0 0-19-15,0 0-17 0,0 0-29 0,0 0-30 0,0 0 4 16,0 0-21-16,0 0-13 0,0 0-18 0,-28-3-8 15,14 3-500-15,-4 0 233 0,2-1 154 0</inkml:trace>
  <inkml:trace contextRef="#ctx0" brushRef="#br0" timeOffset="104088.77">9096 9458 37 0,'0'0'43'0,"0"0"-13"0,-3-5 17 15,3 5-7-15,-5-5-7 0,5 5-4 0,-6-5-9 16,6 5-8-16,-7-3 15 0,7 3-2 0,-7-5-5 16,7 5 5-16,0 0 13 0,-9-7-23 0,9 7 2 0,-7-2 7 15,7 2-14-15,-9-5-1 0,9 5-6 0,-11-3 7 16,7 0-8-16,4 3 30 0,-13-1-12 0,7-2 9 15,6 3-1-15,-11-5-25 0,3 4 10 0,8 1 4 16,-17-6-16-16,6 4-2 0,0-1 23 0,2 3-6 0,-2-4 6 16,-1 2-23-16,4-1 24 0,-1 0-11 0,-3 1 3 15,3 0 1-15,1 0-19 0,-1-1 18 0,-1 1-21 16,-1 1 10-16,2-1 4 0,0 2 21 0,9 0-6 0,-20-1-10 16,11-1-20-16,0 1 12 0,-3 4 19 0,1-6-26 15,2 4 20-15,-6-2-5 0,3-2-14 0,2 2 5 16,-2 0 8-16,-1 1 2 0,1 0-22 0,3 0 33 0,-2-1-7 15,-3 2-6-15,14-1-28 0,-19 0 13 0,7-3 7 16,3 5 12-16,-1-2 9 0,10 0-40 0,0 0 2 16,-23 0 31-16,23 0-41 0,-14 0 39 0,7 0 1 15,7 0-41-15,-13 0 25 0,13 0-12 0,-14 0-3 0,14 0-9 16,-13 2 18-16,-3-2-8 0,3 3 23 0,3-2 29 0,-3 0-62 16,-2 2 24-16,2-3 7 0,-1 2-25 15,2-1 53-15,1 4 3 0,-2-1-5 0,1-3-53 0,1 0 60 16,-3 2-73-16,1 1 7 0,2 0 28 0,-1-3 31 15,-1 4-84-15,1-3 26 0,-1 0 58 0,3 1-56 0,-2 1-40 16,5-3 76-16,-4 3-32 0,0 1 18 16,2-2-18-16,0 0 67 0,-2-1-64 0,3 2 67 0,-4-1-83 15,2 0 71-15,-1 2-28 0,0-1-25 0,-3 1 6 16,3 0 66-16,-3-1-66 0,1 0-13 0,2 0 17 16,-1 1-1-16,1 0-16 0,-2 2-5 0,4-4 72 0,-4 1-77 15,1 4 28-15,1-3 61 0,1 0 1 0,-2 2-94 16,3-3 31-16,0 2-22 0,-1 1 5 0,-1-3 6 15,2 4 13-15,0-1-17 0,0-1-1 0,1-1 70 0,-2 3-72 16,1-3 41-16,1 4 42 0,-1-3-38 0,-1 1-44 16,1 0 78-16,-1 2-74 0,0-1-7 0,2 1 65 0,-1-1-56 15,1-1-21-15,-1 1 18 0,-1-3 32 16,3 2-12-16,0-2 38 0,2 4 9 0,0 1-77 0,-1-3 17 16,2 0 47-16,-3 1 3 0,4-2 4 0,-1 0-24 15,0 6-30-15,-1-5 43 0,1 1 4 0,-1 0-13 0,0 0 15 16,1-3-1-16,0 2-19 0,-1-1-41 0,-3 7 43 15,3-7-3-15,-1 6-25 0,1-4 29 0,0 1-6 16,0-2 1-16,-1 3-9 0,2-1 22 0,-2 8-1 16,4-5-4-16,-3 0 2 0,2 0-13 0,0-1-3 0,-1 0-36 15,2 1 7-15,-1-2 30 0,2 2 6 0,0 0-7 16,0 0-66-16,0 0 82 0,-2 0-89 0,3-2 47 0,-3-2 50 16,3 0-7-16,-1 4-15 0,0-1 20 0,-2 0-80 15,2 0 30-15,1-2 38 0,0 2 20 0,0 0-98 16,0 1 91-16,0-1-4 0,-2-2-54 0,-3 3-16 0,5-2-8 15,0 2 94-15,-2 2-17 0,2 0-67 0,2-3 81 16,-2 3-3-16,0 0-55 0,3-2 54 0,-3 3-30 16,0-3 39-16,0 1-1 0,2-4-63 0,-2 3 27 0,2 2 4 15,2-2-7-15,-2-2 41 0,-2 0-12 0,3 2-17 16,1-2 20-16,-4 2-1 0,1-1-12 0,0-3-6 16,2 2-22-16,0-1 19 0,-3 3-10 0,2-1 14 15,0 0 8-15,0-3-22 0,0 0 7 0,0 2-9 0,1-2 9 16,1 2 17-16,-1 0-20 0,2 0 0 0,-1-3 1 15,-3-1 8-15,4-1 0 0,0 5 0 0,-1-2-10 0,1 1 3 16,2 1-10-16,-4-1 22 0,3-1-13 0,-4 2 3 16,1-4-17-16,2 2 20 0,0-2-3 0,-1 3 3 15,-2-2 3-15,6 1-9 0,-6 2-7 0,5-5 4 16,-3 4-4-16,2-2-6 0,0-1 8 0,-2 2-7 0,1 0 13 16,2-2-10-16,-2 2 9 0,1-3-5 0,-1 4-9 15,1-1 12-15,-2-1-22 0,3 2 14 0,-2-2 9 16,-2 1-10-16,0-3 5 0,4 1-5 0,-3 0-1 0,3-1 12 15,-4-1-4-15,2 0-9 0,-1 0 10 0,4 0-3 16,-4 2-10-16,1-1-5 0,0 0 10 0,0-3-8 16,0 3 10-16,-1-3-1 0,0 1 5 0,1 1-8 15,-1-2 9-15,-1 2 0 0,2 0-9 0,3 1 3 16,-1 2 2-16,-1-2-2 0,-2 0-2 0,6 2-3 0,-5-3 10 16,0 2-19-16,4-2 12 0,-1 2 12 0,1-1-12 15,-2-1 7-15,3 1 0 0,0-1-7 0,-4-1-4 0,5 2-5 16,-3-2 10-16,1 0-3 0,1 2 12 0,0-2-3 15,1 2 0-15,0-2-7 0,-1-1 3 0,2 2-3 16,-2 0 6-16,3-1 1 0,-4 0-13 0,2 0 5 16,0 0 0-16,0 2 3 0,0 0-4 0,1-1 1 0,-3-4 0 15,3 4 4-15,-4-3 11 0,3 3-10 0,1-1 6 16,-3 2-13-16,-1-5 0 0,2 0 9 0,1 3-8 0,1-2-7 16,3 0 8-16,-4 1 4 0,-2-2-1 0,1 0 5 15,3 0-6-15,3 1 2 0,-3-1-4 0,1 1 4 16,1 0 0-16,-4 1 1 0,5-2 5 0,-3 0-1 15,1 0 2-15,-5 0 3 0,1 0-21 0,-1 0 4 0,6 0 10 16,-3-2 0-16,1 2-8 0,1-1 4 0,1 0 4 16,-1 0-5-16,-1-1 3 0,0 1-9 0,1 0 16 0,-1-2-3 15,3 3-9-15,-4 0 8 0,1-1 2 0,2-1 4 16,2 0-11-16,-5 0 34 0,2 0-27 0,-1 2-7 16,1-1-5-16,-1-3 11 0,5 3-2 0,-4-2 6 15,-1 0-6-15,1-1-5 0,-1 3-8 0,1 1 20 0,0-3-11 16,1 0 0-16,-1 1 3 0,0 0 16 0,-1-1-16 15,-3 3-7-15,4-4 7 0,-1 4-2 0,1-3-2 16,-2 0 17-16,-2 0-17 0,0 1 8 0,-1 2-13 16,1-4 5-16,0 1-5 0,1-1 12 0,0 3-8 0,-1-3 13 15,0 0-19-15,-1 0 14 0,3 1 6 0,-2-1-7 16,3 1-5-16,-4-1-2 0,-1 0 8 0,3 0-13 0,1 1 4 16,-3-1 11-16,-9 4-16 0,16-4 13 0,-16 4-11 15,15-8 6-15,-6 6-4 0,-2-1 2 0,-7 3-4 16,18-7 3-16,-11 5-2 0,-7 2 7 0,13-5-2 15,-13 5 1-15,9-3-11 0,-9 3 4 0,12-5 7 0,-4 0 6 16,-8 5 1-16,11-6-36 0,-11 6 32 0,12-5 2 16,-12 5-4-16,0 0 11 0,9-3-16 0,-9 3 4 0,9-3 2 15,-9 3 0-15,9-7-8 0,-9 7-5 16,7-4 23-16,-7 4-8 0,13-7-5 0,-7 3 0 0,-6 4-1 16,9-7 6-16,-9 7-1 0,10-5 3 0,-10 5-7 15,8-6-3-15,-8 6-8 0,5-5 15 0,-5 5-9 0,9-6 13 16,-9 6-7-16,8-10-12 0,0 6 6 0,-8 4 8 15,4-7-9-15,-4 7 7 0,8-8-2 0,0 2-7 16,-8 6 11-16,7-8 5 0,-7 8-13 0,11-7 5 16,-11 7-10-16,7-5 3 0,-7 5 9 0,9-12 0 0,-3 8 0 15,-6 4-1-15,5-10 8 0,-5 10-18 0,7-9 4 16,-3 4-7-16,-3 1 11 0,-1 4-14 0,4-13 8 0,0 9 18 16,-4 4-9-16,5-15 3 0,-1 7-21 0,-2 1 12 15,3 1 2-15,-3-1-36 0,1 2 30 0,-3 5 9 16,4-12 2-16,-2 7-9 0,-2 5-11 0,5-17 12 15,-3 9 9-15,1-3-35 0,2 1 36 0,-3 2 2 0,2-3-20 16,-2 0 9-16,0 3 1 0,2-4 3 0,-3 2 10 16,0 1-11-16,2-1 1 0,-1-1-24 0,0 3 17 15,-2-1 14-15,2-1-9 0,0-1-15 0,-1 2 24 0,-1 2 0 16,0-1-3-16,0 8-4 0,2-15-20 0,-2 9 7 16,-2-7 11-16,4 1-17 0,1 2 5 0,-3-2 15 15,0 3-14-15,0-1 20 0,0-3 3 0,0 2-15 0,2-1-2 16,-2 0-21-16,0 4 14 0,0-1 35 0,0 1-29 15,0 8 27-15,0-14-26 0,1 7 1 0,-1 7-12 16,0-15 38-16,0 10-25 0,0 5-17 0,-1-19 28 0,1 7-19 16,-2 2 26-16,-1 1-9 0,3-3-11 0,-2 4 8 15,2-1 7-15,0 9-8 0,-5-18 6 0,5 10-20 16,-2 0 17-16,0 2-4 0,2 6-12 0,-3-11 8 0,2 5 7 16,1-6-39-16,-5 3 55 0,3 0-25 0,0 0 8 15,0 2 7-15,2 7-2 0,-4-13-11 0,4 13 9 16,-5-10-9-16,5 10 0 0,-1-10 1 0,-1 3-5 15,2 7 2-15,-2-10 8 0,-1 0 7 0,-1 3-17 0,0-2 4 16,1 4 5-16,3 5-18 0,-4-14 14 0,1 8-17 16,-3-3 10-16,3 3 6 0,1 0 6 0,-4-2-28 15,3 0 15-15,-3-1 5 0,-2 5 3 0,8-1 7 16,-4-2-15-16,4 7-1 0,-6-9 22 0,3 5-14 0,3 4 3 16,-6-9-3-16,6 9 2 0,-7-8 7 0,7 8 11 15,-5-7-13-15,5 7 10 0,-6-9-12 0,6 9-1 0,-3-7-14 16,-1 3 4-16,4 4 3 0,-2-11 5 0,-2 6 3 15,4 5-4-15,-5-9-8 0,-2 3 15 0,5-1-2 16,2 7-1-16,-9-10-24 0,7 5 29 0,2 5-29 16,-5-10 16-16,5 10-6 0,-4-11-6 0,1 8 4 0,3 3 14 15,-5-8 3-15,5 8-8 0,-4-9 6 0,4 9 6 16,-4-9-19-16,4 9 23 0,-10-12-12 0,9 4-19 16,-3 3 5-16,0 1 20 0,4 4 19 0,-8-10-42 0,5 5 24 15,-1-4-11-15,0 4-7 0,1 2 3 0,3 3 2 16,-10-9-6-16,10 9 15 0,-1-8-14 0,1 8 23 0,-5-5-5 15,5 5-21-15,-6-9 1 0,2 6 34 0,4 3-34 16,-9-12 26-16,3 7-4 0,2 0-21 0,4 5 8 16,-9-7 16-16,4 3-7 0,5 4 6 0,-5-8-12 15,-1 4 12-15,6 4-17 0,-8-9-3 0,5 5 20 16,3 4-14-16,-6-6 8 0,2 0 7 0,4 6 1 0,-9-5-23 16,9 5-5-16,-3-6 32 0,3 6-33 0,-5-6-5 15,5 6 27-15,-6-6-18 0,6 6 18 0,-5-4-17 0,5 4 15 16,-4-4 10-16,4 4-9 0,-5-7 4 0,5 7 4 15,-5-5-5-15,5 5-1 0,-7-3-23 0,7 3 2 16,-3-6 0-16,3 6 1 0,0 0 3 0,-7-5 20 16,7 5-3-16,0 0-24 0,-6-6 18 0,6 6-12 0,0 0 5 15,-6-7 8-15,6 7 5 0,-4-5 7 0,4 5-21 16,-5-3 16-16,5 3-21 0,0 0 24 0,-6-6-8 16,6 6 4-16,-5-4-7 0,1 1-1 0,4 3-10 0,-3-3 2 15,3 3 9-15,-6-3 6 0,6 3-7 0,-7-5 4 16,7 5-25-16,-4-4 11 0,2 4 22 0,2 0 6 15,0 0-35-15,0 0-2 0,-7-6 6 0,5 4 2 0,2 2 11 16,-6-3-9-16,6 3 22 0,0 0-1 0,-4-1 3 16,4 1-18-16,0 0 18 0,0 0-32 0,-6-5 3 15,6 5 32-15,-5 0-17 0,5 0-4 0,0 0-2 0,0 0 15 16,0 0 6-16,-6-6-32 0,6 6 20 0,-7-1-17 16,7 1 21-16,0 0 12 0,-3-5-5 0,3 5-26 15,0 0 8-15,0 0-3 0,0 0 14 0,-6 0-9 16,6 0 13-16,0 0-14 0,0 0-5 0,-5-3-6 0,5 3 22 15,0 0 2-15,0 0-10 0,0 0-3 0,0 0 6 16,0 0-1-16,0 0-6 0,-6-2 1 0,6 2 15 0,0 0-4 16,0 0-1-16,0 0-23 0,-5-3 20 0,5 3-14 15,0 0 1-15,0 0-3 0,-7-4-1 0,7 4-10 16,0 0 13-16,-4-1 18 0,4 1-9 0,0 0 10 16,0 0-1-16,0 0-12 0,-7-2-5 0,7 2-3 0,0 0 10 15,0 0 4-15,0 0 3 0,0 0 9 0,0 0-19 16,0 0 4-16,0 0 7 0,0 0-11 0,0 0 6 0,0 0-11 15,0 0 5-15,0 0-6 0,0 0 15 0,0 0-18 16,-6 0 30-16,6 0-12 0,0 0-19 0,0 0-6 16,0 0 20-16,0 0-9 0,0 0 18 0,0 0-32 15,0 0-5-15,0 0 3 0,0 0-36 0,0 0 35 16,0 0-57-16,0 0-13 0,0 0 47 0,0 0-88 0,0 0 49 16,0 0-53-16,0 0-9 0,-5 8 57 0,5-8-23 15,0 0 13-15,-6 7 10 0,6-7-18 0,-6 9 4 16,6-4-6-16,-6 3 1 0,1 0-310 0,1 3 142 0,-5-2 92 15</inkml:trace>
  <inkml:trace contextRef="#ctx0" brushRef="#br0" timeOffset="110962.08">9421 9560 27 0,'0'0'40'0,"0"0"-11"0,0 0-9 0,-7-5 8 0,7 5 6 16,0 0 2-16,-5-6-13 0,5 6 14 0,0 0-22 15,0 0-3-15,-4-6-6 0,4 6 1 0,0 0 18 16,-5-4 12-16,5 4-22 0,0 0 0 0,-6-4-1 0,6 4-8 16,-7-4-1-16,7 4 14 0,0 0-21 0,-9-3 6 15,9 3 19-15,-7-3-15 0,7 3 22 0,0 0-19 16,-9-5 12-16,9 5-4 0,-6-5 3 0,6 5-8 16,-8-5-15-16,8 5 10 0,-8-4 9 0,8 4-2 0,-9-3-17 15,9 3 10-15,-7-4-3 0,7 4 6 0,-8-5-9 16,8 5 9-16,0 0-16 0,-10-5 12 0,10 5-7 0,0 0 7 15,-9-6-10-15,9 6 18 0,0 0 2 0,-11-4 9 16,11 4-28-16,-7-5 20 0,7 5-25 0,0 0-1 16,-9-7 25-16,3 5-6 0,6 2 0 0,-8-4 15 15,8 4-12-15,-8-4-19 0,8 4-7 0,-9-5 29 16,9 5-12-16,-7-5-7 0,7 5-4 0,-7-4-5 0,7 4 18 16,-9-3-4-16,9 3 4 0,-6-5-1 0,6 5 6 15,-5-4-8-15,5 4-61 0,-7-5 69 0,7 5 9 0,0 0-44 16,-9-5 32-16,9 5-13 0,-6-5-15 0,6 5 29 15,-7-5-1-15,7 5-15 0,-7-4 5 16,7 4 22-16,-7-2-12 0,7 2-23 0,0 0 18 0,-11-6-3 16,11 6 0-16,-9-2 7 0,9 2-13 0,-9-3 21 15,9 3-16-15,-11-1 15 0,11 1-8 0,-9-3-22 16,9 3 11-16,-9-2-3 0,9 2 9 0,-8-1 1 16,8 1-3-16,-6-5-18 0,6 5 29 0,-10-1-8 0,10 1-11 15,-12-3 18-15,12 3-25 0,-9 0 20 0,9 0-3 16,-6-2-12-16,6 2 1 0,-12-1-7 0,12 1 17 15,-9 0 13-15,9 0-12 0,-9-2-4 0,9 2-2 0,0 0-5 16,-14-1 2-16,14 1-2 0,-11 0 11 0,11 0-11 16,-10 0-6-16,10 0 5 0,-13-1 25 0,13 1-12 0,-8 0-13 15,8 0-1-15,-9 0 13 0,9 0-9 16,-14 0 12-16,14 0-14 0,-11 0 15 0,11 0-17 0,-14 1 3 16,6-1 14-16,1 1-23 0,-5-1 23 0,1 2 15 15,0-1-16-15,2-1-15 0,0 1 10 0,9-1 6 16,-13 1-10-16,-1 2-5 0,4-2 2 0,0-1 4 15,3 0-2-15,7 0 12 0,-15 3-13 0,15-3-3 0,-14 0 2 16,9 0 17-16,5 0-22 0,-11 2-49 0,11-2 86 16,-13 1-30-16,7-1 36 0,6 0-10 0,-12 2-14 0,5 0 4 15,7-2 0-15,-14 2-5 0,7-2-19 0,-6 3-1 16,4-1 4-16,-1 1 33 0,-2-2-28 0,3 2 10 16,2-2-2-16,-1 1-8 0,8-2 16 0,-15 2-8 15,7-2-4-15,8 0-5 0,-14 0 5 0,5 3 3 0,9-3 2 16,-13 0 5-16,13 0-21 0,-14 1 17 0,7 0 6 15,-1 1-11-15,8-2 3 0,-19 1-34 0,8-1 20 0,5 1 21 16,-4 2 31-16,0 0-26 0,2-1-10 0,1-2 8 16,7 0-22-16,-14 3-11 0,14-3 2 0,-11 1-3 15,2 2 42-15,9-3-13 0,-10 1-14 16,3 0-13-16,7-1 27 0,-14 3-5 0,10-3 7 0,4 0-34 0,-15 3 22 16,8-2-1-16,-4 2-9 0,2-1-12 0,-1 2 48 15,-3-2-10-15,3 0-27 0,4-2 25 0,6 0-2 16,-14 3-20-16,8-2 24 0,6-1-40 0,-12 3 52 15,0-1-7-15,2 1 14 0,3-3-41 0,1 3 35 0,6-3-44 16,-11 0-14-16,4 3 57 0,0-2-4 0,0 2-3 16,-2 1-7-16,-2-1-47 0,4 0 34 0,-2-1 6 15,3-1-2-15,-2 1 5 0,0 4-28 0,-3-3 35 0,2 2-39 16,1-3 44-16,-2 2-37 0,0 0 3 0,2-4 27 16,1 3 5-16,1-1-31 0,-1 1-17 0,1-1 36 15,-1 0-22-15,2-1-9 0,0 0 11 0,-1 2 0 0,-1-3 6 16,0 2 27-16,4 0-10 0,-3-1-1 0,1 2-7 15,-1-2 9-15,-1 2-38 0,2-1 5 0,-2 0 52 16,1 1 3-16,-3 0-38 0,0 1 34 0,4-1-34 16,-6 1-11-16,5-2 16 0,-1 2 23 0,-1 0 9 0,3-1 0 15,2-1-2-15,-3 0-20 0,-2 3-47 0,0-2 2 16,1 2 30-16,-1-1-16 0,2-1-5 0,-3 0 28 16,3 3-27-16,-1-4 37 0,-3 3-6 0,2-1-28 0,-3-2 51 15,1 3-1-15,2-1-12 0,1-1-19 0,-3 1 93 16,2 2-78-16,-1-2-54 0,1-1 62 0,-2 1-2 15,1 1-24-15,0-2 24 0,2 0-3 0,2-2-7 0,1 3-4 16,-2-2-13-16,-3 2-29 0,4 2 12 0,0 0 24 16,0-3-22-16,0-3 37 0,2 2-8 0,3-2-15 15,0 0-3-15,-8 10 0 0,8-10-3 0,-5 5 10 0,1-3 27 16,2 2 4-16,2-4-40 0,-5 8-3 0,5-8 19 16,-7 7-8-16,5-4 31 0,2-3-28 0,-9 11-17 15,1-2 52-15,4-2-35 0,-1-3 13 0,5-4-13 16,-4 7 14-16,0-6 9 0,4-1-29 0,-5 9-4 0,2-6 47 15,-4 0-13-15,5-2-16 0,2-1-11 0,-6 7 14 16,1 2 6-16,0-7 1 0,2 2-6 0,3-4-2 16,-8 5 5-16,8-5-38 0,-4 15 37 0,-2-11-27 0,6-4 40 15,-7 5-34-15,7-5-1 0,-10 10-3 0,8 0 30 16,-2-4 4-16,0 0-24 0,0 3 22 0,1-1-12 16,-2-7 0-16,5-1 3 0,-5 9 12 0,5-9-30 0,-4 4 12 15,4-4-8-15,0 0 3 0,-10 12 1 0,9-6-11 16,-3-2 35-16,4-4-36 0,-6 14 28 0,3-6-11 0,-1-3 1 15,4-5-18-15,-5 7 9 0,5-7 7 0,-4 5 14 16,4-5-36-16,-5 5 3 0,5-5 7 0,-4 7 9 16,2-5 1-16,2 1 14 0,0-3-29 0,-3 8 18 15,1-4 1-15,2-4-17 0,0 0 9 0,-7 9-43 16,5-5 49-16,2-4 14 0,-3 6-3 0,3-2 14 0,0-4-5 16,0 6-33-16,-4-1 33 0,4 0-10 0,0-5-12 15,0 9 0-15,0-9-15 0,-2 8 22 0,2-5-9 16,0-3 16-16,-1 11-14 0,-1-6 7 0,2 1 7 0,-1-2-10 15,1-4-26-15,-3 7 32 0,3-3 68 0,0-4-75 16,-3 11 12-16,1-6-28 0,2-5-13 0,-2 9 2 0,2-9-1 16,-3 9 0-16,2-4 26 0,1 1 2 0,0-1-16 15,0-5 17-15,1 9 15 0,-1-9-37 0,-1 12 14 16,1-6 24-16,0-6-48 0,0 12 8 0,0-6 24 16,0-6-23-16,0 18-10 0,0-9 51 0,-3-2-2 0,0 3-34 15,3-3 13-15,1 0 28 0,-1 0 2 0,0-7-44 16,-1 14 18-16,-3-5-28 0,4 0 48 0,0 0-52 15,0-4 38-15,0-5-26 0,0 15 36 0,0-10-6 16,0 0-25-16,-2 1 26 0,2-6-30 0,0 13 13 0,0-6-26 16,0-2 51-16,0-5-35 0,0 14 36 0,0-14-58 15,0 13 22-15,2-3 29 0,0-2-11 0,-2-2 3 0,2 2-13 16,1-2 9-16,0-1 14 0,1 5-9 0,-2-1-14 31,3 3 10-31,-3-7 21 0,2 4-8 0,-2-3-21 0,1 1 10 0,-1 0-2 0,1 3 8 16,-1 1-9-16,2-5 10 0,1-1-29 0,-5 2 24 0,2-1-4 0,1 5-3 15,-1-6 13-15,0 5-11 0,1-3-2 0,-1 0 11 16,-2-7-3-16,9 12 12 0,-5-6-3 0,-4 0-11 16,4 6-6-16,-2-5-8 0,1-2 13 0,1 2-7 15,-2-2 6-15,-2-5-6 0,7 9 6 0,-3-1 16 0,1 0-9 16,-3-4-22-16,-2-4-29 0,9 14 54 0,-5-7-74 16,1 0 65-16,-2-1 5 0,2-3 2 0,-3 4 6 0,5 2-15 15,-3-4-4-15,0 0 5 0,-4-5-17 0,6 8 11 16,-3-4-10-16,2 0-2 0,-2 0 17 15,-3-4-10-15,8 7-5 0,-3 0 10 0,0-4 17 0,2 6-7 16,-2-6-7-16,2 4 17 0,-3-2-35 0,1 0 25 0,-1-2-15 16,-1-1 5-16,4 0-3 0,-4 1 2 0,2-1-3 15,0 3 12-15,4 1-5 0,-1-3 4 0,-3 0-25 0,0 0-4 16,2 0 15-16,-1 0 0 0,-2-1 4 0,2 0 7 16,2 5-6-16,2-5-5 0,-1 4 6 15,-1-3 22-15,-1 0-16 0,-2-1-24 0,4 0 15 0,-2 2-6 16,1-1 18-16,-1 1-13 0,2-2 0 0,-2 0-3 0,-3-1 28 15,3 1-11-15,-2 0-28 0,0 0 36 0,1 1-6 16,0-1-10-16,3 1-14 0,-1 0 32 0,-1 1-16 0,3-2-1 16,-5-2 29-16,4 3-33 0,-5 0 13 0,5 3-37 15,-2-3 8-15,-3 0 26 0,8 3 3 0,-7-3-29 16,0-1 33-16,2 1 0 0,1 1-21 0,1-2-3 16,-1 1 1-16,-1 1 15 0,0-1-17 0,-2-2 8 15,1 1 13-15,5 2 11 0,-1 2-25 0,-1-5-11 0,1 3 38 16,0-1-13-16,-1 1 1 0,0 2 7 0,2-3-46 15,-2-1 15-15,2 1 27 0,-4 0-19 0,4 1-24 16,-2-1 6-16,-1 0 14 0,2-1 19 0,-1 1-26 0,-3-3 27 16,1 2-26-16,-7-2-16 0,12 2 16 0,-6-2 27 15,1 1-18-15,0 0 15 0,0-1-8 0,-1 1 3 0,1-1-8 16,-1 2 1-16,4-2 1 0,-10 0-26 0,13 2 47 16,-6 0-2-16,0-2-35 0,2 0 33 0,-9 0-28 15,14 1 6-15,-5-1 0 0,-1 0 6 0,1 0 26 16,-9 0-54-16,15 0 38 0,-5 0-4 0,-10 0 5 0,13 0 7 15,1-3 3-15,-1 3-30 0,-1-2 13 0,-1 2 8 16,-4-2-16-16,6 1 14 0,-4 0-12 0,-1 0-3 0,3-1 2 16,-3 1-13-16,-3 1 32 0,3-1-15 0,-2 0-22 15,2 1 23-15,-3 0-5 0,1-2 31 0,1 2-32 16,0-1 20-16,0 0-7 0,-1-1-30 0,0 1 12 16,1 1-6-16,-1-2 3 0,2 0 37 0,1-1-8 0,5 1-25 15,-5 0 31-15,4-2-21 0,-4 2 11 0,2-1-2 16,-2-1-10-16,3 4 29 0,-1-5-18 0,-3 3-12 15,5-3-4-15,-3 0 33 0,2 0-26 0,-2 1 2 16,4 1 18-16,-2-2 0 0,-4 4-21 0,3-1 3 0,1-2 8 16,-3 3-8-16,0-3-12 0,0 0-8 0,0 2 18 15,0-3 21-15,0 4-22 0,0 1 16 0,-4-3-21 16,1 2 21-16,6-4-13 0,-4-1-13 0,1 4 13 0,0-1-13 16,1 1 17-16,0-2-13 0,-1 1 5 0,1-2 1 15,3 1 4-15,-4 0-6 0,2 0 25 0,-2 1-13 16,2 1-1-16,-1-2-8 0,-1-1-11 0,1 2 16 0,0 0 2 15,-1-3 3-15,1 3-13 0,0-4 11 0,-1 3-4 16,0 0-10-16,0 2 5 0,-4-1 18 0,5-1 1 16,-3 1-6-16,0 1-16 0,2-4 0 0,-2 5 3 15,-1-2 17-15,-6 3-14 0,17-6 4 0,-9 2-7 0,-1 1-3 16,0 1 5-16,-1-1-13 0,-6 3 16 0,14-8 14 16,0 4-5-16,-5 1-21 0,1 0 16 0,2-1-4 15,-1-1-11-15,-2 1 24 0,1 0-8 0,1 1-6 0,-1 1 3 16,0-3-11-16,1-2 13 0,-3 7 2 0,4-5-3 15,-3 1-9-15,0 1 9 0,-2-1-26 0,0 1 24 16,-1 1-3-16,3-3-19 0,-1 2 10 0,-3 1 15 0,3-1-11 16,-8 3 15-16,10-4-12 0,-10 4-7 0,10-6 17 15,-4 3-4-15,0-4-17 0,2 3 27 0,1-1-22 0,-2 0 20 16,2 0-11-16,-3 1 3 0,4-2-4 0,-1 2-6 16,-5-2 2-16,4 1 5 0,2 1 11 0,-3-1-13 15,1 0 6-15,-1-2-7 0,2 6 3 0,-4-3-8 16,4-3 2-16,-1 2 3 0,0 3 9 0,-2-3-6 0,-2 0 4 15,3 3 5-15,-3-1 4 0,-1 2-22 0,2-3-2 16,-1 0 20-16,5-1-5 0,-2 1 4 0,0 1-12 0,-3-2 3 16,3 2 15-16,-1-3-10 0,1 0-7 15,1 2 8-15,-4 0-20 0,4-2 25 0,-3 3-13 0,-1-2 13 16,1 1 5-16,0-1-26 0,2-2 4 31,-1 2 1-31,-2-1 2 0,0-1 4 0,6 1 6 0,-7 0-2 0,1 2-23 0,-1-4 11 0,5 1 17 0,-2 0-10 0,0 0 1 16,-2 2 3-16,1-3-5 0,1 1 10 0,-1 0-5 15,-1 0-2-15,1 2-9 0,-1-2 15 0,3 1-18 16,-3-1 15-16,0 0-5 0,-2 3 0 0,1-1 3 0,4-5 2 16,-4 3-7-16,1 0 9 0,-4 1-1 0,4-4-14 15,-1 4 6-15,-1-2-5 0,0 1-3 0,0 2-3 0,0-1 8 16,-2 0 8-16,5-4-16 16,-2 2 23-16,-2 0-3 0,2 2-2 0,-1-1-9 0,-2 1 5 0,4 1-10 15,-3-2 1-15,-1 1 4 0,2 2 0 0,-2-4 6 16,2-2-14-16,0 1 14 0,0 2-9 0,1-1 1 0,-2 1 4 15,0 2 5-15,-1-1-7 0,0 6 6 16,5-11-4-16,-5 5 0 0,0 0 3 0,0 6-8 0,0-12 7 16,0 12-8-16,0-12 14 0,2 5-7 0,-2 7-2 15,-2-12 6-15,2 12-6 0,0-13-6 0,0 13 11 0,0-10-4 16,0 10 16-16,-3-12-14 0,3 12-10 0,-2-11 6 16,2 4 11-16,0 7-17 0,-1-10 6 0,1 0 11 0,-4 1-16 15,4-1 12-15,-2 2-12 0,0 0 6 0,2 2 3 16,0 6-5-16,-2-14 2 0,0 9 4 0,1-1-6 15,0-2-1-15,1 2 3 0,-3-6-2 0,1 5 1 16,-1-2-5-16,3 3 0 0,0-1 7 0,0 2-4 0,0-2 13 16,-1 2-13-16,1 5 1 0,0-10-7 0,0 3 8 15,-3 2-5-15,2 0 15 0,1 5-17 0,-2-11 6 0,0 6 0 16,2 1-1-16,0 4 5 0,-2-11-18 0,2 6-6 16,0-1 11-16,-2 1 9 0,2 5 15 0,-2-8-23 15,0 4 4-15,-1-1 5 0,3 0 2 0,-4-5-9 16,2 4-12-16,0 0 35 0,2 0-29 0,-2 1 19 0,-2 0 3 15,4 1-11-15,-2-1-3 0,2 5 16 0,-2-9-24 16,-1 6 24-16,2-2-10 0,0 1-5 0,1 4 19 0,-4-8-11 16,2 3-3-16,2 5-22 0,-2-7 31 15,0 3-29-15,0-1 31 0,2 5-18 0,-3-7 10 16,-1 2 2-16,1 0-21 0,1 2 8 0,2 3 10 0,-4-7 3 16,3 3-25-16,1 4 16 0,-4-10 21 0,2 7-21 0,-1-1-6 15,3 4 18-15,-2-8 5 0,-2 3-6 16,4 2-5-16,0 3-32 0,-4-6 7 0,2 1 35 0,2 5-19 15,-4-7-12-15,2 3 15 0,2 4 4 0,-4-6 12 16,1 0-3-16,2 1-22 0,-3 1-3 0,4 4 22 0,-5-7 4 16,3 4-28-16,0-1 19 0,-1 0 2 0,-2 0 0 15,2-1 6-15,1 1-22 0,-2 0 18 0,0-1 6 0,0 2-53 16,-3-4 23-16,0 2 31 0,4 0-4 16,-1 2-7-16,-1-1 7 0,1 2-33 0,0-1-1 0,0 1 9 15,3-1 29-15,-4-1 0 0,-1-2-10 0,2 3 13 16,-1-2-14-16,1 3-24 0,1-3 16 0,-1 1-5 0,4 4-2 15,-7-5 17-15,4 3-23 0,1-3 25 0,-2 2-26 16,4 3-2-16,-7-7 38 0,3 4-39 0,-1-1 24 0,2 1 3 16,-1-1 14-16,0 1-1 0,0 1-16 15,4 2-3-15,-9-5 0 0,7 0 19 0,-4 3-28 0,2-1 8 16,2 1-4-16,-2-2 4 0,4 4-8 0,-7-7 5 16,2 3 22-16,3 2-2 0,-3-1-3 0,5 3 0 15,-6-5 4-15,3 3-20 0,3 2 18 0,-6-6-14 0,2 3 0 16,4 3-4-16,-5-5 1 0,1 3 18 0,4 2-11 15,-6-4 1-15,2 1-3 0,4 3-10 0,-4-5 12 16,1 2-1-16,3 3-14 0,-6-3-1 0,2 0 19 0,4 3 3 16,-6-6-10-16,2 4 7 0,4 2-10 0,-6-4-6 15,-1 2 19-15,5-1-7 0,-2 1 7 0,4 2-4 0,-8-5-17 16,6 3 3-16,-2-1-1 0,4 3 13 0,-6-5 8 16,3 3-4-16,3 2-15 0,-5-3 16 0,1 0-3 15,4 3-14-15,0 0 11 0,-8-6-1 0,8 6 6 16,-6-4 1-16,6 4-16 0,-7-4 2 0,7 4 9 0,0 0-5 15,-7-4 1-15,7 4 9 0,0 0-17 0,-9-7-4 16,9 7 11-16,0 0 2 0,-6-2 9 0,6 2-12 16,0 0-8-16,-7-5 13 0,7 5 2 0,0 0-10 15,0 0 12-15,-8-3-9 0,8 3 4 0,0 0-9 16,0 0 1-16,-5-4 14 0,5 4 0 0,0 0-21 0,-6-5 13 16,6 5 5-16,0 0 0 0,-8-4-12 0,8 4-8 0,-6-4 21 15,6 4 1-15,0 0-7 0,-7-4 7 0,7 4-8 16,0 0-5-16,-7-3 10 0,7 3 4 0,0 0-6 15,-9-5 4-15,9 5-11 0,0 0 7 0,-7-2-5 16,7 2 10-16,0 0-16 0,-10-3 13 0,10 3 18 0,-6-2-31 16,6 2 6-16,0 0 1 0,-8-5 1 0,8 5-4 15,0 0-4-15,-7-5 6 0,7 5 7 0,-7-1 6 0,7 1-12 16,0 0-4-16,-11-3-3 0,11 3 0 0,-7-3 10 16,7 3 2-16,0 0 2 0,-9-3 4 0,9 3-2 15,0 0-14-15,-11-3 15 0,11 3-16 0,-10-3 8 16,10 3-8-16,0 0 21 0,-4-5-9 0,4 5 0 0,0 0-8 15,-8-3 4-15,8 3 6 0,0 0-8 0,-10-4 2 16,10 4-1-16,0 0 11 0,-6-3-10 0,6 3-10 16,0 0 5-16,0 0 6 0,-7-3 23 0,7 3-29 15,0 0-2-15,-9-2 16 0,9 2-7 0,0 0-7 0,-7-3-2 16,7 3 5-16,0 0 1 0,-4-4 6 0,4 4-19 16,0 0-4-16,0 0 21 0,-9-3-4 0,5 1 1 0,4 2-5 15,0 0 18-15,-9-2-10 0,9 2-18 16,-8 2 13-16,8-2 0 0,-6-2-4 0,6 2 6 0,0 0 5 15,-11 0-3-15,7-1-9 0,4 1 8 0,-10 3 4 16,5-3-9-16,5 0-5 0,-6 3 4 0,6-3-6 0,-9 0 15 16,2 1-2-16,7-1 1 0,-9 1-8 0,9-1 7 15,-9 2 3-15,5-2-14 0,-2 2 15 0,0-1-3 0,6-1-11 16,-9 2 6-16,3-1-6 0,0 0 6 0,0 0 2 16,-1 2 8-16,3 0-13 0,-4-2 8 0,-2 1-8 15,-1 1-2-15,0 1 9 0,1 0 8 0,0 0-9 16,1-1 11-16,-3 1-19 0,1 1 5 0,2-3 7 0,-6 4-8 15,4-2 10-15,-1-2-14 0,1 3 0 16,0-1 8-16,1 0-15 0,-1 0 7 0,2-1 20 0,-2 2-17 16,6-3 14-16,-4 0-24 0,5 1 17 0,0-1 8 15,-3-2-11-15,1 0 7 0,6 0-1 16,-8 3-11-16,4-3 15 0,4 0-8 0,-7 1 8 0,7-1-7 0,-9 3-18 16,7-2 5-16,2-1 11 0,0 0-10 0,-10 1 20 0,10-1-31 15,-3 1 28-15,3-1 4 0,0 0-5 0,-6 2-6 16,6-2-8-16,0 0-14 0,-4 0 30 0,4 0-14 15,0 0 3-15,0 0 6 0,-7 3-22 0,7-3-1 16,0 0 29-16,0 0-22 0,-4 1 23 0,4-1-25 0,0 0 3 16,0 0 25-16,0 0-25 0,0 0 11 0,-6 1-3 15,6-1-13-15,0 0 5 0,0 0 6 0,0 0 7 0,0 0 15 16,0 0-29-16,0 0 30 0,-3 3-11 16,3-3 10-16,0 0-49 0,0 0 36 0,0 0 12 15,0 0-8-15,0 0 1 0,0 0-20 0,0 0 20 0,0 0 5 16,0 0-20-16,-6 1 9 0,6-1-9 0,0 0 11 0,0 0-23 15,0 0 23-15,-6 1 5 0,6-1-7 0,0 0-21 16,0 0 26-16,0 0-30 0,0 0 7 0,-5 2 22 16,5-2 5-16,0 0-14 0,0 0-5 0,0 0 15 15,0 0-3-15,0 0-22 0,-5 1 11 16,5-1-7-16,0 0 22 0,0 0-15 0,0 0 23 0,0 0-24 0,0 0 9 16,0 0 1-16,0 0-18 0,0 0 35 0,0 0-30 0,0 0 19 15,0 0 5-15,-7 0 4 0,7 0-21 0,0 0 12 16,0 0 1-16,0 0-30 0,0 0 34 0,0 0-1 15,0 0-33-15,0 0 23 0,0 0-28 0,0 0 19 16,0 0 13-16,0 0 2 0,0 0 1 0,0 0-9 0,0 0 12 16,0 0-2-16,0 0-29 0,0 0 23 0,0 0 0 15,0 0 0-15,0 0-9 0,0 0-2 0,0 0 13 0,0 0-11 16,0 0 12-16,0 0-11 0,0 0 5 0,7-13-25 16,-7 13-1-16,2-3 19 0,-2 3 0 0,3-4 5 15,-3 4 1-15,3-2-24 0,-3 2 27 0,0 0-1 16,0 0 2-16,3-5-27 0,-3 5-4 0,5-2 19 0,-5 2 8 15,0 0-31-15,0 0-15 0,0 0 53 0,0 0 1 16,4-4-14-16,-4 4 13 0,0 0-25 0,0 0-3 16,0 0-11-16,0 0-22 0,0 0 36 0,2-5 8 15,-2 5-1-15,0 0-70 0,0 0-11 0,0 0 20 0,0 0 52 16,0 0-7-16,0 0-2 0,0 0-16 0,0 0-6 16,0 0-17-16,0 0-18 0,0 0 9 0,0 0 4 0,0 0 1 15,0 0-16-15,0 0-5 0,0 0-12 0,0 0 22 16,1 13-19-16,-1-13-208 0,0 0 103 0,-7 12 70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3:41:59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7421 8538 19 0,'6'-5'65'0,"-6"5"-11"15,0 0-17-15,0 0-5 0,0 0-2 0,0 0 2 16,0 0 14-16,0 0-21 0,0 0 20 0,0 0 3 16,0 0-15-16,0 0 0 0,0 0 15 0,0 0-26 15,0 0-10-15,0 0 20 0,0 0-7 0,0 0 12 0,0 0-5 16,0 0-17-16,0 0-60 0,0 0 64 0,0 0 3 15,0 7 32-15,0-7-22 0,0 0 8 0,0 0-20 0,0 0-22 16,0 0 55-16,0 0-30 0,0 7 20 16,0-7-41-16,0 0 41 0,0 0-47 0,0 0 0 0,0 0 47 15,0 0-55-15,0 0 70 0,0 0-68 0,0 0 32 16,0 0 25-16,2 6-6 0,-2-6-87 0,0 0 75 0,0 0-58 16,0 0 62-16,0 0-69 0,0 0 75 15,0 0-44-15,0 4 5 0,0-4 45 0,0 0-56 0,0 0 47 16,0 0-76-16,0 0 21 0,0 0-4 0,0 0-6 15,0 0 75-15,0 0-77 0,5 0 78 0,-5 0-54 0,6 0 11 16,-6 0 42-16,7 1-10 0,-7-1-71 0,0 0-7 16,11 0 54-16,-6 2 35 0,0-1-30 0,2 2 8 0,-3-2-40 15,3-1 62-15,0 0-40 0,2-1 36 0,4-2-65 16,-2 4 59-16,3-2-82 0,-4 0 92 0,5-2-27 16,0 3-63-16,1 0 45 0,-3-3-25 0,1 3 68 15,1-1 6-15,0-2-103 0,-2 3 101 0,0 0 0 0,0 2-72 16,0-6 3-16,1 4-2 0,0-3 69 0,0 1-58 15,-3 2 52-15,1-3 5 0,3 1-11 0,0 0-89 16,1 1 86-16,-3 1 10 0,2 1-3 0,0-4-19 16,3 3-75-16,0-1 91 0,-3 0-96 0,4-2 43 0,-2 3 65 15,2-2-98-15,0 2 96 0,-2 0-11 0,3 0-58 16,-5-2 4-16,3 1 76 0,-2-1-78 0,0 2 58 0,0 3-4 16,1-1-23-16,-4-2-41 0,4-2 72 0,-2 4-26 15,1-7-48-15,-2 7 59 0,4 1 1 0,-5-1 2 16,3-4 1-16,-1 0 7 0,2 2-48 0,1 2 22 15,-3-2 21-15,1 0-37 0,-1 2-22 0,4-2-7 0,-2-2 13 16,-3 4-9-16,1-2 7 0,-1 3 61 0,2-3-64 16,2-3 53-16,-3 1-5 0,4-1 12 0,-1 3-4 0,-6-2 47 15,4 0-82-15,1 1 38 0,-1 1 0 16,-3 0-20-16,2 0-26 0,1-2 44 0,-3 1-43 0,3 0 5 16,-3 1 11-16,4 0 17 0,-2 1-7 0,-2-2 8 15,3 2-1-15,1-2-2 0,1 1-35 0,-3-3 6 0,3 3 23 16,-4 0 4-16,4 0-20 0,-3-1-8 0,1-1-7 15,0 5 33-15,2-3-26 0,-3 0 41 0,3 0-29 16,-2 0 19-16,0-1-37 0,-1 2 28 0,4-2 12 0,-3-2-32 16,-3 3 31-16,-1-1-13 0,5 1 6 0,1-3 7 15,-5 2 1-15,3 1-4 0,-2-3-1 0,2 3-5 16,1-2-15-16,2 0 26 0,-2 2-8 0,-1-2-12 0,2 3 13 16,2-2-7-16,-1 0-3 0,-2-1 13 0,1 2 10 15,0-2-33-15,-2 2 21 0,2-3-9 0,-3 3 1 16,2 0-2-16,0 0 5 0,-1 0 9 0,0-3-3 15,0 6 1-15,-1-6 2 0,1 3-9 0,-3 3 5 0,1-3-9 16,-1-3 16-16,-2 3-11 0,3 0-4 0,-2 0 0 16,-1 0-3-16,-2 0 1 0,4 0-10 0,-2 0 19 15,-4-1-5-15,-7 1-1 0,13 0 6 0,-13 0 5 16,10 0-15-16,-10 0 13 0,10 0 3 0,-10 0-12 0,9 1 7 16,-9-1-2-16,8 0 13 0,-8 0-7 0,10 0 17 15,-10 0-21-15,9 0 10 0,-9 0-14 0,8 0 18 0,-8 0-3 16,0 0-22-16,0 0 8 0,11 0 3 0,-11 0-17 15,0 0 11-15,0 0-12 0,10-1 16 0,-10 1 3 16,0 0-22-16,0 0 1 0,0 0 2 0,7 1 27 16,-7-1-9-16,0 0-20 0,0 0 1 0,0 0 23 0,10 0-22 15,-10 0-18-15,0 0 44 0,0 0-36 0,0 0 17 16,0 0-10-16,0 0-13 0,0 0 27 0,0 0 16 0,0 0-26 16,0 0-11-16,0 0 32 0,0 0 4 15,0 0 5-15,0 0-11 0,10 0-5 0,-10 0 6 0,0 0-18 16,0 0-7-16,0 0 0 0,0 0 2 0,0 0 20 15,7-4-41-15,-7 4 19 0,0 0-9 0,0 0 1 0,0 0 33 16,8-3-22-16,-8 3 15 0,0 0-15 0,0 0-17 16,0 0 13-16,0 0-11 0,0 0 15 0,0 0 20 15,0 0-8-15,0 0 7 0,0 0-32 0,10 0 19 0,-10 0-20 16,0 0 8-16,0 0-11 0,0 0 2 0,0 0 8 16,0 0-5-16,0 0 3 0,0 0 31 0,0 0-29 15,0 0-7-15,0 0-3 0,0 0 1 0,0 0-7 0,0 0-6 16,0 0-15-16,0 0-6 0,7-4-9 0,-7 4-19 15,0 0-3-15,0 0-48 0,0 0 35 0,0 0-13 16,0 0-12-16,0 0-36 0,0 0 33 0,0 0-13 16,0 0 4-16,0 0-17 0,0 0-9 0,0 0-368 0,0 0 176 15,0 0 116-15</inkml:trace>
  <inkml:trace contextRef="#ctx0" brushRef="#br0" timeOffset="3016.57">12205 8446 4 0,'0'0'38'0,"-9"0"1"0,9 0-9 0,0 0 0 16,0 0 18-16,-18 0-27 0,18 0 14 0,-11 0 2 16,11 0-24-16,-14 3 11 0,14-3-4 0,-23 0 3 0,11 0 15 15,-2 2-14-15,1 0 14 0,-1 1 6 0,3-2-12 16,0 1-12-16,11-2 1 0,-19 1 6 0,9 0-16 15,10-1 11-15,-17-1 7 0,17 1 8 0,-12 0-20 16,2 5 28-16,-1-5 4 0,11 0-29 0,-13 0-11 0,5 5 42 16,8-5-46-16,-9 1 33 0,9-1-27 0,-9 2 39 15,9-2-60-15,-7 2 41 0,6 1-17 0,1-3 29 0,0 0-19 16,0 0 38-16,0 0-78 0,-12 4 51 16,12-4-27-16,0 0 13 0,0 0 1 0,0 0-39 0,0 0-7 15,0 0 11-15,0 0 40 0,0 0-43 0,0 0 11 16,0 0 22-16,0 0-24 0,0 0 40 0,16 8 1 0,-16-8-61 15,11-1 66-15,1-1-32 0,2 4 25 0,-1 2-3 16,2-5 7-16,0 1-38 0,3 0-31 0,-2 2 11 16,3-2 46-16,1 0 13 0,-2 3-40 0,2-3 12 15,1 0 32-15,-1 2-3 0,2-2-19 0,-1 0-63 0,-1 2 11 16,4-2 89-16,-2 1-96 0,0 3 74 0,-2-4-7 16,2 1 13-16,1-1-5 0,-3 3-74 0,1-3 9 0,-1 1 4 15,-1-1 64-15,2 0-70 0,-2 3-11 0,-2-1 18 16,0 1 26-16,1-3 3 0,2 0 32 0,-1 4-58 15,-2-4 63-15,3 0 6 0,-2 3-82 0,0-3 9 16,-1 0 84-16,0 2-75 0,1 2 30 0,0-3 22 0,1-2-51 16,-2 6 19-16,2-2 69 0,-1 0-4 0,-2-1-41 15,1-2-40-15,0 0-17 0,-1 0 101 0,0 0-14 16,0 2-42-16,2-2 2 0,-3 1 30 0,2-1-22 0,-3 0 22 16,4 0-19-16,-3 0 23 0,2 2-31 0,-2 0 16 15,3-1-30-15,-3 0 36 0,2 2-40 0,-2-3 14 16,2 0 31-16,0 3 2 0,-2-2-8 0,0 0-2 0,3-1 0 15,0 2-6-15,1-2-1 0,0 2-17 0,-2-2 14 16,3 0 1-16,2 0 1 0,-3 0-10 0,2 0 4 16,0 3-16-16,2-2-9 0,-3 0 27 0,1 0-9 15,0 1-6-15,-6-2-12 0,4 1-3 0,-1-1-8 0,3 0 28 16,-5 1 3-16,2 2-28 0,0-1 15 0,-1-1 11 16,-1 1-19-16,0 0 9 0,-1-2 20 0,-1 2-9 0,1-2 11 15,1 3-3-15,-2-2-10 0,0 1 6 0,2-2-14 16,-3 2 26-16,5-1-5 0,-6 1-1 0,5-1 4 15,0-1-4-15,-2 3-23 0,-1-3-4 0,2-2 14 16,-1 4 11-16,-1-2-18 0,-2 0 10 0,-1 0-3 0,-3-2 19 16,1 2-27-16,-9 0 26 0,16 0-23 0,-3-1 35 15,-3 2-12-15,4-3-33 0,-5 2 18 0,1 0-16 16,-1 0 29-16,-9 0-36 0,15-2-1 0,-9 1 38 16,-6 1-26-16,15 0 20 0,-9-2-36 0,2 1 8 0,-8 1 17 15,12-2-17-15,-12 2 39 0,10-2-45 0,-10 2 26 16,13-1-20-16,-7-1 0 0,-6 2 8 0,11-2 21 0,-4 1-12 15,-7 1-12-15,12 0-9 0,-12 0 5 0,9-2 1 16,-3 0 28-16,-6 2-18 0,6-3 2 0,-6 3-5 16,0 0 29-16,11 0-31 0,-11 0 10 0,6-2 48 15,-6 2-42-15,0 0-15 0,0 0 1 0,0 0-5 0,10-2-9 16,-10 2 5-16,3-1 28 0,-3 1 22 0,0 0-55 16,0 0-3-16,0 0 4 0,0 0 6 0,9-4 46 15,-9 4-58-15,0 0 17 0,2-1 50 0,-2 1-68 16,0 0 66-16,3-4-49 0,-3 4-3 0,0 0-4 15,0 0 32-15,0 0 25 0,0 0-13 0,0 0-10 0,0 0-59 16,0 0-11-16,0 0 4 0,0 0 27 0,0 0-23 0,0 0 2 16,0 0 80-16,0 0-83 0,0 0 11 0,7-1 76 15,-7 1-27-15,0 0-52 0,0 0 12 0,0 0-1 0,0 0 24 16,0 0 23-16,0 0-50 0,0 0-5 0,0 0 39 16,0 0-43-16,0 0 54 0,0 0-60 0,0 0 65 15,0 0-40-15,0 0 35 0,0 0-59 0,0 0 49 16,0 0 6-16,0 0-45 0,0 0 56 0,0 0-24 0,0 0-24 15,0 0 24-15,0 0-49 0,0 0 27 0,0 0-8 16,0 0 25-16,0 0-32 0,0 0 84 0,0 0-95 16,0 0 75-16,0 0-29 0,0 0-52 0,0 0 14 15,0 0 0-15,0 0 29 0,0 0 8 0,0 0-32 0,0 0 73 16,0 0-85-16,0 0 18 0,0 0 10 0,0 0-10 16,0 0 7-16,0 0-8 0,0 0 2 0,0 0 14 0,0 0 2 15,0 0-13-15,0 0 14 0,0 0 51 16,0 0-54-16,0 0-7 0,0 0-6 0,0 0 10 15,0 0 7-15,0 0 37 0,0 0-52 0,0 0-10 0,0 0 9 16,0 0-5-16,0 0 46 0,0 0-40 0,0 0 3 0,0 0 34 16,0 0-32-16,0 0 44 0,0 0-48 0,0 0-12 15,0 0 21-15,0 0-9 0,0 0 56 0,0 0-70 16,0 0 1-16,0 0 7 0,0 0 14 0,0 0 70 0,0 0-97 16,0 0 8-16,0 0 10 0,0 0 32 0,0 0-24 15,0 0-16-15,0 0 7 0,0 0 60 0,0 0-53 16,0 0 9-16,0 0 9 0,0 0-36 0,0 0 13 0,0 0-14 15,0 0 30-15,0 0 1 0,0 0-29 0,0 0 46 16,0 0-49-16,0 0 47 0,0 0-36 0,0 0 47 0,0 0 13 16,0 0-80-16,0 0 19 0,0 0-13 15,0 0 39-15,0 0-19 0,0 0-9 0,0 0 0 0,0 0-9 16,0 0 91-16,0 0-60 0,0 0-17 0,0 0 14 16,0 0-11-16,0 0-9 0,0 0 64 0,0 0-45 0,0 0-4 15,0 0 28-15,0 0-39 0,0 0-7 0,0 0 13 16,0 0-9-16,0 0 87 0,0 0-98 0,0 0 16 15,0 0-11-15,0 0 15 0,0 0-2 0,0 0-4 16,0 0 56-16,0 0-62 0,0 0 3 0,0 0 17 0,0 0-3 16,0 0 1-16,0 0 0 0,0 0-3 0,0 0-5 15,0 0-6-15,0 0 37 0,0 0-3 0,0 0 18 16,0 0-42-16,0 0-20 0,0 0 4 0,0 0 43 16,0 0 31-16,0 0-59 0,0 0-16 0,0 0 3 0,0 0 8 15,0 0 48-15,0 0-57 0,0 0 5 0,0 0 2 16,0 0 1-16,0 0-11 0,0 0 1 0,0 0 5 0,0 0 10 15,0 0 0-15,0 0 8 0,0 0-13 0,0 0 4 16,0 0-29-16,2-9 20 0,-2 9-28 0,0 0-26 16,0 0-18-16,0 0-25 0,-2-12-58 0,2 12 16 15,0 0-30-15,-11-14-11 0,4 7-12 0,-1 2-548 0,-3 2 253 16,-4-5 170-16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3:42:15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13515 2931 23 0,'1'-8'95'0,"0"4"-21"0,-1 4 4 0,-1-9 14 15,4 4-41-15,-3 0 3 0,0 5-7 0,2-8-10 0,0 4 28 16,0-3-12-16,-2 7-24 0,3-8 35 0,-3 6-44 16,-2-4 19-16,4 3 6 0,-1-3-3 0,0 6-2 15,2-1-23-15,-3-3 10 0,0 4-21 0,-2-4 20 16,2 4-26-16,0 0 1 0,0 0 9 0,6 8 41 0,-4-7-14 15,0 3-18-15,-2 0 10 0,4 8 29 0,-2-3-14 16,-2 5 16-16,0 1 5 0,-3 1-7 0,4 2-2 16,-1 1 13-16,-1 1 8 0,-8 12-13 0,7 1-3 0,-3-3-11 15,-1 1 0-15,4-5 1 0,-2 8 9 0,-5-2-1 16,7 2-9-16,-2 2-8 0,-4-2-2 0,3 1 2 16,-2-1-4-16,1 1-7 0,1 2 1 0,-3-2 1 0,2 0 1 15,-3 0-8-15,4-1-5 0,0 0 7 0,-3-1 4 16,5-8-16-16,0 6 8 0,-1-5 3 0,-1-4-6 15,3-1-20-15,-3 10 12 0,3-9 3 0,-1-2-8 0,1-4 2 16,2 1-5-16,-3-2 9 0,3 1 2 0,0-3-21 16,0 0 15-16,0 0 2 0,0 0-9 0,0-3 1 15,-1-2 4-15,1 0 2 0,1-1-9 0,2-1 11 0,2 3-12 16,-3-2 10-16,1 0-6 0,2 0 7 0,0-1-1 16,-2-1 3-16,3-1-2 0,-2-2-6 0,1 1-5 15,2-3 12-15,-1 0 1 0,-2 0-11 0,3 0-3 16,4-4 17-16,-1-1-14 0,0 1-5 0,3-3 3 0,0 1 16 15,-6 0-7-15,2-3 0 0,1-3-9 0,-2 2 5 16,1-2-13-16,-2 1 8 0,-3-2 9 0,2-2-11 0,-3 2 4 16,0-3-2-16,0 0 3 0,-5 0-5 0,2-2-1 15,-3 1-4-15,-1-3 1 0,-1 3 2 0,0-1 1 16,-1-1-3-16,1 3 1 0,-3-1-3 0,-3-8-5 16,1 7 6-16,-11-3 7 0,6 6-4 0,-5-3-3 0,0 3 0 15,3 2 1-15,2 2 7 0,-9-3-8 0,5 2-1 16,1 4 7-16,3 2-3 0,-1-1 5 0,-1-1-7 15,1 2 6-15,1-2 0 0,-2 0-4 0,4 1 4 16,3 1 3-16,-1 1 0 0,1-1 5 0,1 0 0 0,0 2-6 16,1-2 5-16,3 2-1 0,-2 0-12 0,4-1 7 15,0 2 2-15,-2-2 4 0,5 1-9 0,0-1-2 16,0 1 7-16,3-2-6 0,3-5 1 0,0 1-2 0,-1 2-3 16,6-2 13-16,-1 1 0 0,4 0-11 0,0-3 5 15,0 2 7-15,10-3-14 0,-3 3 12 0,6-2-2 16,-8 0-3-16,1 5 1 0,-3 0-9 0,12-5 13 0,-7 4-4 15,-4 2-4-15,-4 0-5 0,1 2 7 0,-2-1 4 16,2 0-4-16,-1 4 2 0,-1-5-4 0,1 4-1 0,2-3 13 16,-2 2-7-16,-2 2-3 0,1-2-9 0,0 2 11 15,2-1 0-15,-3 0-1 0,-3 2-1 0,5 1-7 16,-5-1-2-16,-2-1 3 0,0 2 0 0,-1-1 1 16,-1 1 4-16,-2-1-10 0,1 2 6 0,0-2-10 0,-2 3 13 15,3-2-8-15,-1 0 10 0,-3 3-13 0,3-1 5 16,-3 0 1-16,2 1 9 0,-2-1-1 0,2 0-5 15,-5 2 2-15,2 1 1 0,2 0 7 0,-2 0-12 16,1 7-5-16,-1-2 8 0,-1 2 0 0,-2 2 2 0,2-1 1 16,1-2 3-16,-1 2 2 0,-2 0 0 0,-1-1 1 15,3 0 1-15,2 0-9 0,-1 0 10 0,0-1-2 0,4 2 2 16,-1-2 6-16,-2 3-4 0,3-3-8 0,0 0 8 16,-2 1 5-16,3 0-6 0,2 0 2 0,-2-5-8 15,0 1 1-15,4 0 12 0,-1 1-12 0,0-3 7 16,0 1-1-16,1-1-10 0,0-2 0 0,-4 0 6 0,3-1 3 15,0 0 2-15,0-2-8 0,0 0 9 0,-3-2 5 16,2 0-8-16,0 0-6 0,6-2 7 0,-3 0-8 0,3-2-1 16,-3-3-6-16,-2 3 12 0,2-2 0 0,0-2-9 15,-1 0-6-15,-2-2 12 0,2 0-5 0,-4-2 3 16,1-3 4-16,-2 2-9 0,1-2 5 0,-2-1-2 16,-2 0 2-16,1-1-2 0,-4 1-1 0,1-1 0 0,-3 2 12 15,-1-2 19-15,-2 0-14 0,1 3-2 0,-3 2-8 16,1-3 0-16,-2 2 8 0,1 1-2 0,-1 3-3 0,0-2 3 15,-2 3 3-15,2 0-12 0,-2 1-1 16,-2 0 8-16,3 2 1 0,-1 1-13 0,0 1 5 0,0 1-16 16,-1 2 17-16,2 0-6 0,1 0-5 0,-2 0-11 15,1 4-16-15,2-2-20 0,-1 1-34 0,3 2-8 16,1-1-11-16,-1 0-46 0,1 0 0 0,2-2-23 0,3 3-11 16,2-3-443-16,-1-2 211 0,3 8 140 0</inkml:trace>
  <inkml:trace contextRef="#ctx0" brushRef="#br0" timeOffset="546.51">14091 3267 5 0,'1'-1'129'0,"2"-3"5"0,-1 1 0 0,1-1 7 16,1-1-59-16,0 3-2 0,-2 0 3 0,2 0 8 16,6-4-32-16,-2 5 33 0,2-2-14 0,3 0-39 0,-4 3 12 15,1 0 10-15,-1 0 14 0,4 1-37 0,-1 1 1 16,0 3 25-16,-2 0 6 0,4 0-34 0,-2 1 4 0,2 2-3 15,-4 1 20-15,2 2 4 0,-1-2-18 16,-1 3 4-16,-1-2-35 0,0 1 12 0,0 2-5 0,-1-1-18 16,-3 2 38-16,4-1-58 0,-4 1 37 0,1 0 4 15,0 1 22-15,-5-1-9 0,1 1-5 0,2-4-15 0,-4 4 15 16,-1-1-4-16,0-1-5 0,-2 1-14 0,-2 0 4 16,4-2 12-16,-4 0-3 0,-1 0 2 0,-2-3-9 0,1 0 12 15,1-1-13-15,-1 1 13 0,2-4-3 0,-2 2 7 16,-1-2 4-16,4-2-10 0,-2-1 18 0,0 0-2 15,2-2-23-15,-2-2 19 0,6 2-18 0,-4-6 16 16,3 1-6-16,0-7-13 0,0 0 3 0,2-4-8 0,3-2 6 16,0-13-4-16,4-1-5 0,-2 0 1 0,3-2-1 15,1 1 1-15,1 2-19 0,-1 0 20 0,2 2-12 16,0 1-4-16,0 4-1 0,-2 4 1 0,-2 4-6 0,-1 2-7 16,-3 0 10-16,1 2-11 0,2 3-7 0,0 1-2 15,-2 1-23-15,1 2-7 0,2-4-42 0,-2 8-14 16,1-1-15-16,-4-2-15 0,4 1 8 0,-2 1-39 0,0 1-374 15,-5 1 184-15,0 0 122 0</inkml:trace>
  <inkml:trace contextRef="#ctx0" brushRef="#br0" timeOffset="1049.76">14767 2967 84 0,'-3'-9'123'0,"0"-1"6"0,0-1 22 0,0 0-7 16,0 2-68-16,0 4-5 0,1 0 37 0,0 3-49 15,0-3-8-15,0 5 2 0,1-2 23 0,1 2-21 16,0 0 20-16,-4 2 8 0,3 3 7 0,0 2 13 0,1 5 2 16,0 3-4-16,-2 1-5 0,1 2 5 0,1 3-18 15,-1-2 4-15,1 3 1 0,0 0-13 0,0 1-10 16,1 13-9-16,-2 0 0 0,-1 0 4 0,1-4 7 0,0 4-27 15,0-3-10-15,1-3 2 0,-3-5 0 0,3-5-10 16,-1 3 10-16,1-2-7 0,-1-1-1 0,1 1-8 16,0-2 9-16,0-2-18 0,-1 0 13 0,-2-2-6 0,0 2-1 15,3-5 2-15,0 1 0 0,-1-5-6 0,1 0-1 16,-1 0 0-16,1-2-8 0,0 0 17 0,0-6-10 0,-1 9 3 16,1-7 5-16,0-2-7 0,0 7-8 15,0-4-24-15,-2-2-10 0,2-1-22 0,2 1-19 0,-2-1-29 16,0 0-14-16,0 0-39 0,0 0-3 0,0 0-13 15,0 0-10-15,0-16-462 0,1 14 215 0,1-5 144 0</inkml:trace>
  <inkml:trace contextRef="#ctx0" brushRef="#br0" timeOffset="1553.87">15034 3062 99 0,'0'-6'120'0,"0"0"10"15,-1 4 3-15,-3-2 4 0,-1 7-21 0,0-1 0 16,-2 4-16-16,-2 0 1 0,-3-1-17 0,0 3 3 16,-2 0-3-16,1 4 18 0,-1-5-16 0,-1 5-11 15,1-2 5-15,-7 6-10 0,4-3 2 0,4-1-28 0,1-1 30 16,-1-1-9-16,2 0-11 0,1 0 3 0,1-2-1 15,1-1-25-15,3 1 6 0,-3-2-1 0,4 1-2 16,1-2 0-16,1-1-2 0,1 0 0 0,1 0 1 16,3-2-9-16,-1 0 6 0,6-1-11 0,2 2 13 0,0-2-14 15,4 0-8-15,-1-2 15 0,4 1-5 0,-1 0-4 16,0-1-6-16,-2 1 6 0,2 0-12 0,-2 1 2 0,0 0-11 16,-2 2 12-16,-3-2-14 0,4 2 9 0,-3 0 3 15,0-1-9-15,0 3 6 0,1 2 8 0,-6-3-12 16,4 5 7-16,-3-1-4 0,-1 2-10 0,2 0 14 15,-4 2 9-15,1 0-8 0,1 3 2 0,-2 0-9 0,-2-3 1 16,2 5 9-16,-3-1-4 0,2-1 0 0,0 2-5 16,0-1 6-16,1-1 6 0,-2 0-13 0,2-1 9 0,-2-1-2 15,-1 1 2-15,2 1-2 0,0-6 1 0,-1 1 0 16,0-2 4-16,3 4-18 0,-4-5 14 0,1-1-3 16,-1-1 11-16,0-2 1 0,3 1-14 0,-3-4 7 15,2 5 1-15,1-2-2 0,-3-3-10 0,6 1-1 0,-2-1-24 16,0 2-26-16,-4-2-45 0,8-6-39 0,-8 6-27 15,10-4-10-15,-6 3-551 0,3-6 241 0,5-2 162 16</inkml:trace>
  <inkml:trace contextRef="#ctx0" brushRef="#br0" timeOffset="2058.62">15788 2907 44 0,'0'-7'115'0,"0"4"28"0,0-1-54 16,-1-1 7-16,-2 2 1 0,-1 0 22 0,1 1 1 0,-3 0-27 15,0 4 33-15,-8 0-8 0,1 5-45 0,-2 2 35 16,-10 3 9-16,6-2-9 0,-4 14 6 0,2-5-14 15,0 6-5-15,2 0-15 0,0 1 2 0,4 4-5 16,3 0-1-16,1 1-9 0,3-1-2 0,-2 3-9 0,4 2-6 16,2 0 9-16,2-1-12 0,4 1 7 0,-1-3-16 15,4 3 9-15,-3-7-20 0,0-4 13 0,5 6-13 0,0-6-1 16,-2-5 2-16,6 7 4 0,-3-5-9 0,-2-4-3 16,4-3-16-16,-1 0 7 0,-2-2-4 0,2-1-11 15,0 0-17-15,1-2-12 0,0-2 3 0,2-1-28 16,-1 0-28-16,4-4-1 0,-2-2-42 0,2 2-12 0,1 0-6 15,-2-4-19-15,4 0-29 0,-6 0-412 0,4-4 201 16,-3 4 136-16</inkml:trace>
  <inkml:trace contextRef="#ctx0" brushRef="#br0" timeOffset="2422.5">16197 2948 102 0,'5'-10'128'0,"-1"4"-46"0,2 2 56 0,3 0-28 0,-1 7 24 15,2 2-4-15,0 0 3 0,2 4-11 0,-2 5 9 16,8 10 7-16,-3 2-24 0,1 3 1 0,0 2 3 16,-2 2-11-16,0 2 6 0,-2 2-11 0,-4 1-10 15,-1-1-10-15,-1 1 2 0,-8-1-11 0,4 2 5 0,-2-3-9 16,-2-2-1-16,-2 0-8 0,-1-4-3 0,1 2-4 16,-5-3-16-16,-2-1 4 0,3-6 2 0,0-5-29 15,1 0 6-15,-8 4-32 0,4-4-14 0,1-5 0 0,0 0-39 16,-1-1-39-16,-1-4-38 0,2-2-40 0,-2 0-44 15,-1-3-477-15,2 1 235 0,11-3 156 0</inkml:trace>
  <inkml:trace contextRef="#ctx0" brushRef="#br0" timeOffset="3389.16">12563 2800 47 0,'0'-4'68'0,"1"-3"26"0,-2 2-30 0,1-1 10 16,0 1-30-16,1-1 16 0,-1 3-2 0,-1-2 27 0,1 1-76 15,0-1 0-15,0 3-2 0,-1-1 31 0,1 0 16 16,-3 0-18-16,3 2-31 0,-3-2 48 0,3 3-66 15,0 0 39-15,0 0-22 0,0 0 28 0,-1 5-7 16,0 3 4-16,1-1 3 0,0 5-3 0,0 1 25 0,-1 5-60 16,1 0-1-16,0 17 96 0,1 2-34 0,3 2 23 15,-3 0 7-15,3 1-38 0,0 4-37 0,2 1 56 0,-2 2 2 16,0 2 0-16,-2-2-20 0,2 2 23 0,-2-1-10 16,4 1-9-16,-5 0 8 0,-1 0-5 0,1 0 1 15,2-2-1-15,-1-4 5 0,-4-2-16 0,4 0 1 16,-2-2-14-16,-2-6-7 0,-1 2-8 0,1-8 1 0,2-5 12 15,-1-6-17-15,-2 1 15 0,1 0-8 0,1-3-16 16,0-2 9-16,0-3 12 0,-1 2-11 0,2-4 4 16,-1 1-7-16,0-4-4 0,1 2 9 0,1-2 3 15,0-1-8-15,-1-3 9 0,0 0 3 0,0 0-11 0,0 0-15 16,0 0-34-16,0 0-18 0,0 0-27 0,0 0-18 16,0 0-16-16,4-20-20 0,-1 8-18 0,2 0-22 0,4 7-381 15,-7-12 186-15,1-2 124 0</inkml:trace>
  <inkml:trace contextRef="#ctx0" brushRef="#br0" timeOffset="5351.7">12514 2653 47 0,'-4'1'76'0,"3"-1"-25"0,-3 0 10 0,3 1 4 15,1-1-38-15,0 0 5 0,0 0 9 0,0 0 1 0,0 0-8 16,9-2-15-16,-5 2-11 0,2 0 15 0,-1 0 3 15,2 0 1-15,1 0-15 0,0 0 6 0,4-2-18 16,3 2 24-16,1 0 8 0,-3 2-14 0,3-2-14 16,-1 1 8-16,-1-2 19 0,3 1-32 0,-2-2 21 0,1 2 8 15,0 0-30-15,-2 0 27 0,3 0-13 0,-2 0-25 16,-1-2 20-16,4 2 16 0,1 0-39 0,-3 0 7 16,0 0 11-16,1 0 12 0,-1 2-14 0,2-4 26 15,0 1-29-15,-2 1 26 0,3 0-31 0,-2 0-10 0,1 1 28 16,2-2 11-16,-3 1-33 0,3-2 41 0,1 0 18 15,4 1-21-15,-4-1-68 0,14-3 73 0,-1 5-48 0,1-4-5 16,-3 3 19-16,-5 1 38 0,-6-1-28 0,2 0 10 16,-1 1 27-16,1-1-31 0,-1 0-33 0,2 0 1 15,0-1 56-15,-1 1-38 0,-1 1-11 0,2-2 42 16,-2 1-35-16,1-2-25 0,0 3 28 0,1-1 18 0,-1-1-34 16,2 0 47-16,-2 1-54 0,14-3 37 0,-4-1-9 15,-2 4 34-15,3-1-16 0,-3 0-1 0,-4 0-4 16,-4 0-38-16,10-3-7 0,-6 5 31 0,-5-3-5 15,-2 1-31-15,0 1 26 0,-2-3 33 0,1 4 9 0,-2 0-66 16,0-1 9-16,2 0 12 0,0 1 32 0,1-3 2 16,1 1-49-16,-2 0 5 0,4 0 4 0,14-1 51 0,-10 0-34 15,7-2 32-15,-8 4-50 0,1-3-13 0,-3 3 57 16,1 0 6-16,-1-1-32 0,15 1 20 0,-8-1-46 16,-4 2 31-16,-5 0-20 0,0-2-13 0,1 2 9 15,3-3 5-15,-3 3 11 0,1-1-23 0,-1 0 23 0,3-1 85 16,-2 1-106-16,12-1 5 0,-6 0 60 0,6-1-14 15,-6 3-59-15,-2-1 70 0,9-2-69 0,-5 2 56 16,-4 1 9-16,-4-1-63 0,13-4 12 0,-2 4-12 0,-6-2 6 16,-2 0 25-16,-2 3 19 0,1 0-1 0,12-1-15 15,-6-1 21-15,-5 1-45 0,-1 1 0 0,-1-1 11 16,0 1-24-16,15 1 76 0,-8-2-51 0,-3 2-15 16,10-2 3-16,-2 0-1 0,3 2 19 0,-8-2 3 0,-4 1-19 15,10-2 0-15,2 4 7 0,0-6 15 0,2 6 30 16,-10-2-48-16,6 2 40 0,2-4-28 0,-11 2-22 15,-2 2 13-15,-2-2-9 0,14 0 70 0,-7 0-61 0,-5 0 13 16,-3 1 46-16,0 0-30 0,3 0-30 0,-3-2-9 16,1 0 14-16,1 1-6 0,-1 0-12 0,-1 0 74 15,0 0-33-15,-2 1-32 0,1-1 6 0,0 1 47 0,0-3-47 16,-3 2-14-16,3 1 56 0,0 0 4 0,0-2-55 16,-1 1 43-16,1 0-17 0,-1 1-21 0,1 2-12 15,-3-2-2-15,1 2 22 0,-1-3-16 0,-2 2 69 16,0-1-18-16,-3 0-1 0,0-1-58 0,1 1 2 0,-2-1 71 15,-1 2-9-15,2-2-57 0,-2 2 24 0,-4-3-29 16,2 2 47-16,-2-1-42 0,-2 0 58 0,7-1-68 0,0 1 4 16,1 1 24-16,-4 0-8 0,3 1 58 15,-3-2-62-15,2 1 58 0,-1-1-37 0,-4-1-15 0,-2 1-15 16,2 0 52-16,1 0-22 0,-3 0 40 0,1 0-58 16,-1 0-16-16,8 0 72 0,-7 0-70 0,0-2 3 15,2 2 7-15,-2 0-11 0,-2 0 31 0,1 0-20 0,1 0 71 16,-3 0-68-16,3 2 48 0,-2-2-6 0,0 0-39 15,-1 0 36-15,-3 0-45 0,3 0 3 0,1-2 29 16,-1 2-2-16,0 0-46 0,0 0 97 0,-2 0-86 0,1 2 65 16,-2-2-50-16,3-2 36 0,0 2-31 0,0-1-25 15,-4 1 7-15,4 0 13 0,-1 0-19 0,-3 0 70 0,4 1-31 16,-3-1-36-16,1 0 1 0,-2 0-4 16,5 0 62-16,-4 0-1 0,0 2-55 0,-1-2 5 0,3 0 66 15,-3 0-3-15,0 0-71 0,0 0 68 0,4-3-59 16,-4 3 7-16,2 1-24 0,-2-1 9 0,0 0 1 0,1 3-3 15,1-2 47-15,-1 2-50 0,-1-3-19 0,3 3 79 16,-3-3-53-16,0 4 11 0,1-3 7 0,-1-1-13 16,1 4 4-16,-1-2-13 0,2 1 45 0,-1 0-9 15,0 1 21-15,-2-2 11 0,2 3-58 0,0 1 50 0,-1-2 25 16,0 1-82-16,-1 1 1 0,1 0 41 0,-1 6-39 16,1-3 12-16,0-2 86 0,-1 1-69 0,1-1 26 0,-2-1 22 15,2 6 7-15,0-2-9 0,0 3-34 0,0-2-7 16,2 2 53-16,-1-3-56 0,-1 5 19 0,0-1 42 15,1 1-6-15,2-1-56 0,-2-1-12 0,2-2 1 16,-2 1 73-16,0 1-19 0,0 4-37 0,0-5 32 0,2 2 8 16,-3 1-9-16,4 2-11 0,-2-3 3 0,2 1-3 15,-2-1-5-15,-1 1 10 0,1 1-27 0,0 0 9 16,0-2-5-16,-2 3 1 0,0-3-2 0,0 1-2 0,0-3-4 16,2 5 13-16,-4-2-1 0,0 2-3 0,4 1-11 15,-2-2 7-15,-2 0-5 0,2-1-10 0,0 1 14 16,-2 1-4-16,1-2 0 0,1 2 0 0,0-2 0 0,-1 0-3 15,1 1 20-15,0-2 3 0,0 3-6 0,-1-2-6 16,1-1-3-16,-2 1-10 0,0 1 6 0,2-1 5 16,-2 2 6-16,1-2 11 0,1 2-13 0,0-2-7 0,-1-1 0 15,0 3 3-15,1-2-5 0,0 0-5 0,-3 1 12 16,2-1-7-16,1 1 1 0,1 2-1 0,-1-2 1 16,0 3-4-16,0-1-3 0,0 0 10 0,0 0 11 0,-1 1 3 15,2-2-5-15,-2 0-13 0,-1 0 10 0,2 2-9 16,0-1 8-16,0-2 5 0,2 1-7 0,-2 3 6 15,-2-3-2-15,4-1 2 0,-2 2 0 0,-3-1-13 16,3-1 17-16,0-2-15 0,0 3 3 0,-1-2 9 0,0 1-9 16,2-1 3-16,-2 0-15 0,1 2 5 0,-1-3 8 15,2 1-16-15,-4-3 20 0,3 0-1 0,-1-1-8 0,2 0 10 16,-3-1-6-16,0-3 5 0,2 1-15 0,0-1 16 16,0 0-9-16,-1-2-2 0,-1 0-12 0,-1-1 18 15,2 1-11-15,1-5-9 0,1 7 10 0,-1-7 15 16,-1 7-20-16,1-7-4 0,1 6 3 0,-1-6 26 0,0 4-3 15,0-4-15-15,1 3 20 0,-1-3-13 0,0 0-16 16,0 0-10-16,4 5-21 0,-4-5-21 0,0 0-28 16,0 0-12-16,0 0-29 0,0 0-26 0,0 0-57 15,4-19-7-15,-4 15-13 0,0 0-555 0,0 4 259 0,-9-11 174 16</inkml:trace>
  <inkml:trace contextRef="#ctx0" brushRef="#br0" timeOffset="6377.88">12499 3768 62 0,'0'0'64'0,"0"0"-9"0,0 0 6 16,0 0-22-16,0 0 6 0,0 0 0 0,0 0 0 16,0 0-1-16,0 0-2 0,0 0 8 0,2 38 11 0,-2-27-85 15,-2 1 54-15,2 0 6 0,0 5-3 0,0-3-3 16,0 2-4-16,0 2 2 0,0 0 21 0,0 0 0 15,0 2 14-15,0-1-18 0,0 1-39 0,2 0 29 16,0 1 25-16,0-1-37 0,2 2 7 0,-1-3 20 0,3 10-13 16,-3-5 13-16,-1 0-23 0,1-7 20 0,-1 3-2 15,1-2 1-15,-1 2-19 0,2-3-4 0,-1 1 22 0,-3 0-14 16,3-4 10-16,0 2-22 0,-3 0-1 0,1-2 14 16,1 0-4-16,-2-1-7 0,0-1 1 0,0 1 6 15,2-3 4-15,0 1-24 0,0-1 15 0,-2 0 10 16,0-3-17-16,1 0-1 0,-1-7-10 0,2 8 29 0,-2-8-9 15,0 0-9-15,0 12 6 0,0-12-1 0,0 6-3 16,0-6 6-16,0 0-20 0,1 8 5 0,-1-8 11 0,0 0-2 16,0 0 2-16,0 0-6 0,3 8-4 0,-3-8-7 15,0 0-21-15,0 0-4 0,0 0-11 0,0 0-61 16,0 0-15-16,0 0 21 0,0 0-4 0,0 0-37 16,0 0-17-16,0 0-330 0,0 0 158 0,0 0 106 0</inkml:trace>
  <inkml:trace contextRef="#ctx0" brushRef="#br0" timeOffset="7662.92">12567 4504 25 0,'0'0'78'0,"0"0"-5"0,0 0-7 16,0 0 9-16,0 0-21 0,0 0-5 0,0 0 13 15,2 8 1-15,-2-8-8 0,0 0-25 0,17 0 15 0,-17 0 19 16,21-1 4-16,-9 4-19 0,4-1-28 0,-3-6 10 16,4 4 9-16,0 2-5 0,0-5 6 0,3 1-26 15,-1-2 0-15,0 1 29 0,2 2-6 0,0 1-17 16,1-1-22-16,-3-2 21 0,3 2 7 0,-3 0 7 0,0 1 2 15,2-3-20-15,-1 3-14 0,4-5 11 0,-5 3 14 16,3 1-12-16,-2-3 3 0,2 2 6 0,1 2-5 0,0-3-6 16,0 1-1-16,-1 0 15 0,1 2-42 15,-1-3 31-15,12 1 4 0,-3-1 12 0,-6 3-2 0,13-2-18 16,-3-1 10-16,-7-1-9 0,0 4 16 0,8-5-18 0,-6 2 6 16,-3 3 0-16,8-4 10 0,-4 2-7 0,-5-1-19 15,9 0 33-15,-6 1-20 0,-4 2-8 0,-1-3 18 16,-1 2-2-16,2 1-17 0,10-4 8 0,-8 3-8 0,-2-2-5 15,-4 0 9-15,3 0 4 0,-3 1-12 16,2-2 3-16,0 3-7 0,-1-1-3 0,-1 0 22 0,15-2-23 16,-10 3 3-16,-2-2 21 0,-1 3-7 0,-3-3-11 15,2 2 9-15,1-1 4 0,1 1-2 0,-1-2 0 0,1 2-13 16,0-2 10-16,12-1-3 0,-7 2 7 0,-2 1-3 16,-4-2 2-16,10-1 8 0,-4 3 5 0,-4-1-22 15,-3 1 4-15,2-2 4 0,-1 3 10 0,2-1-8 0,-1 1 5 16,-1-2 6-16,1 2-30 0,15-3 27 15,-8 1 0-15,-6 1-11 0,1 0 1 0,11 0-4 0,-5-1 10 16,-5 1-10-16,12-2 4 0,-7 3 1 0,4-4-2 0,0 3-6 16,0-2 11-16,-7 3 5 0,-2-1-22 0,-4 0 17 15,2 0-18-15,0-1 0 0,-4 2 21 0,4-2 0 16,-1 2-10-16,0 0-12 0,-1 0 15 0,0 0-1 0,1 0 1 16,0-3 0-16,0 3 5 0,-1 0-23 0,0 0 29 15,0-2-3-15,0 1-2 0,-3 0 1 0,2 0 0 16,1 1-7-16,-3-3 13 0,2 2-21 0,0 1 4 0,-1-3 15 15,3 3-16-15,-1-2 14 0,-2 0-1 0,3 1-7 16,-1-1-4-16,-2 0-2 0,-1 1-1 0,-2-1 18 16,1 1-13-16,1 0 7 0,-2 1-10 0,2-3-2 0,-3 3 12 15,0-1 1-15,0-1-11 0,0 2 8 0,1-2-2 16,-2 2-2-16,3-3 4 0,-2 3 1 0,1-2-4 16,0 0-5-16,-3 2 11 0,4 0-1 0,1-2 6 15,-3 2-13-15,2-2 9 0,-2 2-7 0,-1-2-3 16,1 1 8-16,1-1-4 0,-4 2-2 0,2-1-8 0,-2 0 14 15,1 0-11-15,-2 0 3 0,2 1-1 0,-2-4 0 16,1 4 2-16,-3 0 5 0,1 0-7 0,1 0 5 0,2-1-11 16,-1 1 1-16,-1-2-2 0,1 1-2 0,0 1 15 15,2-2-2-15,-4 1-1 0,1-1 2 0,1 1 6 16,-2 0 1-16,3 0-6 0,-6 1-6 0,4 0 8 0,-1 0-2 16,1-5-5-16,-3 5 10 0,3-1-6 0,-3 0-3 15,4-1 4-15,-2 0-6 0,1 1 10 0,-3 0 1 16,-1 0-9-16,1 1-1 0,-2 0-2 0,0-2 8 0,5 2 2 15,-2-1 2-15,-2 1-4 0,-3-3-3 0,4 3 9 16,-3 0-10-16,-1 0 9 0,0-1 1 0,1-1-2 16,-7 2-6-16,11-1-8 0,-4-1 6 0,-1 1 9 15,3 0-7-15,-3-1 5 0,6 0-22 0,-3 0 13 0,-9 2-1 16,14-3-8-16,-6 3 5 0,-1-1-8 0,3-5 12 16,-1 5-8-16,-1 1 7 0,1-1 1 0,-3 1-10 15,1 0 14-15,-2-2-26 0,-5 2 25 0,11-1 1 16,-6 0-20-16,1 0 0 0,-6 1 14 0,7-3 0 0,-3 3 2 15,2-1-5-15,-6 1-8 0,8-1 10 0,-3 1-1 16,-5 0 8-16,8 0-13 0,-5-2-8 0,-3 2 5 0,8-1 13 16,-3 0-5-16,1-1 11 0,-6 2 3 0,7-1 8 15,-7 1-30-15,9 0 25 0,-4-3-25 0,-5 3 1 16,8-1 8-16,-3 1 11 0,-5 0-11 0,9-1-7 16,-4-1 17-16,-1 0-18 0,-4 2 25 0,10-1 4 0,-6-1-15 15,3 2 9-15,-1-2-37 0,-1 2 30 0,-1-3-16 16,0 3 1-16,-4 0 26 0,9-2-8 0,-3 1-10 15,-2 0-12-15,1 0 23 0,-5 1-32 0,9 0 13 0,-5-2 37 16,-4 2-18-16,5-1 15 0,-5 1-35 0,6-1 5 16,-6 1-7-16,5 0-20 0,-5 0 17 0,5-3 1 15,-5 3 8-15,0 0-5 0,7-1 18 0,-7 1 4 0,0 0-22 16,4-2-1-16,-4 2-18 0,0 0-4 0,0 0-8 16,4-4-3-16,-7 3-35 0,3 1-10 0,4 0-13 15,-4 0-39-15,0 0-27 0,0 0-11 0,0 0-19 0,0 0-22 16,2-9-17-16,-2 9-465 0,0 0 233 0,-11-9 154 15</inkml:trace>
  <inkml:trace contextRef="#ctx0" brushRef="#br0" timeOffset="13481.65">5205 3742 43 0,'0'0'54'16,"0"0"-24"-16,0 0 11 0,0 0 3 0,0 0-2 15,0 0-9-15,0 0-4 0,0 0 16 0,0 0-18 0,0 0 2 16,0 0 4-16,0 0-16 0,0 0 5 16,0 0 10-16,0 0 4 0,0 0 3 0,0 0-8 0,0 0-14 15,0 0 2-15,0 0-9 0,0 0 10 0,0 0-17 16,0 0 21-16,0 0 6 0,0 0-6 0,0 0-73 0,-16 0 79 16,16 0-16-16,0 0 6 0,0 0 0 15,-12 3 10-15,8-2 1 0,4-1-21 0,-13 0 7 0,9 0 3 16,-8 1 5-16,4-2 1 0,-1 4 3 0,2-3 13 15,0 0-32-15,1 2 9 0,-6-6 3 0,2 11 4 16,1-6 12-16,-2 0-56 0,3-2 21 0,-1 0 30 0,5-2-22 16,-6 7 23-16,2 4-31 0,1-3 27 0,2-2-33 15,-2-3-1-15,2 2 13 0,3 0 6 0,2-2 0 16,-7 1 10-16,7-1-20 0,-5-5 38 0,5 5-41 0,0 0 15 16,0 0-2-16,-10 3-10 0,10-3 33 0,0 0-13 15,0 0 17-15,0 0-19 0,-5-3 0 0,5 3-7 0,0 0 18 16,0 0-11-16,0 0-10 0,0 0 13 0,0 0-9 15,0 0 10-15,0 0-3 0,0 0-32 0,0 0 44 16,0 0-15-16,0 0-3 0,14-9 6 0,-7 7 7 16,4-2 3-16,1 3-39 0,1-3 19 0,4 0 9 0,-2 2-9 15,3 0-5-15,2 1 13 0,2-2-20 0,1 2-5 16,0-2 26-16,-1 1-1 0,2-1-7 0,1 3-14 0,-3 0 14 16,3 0 6-16,-2-5-4 0,-1 5 1 15,2 0-7-15,-3-2-2 0,1 2-2 0,-1-2 8 0,-1 2-7 16,-2-1 9-16,1-1-2 0,-1 1-3 0,0 2 8 15,-2-1-3-15,1 0-2 0,0 2 10 0,-2-4-18 0,0 4 16 16,-5-2 3-16,6-3-18 0,-4 3 9 0,-2 0 5 16,-1 0-5-16,-3 0 5 0,1-1-2 0,1 1-4 15,-1 0 0-15,-2 1-5 0,3 0 5 16,-3-1 1-16,0 0 2 0,-5 0-7 0,10-1-3 0,-10 1 3 0,8 1-2 16,-8-1-6-16,5-1 12 0,-5 1-3 0,0 0-2 15,6 0-4-15,-6 0 6 0,0 0 1 0,7 0 2 0,-7 0-3 16,0 0-5-16,7-1-2 0,-7 1-4 15,0 0 4-15,0 0 2 0,0 0-7 0,0 0-4 0,5 0-1 16,-5 0 12-16,0 0-11 0,0 0 2 0,0 0-1 16,0 0-12-16,0 0-6 0,0 0-35 0,8-3-29 0,-8 3-28 15,0 0-8-15,0 0-31 0,0 0-19 0,0 0-487 16,9-4 219-16,-9 4 146 0</inkml:trace>
  <inkml:trace contextRef="#ctx0" brushRef="#br0" timeOffset="14762.29">6602 3580 62 0,'0'0'64'0,"-9"0"27"15,9 0-24-15,0 0-2 0,-9 0-26 0,9 0 13 0,0 0 6 16,-9 0-24-16,9 0 0 0,0 0 5 0,-10-2 1 16,6 1 8-16,4 1-23 0,-11-2 21 0,5 2-65 15,1 0 59-15,0-2 6 0,0 1-9 0,-1 1-6 16,-1 1 23-16,1-3-6 0,-1 3-15 0,-1-2 24 0,-5 2-42 15,1-2 20-15,0 1-16 0,0 1 2 0,1 0 20 16,3-1 4-16,0 0 22 0,2-1-38 0,1 1 18 16,-2 0-14-16,4 1 22 0,-3 1-24 0,1-2 9 15,1 0-35-15,1 0 32 0,-2 0-19 0,2 2-7 0,0-2 18 16,1 0 0-16,-2 0-22 0,1 0 5 0,1 0 14 16,2 0 13-16,-4-2-39 0,4 2 20 0,-3 2-1 0,3-2 25 15,-3 0-26-15,3 0-9 0,0 0 28 0,-4 0-18 16,4 0 5-16,-1 1-25 0,1-1 11 0,0 0-4 0,0 0 23 15,-2 2-16-15,2-2 5 0,0 0-20 16,5 2 6-16,-1-2 18 0,-1 1-21 0,1-1 7 0,-2 1 14 16,3-1-14-16,2 1-12 0,-3-1 5 0,4 0-4 15,0 2 30-15,-1-2-16 0,6 1 5 0,0-1-15 0,1 1 20 16,-2-1-9-16,1 0 1 0,3 0 4 0,-5 3-3 16,0-3-14-16,3 0 11 0,4 0-5 0,-5 1-3 15,3-1 10-15,1-1 14 0,-2 1-13 0,1 0-1 16,0 0-4-16,-2 0 0 0,3-3-4 0,-2 3-16 0,2 0 17 15,-2-1-2-15,0 0 5 0,-2 1 1 0,2-2-23 16,1 2 25-16,-2-1 8 0,1 0-12 0,0 0 2 0,1 1-3 16,-2-2-5-16,0 0 6 0,4 1-3 15,-4-1 4-15,3 0-11 0,-1 2 9 0,0 0-4 0,-1 0 0 16,0 0-1-16,0-1 11 0,1 1-9 0,-2 0-1 16,4-1 2-16,-4 1-3 0,3 0-2 0,-3 0-7 15,0 0 9-15,0-1 4 0,1-1-4 0,-2 2 2 0,2 2-8 16,-1-4 1-16,0 2 15 0,2 0-5 0,-4 0 0 15,2-1 2-15,-1 1-7 0,2 0 5 0,0 0-3 16,0 0 2-16,0 0 8 0,-2 0-10 0,1-1-3 0,1 2 14 16,1-2-2-16,0 1-2 0,-3 0-2 0,3 0 7 15,-1 0-2-15,-1 0-1 0,-1 0-1 0,-2 0-2 0,2 0 13 16,1 0-5-16,-2 1-17 0,2-1 23 16,-2 0-3-16,1 0 2 0,-1 0-12 0,0 1 11 0,-4-1-10 15,5 0 17-15,-4 0-8 0,-1 0-6 0,6-1-6 16,-3 1 14-16,-3-1-6 0,3 1-2 0,-3 0 3 0,0 0-6 15,-1 0 11-15,3 0-9 0,-4 0 1 0,-1 0 0 16,1 0-1-16,4 0 5 0,-6 0-12 0,3 0 10 16,-2 0 0-16,3 0-26 0,-2-3 27 0,-1 3 3 15,0 3 1-15,0-6-19 0,1 3 9 0,-3 0 1 0,3 0-11 16,-1 0 0-16,-1 0 11 0,1 0 9 0,-1 0 3 16,0 0-32-16,0 0 3 0,2 0 18 0,-3 0-9 0,1 0-6 15,-2 0 11-15,2 0-3 0,-4 0-1 0,4-1-1 16,-3 1 0-16,3 0-11 0,1 0 17 0,-4 0-12 15,-1 0-4-15,4 0 3 0,-1 0 12 16,0 0-8-16,-3 0 14 0,2 0-15 0,-1 1 0 0,-1-1-4 0,0 0 11 16,0 0-11-16,0 0 0 0,0 0 6 0,0 0-38 15,0 0 18-15,4-1-10 0,-4 1-15 0,0 0-13 0,0 0-25 16,0-2-15-16,0 2-31 0,0 0-8 0,0 0-47 16,0 0 15-16,0 0-22 0,-10-4-9 0,6 4-464 15,0 6 219-15,4-6 148 0</inkml:trace>
  <inkml:trace contextRef="#ctx0" brushRef="#br0" timeOffset="22722.1">6334 3633 61 0,'-9'0'38'0,"9"0"11"0,0 0 6 16,0 0-12-16,-4 2-19 0,4-2 15 0,0 0 9 0,-5 3 3 16,5-3-30-16,0 0 4 0,0 0 13 15,0 0-19-15,-8-3 19 0,8 3-15 0,-5 3 1 0,5-3-12 16,0 0 23-16,-6-3-20 0,6 3-3 0,0 0 3 15,-7 0-5-15,6-2 34 0,1 2-21 0,0 0-1 16,0 0-1-16,0 0-12 0,-10 2 6 0,10-2-5 0,0 0-2 16,0 0-3-16,0 0 10 0,0 0-2 0,-5 0 14 15,5 0-20-15,0 0-7 0,0 0 12 0,0 0-9 16,-2 0 16-16,2 0 8 0,0 0-16 0,0 0-6 0,0 0 0 16,0 0 13-16,3-7 2 0,-3 7-20 0,0 0 0 15,0 0-11-15,4 0 44 0,-4 0-52 0,4-1 29 0,-3 1 6 16,5 0-8-16,-3-2 10 0,2 0 2 15,-1 0-4-15,-4 2-31 0,10 2 16 0,-4-2-13 0,1-2 19 16,-7 2-12-16,10 0 3 0,-2 0 18 0,-1-3-17 16,2 1 1-16,0 3-13 0,1-1 58 0,1-4-26 0,-2 7-26 15,4-6 12-15,-4 3-15 0,-1 1-2 0,2-1-21 16,3 0 48-16,-1-2-13 0,1 3 27 0,-2-1-13 16,-3-1-30-16,6-1 16 0,0 2 20 0,-2-1-19 15,-3 1 4-15,7 0 15 0,-3-3-2 0,-2 1-10 0,0 2-30 16,0-3 18-16,-1 4-14 0,5-2 24 0,-3-1 33 15,-1 2-25-15,1-2-23 0,-2 2-1 0,1-1 29 16,-3 2-22-16,5 1-11 0,-2-1 27 0,-2-2 7 0,-1 2-24 16,6-4 18-16,-5 5 3 0,0-4-10 15,0 2-62-15,0-1 71 0,-1 2-72 0,4-2 81 0,3 0 0 16,-3-1 11-16,0 1-33 0,0 2 8 0,-2-2-26 0,0 1-22 16,-3 0 38-16,3 0-15 0,-2 0 44 0,0 0-39 15,5-3 40-15,-4 6-8 0,5-6 5 0,-2 2-45 0,-3 0 18 16,1 1-6-16,-1-2 14 0,1 2-19 15,-4 0-16-15,9-1 59 0,-5 2-74 0,3-2 31 0,0 1 26 16,-4 0 22-16,4 1-13 0,-2-1-17 0,-2 0 20 16,1 0-25-16,0 0 12 0,-3 0 9 0,7-1-12 0,-4 1-9 15,1 0 27-15,1-1 6 0,1 0-27 16,-3 1-30-16,-1-2 34 0,0 2 10 0,-1 0 10 0,6 3-14 16,-7-4-29-16,2 1-9 0,0 0 30 0,-2 0-17 15,-2 0-7-15,3 0 10 0,-2-2-5 0,6 2 29 0,-3 0 2 16,-2 0-22-16,-2-2 19 0,3 4 7 0,-3-4-43 15,3 4 34-15,-2-2 1 0,2-2-11 0,-1 4-23 0,0-2 4 16,1 0 20-16,-1-2-25 0,1 4 21 0,5-5 8 16,-7 3-40-16,3 0 2 0,1 0 43 0,-3 0-3 15,0 1-24-15,0-1 19 0,-1 0 9 0,0 0-38 16,1 0 7-16,0 0 17 0,0 0-20 0,-1 0 15 0,1 0-11 16,0 0 21-16,0-1-31 0,-1 2 42 0,2-1-16 15,-1-1 9-15,5-1-26 0,-3 2 25 0,-3 0 3 16,4 0-3-16,-5 0-34 0,3 0 37 0,-3 0-8 0,1 0-5 15,1 0 3-15,-7 0-102 0,13 0 102 0,-7 0-13 16,1 0 4-16,-1 0 22 0,0 0-32 0,-2 0 16 16,3 0 10-16,-2 0 2 0,2 0 0 0,0 0-5 0,-1 2-8 15,1-2 10-15,0 0-14 0,0 1 10 0,-1-1-19 16,1 2-2-16,-1-2 0 0,3 0 33 0,-2 0-14 16,0 0 8-16,-2 2-16 0,4-2-3 0,2 2 5 15,-3 1-2-15,2-3 4 0,-1 1 2 0,-3-1-20 0,-1 1 21 16,3-1 0-16,-3 0-19 0,2 0 21 0,2 0-3 15,-4 3-2-15,4-3 7 0,-3 0-6 0,-1 1 7 0,9 1-9 16,-7-2 9-16,3 1-19 0,-1 0 6 16,-3-1 22-16,2 0-16 0,-2 3-16 0,1-3 32 0,-1 1 6 15,4-1-15-15,-3 1 0 0,-1-1-9 0,4 0-1 16,-5 2 1-16,3-4 7 0,0 2-16 0,1 0 8 0,-3 2 29 16,1-2-14-16,-1-2 6 0,2 2-11 0,0 0-9 15,-2 3-36-15,1-4 46 0,0 1 4 0,0 0-19 16,0 0 17-16,-1 1-23 0,3-1 10 0,-1 0 10 15,-2-1 5-15,1 1-8 0,-1 0-4 0,2 0-1 0,-2 0 6 16,2 0-26-16,-1-2 10 0,-1 2-4 0,2 0 10 16,-4-1 0-16,3 1 17 0,0 1-9 0,1-2-10 0,-3 1 11 15,4 1-9-15,-4-1 10 0,1 0-5 0,1-1 1 16,-2 1-6-16,4-1-2 0,-3 2 0 0,1-1 8 16,0-1-4-16,0 0 14 0,-3 1-12 0,2 0-10 15,-1-2 25-15,1 2-26 0,0-1-9 0,0 1 21 0,-1-1 1 16,0-1-4-16,2 2-3 0,-7 0 3 0,11-1-11 15,-8 1 12-15,4 0 11 0,0 0-12 0,-7 0 2 16,10-3 0-16,-2 3 6 0,-3 0-10 0,1 0 10 0,0 0-20 16,0 0 3-16,-1 0-3 0,8-1-8 0,-4 2 22 15,-3-1 10-15,1 0-4 0,-2 0-8 0,1-1 3 16,3 1 3-16,-4 0-2 0,0-1-3 0,0 1-10 0,4-2 0 16,-3 2 5-16,1-1 6 0,-1 1-14 0,-2 0 28 15,4-1-19-15,-2 1 6 0,-1 0 10 0,3 0-10 16,-5 0 1-16,1-1-7 0,1 1 11 0,-2-2 9 15,1 2-7-15,2 0-8 0,-3 0 2 0,0 0-5 16,4 0 6-16,-1 0-6 0,-2 0 0 0,0 0 3 0,1 0 5 16,-1 0 10-16,0 0-14 0,-1 2-11 0,0-4 12 15,1 2-17-15,-2 2 20 0,0-2-6 0,-1 0-2 0,-1 0 4 16,6 0-8-16,-6 0 3 0,2-2 1 0,2 2 4 16,-4 0-5-16,1 0 6 0,1 2 3 0,-2-2-3 15,4 0-4-15,-4 0-7 0,3 0 7 0,-3 0-8 0,0 0 11 16,2 0 8-16,-2 0-25 0,0 0 20 0,0 0-18 15,0 0 15-15,0 0-4 0,0 0 3 0,0 0 1 0,0 0 3 16,2 0-7-16,-2 0 4 0,0 0-9 0,0 0 2 16,0 0 9-16,0 0-23 0,0 0 17 0,0 0 7 15,0 0-11-15,0 0 13 0,0 0-15 0,0 0 3 16,0 0 0-16,0 0-2 0,0 0 7 0,0 0-5 0,0 0 1 16,0 0-1-16,0 0 3 0,-9 1-12 0,9-1 5 15,0 1-4-15,0-1 14 0,-5 1 10 0,5-1-10 16,-4 2 2-16,0-2-7 0,2 0 8 0,-1 1-9 0,-1-1 4 15,0 1 5-15,-1-1-16 0,0 0 9 0,1 3 5 16,-1-3-4-16,1 0-8 0,0 0 4 0,-2 1 9 16,6-1-3-16,-11 4 0 0,6-4-4 0,-1 2 3 0,2-1-8 15,4-1 13-15,-12 1-5 0,8 0-12 0,-4-1 18 16,2 2-15-16,6-2 6 0,-9 1 6 0,1-1-5 16,3 1 12-16,5-1-14 0,-11 0-4 0,2 0 17 0,2 0-9 15,-3 4-7-15,0-2 3 0,1-2 1 0,2 0 9 16,1 0-9-16,-4 0-1 0,4 0 3 0,1 1 1 15,-1-1-6-15,0 0 6 0,-2 0 0 0,1 0 5 0,-1 0-14 16,1 0-4-16,-3 0 11 0,3 0-3 0,1 0 9 16,-2 0-10-16,0 0 16 0,2 1-12 0,-1-2-3 15,1 1 4-15,-2-1-11 0,-1 1 7 0,3-2 5 16,-1 1 3-16,0 1-6 0,0 0-10 0,-2 0 19 0,3 0-15 16,-3-3 5-16,4 3-3 0,-3 0-1 0,3 0 3 15,-5 0 1-15,2 0-11 0,2 0 8 0,-8 0 10 16,4 0 1-16,2-1 6 0,-1 1-5 0,2 0-8 15,0 0 7-15,1 0-10 0,-1 0 11 0,1-1-4 0,-2 1 0 16,-1 0-4-16,3 0-4 0,-8-2 15 0,5 1-7 16,-2 1-1-16,1 0-5 0,-2 0 7 0,1-1-1 0,1 1 10 15,1 2-16-15,2-3 9 0,1 1-16 0,-2 1 16 16,0-1-12-16,1 0-12 0,0-1 14 0,0 1 12 16,-1-1-9-16,5 1-12 0,-5 0 6 0,3 1 10 15,-2-1 6-15,0 0-18 0,-1-1 19 0,3 1-25 0,-5 0 17 16,2 0-3-16,1 0-3 0,-1-1 0 0,-6 1 10 15,4 0-11-15,-3 0 2 0,0-2 5 0,-3 4 12 0,3-2-22 16,0 0 6-16,0 0 13 0,-1 0-9 0,3 0-8 16,1 0 11-16,-5 1-10 0,5-2 6 0,0 1 4 15,-3 1-5-15,2-1 2 0,0 0-5 0,4 1-2 16,-2-1 2-16,0 0-5 0,3 0 9 0,-3 0 4 0,2 0-10 16,-6 0 0-16,-2 0 5 0,5 1-4 0,-4 1 7 15,1-2-9-15,4 0-16 0,-2 1 22 0,-2 0-10 16,3-1 5-16,1 0 2 0,-2 4 11 0,-5-2 2 15,3-1 1-15,2 0-3 0,-1-1-8 0,-1 2-6 0,-1-2 12 16,1 1-3-16,-2 0-7 0,5-1 6 0,-1 3 2 16,-5-3 4-16,5 0-15 0,-1 2 8 0,-2-2-2 0,4 2-2 15,1-2-1-15,2 1-4 0,-2-1 10 0,3 0-2 16,-4-1 10-16,5 1-18 0,-2 1 11 0,0 0 0 16,-6-1-6-16,5 0 11 0,-2 1-9 0,0-1 1 15,3 0 16-15,-6 2-9 0,-2 0-2 0,5-2-5 0,-6 0-7 16,5 0 11-16,-4 0 0 0,2 3 2 0,0-3-11 15,-1 0 10-15,4 3-7 0,0-3 2 0,1 0 2 16,1 0-3-16,2 0-11 0,-2 0 13 0,2 1-6 0,1-1 6 16,-2 0 5-16,3 0-16 0,-1 2 1 0,-1-2 8 15,1 0 11-15,0 0-7 0,-1 2-2 0,0-2 0 16,0 0 1-16,-3 0 9 0,5 1-6 0,-5 0 3 0,5-1-13 16,-6-1 9-16,4 2-1 0,-2-1-4 15,-1 1 4-15,-2-1 8 0,3 0-10 0,-5 0 0 0,0 2 5 16,3 0-4-16,3-2-10 0,-2 2 0 0,2-2 5 0,1 3-7 15,-2-3 1-15,8 0 12 0,-9 0-8 0,4 0 9 16,5 0 6-16,-7 0-16 0,2 0 12 0,5 0-13 16,-12 1-3-16,7-1 15 0,-3 1 4 0,3-1-3 0,-3 2-11 15,8-2 9-15,-13 1-9 0,7-1 5 0,-3 0 7 16,3 1-3-16,-1 0 3 0,1-2-5 0,-1 2 4 16,7-1-12-16,-11-1 10 0,6 2-13 0,5-1 13 15,-9-1-4-15,5 1 4 0,4 0-11 0,-11 1-1 0,7-1 12 16,4 0 1-16,-11 0-6 0,8 0 5 0,3 0 4 15,-8 0-11-15,8 0-1 0,-6 0 1 0,6 0 9 16,-7 0 5-16,7 0-12 0,-7 0 12 0,0 0 1 0,7 0-2 16,-7 0-7-16,7 0 0 0,-7 0 2 0,5 0-5 15,-3-1 13-15,2 2-9 0,2-1-7 0,1 0 1 16,-7 0 2-16,7 0-3 0,0 0 8 0,-7 0-5 0,7 0 5 16,-4 0 2-16,1 0 3 0,1 0-7 0,2 0-1 15,-4 0-1-15,0-1 5 0,4 1-5 0,-6 0 13 16,3 0-9-16,3 0 2 0,-5 0-6 0,5 0 8 15,-5 0-5-15,5 0-5 0,0 0 11 0,0 0-3 0,0 0-8 16,-8 1 12-16,7-2-2 0,1 1 0 0,-4 0-5 16,4 0-9-16,0 0 8 0,-5-1 3 0,5 1-6 0,0 0 5 15,-3 1-7-15,3-1 10 0,0 0-2 0,0 0-14 16,0 0 16-16,-6-2-11 0,6 2 5 0,0 0-3 16,0 0 9-16,0 0 4 0,0 0-3 0,-1 0-1 0,1 0-6 15,0 0 8-15,0 0-4 0,0 0 9 0,0 0-2 16,0 0-3-16,0 0 5 0,0 0-5 0,0 0 1 15,0 0-7-15,0 0 3 0,0 0-6 0,0 0 4 16,0 0-3-16,0 0 1 0,0 0 4 0,0 0 8 16,0 0-10-16,0 0 3 0,-8 2-3 0,7-2-1 0,1 0 7 15,0 0-4-15,0 0 1 0,0 0-10 0,-12-1 0 16,12 1 27-16,-6-1-23 0,6 1-5 0,0 0 10 0,0 0-11 16,-7 0 8-16,5 0-5 0,-1 0 5 0,3 0-6 15,0 0-3-15,0 0 11 0,0 0-10 0,0 0 1 16,-10-2-3-16,10 2 6 0,-2 0-10 0,0-1-3 15,2 1-8-15,-2-1-19 0,2 1-7 0,0 0-9 0,0 0-5 16,0 0-31-16,2-6-17 0,-2 6 12 0,0 0-40 16,0 0 11-16,0 0-26 0,0 0 3 0,0 0-4 15,0 0-16-15,0 0-347 0,0 0 172 0,-6-7 114 0</inkml:trace>
  <inkml:trace contextRef="#ctx0" brushRef="#br0" timeOffset="29560.33">2569 5334 42 0,'0'0'56'0,"-14"-12"10"16,14 12-28-16,0 0 1 0,0 0-4 15,0 0 2-15,-9-2-5 0,9 2 34 0,0 0-26 0,0 0-14 16,0 0 24-16,0 0-30 0,-18 0 13 0,18 0-27 16,0 0 13-16,0 0 4 0,-15-3-12 0,15 3 2 15,-9 0 30-15,9 0 7 0,0 0-41 0,0 0 15 0,-22 0-13 16,18 0 22-16,4 0-19 0,0 0 8 0,-21 3-8 15,21-3-8-15,-18 3 17 0,5-3-16 0,13 0-1 16,-21 4 6-16,8-2-4 0,1-2-4 0,-1 3 5 0,2-1 20 16,-2 6-9-16,-1-4-9 0,1-1-15 0,-2 4 15 15,-1-5-8-15,2 1 4 0,0 2 12 0,-2 2-3 16,0-5-22-16,-1-2 2 0,1 7 19 0,0 0 2 16,-1-3 7-16,3 4-16 0,-2-3-2 0,3-2-3 0,-4-2-12 15,3 5 12-15,1-4 6 0,-1-1-16 0,2 1 32 16,0 4-12-16,-1 1 11 0,1-3-7 0,1-4-36 0,-1 5 31 15,2-5-2-15,-3 3 11 0,2 4-4 0,-2-5-23 16,0 0 15-16,2 4 0 0,1-4-34 0,-1 0 23 16,-1 5 16-16,0-4-31 0,0-1-7 0,0 3 6 15,2 1 33-15,-2-2-5 0,-1-2-21 0,3 3 11 0,-4 2 12 16,4-4-10-16,0 3 12 0,-2-3 15 0,2 2-43 16,0-2 11-16,-3 2 30 0,3 0-17 0,-2-1-11 0,2-1-28 15,0-1 45-15,0 1 4 0,1-1 7 16,0 3-12-16,-4-1-5 0,3 1-45 0,-2-2 89 0,1 1-75 15,3 1 32-15,-4 1 13 0,1-2-56 0,-1-1 40 16,6 1-13-16,-5 1 20 0,3 0-7 0,-2-2-90 0,3 1 104 16,-2 0-15-16,3-3-31 0,1 2 18 15,0 0-17-15,0 1 55 0,-6-2-38 0,1 3-26 0,1 1 40 16,-2-1-23-16,2-1-10 0,0 0 27 0,-1 1-24 0,1-2 17 16,1 2-12-16,1-1 10 0,1-2 45 0,-3 4-76 15,2-2 82-15,3-1-19 0,-3 0-5 0,2-1 20 16,0 1-22-16,0 0-19 0,1 1 30 0,0-3-16 0,-3 2-21 15,4 0-11-15,-2-1 51 0,0 2-38 0,1 0 36 16,-1 0-10-16,-3-1 5 0,1 2-7 0,-2 1-44 16,2-3 20-16,0 2-25 0,0-3 43 0,0 5-29 15,0-3 33-15,2 0 11 0,-2 1-45 0,3-3 18 0,-4 4 8 16,2 0 46-16,-1-1-29 0,0-2-54 0,-1 5-16 16,1-4 28-16,2 0 11 0,-2 0-9 0,3 0-2 15,-4 2 61-15,2 0-38 0,-2 0 35 0,2-2-15 0,-2 3-7 16,3-2 3-16,1-1-14 0,-1 1 9 0,1-3-27 15,-1-1 29-15,-1 8-24 0,1-4 30 0,-1-2 0 16,1 8-37-16,-2-5 31 0,3 2-19 0,0-5 27 0,1-2-19 16,1 2-8-16,-1 3 12 0,1-1-1 0,-1 5-15 15,1-5 13-15,-2 0 3 0,-1-2 10 0,2 2-9 16,1-1-11-16,-1 0 7 0,1 0 5 0,-2 5-16 0,-2 0 15 16,2 1 6-16,1 0-17 0,-1-5-2 0,0 2 5 15,0 2-22-15,1-1 34 0,-1 2 10 0,-1 0-10 16,1-1-1-16,0-2-22 0,1 0-3 0,0-1 16 15,3 0 3-15,0-1-3 0,-3 7-8 0,0-4 0 0,2-1-7 16,0-1 14-16,-1 2-6 0,2-3 2 0,0-1 20 16,-1 3-28-16,2-2 7 0,-2 0 37 0,2 0-30 15,-1 0-4-15,-1 2-1 0,2-3 3 0,-1 2-33 0,2 2 33 16,-2-3-38-16,0 0 19 0,1 2 22 0,-1-2-8 16,3 4-3-16,-2 3 15 0,0-5 4 0,1 3-37 15,0-5 0-15,-1 2 14 0,1-2 1 0,-1 2 21 16,3-2-7-16,-3 4-1 0,4 2-4 0,-2-2-25 0,-2 0 13 15,3-1 16-15,-2-3-11 0,0 2-11 0,2 1 13 16,-1 0-13-16,0-1 3 0,0-1 11 0,0-1 19 16,1 1-20-16,-3-1-2 0,6 4 23 0,-3 0-45 0,1 1 44 15,1-3-16-15,-1 2-13 0,0-1 0 0,-1 1 2 16,1-1-16-16,2-1 22 0,-3-1 11 0,2 3 4 16,0 0-16-16,-1-1 11 0,2-4 4 0,-1 4-4 0,-2-3-18 15,1 2 29-15,2 0-8 0,-2 1 3 0,0-4-11 16,2 4-8-16,0 0-15 0,-2-4 35 0,0 5-2 0,2-6-10 15,1 3 33-15,0 0-36 0,-2 1 8 0,3-2-14 16,0 0 24-16,-1 1-23 0,-3 2 11 0,5-5 6 16,0 4 5-16,-2-2-16 0,1 0-12 0,0-1 3 15,-3 1 5-15,5-2 11 0,-6 1-13 0,4 1 0 0,-5-3-5 16,3-1 8-16,-3 4 13 0,1-5-1 0,3 1-15 16,-3 1 6-16,-1 0 3 0,1 2 3 0,1-3 2 15,4 4-15-15,-4-1-11 0,1-1 9 0,-2-1 4 16,2 0-1-16,-1 1 3 0,-1-1-3 0,2 0 20 0,-4 1 0 15,5-2-23-15,0 1 23 0,1 1-19 0,-1-1 13 16,2 1-7-16,0 1 16 0,-3-3-15 0,3 1-1 0,-2-1 5 16,-1-1-7-16,-2 0 21 0,11 1-27 0,-6-1 23 15,-3 2-11-15,2-2-7 0,0 0 4 0,-3 0-1 16,3 0-4-16,-1 0-8 0,-2 0 12 0,0 0-9 16,1 2 2-16,-2-2 4 0,3 0-10 0,0 0 7 0,-3 0 10 15,0 2 4-15,1-2 0 0,2 0 3 0,-2 1-16 16,1-2 11-16,2 1-1 0,-2 0 4 0,1 0-16 0,0 0-5 15,-1-2 3-15,9 4 20 0,-5-2-8 16,-1 0 6-16,-1 1-13 0,0-2 8 0,4-1 1 0,-4 0 12 16,0 2-18-16,-1 0 7 0,0 0-27 0,0 0 19 15,5 0 11-15,-2-2 1 0,-2 1-11 0,-1 1-16 0,1 0 14 16,-1-1 4-16,3-1-14 0,2 0 16 0,-3 1-14 16,-2 2 5-16,2-2-2 0,-4 1 18 0,0-2-3 0,3 2-4 15,5-1-5-15,-5 1 4 0,-1 0 13 0,1 0-32 16,-1 0 21-16,4 1-20 0,-2-2 22 0,0 1-16 15,-2 0 12-15,4 1-13 0,-1-1 8 0,-4 0 3 16,1 2-12-16,0-4 8 0,-1 2-1 0,1 0 9 0,0 2-12 16,3-1 4-16,0 0 6 0,-4-1-20 0,2 0 15 15,0 0-5-15,-3 0 16 0,2-1 4 0,0 1-14 16,1 0 16-16,4-1-6 0,-2 1-12 0,-2-2 10 16,-3 4-7-16,2-4 13 0,1 2-23 0,5 0 19 0,0-1-4 15,-4 1 12-15,6 0-32 0,-7 0 9 0,1 0-1 16,-1-2 8-16,3 0-6 0,0 2 9 0,-2-1 7 0,-1 1-27 15,3-3 25-15,-2 2-18 0,1-2 6 16,0 3 9-16,-1 0-14 0,-1-1 2 0,-3 1 6 0,2-2 10 16,2 0-35-16,0 2 26 0,-1-3-11 0,0 3 9 15,-2 0 17-15,-2 0-5 0,2-1-9 0,1 0-8 0,-3 1 7 16,2 0 0-16,-1 0 9 0,1-1-11 0,1 0-14 16,-1 1 5-16,-2-1 16 0,3 1-2 0,-1-2-3 15,-1 0 11-15,1 2-19 0,1 0 14 0,-1-2-17 0,0-1 14 16,3 1 13-16,0 0-22 0,0 1 2 0,-1-1 12 15,-2 1 0-15,-3 0-13 0,4 0 15 0,-3 0-19 16,1 0 15-16,-6 1 1 0,9 0-15 0,-3 0-2 0,-6 0 22 16,11-4-15-16,-5 4 2 0,-1-1-3 0,-5 1 20 15,11-1-31-15,-7 1 13 0,2 0-3 0,0-1 10 16,-6 1-3-16,9-1-12 0,-3 1 6 0,-1-2 25 16,-5 2-27-16,10-2 10 0,-6 1-2 0,0 2-23 0,-4-1 18 15,10-2 14-15,-5 1-17 0,-5 1 0 0,9-2-4 16,-9 2 12-16,8 0-2 0,-2 0-2 0,-6 0 10 0,8-1-20 15,-8 1 12-15,6-1 2 0,-1 1-6 0,-5 0 5 16,7-1-2-16,-7 1-1 0,0 0-15 0,6 0 5 16,-6 0 8-16,5-1 13 0,-5 1-20 0,7 0 20 15,-7 0 5-15,7-3-23 0,-7 3 14 0,5-1-22 0,-5 1 19 16,7-1 10-16,-7 1 9 0,6-2-19 16,-3 1 3-16,-3 1-21 0,9-3 3 0,-9 3 19 0,7-2 3 15,-7 2-10-15,7-2-9 0,-3 1 21 0,-4 1-9 0,6-2 0 16,-6 2 4-16,5-1 0 0,-5 1-3 0,4-3 6 15,-4 3 2-15,0 0-14 0,5-3 2 0,-5 3-4 16,0 0 19-16,6-3-18 0,-6 3 5 0,4 0-9 0,-4 0 8 16,7-2 17-16,-5-1-7 0,-2 3-8 0,0 0 9 15,7-3-8-15,-4 2-1 0,-3 1-1 0,5-5-4 16,-5 5 8-16,6 0-1 0,-6 0-4 0,4-5 2 0,-1 3 16 16,-3 2-14-16,4-3 7 0,-4 3-9 0,5-5 7 15,-1 3-3-15,-4 2 1 0,4-6-7 16,-2 4-4-16,1-2 13 0,-3 4 1 0,4-2-5 0,-4 2-6 0,5-6 1 15,-5 6 0-15,4-4 6 0,-3 1-1 0,-1 3 11 16,4-4-5-16,1 2-17 0,-5 2 5 0,5-6 9 16,-4 4-3-16,-1 2 5 0,5-3-8 0,-2-1 7 15,-3 4-4-15,4-5 4 0,-4 5-4 0,4-5-8 0,-4 5 8 16,4-5-1-16,-4 5 4 0,5-5-5 0,-5 5 4 16,3-5-7-16,-1 1-3 0,-2 4 4 0,2-6 2 15,1 4-3-15,-2-2 0 0,-1 4-5 0,5-6 9 0,-2 2-6 16,-1 1 4-16,-2 3-7 0,7-4 11 0,-6 1-10 15,1-1 3-15,-2 4 6 0,3-6 5 0,0 4-13 16,-3 2 2-16,4-6 9 0,-2 5-5 0,-2 1-7 0,1-7 26 16,-1 7-30-16,3-6 12 0,-3 6-3 0,3-4 2 15,-3 4-7-15,1-7 4 0,1 3 3 0,-2 4 1 16,4-4 3-16,-4 4-6 0,1-5 4 0,-1 5 2 0,2-5-6 16,-2 5-7-16,1-7 7 0,-1 7-3 0,1-2 9 15,-1 2 3-15,3-5-11 0,-3 5 5 0,2-7-9 16,0 4-2-16,-2 3 2 0,1-5 14 0,-1 5-9 15,4-4 5-15,-4 4-10 0,1-5 9 0,-1 5-8 0,3-3-3 16,-3 3 15-16,0 0-10 0,0-9 7 0,0 9-12 16,3-5-5-16,-3 5 11 0,2-5-5 0,-2 5 16 15,2-5-6-15,-2 5-6 0,3-4 3 0,-1 1 5 0,-2 3-6 16,2-4-5-16,-2 4 5 0,2-5-4 0,-2 5 19 16,1-4-16-16,-1 4-1 0,3-5-2 0,-3 5 3 15,1-6-9-15,-1 6 2 0,3-3-2 0,-3 3 8 0,1-8 8 16,-1 8-3-16,0 0 0 0,5-9-8 0,-5 9 8 15,3-5-7-15,-3 5 0 0,0 0 0 0,2-10 3 16,-2 10 6-16,0 0 0 0,3-6-6 0,-3 6 7 0,0 0 0 16,4-8-8-16,-4 8 6 0,0 0-7 0,1-7 0 15,-1 7 3-15,0 0-12 0,0 0 12 0,0-9 2 16,0 9-1-16,0 0-7 0,0 0 5 0,1-10 5 0,-1 10-3 16,0 0 0-16,0 0 1 0,0 0-3 0,-1-10-4 15,1 10-1-15,0 0-2 0,-3-7 16 0,3 7-2 16,0 0-8-16,0 0 0 0,-2-10-6 0,2 10 1 15,0 0 15-15,0 0-13 0,0 0 8 0,-1-9 1 16,1 9-5-16,0 0 9 0,0-8-13 0,0 8 0 0,0 0 12 16,1-9-11-16,-1 9 6 0,0 0-9 0,0-8 5 0,0 8 10 15,0 0-3-15,0 0 1 0,-1-11-14 0,1 11 16 16,0 0-17-16,0-8 21 0,0 8-10 0,0 0 2 16,0 0-6-16,3-7 6 0,-3 7-8 0,0 0 5 15,0 0-5-15,0 0 5 0,-2-11-4 0,2 11-4 0,0 0 5 16,0 0 6-16,2-9 1 0,-2 9-2 0,0 0-14 15,3-9 16-15,-3 9-5 0,0 0 4 0,0-7 8 16,0 7-8-16,0 0-1 0,0 0-5 0,0-10 8 0,0 10-18 16,0 0 7-16,0-10 8 0,0 10 3 15,0 0 0-15,-1-10-11 0,1 10 9 0,0 0-8 0,1-9 0 16,-1 9-19-16,0 0 23 0,-1-10-2 0,1 10-1 0,0 0 6 16,-2-8-10-16,2 8 11 0,0 0-1 0,0 0-2 15,3-11-1-15,-3 11 3 0,0-7 2 0,0 7-2 16,0 0 5-16,0 0-15 0,-1-12 6 0,1 12 2 15,-2-6 13-15,2 6-11 0,0-7 2 0,0 7 1 0,0 0-12 16,-2-9 5-16,1 5 4 0,1 4-1 0,0 0-7 16,-4-11-5-16,4 8 13 0,0 3-1 0,0-7-6 15,0 7 9-15,-1-9-6 0,-1 6-1 0,2 3 2 0,-1-10 14 16,1 10-5-16,-1-8-16 0,-1 3 0 0,2 5 14 16,-2-8-9-16,1 3 4 0,-1 0-6 0,0 0 5 15,2 5 18-15,-2-9-23 0,-1 6-10 0,3 3 9 0,-3-9 5 16,2 6 7-16,-3-2-10 0,3 1 1 0,-3-2-5 15,3 2 5-15,-2-1 1 0,-1 2-16 0,-1-6 19 16,1 4-9-16,0-1 1 0,1 0 11 0,-1 3-15 0,4 3 10 16,-5-9-1-16,2 6-1 0,-1-6-1 0,0 4 8 15,-2-3-5-15,1 1-6 0,-1 1-3 0,2 0 2 16,0 0-22-16,0 1 29 0,-1-3-7 0,-3 0 0 0,3-1 3 16,0 0 3-16,0 5 0 0,-2-5 7 0,4 4-6 15,-4 0-14-15,1-4 12 0,2 4-1 0,-1-2 7 16,0 2 7-16,0 0-6 0,0 0-16 0,1 3 4 15,0-3 11-15,0 2-4 0,2-1 5 0,-2 1 1 0,0 1-16 16,0-3 16-16,-4-1-9 0,2 2-2 0,1 0-6 16,0 1 5-16,2 0-4 0,-3-1 9 0,6 4-2 15,-8-5-1-15,6 2 2 0,-2 1 1 0,0 0 8 0,0-1 2 16,0-1-19-16,-2 2 13 0,3-2-10 0,0 2 3 16,-1 0 5-16,-1-1-6 0,1-1-15 0,0 1 32 15,-3-1-4-15,2 3-9 0,-2-4-4 0,0 0 3 0,1 1 3 16,0 3-18-16,2-3 22 0,-1 2 6 0,5 2-8 15,-7-5 4-15,3 3-11 0,4 2-2 0,-7-4 5 16,3 2-10-16,-1-2 2 0,5 4 8 0,-7-4 2 16,5 0-8-16,2 4 11 0,-7 0-14 0,7 0 15 0,-7-5-32 15,6 3 18-15,1 2 17 0,-9-3-4 0,9 3-3 16,-7-3 3-16,4 2-11 0,3 1-3 0,-6 0 9 16,6 0-17-16,-6-3 16 0,6 3-2 0,-6-4 13 0,2 1 7 15,4 3-9-15,-6-2-3 0,6 2-15 0,-6-3 12 16,1 1-6-16,5 2 3 0,-8-3-11 0,8 3 14 15,-5-4-3-15,5 4-3 0,-5-4 4 0,1 3 0 0,4 1-4 16,-6 0 17-16,6 0-11 0,-6-3-3 0,6 3 5 16,-8-2-8-16,8 2-30 0,-7-3 29 0,4 1 19 15,3 2-8-15,-7-5-3 0,7 5-9 0,-7 0 9 0,3-2-4 16,4 2-2-16,-7-3-4 0,3 1 6 0,4 2-14 16,-6-3 7-16,-1 3 5 0,7 0-7 0,-6-4 7 15,6 4-2-15,-5 0 9 0,5 0-7 0,-6-3 1 0,6 3 8 16,-8-1-10-16,2 0-7 0,6 1 13 0,-9-2-8 15,9 2 4-15,-8 0-5 0,8 0 16 0,-10-1-14 16,10 1 12-16,-10 0-12 0,6-1 11 0,-3 1 0 16,1 0-5-16,6 0-7 0,-14-1 5 0,5 1 6 0,-2 0-14 15,-5 1 18-15,2-2-15 0,-1 2-16 0,1-2 29 16,-1 2-1-16,3 0 1 0,-3 0-12 0,2-1-9 0,-1 0 13 16,1 0-5-16,-2 0-15 0,-1 3 7 0,1-2-14 15,0 2-11-15,-3-3-4 0,1 4-16 0,1-1-39 16,-2-1 8-16,-1 5-14 0,2-2-39 0,0-1 5 15,0-3 10-15,4 2-24 0,-1 1 8 0,2 1-34 0,2 0-386 16,-1 2 189-16,5 1 124 0</inkml:trace>
  <inkml:trace contextRef="#ctx0" brushRef="#br0" timeOffset="31671.32">2887 5603 34 0,'0'0'40'0,"0"0"-3"0,0 0 14 0,0 0-20 15,0 0 27-15,0 0-32 0,0 0-6 0,0 0 10 16,0 0-5-16,0 0 6 0,0 0-3 0,0 0-6 0,0 0 23 16,0 0-26-16,0 0 5 0,0 0 1 0,0 0-4 15,0 0 3-15,0 0 5 0,12-5-23 0,-7 3 6 0,1 0 16 16,6-3-8-16,-2 1-23 0,4-2 19 15,-1 1 3-15,2 2 20 0,2-8-37 0,8 1 13 0,-3 2-10 16,-3-1 8-16,9-4-8 0,2 1 9 0,-1 3 9 16,-1-4-19-16,2 0 9 0,-2 2-9 0,-1 7 19 0,2-4-22 15,-1-1 15-15,-3 3-19 0,-3-1 18 0,8-4-17 16,0-2 0-16,-3 10 22 0,-2-1-4 0,6-5-29 16,4-4 25-16,-3 5-17 0,3 0 9 0,-5-5 3 15,3 6 12-15,-2-8-8 0,-7 11 0 0,6-5-13 0,0-2 11 16,-5 5-16-16,-2 0 0 0,-4 2 14 0,0-1-5 15,10-3-12-15,-3 1-2 0,3-3 22 0,-6 6-10 0,-4 0 7 16,1 0-8-16,-6 0 1 0,5 0 8 16,0-1-13-16,2 1-7 0,-1-1 26 0,-1 1-20 0,-1-3 8 15,3 3-4-15,-2-1 9 0,1 1-2 0,1-1-10 16,12-2 12-16,-8 1-6 0,6-5-8 0,-1 5 12 0,-3 0-3 16,5-3 8-16,-1 7-1 0,-8-3-21 0,13-3 21 15,-3 2-7-15,3 2-3 0,-3-3 5 0,0 2-13 16,-5 2 14-16,6-6 6 0,0 5-2 0,-8 0-17 15,-2 0 16-15,-6 2-11 0,4-1-9 0,1 1 12 0,12-3 13 16,-7 3-23-16,-3-2-2 0,-2 3 15 0,11-4-2 16,-2-2 16-16,-4 4-28 0,-5 1 12 0,8-5 7 0,-4 2-14 15,-3 2 18-15,-2 1-16 0,11-6-6 0,-6 6 10 16,5-4 7-16,-7 1 0 0,-2 0 10 0,-3 3-51 16,4 0 50-16,-3-2-16 0,1 2 2 0,11-3-59 15,3 2 77-15,1-3-3 0,-1 0 0 0,1 3-7 0,4-2-22 16,0 1 20-16,2-1 26 0,5 0-23 0,-5 2 4 15,7-2-7-15,0 1 18 0,2 1-2 0,-3 1-54 16,3-1 60-16,-2 1-39 0,2 0 30 0,-3 0-35 0,2 2 20 16,-1-3-1-16,1 0 4 0,-2 2-14 0,-1-2 20 15,1 2 5-15,-2 0-23 0,0 1-19 0,0-3 24 16,1 3-13-16,-1-2 30 0,3 0-19 0,-4-1 13 0,1 1-25 16,3-3-1-16,-1 2 27 0,-1 2-36 0,1-3 11 15,3 0 6-15,-2 1-60 0,0-1 60 0,2 2 10 16,-3-2 24-16,-3 1-27 0,1 2 27 0,2-2-25 15,-1 1 23-15,-2 0-32 0,0 1-15 0,-2-1 22 0,4 0 41 16,-6 2-39-16,4-2-12 0,-4 2 7 0,2-1 2 16,0-4-13-16,-1 4 6 0,-3 4 23 0,3-2-22 15,4-1 23-15,-3 0-5 0,-2-1-35 0,4-1 0 0,0 2 15 16,0-1 16-16,2 2 3 0,-6-1 6 0,4 0-10 16,-1 0-14-16,2 2 3 0,-5 1 29 0,0-3-31 15,2 0-8-15,-4 0 13 0,1 1 59 0,1 1-59 0,-6 0-31 16,5-1 23-16,-4-2-11 0,2 1 26 0,-1 2 8 15,1-1 9-15,3 2-33 0,-4-2-1 0,5 3-12 16,-4-3 8-16,1 1 38 0,-1 1-29 0,1 0-7 0,-2 1 24 16,2-2-32-16,-3 3 8 0,0 0 9 0,-1-2-8 15,0 1 13-15,-7-1-28 0,-2 2 55 0,7 0-28 16,-7-1-35-16,7 1 49 0,-7 0-8 0,-3-1 15 0,-3 0-28 16,1 0 1-16,-1-1 9 0,1 2-28 0,-2-1 45 15,19 1-1-15,-13-2-21 0,-3 3 27 0,-6-1-33 16,4-2 1-16,-2 0 17 0,4 2-12 0,-5-1 25 15,16 2-22-15,-8-2 27 0,-4 0-24 0,-2 0 12 0,0-2-13 16,0 3-27-16,1-1 13 0,-4-1-1 0,6 2-3 16,-3-1 31-16,1-1 5 0,8 5-6 0,-5-2 3 15,-2-3 9-15,-3 1-18 0,8 4 9 0,-3-3-27 16,-3-1 36-16,-3 1-26 0,0-2-12 0,0-1 39 0,-3 6-8 16,5-4 2-16,-3 1-34 0,2-2 13 0,-2 1 18 15,0 2-32-15,2 0 2 0,-3-3 22 0,1 1-12 0,2-2-5 16,-2 0 8-16,-2 0-15 0,1 5 26 0,1-2-8 15,-1-3-7-15,0 1 9 0,-4 4-1 0,2-4 15 16,-1-2-29-16,3 4 2 0,-3 0 13 0,1-2 5 0,-3 2-5 16,0-1-15-16,1 1 18 0,-2 1 6 0,-2-4-30 15,3 2 15-15,-3-1 12 0,-1-2-3 0,-7-1-17 16,9 3 0-16,-3-2 10 0,-6-1 13 0,8 2-18 16,-8-2 18-16,8 3-8 0,-8-3 6 0,0 0-21 0,7 2-10 15,-7-2 4-15,0 0-23 0,0 0 1 0,0 0-27 16,0 0-9-16,0 0 15 0,0 0-33 0,16-7-14 15,-16 7-275-15,2-4 125 0,-2 4 84 0</inkml:trace>
  <inkml:trace contextRef="#ctx0" brushRef="#br0" timeOffset="32570.18">10829 4867 10 0,'-9'-6'107'0,"-1"0"22"0,2 3-54 16,2 0 12-16,2-1 5 0,-1 0-18 0,1 2 21 0,1-1-29 15,3 3 1-15,-8-2 12 0,5-1-37 0,3 3 10 16,-4-4 19-16,4 4-22 0,-3-3-2 0,3 3 9 15,-5-3-12-15,5 3-8 0,0 0-5 0,-4-3 20 16,4 3 9-16,0 0-46 0,-1-1-5 0,1 1-29 0,0 0 43 16,-6 0-4-16,6 0-7 0,0 0-19 0,0 0-3 15,0 0 27-15,0 0-30 0,0 0 22 0,7 12-11 0,-4-7 23 16,-1-1-13-16,2-1 26 0,-1 1-41 0,1 4 13 16,-1-1 9-16,5 0 3 0,0 0-15 0,-4-1 22 15,0 1 2-15,2 1-39 0,2-2 44 0,-1 2-35 16,-1 0-10-16,3-2 18 0,-1 3 16 0,2-2 6 0,-3 0-27 15,-2 1 11-15,6 0 23 0,-3 1-35 0,1-2 28 16,1 1-1-16,-1 0 4 0,-1 1-23 0,1-1 20 0,1 1-20 16,0-2 11-16,-3 0 4 0,3 0-7 15,-1 1 14-15,-1 1-23 0,-1-4 12 0,2 4 6 0,0-3-13 16,-1 0 11-16,1 0-15 0,-1 0 24 0,0 0-9 16,-4-1-7-16,1-1-1 0,2-1 1 0,-2 1-24 15,4 1 24-15,-4-1-5 0,1 0-3 0,-1 0 8 0,3 2-4 16,-3-2-6-16,0 0 6 0,-1-1-1 0,0-1 13 15,2 0-9-15,-2 2-11 0,0-3 14 0,-2 1 0 16,-2-2-3-16,7 3 0 0,-3-2-8 0,0 2 6 0,-1-1 1 16,-3-2-5-16,5 5 2 0,-2-4-1 0,-3-1 12 15,5 4-3-15,-2-2 4 0,1 0-5 0,-4-2-15 0,2 4 8 16,-2-4-4-16,4 4 5 0,-4-4 2 0,4 2-12 16,-4-2 0-16,3 0 5 0,-3 0 9 0,0 0-8 15,0 0-4-15,4 4 2 0,-4-4 6 0,0 0-4 16,0 0-3-16,3 3-3 0,-3-3 7 0,0 0-8 0,0 0 8 15,0 0-6-15,0 0 3 0,3 2-1 0,-3-2-8 16,0 0 12-16,0 0-4 0,0 0-11 0,0 0 13 0,0 0-5 16,0 0 1-16,0 0-8 0,0 0 12 15,0 0-11-15,0 6 3 0,0-6 7 0,0 0 3 0,0 0-3 16,-6 5 5-16,6-5-10 0,-7 1 1 0,7-1 5 16,-14 5 0-16,6-2 18 0,-5 0-7 0,4-1-14 0,-2 2 2 15,-5 0 14-15,1 0-3 0,-1 0-2 0,-2 2 2 16,1 1 15-16,-2 1-17 0,2-2-1 0,1 4 3 0,0-5 1 15,-2 3-12-15,2 0 2 0,2 0 3 16,-2-3 4-16,-1 3 1 0,2 1-1 0,1-2 1 0,3 1 9 16,-3-2-10-16,1 2-2 0,2 0 6 0,-1-1-2 15,3 0-7-15,-1 0-3 0,-2-2-2 0,5 0 4 16,-1-1-5-16,2-1 11 0,6-3-14 0,-9 3 8 0,4 1-7 16,5-4 5-16,0 0 13 0,-7 5-4 0,7-5-13 15,-7 3 12-15,7-3 5 0,0 0-13 0,-7 3 0 16,7-3-18-16,0 0 2 0,0 0-21 0,0 0-14 0,0 0-13 15,0 0-16-15,0 0-25 0,0 0-39 0,0 0-7 16,0 0-30-16,0 0-15 0,0 0-522 0,0 0 238 16,0 0 158-16</inkml:trace>
  <inkml:trace contextRef="#ctx0" brushRef="#br0" timeOffset="34228.49">11682 5213 47 0,'0'0'81'0,"-2"-8"-9"0,2 8 26 16,0 0-41-16,-1-6 11 0,1 6-16 0,0 0-1 0,-3-8 12 16,2 6-10-16,1 2-20 0,-3-7 23 0,3 7-28 15,0-7 18-15,0 7-10 0,0 0-8 0,0 0 13 16,-1-5-20-16,1 5 10 0,0 0-25 0,0 0-7 0,0 0 9 16,0 0-5-16,0 0-6 0,-5-3 20 0,5 3-7 15,0 0-10-15,0 0 0 0,0 15 32 0,0-15-23 16,0 17 4-16,4-7-3 0,-4 9 7 0,2-5 14 15,-1 3-4-15,1 5 16 0,-1-4-6 0,2 3-29 0,-1 12 22 16,-1-4-25-16,1-7 22 0,-1 1 1 0,-4 11-28 16,1 0-40-16,2-6 48 0,1 8 36 0,-1-9-21 15,0-3-54-15,-5 7 74 0,2-5-20 0,2-1 9 16,0-8-20-16,1 1-10 0,-1-1 18 0,-3 0-13 0,4-3-7 16,-2 3 9-16,2-4 1 0,-2 0-9 0,0-1 19 15,1-2-5-15,1-3-29 0,-2 0 28 0,0-1-2 0,2-6-6 16,-2 12 3-16,2-12 27 0,-1 13-41 15,1-12 19-15,0 4 11 0,0-5 2 0,0 0-5 0,0 0 10 16,0 11-12-16,0-11 15 0,0 0-25 0,-2 4 12 16,2-4-19-16,0 0 24 0,0 0-36 0,0 0 16 0,-7-15 18 15,7 10-15-15,0 5-1 0,-2-14-5 0,1 1 9 16,1 0 0-16,-1-1-4 0,1-1-21 0,-3 1 26 0,3-3-31 16,-2 1-9-16,0-1 38 0,2-1-19 0,-1-1 18 15,0 2-44-15,1-3 28 0,0 2 10 0,2-2-1 16,1-1-9-16,0 1 2 0,-2-1 11 0,3-12-10 15,-1 9 3-15,4-6 7 0,-1 5 3 0,-2 7-3 0,-1-3-6 16,1 2 2-16,1 3-10 0,-4-2 12 0,3 2-4 16,1-1-14-16,0 4 0 0,-3-3 24 0,2 3-10 15,1 1-24-15,0 0-5 0,1 0 15 0,-2 0 31 0,2 3-14 16,0 0 1-16,-1-2-2 0,1 4 0 0,1 0-25 16,-1-1 9-16,-2 3 16 0,3-1-7 0,1 0-8 0,-3 4 7 15,3-1-2-15,0 3-22 0,0-1 17 0,0 2 11 16,-1-1-7-16,4 3-2 0,-1-1 8 15,1 3-1-15,1-3 19 0,-3 1-19 0,3 2 6 0,-3 1-2 16,-2 5-1-16,0-5 3 0,0-3 3 0,-2 6 6 0,0-3 6 16,-1 3-23-16,1-1 6 0,-1 3-6 0,-3-5 2 15,2 1 5-15,-3-7-18 0,0 10 12 0,0-10 5 16,0 13 6-16,-3-7 15 0,3-6-35 0,-6 14 31 0,-1-4-29 16,0 1 11-16,-2-2-9 0,0 0-4 0,0-4 32 15,-2 6-12-15,-1-1 3 0,2-4-7 0,-1 0 19 16,-1 2-20-16,0-3 19 0,-1-2-29 0,2 4 29 15,0-4-10-15,3-2-2 0,-3 5 3 0,0-2-23 0,1 1 18 16,2-4 9-16,0 0-27 0,3 0 27 0,-2 3-9 16,3-4-35-16,4 0-13 0,-8 5-6 0,4-3-15 15,4-2-29-15,0 0-2 0,0 0-28 0,-14-1-373 0,14 1 165 16,0 0 108-16</inkml:trace>
  <inkml:trace contextRef="#ctx0" brushRef="#br0" timeOffset="35259.47">12067 5206 60 0,'0'0'89'0,"6"-7"-3"16,-6 7-20-16,8-3 24 0,-4 1-16 0,-4 2-26 15,15-5 18-15,-6 3-28 0,0 1 0 0,4 5 20 0,-2-3-26 16,2 2-2-16,-1-1-8 0,-1 1 4 0,3 1 10 16,0-3 15-16,-2 12-8 0,-2-7-19 0,3 8 16 0,-2-2 2 15,-2-1 2-15,1 0-19 0,-3 1 14 0,2-4-29 16,-3 4 18-16,3-3 3 0,-4 1-8 0,0 0-4 15,-1 2 10-15,-3 0-15 0,3 2 23 0,-2-6-17 16,-2 2-2-16,0 2 21 0,-2-2-59 0,1 3 38 16,-2 0-26-16,1-3 16 0,-2 2-28 0,-1 2 40 0,1-4-23 15,-2-2-12-15,-3 2 33 0,2 1-32 0,1-4 18 16,-2 0-3-16,2-3 26 0,-2 2-4 0,3-1 3 0,-1-2-14 16,0 1-2-16,-1-1 20 0,3-2-20 0,0 0 4 15,4-1-28-15,-9-3 36 0,9 3-2 0,-11-9-5 16,6 2-22-16,1 2 8 0,0-3-5 0,1-1 16 0,1-3-10 15,1-3-12-15,1-2 23 0,0 5-2 0,0-5-13 16,2-4-10-16,-1 0-4 0,3 3-24 0,0-1 22 16,1 0-19-16,3 3 20 0,-2 5 11 0,1-2-10 15,0-2-20-15,3 1 19 0,0 3-5 0,0-2 10 0,1 1-11 16,1 2-1-16,2 1 28 0,1-1-3 0,-1 0-28 16,3 4 42-16,-3 0-47 0,1 4 29 0,-1-2-10 0,3 0 8 15,-3 0 13-15,3 1-25 0,-3 1-6 16,1-1 7-16,-2-1 25 0,-2 6-33 0,-2-4 35 0,3 6-16 15,-3-1 0-15,-2-3-5 0,-7 0 14 0,10 5-20 16,-4-2 24-16,5-1-11 0,-4 5 13 0,-2 1-10 0,-4-2-14 16,4-3 19-16,-5-3 1 0,5 10 0 0,-2 3 8 15,-2-5 13-15,3 4-14 0,-3-2 9 0,-1-3-19 0,0 2-8 16,0-1 22-16,1-1 9 0,-1 1 0 16,-1 4-26-16,1 2 32 0,1-2-14 0,1 3 10 0,-1-4-7 15,1 0-14-15,1 3 14 0,-1-6 3 0,3 3-36 16,-2-3 22-16,0 1-6 0,1 1-4 0,-1-3 12 0,0-2 3 15,2 1-22-15,-1-2-3 0,-4-4-13 16,9 12 40-16,-4-7-33 0,-1-3 36 0,2 1-2 0,-2 1-9 16,-4-4 12-16,9 1-30 0,-9-1 13 0,10 2-17 15,-10-2 27-15,10-3-4 0,-10 3 5 0,10-4-21 0,-10 4 18 16,13-9-5-16,-6 1-1 0,-1 0-2 0,-2 2 15 16,1-6-14-16,0 1 11 0,-1 1-16 0,-1-1 4 0,-1-5-7 15,0 3 10-15,-1-4-10 0,0 4-5 0,0-6-2 16,-3 6 5-16,-1-3-7 0,-2 2 6 0,3 0-23 15,-1 0 51-15,-3 2-5 0,-1-1 3 0,0 3-10 16,0-2-21-16,-2 3-8 0,2 1 22 0,1 0-1 0,0 1 10 16,-2 1-9-16,2 1 10 0,0-1 6 0,-1 1-32 15,2 1 9-15,-1 2-1 0,-1-1 6 0,1 3-27 16,6 0-33-16,0 0 24 0,-15 2 1 0,15-2-6 0,-13 3-33 16,13-3 0-16,-8 3-23 0,4 1-310 0,-1 8 134 15,5-12 92-15</inkml:trace>
  <inkml:trace contextRef="#ctx0" brushRef="#br0" timeOffset="36038.58">13165 5117 51 0,'-8'-7'73'0,"3"6"7"0,5 1-25 0,-9-3 15 0,9 3-16 15,-10-2-7-15,10 2 6 0,-11 0 20 0,11 0-25 16,-15 7 14-16,7-2-8 0,-1 0 1 0,-2 1-27 15,2-2 5-15,1 6 13 0,1-1-17 0,-3-2 10 0,1 9-7 16,1-10 16-16,0 6-2 0,1-2-16 0,-1 19-5 16,1-14 22-16,0-1-7 0,6 1-30 0,-3 0-3 15,-1 0 20-15,3 1 5 0,-2-2-10 0,3 2 9 16,0 0-17-16,1 0-1 0,-2-1 2 0,1 0-18 0,1-1-3 16,1 1 1-16,1-3 6 0,0 0 4 0,1 1 2 15,0-1 0-15,2-3 17 0,-1 3-11 0,1-3-4 16,0 0-14-16,1 0 15 0,1-4 14 0,0 2-8 0,3-1-16 15,-3-3 1-15,4-1 13 0,1 1-9 0,1 0 18 16,1-2-13-16,-2-1-8 0,0-1 12 0,6 1-3 16,-6-3-15-16,4-1 8 0,-2 0-9 0,1 0 16 0,-2-2-12 15,2-2 5-15,0-1-1 0,0 1-9 0,-1-2 7 16,1-2-15-16,6-3 14 0,-1-4 11 0,-3-2-12 16,-4 6 26-16,-3 0-34 0,5-7 0 0,-5 5 13 0,-2 1 7 15,-2 2-21-15,1-2 5 0,-1 0 3 0,-1 2 21 16,-1 0-7-16,2 0 6 0,-4 0-5 0,3 0 22 15,-3 1-43-15,-2 4 48 0,0 1-11 0,0-1-26 0,-1 1 14 16,1 3-8-16,-3 0-10 0,2 1-5 0,-1-1 21 16,2 5 8-16,-7-5-10 0,3 3-22 0,4 2 23 15,-7 0-16-15,7 0 15 0,-9 0 1 0,4 4-16 16,-4 1 13-16,0 0 5 0,-1 2-10 0,2 2 2 0,0 4-4 16,-1-4 11-16,2 2 1 0,-2 1-7 0,4 0 1 15,-2 2 17-15,5-2-29 0,-3 4 16 0,2-2-4 0,-2 5-3 16,4-6-2-16,-1 1-3 0,0 0 9 0,1 1-8 15,1-2-5-15,1 0 8 0,0 0-11 0,3-1 6 16,1 1 13-16,0-3-14 0,0-2 7 0,-1 1 10 16,1 1-16-16,4 0 8 0,-4-4-10 0,3 0 16 0,1 0-27 15,-3-2 23-15,1 3-1 0,2-5-7 0,-3 0 7 16,0-1-12-16,2 1 1 0,-8-2 7 0,13 0-11 0,-6 2 8 16,-7-2-4-16,16 0-14 0,-16 0-10 0,13-2-28 15,-1-3 1-15,-3 3-38 0,0-4 5 0,3 1-8 16,-12 5-31-16,16-8-27 0,-8 4-316 0,-3 5 155 15,-5-1 104-15</inkml:trace>
  <inkml:trace contextRef="#ctx0" brushRef="#br0" timeOffset="36579.65">13961 5154 54 0,'-4'-16'125'0,"-1"7"-38"16,1 5 18-16,-4-3-22 0,-1 0-7 0,2 3 2 15,-4 1 12-15,0-1-26 0,2 3-17 0,0-1 12 0,-5 6-19 16,2-3 25-16,-1 1-19 0,1 3 18 0,0 0-19 15,0 2-9-15,0-1 24 0,1 1-17 0,-1 0 10 0,-2 0-7 16,4 0-14-16,0 0 26 0,1 3-21 16,-3-3-1-16,6 3-9 0,-3-3 19 0,4 5-16 0,-2-3 12 15,1 2-9-15,3-2 0 0,0 3 7 0,3-5-7 16,0 1-9-16,0-8-21 0,3 17 22 0,0-10-19 0,3 3-1 16,2-1 14-16,1-3-10 0,-1 4-10 0,-1-1 3 15,3-2-2-15,0 0-11 0,0 1 20 0,-1-1-19 16,-2 2 5-16,-3-1 13 0,4-2 1 0,-1 2 2 15,-2 1 2-15,1-1-6 0,-2-1-22 0,1 1 12 16,0 1 10-16,-4-3-14 0,-1 0 2 0,4-1-10 0,-3-2 23 16,-1 2 4-16,0-5-12 0,0 9-2 0,0-4 7 0,0-5-4 15,-3 7-8-15,1-2 27 0,-2-2-17 0,0 1 2 16,-3 1 0-16,-1-1-7 0,-2 2 6 0,1-1 0 16,-1 0 7-16,1-3 2 0,-1 2 4 0,2-1-18 15,3 0 5-15,-2-3 11 0,0 2-14 0,2 0-8 0,-1-2 12 16,6 0 12-16,-10 0-2 0,6 1-2 0,4-1-4 15,-9-1-25-15,9 1-18 0,0 0-20 0,-11-2-19 16,11 2 13-16,0 0-37 0,0 0-4 0,-8-9-16 16,8 9-11-16,0 0-334 0,0 0 154 0,0 0 102 0</inkml:trace>
  <inkml:trace contextRef="#ctx0" brushRef="#br0" timeOffset="37114.89">14132 5132 27 0,'3'-3'138'0,"-3"0"-41"0,0 3 18 15,3-5-35-15,-3 5 11 0,0 0-1 0,-6-4 5 16,6 4-10-16,-10 0-13 0,10 0-10 0,-12 4 8 0,2-1-11 16,2-1 0-16,-2 1-17 0,3 2-1 0,1 2-2 15,0 4 9-15,1-7-5 0,-1 1-15 0,4 1 7 16,1 0-6-16,-3 3 16 0,3 0-22 0,-1-1 11 16,5-3-20-16,-3-5 16 0,4 12 8 0,2-5-5 0,1 4-25 15,0-3 13-15,1 0-14 0,0-1-4 0,1 2 18 16,0-1 6-16,0 1-24 0,1-3 27 0,-3 1-18 15,2 2-6-15,-2-2 15 0,3 3-23 0,-1-4 7 0,-3 0-3 16,3 4 12-16,-4-3-8 0,2 3 12 0,-2-4-31 16,3 2 8-16,-2-3 16 0,-2 2-10 0,-3-2 3 15,3 0 5-15,-4-5-11 0,4 10 12 0,-1 0-5 16,-3-4 6-16,2-1-3 0,-4 5-3 0,2-10 20 0,-3 11-18 16,-1-7 17-16,1 1-6 0,1 0 5 0,-2-1-3 15,-4 3 3-15,-1-2 1 0,2 0 5 0,-4 1-8 16,4-2 6-16,0-2-6 0,1 2 10 0,-1-1-10 0,1-2 17 15,1 1-1-15,0 0-11 0,-1-1 7 0,2 1 2 16,-3-2-3-16,7 0-15 0,-10 2 7 0,10-2-2 16,-6-2-5-16,1 2-5 0,5 0-35 0,-6-5-11 0,6 5-24 15,0 0-23-15,0 0-47 0,0 0-19 0,-10-12 1 16,10 12-28-16,0 0-402 0,0 0 192 0,0 0 128 16</inkml:trace>
  <inkml:trace contextRef="#ctx0" brushRef="#br0" timeOffset="38075.75">15242 5152 59 0,'0'0'94'0,"0"0"-12"0,0 0 9 0,0 0-16 0,0 0 0 16,-6-7-18-16,6 7 5 0,0 0-24 0,0 0 0 15,0 0-6-15,0 0 14 0,0 0 23 0,-6 22-31 16,4-7 22-16,0-5 24 0,0 3-15 0,1 3-22 15,-2 2 12-15,3-1-4 0,2 5-28 0,-1-1 16 0,-4-3 13 16,2 4-9-16,1-2-10 0,-1 3 0 0,-2-4-12 16,2 1 9-16,1-3 6 0,-1 2-15 0,-2-2-10 0,1 0-8 15,1-2 11-15,1 0-1 0,0-2-49 0,0 0 61 16,-4-1-19-16,5-3-3 0,-1-1 15 0,-1 0 4 16,1-8-20-16,-3 10 0 0,3-10 19 0,0 9 2 15,0-6-18-15,0-3 7 0,3 6 25 0,-3-6-21 0,0 0-7 16,0 0 10-16,0 0-6 0,0 0-7 0,-5 5-7 15,5-5-6-15,0 0-21 0,0 0-31 0,0 0-9 16,0 0-27-16,0 0-2 0,-9-21-4 0,5 13-29 0,1 4-335 16,3 4 153-16,-9-10 102 0</inkml:trace>
  <inkml:trace contextRef="#ctx0" brushRef="#br0" timeOffset="38383.46">15461 5078 104 0,'4'-10'92'0,"-4"10"-21"0,1-9 3 16,-1 9-15-16,1-8-7 0,-1 8-4 0,0 0-4 16,2-10 3-16,-2 10-13 0,1-7 4 0,-1 7 2 0,0 0-18 15,1-6-3-15,-1 6 5 0,0 0 2 0,0-8 12 16,0 8-44-16,3-3 0 0,-3 3 7 0,0 0-38 16,0-5-3-16,0 5-26 0,0-1-160 0,0 1 74 0,0 0 52 15</inkml:trace>
  <inkml:trace contextRef="#ctx0" brushRef="#br0" timeOffset="39265.68">15881 5274 74 0,'0'0'98'0,"0"0"-17"0,0 0-7 0,-7-15 7 15,3 10-29-15,0-4 40 0,-1 2-7 0,-2-2-7 16,1 5 6-16,-2-3-6 0,3 5-37 0,-1-1 11 16,-2-1 10-16,-2 1-15 0,4 1 3 0,-3-3-19 0,0 5 10 15,-3-5-5-15,3 6-25 0,0 0 15 0,-2-3-7 16,2 0-3-16,0 2 20 0,-3 4-15 0,5-1-4 16,-1-3-5-16,-2 2 8 0,4 0-5 0,0 0 6 0,-4 6-10 15,-1 2 7-15,2-5 7 0,0 6-21 0,0-4 16 16,1 6 6-16,0-3-20 0,2 5 12 0,-2-3-2 15,3-2 2-15,0 1-10 0,0 1 8 0,0 3-14 0,4-3 2 16,-8 0-2-16,8 2-9 0,-1-4 12 0,0 5-4 16,2-1 24-16,0-2-28 0,0-1 17 0,0 2-26 15,0-3 27-15,1-2 0 0,0 1-5 0,1 2-4 0,-1-1-8 16,2-2 8-16,0 2-12 0,-2-1-5 0,2-2 10 16,1 0 20-16,0 1-23 0,1-3 13 0,-1-2-5 15,-1 2 5-15,2-1 7 0,-2-1-21 0,2-1 8 16,0 0 1-16,0-2 13 0,1 3 3 0,1-3-6 0,0-2-16 15,4 1 8-15,0-3 5 0,0 1 2 0,0-4 2 16,1 2-8-16,-1 0-2 0,-2-6 9 0,1 1-16 0,1-2-9 16,-4-3 29-16,3 4 0 0,-2-5 7 15,5-10-17-15,-3 1-1 0,-1-2 7 0,-1 4-13 0,-4 3 13 16,5-11-16-16,-7 6-13 0,3-8 2 0,0 1 12 0,-2-1-22 16,-2 4 26-16,2-5 1 0,-2 2-7 0,-1-4-24 15,1 2 39-15,-1 3-8 0,-1-1-22 0,-1 6 21 16,-1 4-4-16,0 3-5 0,2 2-15 0,-3 2 24 15,0 0-8-15,2 2-12 0,-1 0-13 0,0 2 32 16,-1-2-16-16,1 3-1 0,2 5-15 0,-3-2-1 0,4 2 8 16,-1 3-23-16,-1-1 7 0,1 1 3 0,1 2 50 0,-4 0-7 15,4 0 14-15,-2 5-11 0,2 0-11 0,-2 2-20 16,2 4 9-16,0 4-12 0,2 2 27 0,-2 3 11 16,2 2-8-16,2 11 6 0,0 1-21 0,-1 4-7 15,-2-10 37-15,2 13 9 0,-2-6-18 0,0 4 7 16,0-1 11-16,1 1-28 0,-1-2 24 0,-1-1-18 0,2-3-4 15,2 0 5-15,-3-9-14 0,-1-4 8 0,2-4 5 16,0 1-4-16,0 0 1 0,-1-2-3 0,0-1 3 0,0 1 0 16,2-2 4-16,1-4 10 0,-3 0 8 0,0-1-29 15,1-1 6-15,0-3 11 0,2-1 0 0,4 4-10 16,-3-3-16-16,0 0 0 0,-5-4-29 0,10 2-19 0,-10-2-21 16,0 0 4-16,19-1 1 0,-12 0-28 0,-7 1-31 15,14 1-293-15,-4-9 143 0,-1 5 94 0</inkml:trace>
  <inkml:trace contextRef="#ctx0" brushRef="#br0" timeOffset="40480.67">17167 5223 4 0,'-7'-7'90'0,"2"-3"-9"0,-1 5 6 0,-2-1-18 16,2 2-10-16,-2-3 18 0,-2 2-29 0,5-1 21 0,-3 3-35 15,-1-4 22-15,0 6-21 0,0 1-1 0,-2 0-1 16,-2-4 0-16,4 6-9 0,2-4-1 0,-4 5 6 0,0-4-5 15,0 8 21-15,-1-2-15 0,1 2-10 16,1-4-18-16,-1 6 6 0,2-6 19 0,1 6-17 0,-2-1 51 16,2-2-59-16,0 2 17 0,1 2 4 0,-3 6 0 15,2-1-15-15,0-4 7 0,0 6-5 0,2-3 6 0,1 1-3 16,1 2 15-16,-1-1-9 0,3 0 2 0,-1-4-11 16,-2 3-9-16,3 0 5 0,2-2 2 0,-2-2 13 15,4 3-25-15,-2-5 14 0,2 3-17 0,2-1 16 16,-2-1-3-16,2 0 3 0,0-1 11 0,-1-1-7 0,4 0 6 15,-1 0-19-15,1-3 4 0,-3 0 0 0,1-1 11 16,-1-1-8-16,2 2 8 0,-6-5 5 0,13 1-3 16,-8 0 0-16,0-1-27 0,-5 0 33 0,0 0-33 15,19-2 8-15,-11-3 6 0,1-2 7 0,1 5-2 0,-2-5 3 16,0-2-1-16,-1-2-12 0,2 4 9 0,-2-5-12 16,2-1 20-16,-3 0-6 0,-1-2-15 0,6-10 0 0,-5 4 13 15,3-9-9-15,-2 1 9 0,0-1-6 0,-4-4-5 16,3 1 1-16,0 2-25 0,-2-2 23 0,1-1-18 15,-4 5-18-15,3-4 54 0,-3 4-2 0,3-4-46 16,-4 4 5-16,1 8 13 0,1-1 28 0,-5 0-51 0,3 3 66 16,-1 2-39-16,0-1 2 0,-1-1-32 0,1 2 50 15,-3 3-6-15,3 2-17 0,-3 0 32 0,1 1 2 0,2 2 7 16,0 4-46-16,0 0 38 0,1-2-28 0,-2 4 2 16,4-1 21-16,-2 4-22 0,-3-7-3 0,3 7 15 15,0 0-28-15,0 0-5 0,0 0 46 0,0 0-1 16,1 6-28-16,1-1-4 0,-1 3 12 0,3 2-12 0,0 6 26 15,-2-1 0-15,0 2-22 0,1 0-19 0,1 2 43 16,-1-1 19-16,-1 3-15 0,0 0 12 0,1 12-6 0,0-1 4 16,-3-6 9-16,3-2-9 0,1 6-6 15,0 1 4-15,2-7-6 0,0 7-7 0,-2-1 18 0,5 0-31 16,-6-6 27-16,1-5-16 0,0-2 4 0,1 1-4 16,-1-1 18-16,0-3-9 0,4 3-2 0,-3 2 11 0,-1-2-13 15,-1-2-9-15,1-1 3 0,0-3-10 0,0 1 3 16,2-2-9-16,-3 1 11 0,3-1 3 0,1-1 4 15,-2-2-21-15,-4-2 23 0,3-1-2 0,0 0 1 16,1 0-11-16,-1-1 3 0,0 0-21 0,1-1-14 0,-1 0 5 16,1 1-19-16,-5-3 0 0,0 0-10 0,15 0-12 15,-15 0-17-15,10-3-11 0,-10 3-9 0,11-4-295 16,-4 4 133-16,-1 0 90 0</inkml:trace>
  <inkml:trace contextRef="#ctx0" brushRef="#br0" timeOffset="41144.46">17624 5211 41 0,'-2'-10'98'0,"-1"-1"5"15,3 3-7-15,-1 3 4 0,-2-2-36 0,1 0 12 0,0 2-6 16,-4-3-15-16,0 3-33 0,2 1 15 0,-2 1-4 15,2-1 26-15,-2 5-22 0,6-1 12 0,-11 0-18 0,7 3 9 16,-2-3-25-16,-1 0 18 0,1 1-30 16,-3 5 35-16,-1 3 0 0,1-5-18 0,0 5-14 0,3 2 4 15,-2 2-16-15,1 4 38 0,0-8-7 0,0 3-53 16,2 1 35-16,1-1 5 0,1 5-3 0,-4-4 14 16,6 2-10-16,-1 1-8 0,-1-4-2 0,2 0 17 0,-1 2-14 15,2-4 29-15,-1-2-43 0,1 0 10 0,0 1 4 16,1-4-9-16,2 6 17 0,-3-3 0 0,4-1 3 0,-3-2 2 15,5 4-14-15,-2-4 3 0,-4-5 6 0,6 7-10 16,-2-2-16-16,1-2 29 0,0 0-9 0,1-1 1 16,-6-2-8-16,14 0-16 0,-14 0 23 0,11-1 0 15,1-3 23-15,-4-5-56 0,-1 6 16 0,5-7 2 0,-3 5 24 16,0 0-6-16,-2-2-8 0,1-1-2 0,0-2 0 16,-3-6 4-16,2 2-4 0,1 4-9 0,-4-5 17 15,0 3-6-15,0-1-44 0,-1 0 42 0,0-1 8 16,0 1 4-16,1-2-5 0,-3 4 21 0,1-1-23 0,1-1 10 15,-1 4 3-15,-3-6-1 0,0 6 22 0,1 1-28 16,-2 1-3-16,4 0 26 0,-4 0-6 0,2 7 6 0,2-8-43 16,-2 3 39-16,0 0-24 0,0 5 1 0,0-7-3 15,0 7 7-15,0-4-24 0,0 4 2 0,0-5 11 16,0 5 21-16,0 0-21 0,0 0 14 0,0 0-5 16,0 0 10-16,0 0-17 0,2 16 7 0,-2-8-23 0,2 2 19 15,1 2-17-15,-1 0 13 0,0 5 11 0,3-5-11 16,-1 5 22-16,0 0-2 0,1 0-4 0,-1 0-3 0,0 1-12 15,-4-3-10-15,4 0 7 0,-1-1 21 0,0 1-15 16,0 2 0-16,-1-5-4 0,1 2 14 0,2 0 2 16,-3-3-3-16,1-1-9 0,1 0 10 0,-2-3-11 15,0 0-5-15,-1-3-8 0,-1-4 24 0,5 10-18 0,-5-10-11 16,4 5-7-16,-4-5 10 0,6 8-27 0,-6-8-13 16,0 0-39-16,0 0 1 0,8 5 6 0,-8-5 0 15,0 0-40-15,13-1-356 0,-13 1 160 0,0 0 106 0</inkml:trace>
  <inkml:trace contextRef="#ctx0" brushRef="#br0" timeOffset="41542.28">17823 4713 23 0,'-1'-13'86'0,"1"7"2"0,0 6-31 0,1-8 8 16,-1 8 7-16,0 0-16 0,0 0 3 0,0 0-9 0,17 14-2 16,-9-3 17-16,1 3-29 0,4 10 4 0,-3 2 1 15,-1 1-15-15,1-1 19 0,-2 4-1 0,-1 0-35 0,-3-5 37 16,3 5-7-16,-5-2-22 0,1 6 35 15,1 1-4-15,-3-2-20 0,-1-9 10 0,-1-3-20 0,-3-3 21 16,4 18 0-16,0-9-2 0,2-6-22 0,-4-4 10 16,2 2 4-16,0-2 4 0,-2-4-31 0,2 4 28 0,0-4-16 15,0-4 19-15,-1 6-18 0,1-6 4 0,0-3-6 16,-1 2-15-16,1-8 7 0,0 12-1 0,0-4-9 16,0-8 8-16,1 7-3 0,-1-7-13 0,0 10-24 15,0-10 20-15,0 0-25 0,0 0-5 0,0 0-9 0,0 0-4 16,0 0-11-16,0 0-17 0,0 0 9 0,0 0-267 15,0 0 116-15,0 0 76 0</inkml:trace>
  <inkml:trace contextRef="#ctx0" brushRef="#br0" timeOffset="42292.68">17940 5153 24 0,'5'-9'75'0,"-1"1"4"15,2-1-2-15,4 3-18 0,3-1 5 0,-4 2-64 0,4-2 59 16,5 2-9-16,2 0 20 0,-2 0-22 0,4 1-15 16,1 1-1-16,-3 1 5 0,10-5 1 0,0 4-16 0,-7 1-2 15,-1-1 14-15,-4 1-14 0,0-1 12 0,0 1 5 16,-2 0-4-16,0-2-3 0,-2 4 7 0,0-1 10 16,-2-2-5-16,-2 3-3 0,0-1 1 0,-3 0-35 15,0 2 19-15,-2-1 15 0,-5 0-2 0,10-3-6 0,-10 3 12 16,6 0-2-16,-3-1 11 0,-3 1-3 0,7 1-14 15,-7-1 3-15,0 0-18 0,0-1 24 0,0 1-18 16,0 0 7-16,0 0-40 0,-12 1 39 0,12-1-3 0,-10 4-29 16,3-4 23-16,-2 4-23 0,-1 1 15 0,-3 1 12 15,3-1-25-15,-4 2-3 0,4 0 1 0,0 5-5 16,-4-3 32-16,3 2-10 0,1 0-17 0,0 2 17 0,0 0-11 16,-1 0-2-16,-2 11 8 0,2-7 5 0,2-3-7 15,3 1 17-15,-2-2 2 0,3 1-19 0,-1 0 3 16,-2 1-11-16,4-1-3 0,-1-1-4 0,4 0 14 0,0 0 4 15,-1-3-3-15,1 0 7 0,0 0-8 0,1-1 10 16,1 3-15-16,0-4-1 0,1-1 6 0,0 0-16 16,1 3 25-16,1-5-1 0,-1 2-6 0,2-4-10 0,1-1 12 15,-3 1-9-15,3-2 9 0,-1 0-8 0,0-1-14 16,2 2 9-16,1-4 4 0,-8 2 2 0,13-2-6 16,-2-3 4-16,2-1 2 0,0-3-2 0,-2 3 1 15,1-2-6-15,1-2 13 0,-3 0 9 0,2 0-12 0,-2-2-6 16,6-10-12-16,-4 5 3 0,3-5 11 0,-6 3-6 15,0 2-4-15,-5 0 11 0,1 2-11 0,0 1-4 16,0 0 8-16,0-1-23 0,-4 1 12 0,1-1 2 0,-1 3 17 16,-1 0 5-16,3 3-27 0,-3 0 23 0,1 3-1 15,0-1-4-15,-1 7 8 0,-1-8-12 0,1 3 5 16,0 1 7-16,0 4 1 0,0-7-34 0,0 4 24 0,0 3-17 16,0 0-2-16,0 0 27 0,-1-1-27 0,1 1 17 15,0 0 1-15,0 0-2 0,2 20-2 0,-1-14 16 16,-2 2-16-16,4 6 16 0,-3 0-14 0,0 0 8 15,0 1 13-15,0 2-17 0,0 0 12 0,0 2-9 0,0-5 0 16,0 3 0-16,1-2-2 0,-1 0 16 0,4 0-18 16,-3-2 6-16,2-1-1 0,-1 1 14 0,5-1-15 15,-3-3 8-15,2 3-2 0,2-3-8 0,-5-1 12 0,3 2-6 16,1-3-6-16,-2-2 11 0,4 2-27 0,0-4 21 16,-3 0-5-16,1 1 0 0,-1-2-7 0,0 1-22 15,-6-3 1-15,0 0-36 0,21-2 1 0,-21 2-25 0,18-3-39 16,-6 0 2-16,-2-1-33 0,0 4-425 0,-1 4 193 15,-9-4 130-15</inkml:trace>
  <inkml:trace contextRef="#ctx0" brushRef="#br0" timeOffset="43168.61">18924 4492 54 0,'-2'-3'90'0,"1"-2"-65"16,1 5 82-16,-6-6-31 0,6 1-6 0,0 5-13 0,-5-7-7 15,5 7-2-15,-4-3 2 0,2 3 9 0,2 0-24 16,0 0-18-16,0 0 19 0,0 0-12 0,-2 26 17 16,4-6-4-16,-2-6 6 0,3 2-37 0,1 3-15 0,0 13 59 15,0-6-39-15,1 5 18 0,1 1 9 0,-2-1 9 16,-1 2 20-16,2-1-46 0,0-1 15 0,-1-6-27 15,-3-1 47-15,0-4-15 0,2 1 5 0,-2-1 2 0,0 3-11 16,1-3-18-16,-2 0 5 0,0 0-17 0,0-2 36 16,0 2-18-16,0-4 1 0,0 1-6 0,0 0 1 15,-2-4 5-15,2-1 2 0,0 2-5 0,0-6-5 16,0-1-19-16,-1 1 10 0,1-3 5 0,0 1-5 0,0-1 5 16,0-5-9-16,-1 8-5 0,1-8-20 0,0 0-12 15,0 0 8-15,0 0-42 0,-2 9 0 0,2-9-11 16,0 0-16-16,0 0-10 0,-3 0-14 0,3 0-279 0,0 0 132 15,0 0 88-15</inkml:trace>
  <inkml:trace contextRef="#ctx0" brushRef="#br0" timeOffset="44091.37">18777 4984 46 0,'0'-10'76'0,"0"10"-5"0,5-18-9 15,1 8 4-15,3 1-26 0,3 0 15 0,2-1-19 0,1 1 10 16,8-5-17-16,3 1-6 0,-4 5-6 0,-3 0 17 16,0 0-7-16,-3 3 4 0,4-3 0 0,-4 2-9 15,3 1-3-15,2-3-8 0,-6 3 12 0,2 1-12 16,-4-1 7-16,2 2 5 0,-4-1-14 0,1 0-1 0,-2 3 34 16,-2-2-41-16,-3 1 6 0,-5 2 1 0,13-3 18 15,-10 4-10-15,1-2 4 0,-4 1 1 0,0 0-38 16,12 1 21-16,-12-1 3 0,6 4 9 0,-1 0 3 15,-5-4-14-15,8 10 62 0,-3 0-77 0,-1-3 28 0,1 3-12 16,-1 0 28-16,0 2-31 0,-1 1-4 0,1-2 10 16,-1 1 15-16,-1 3 12 0,0-1-45 0,-1 1 34 15,0-3-19-15,0 3-4 0,-1-4 15 0,2 2-22 16,-1 1 16-16,0-2-10 0,-1 3 18 0,3-2-14 0,-3-5-3 16,0 2-2-16,1-5 0 0,4 5 12 0,-1 0 9 15,0-3-5-15,0-3 5 0,0 1 8 0,0-2-21 0,1-1-10 16,1 1 27-16,-6-3-6 0,10 6-13 0,-3-6 6 15,-2 0 3-15,-1 1-21 0,4-1-2 0,-1-1 9 16,-1-1-1-16,3-3-9 0,2 1 20 0,-1-3 2 0,-1-1 12 16,1 1-46-16,-2 0 23 0,-2-4-2 0,-1 0-24 15,3 1-5-15,-2-2 26 0,0 0 3 0,0-2-12 16,-4 1 2-16,2 0 21 0,0-2 0 0,-2 2-11 0,1 1-12 16,-1 0-9-16,2-2 33 0,-2 4 12 15,-1-1-39-15,0 2 15 0,-1 2 29 0,1 1-23 0,-1 0 19 16,0 1 8-16,3-1-29 0,-3 6 1 0,0-7 7 15,0 7 5-15,0-8 5 0,0 8-34 0,1-3 34 0,-1 3-21 16,0-7-4-16,0 7-47 0,0 0 64 0,0 0-13 16,0 0-26-16,0 0 43 0,0 0-24 0,0 0-1 15,3 17 2-15,-1-8 20 0,-2 1 3 0,1 3-14 0,3-1 4 16,-2 1-5-16,-1 2 1 0,-1 0 18 0,0 1 3 16,1 1-38-16,-2 0 7 0,2 0 25 0,-1-2 0 15,0 7-10-15,2-2 6 0,-2 0 9 0,0-2 8 0,1 2-22 16,-1 1 4-16,0 1 0 0,-1 0 1 0,-1 0-6 15,0 12 0-15,-5-3 10 0,5-4 8 0,-2 6 1 16,-1-1-24-16,0-1-3 0,-2-2-2 0,1 3 9 16,4-7-11-16,0-3 11 0,0-1-1 0,0 0 7 0,0-3-19 15,0 1 13-15,0 0-1 0,2-1-1 0,-1-2-3 16,-1-2-3-16,1 1 18 0,2-3-21 0,-1 2-16 0,0-6 22 16,0 1 1-16,-1-3-1 0,1-6 12 0,-2 12-6 15,2-12-8-15,0 11 29 0,0-11-8 0,0 8-7 16,0-8 12-16,0 0-12 0,2 9-10 0,-2-9 1 0,0 0 12 15,0 0 6-15,-6 5 6 0,6-5-9 0,0 0 8 16,0 0-6-16,0 0 4 0,-16-10-13 0,13 8 2 16,3 2 1-16,-11-15 12 0,4 6 6 0,3-3-12 15,-1 4 13-15,-2-3-20 0,1-2 7 0,0 1-4 16,-1-2-8-16,2-1 15 0,0 1-19 0,1-1 16 0,1 1-10 16,1-3 3-16,2 0 3 0,0 0-12 0,1 0-7 15,0 2 7-15,1-1-5 0,3 2 14 0,-3-1 1 0,5 0-17 16,-2 5 8-16,1-4 0 0,-1 2-14 0,3 2-5 15,0-2-6-15,-2 1-19 0,3 0-12 0,-1 1-16 16,2 1-8-16,0 0 7 0,-1-3-49 0,-1-1 5 0,2 3 3 16,-1-1-37-16,0 2 3 0,0-3-17 0,2 6-356 15,6-11 171-15,-9 7 114 0</inkml:trace>
  <inkml:trace contextRef="#ctx0" brushRef="#br0" timeOffset="44725.56">19652 4959 3 0,'0'0'74'0,"0"0"-1"0,4-5-4 0,-4 5 6 0,0 0 8 16,0 0-32-16,6 14 13 0,-2-5-16 0,-4 5-4 0,3-3 6 16,-2 2 15-16,0 1-12 0,-1 6 0 15,0-1 1-15,0-2-22 0,3 2 14 0,-6 2 11 0,6-1-34 16,-6 2 31-16,2 0 3 0,-3 10-29 0,3-2-9 16,0-10 22-16,-1-2-1 0,1 1-41 0,-1-2 4 15,0-2 25-15,1 0 7 0,1-4-25 0,0 1 11 0,-3-1 0 16,3-4 9-16,0-7-15 0,-1 13-6 0,1-13 31 0,0 7 7 15,0-7 6-15,0 0-13 0,0 0-4 16,0 0-7-16,0 0-5 0,0 0 4 0,0 0-5 0,0 0-11 16,0 0 11-16,0 0 18 0,7-27-13 0,-5 13-3 15,-2 0-10-15,3 2-5 0,0-5 4 0,0-2 10 0,1 0-20 16,1-1-9-16,-4-2 9 0,4-9-15 0,2-1-6 16,-2 0-4-16,2 2 7 0,-1-1 13 0,1 3 6 15,0-3-9-15,2 2 12 0,-4 7-22 0,1 3 25 16,-1 3-4-16,-1 0-9 0,0 1-5 0,1 0 13 0,1 4 5 15,-2-1-13-15,0 0-4 0,0 2 4 0,1 3-11 16,2-2 13-16,-1 4 0 0,-1 4-11 0,0-2 7 0,3 2 9 16,-2 1-5-16,6 2-9 0,-1 0-35 15,-3 5 28-15,3 0 17 0,-3-1 1 0,1 3-13 0,-2 2-13 16,0-1 32-16,-4 1-3 0,-1 1 11 0,1-2-16 16,-3 1 18-16,1 2-13 0,-2-1-61 0,-2-1 78 15,-1-1-15-15,0 1 22 0,0-1-18 0,-3-1 7 0,-1 3-12 16,1-3 17-16,-1 1-21 0,-2 0 21 0,0-3-1 15,2 0-13-15,-5 1 8 0,3 1-5 0,-1-2 16 16,1-2-19-16,1 0-5 0,2 2-10 0,-1-5-31 0,2 1-25 16,2 0-1-16,4-3-28 0,-8 6-16 0,8-6 0 15,-4 1-32-15,2 4-326 0,2-5 155 0,0 0 104 16</inkml:trace>
  <inkml:trace contextRef="#ctx0" brushRef="#br0" timeOffset="45267.68">20103 5017 88 0,'0'0'89'0,"0"0"-7"0,9 0-24 0,-9 0 8 0,7 3-11 16,-7-3-16-16,7 0 5 0,-7 0-8 0,13 0 0 15,-13 0-8-15,10 0 21 0,-10 0-16 0,13-3-1 16,-6 3-2-16,0-1-14 0,-7 1 10 0,10-4-1 0,2 2-7 16,-5-1-10-16,0-1 5 0,0-3 11 0,0-1-14 15,1 1 11-15,-3-1-1 0,0-3 0 0,0 5-13 16,-1-4-1-16,-4 2 0 0,2-2 14 0,-2-1 1 16,1 5 4-16,-1-1-22 0,0-1 38 0,-1 3-31 0,1 5 36 15,-1-11-3-15,0 8 4 0,1 3-12 0,-1-10 4 16,-1 9-20-16,-2-2 15 0,1 0-42 0,-1 1 23 15,-1 1-26-15,5 1 29 0,-11 0-17 0,4 1 31 0,-2 3-18 16,-2 1 7-16,4 3 1 0,-3 1 33 0,-1 1-15 16,3 0 4-16,-4 2 1 0,6 2-11 0,-1-1-34 15,-3 3 22-15,2 0 18 0,2 0-18 0,1 0 8 0,-3 1-13 16,2-1 18-16,2 2-6 0,1-1-13 0,2 1 7 16,0-1 2-16,-1 0-12 0,2 1 8 0,3-1-2 15,-2-2-4-15,1-1 13 0,0 1-12 0,3-3 4 0,0 4 0 16,2-4-5-16,-1-1 0 0,1-2 0 0,-1-1 14 15,4 2 5-15,-3-3-24 0,2 1 11 0,0-2-28 16,0 0 15-16,5-2 15 0,-7 1-12 0,2-3 1 16,0 0-12-16,-9-2 9 0,17 0 5 0,-17 0-1 15,11 1 4-15,-11-1-11 0,17-1 2 0,-4-3 2 0,-7 4-20 16,-6 0-25-16,18-8-1 0,-9 7-28 0,0-5 7 16,0 5-14-16,-9 1-2 0,11-8-23 0,-11 8-28 0,8-7-1 15,-2 4-434-15,-3 0 187 0,-3 3 124 0</inkml:trace>
  <inkml:trace contextRef="#ctx0" brushRef="#br0" timeOffset="46132.15">16748 6406 5 0,'-5'-5'113'16,"-2"0"-6"-16,4 3 3 0,1-1-15 0,2 3-42 0,0 0-2 16,0 0-4-16,-13 0 13 0,13 0 16 0,-5 16 12 15,3-6 0-15,0 5-3 0,2 0 6 0,-1 2-28 0,-2 2 10 16,2 1-15-16,-1 0 10 0,-1 1-5 0,-1-2-10 16,-1 13 7-16,0-9 6 0,2-1-4 0,2-4-9 15,0 2-6-15,0-2-3 0,-2-1 9 0,3-1-5 16,0 0-12-16,0 0-8 0,0-3 5 0,0-1-9 0,3 2 12 15,-6-3-22-15,6-2 16 0,-3-2-24 0,0-7 7 16,1 9 6-16,-1-9-10 0,0 8 16 0,0-8-16 0,0 0-8 16,0 9 10-16,0-9 6 0,0 0-13 15,0 0-9-15,0 0-20 0,-4 8-5 0,4-8-16 0,0 0-6 16,0 0 5-16,0 0-35 0,0 0-12 0,0 0-17 16,0 0 6-16,-15-2-35 0,15 2-346 0,-8-10 162 0,8 10 108 15</inkml:trace>
  <inkml:trace contextRef="#ctx0" brushRef="#br0" timeOffset="46458.64">16725 6092 91 0,'-2'-17'118'0,"2"5"-8"0,-1 1-19 0,1-5-6 0,-1 1-28 16,0 7 14-16,1 1-17 0,1-6 1 0,-1 4-6 16,0 0 15-16,0 9-43 0,0-8 18 0,0 4 13 0,0-1-9 15,0 5-4-15,0-8-11 0,0 8 23 0,0-4-28 16,0-1-18-16,0 5 3 0,1-5 1 0,-1 5-13 15,0-7 62-15,0 7-70 0,0 0-20 0,0 0 22 16,0 0-22-16,0 0-30 0,0 0 20 0,0 0-21 0,0 0-13 16,9 10-2-16,-5-9-192 0,-4-1 90 15,0 0 60-15</inkml:trace>
  <inkml:trace contextRef="#ctx0" brushRef="#br0" timeOffset="46843.18">17002 5971 29 0,'0'0'82'0,"0"0"-5"0,5-3-5 16,-5 3-3-16,0 0 7 0,0 0-30 0,0 0-7 15,0 0 3-15,10 7 30 0,-10-7 1 0,4 17-30 0,-1-7 31 16,-2 7 4-16,-1 3 4 0,4 11-27 0,-4-5 4 15,1 0-15-15,4 6 34 0,-4-5-33 0,0-3 7 16,3 10-7-16,-1-2 18 0,-2 1-15 0,1 4 1 16,-2-5-10-16,0-4 4 0,-2-1-1 0,1 5 0 0,1-3-22 15,0-5 8-15,-1-5 1 0,1 2-5 0,1 0-1 16,0-3 16-16,1-1-39 0,-2 1 28 0,2-2-14 16,2-2 21-16,0 1-20 0,-1-3-8 0,0 3 13 0,0-3-17 15,1-2 22-15,-7-3-4 0,8-2-18 0,-2 2-5 16,1-2 14-16,-4-5 8 0,7 5-9 0,0-1-12 15,-7-4-24-15,10 2-14 0,-4-2 25 0,-6 0-22 0,14 0 11 16,-14 0-27-16,13-4-12 0,-4 0 2 0,0-2-30 16,0-1-14-16,-3 1-13 0,2-2-12 0,-2-2-292 15,1-1 141-15,-3-2 94 0</inkml:trace>
  <inkml:trace contextRef="#ctx0" brushRef="#br0" timeOffset="47054.43">16969 6401 17 0,'-8'-5'87'0,"0"-4"-10"0,8 9-16 16,-4-9-5-16,4 9 6 0,0 0-16 0,17-16 20 0,-6 9-26 16,5 1 17-16,2 0-10 0,1 4 12 15,13-8-29-15,0 1-8 0,0 3-3 0,-5 1 12 0,-4 0-16 16,-2 1 1-16,0 1-12 0,-2-1-11 0,2 1-9 15,-2 1-12-15,-4-1-12 0,3 3-201 0,-5-4 81 0,-4 8 52 16</inkml:trace>
  <inkml:trace contextRef="#ctx0" brushRef="#br0" timeOffset="47509.58">18097 6302 123 0,'-3'-12'137'0,"1"6"-8"0,2 6-12 0,0-11 2 0,0 11-30 16,0-7-36-16,0 7 3 0,-1-3 13 0,1 3 10 15,0 0-28-15,0 0 31 0,0 0-31 0,-11 12-31 16,9 0 39-16,-1-2 4 0,1 6 0 0,-3-1-4 16,2 2-4-16,-2 0-17 0,3 3 10 0,-1-2-2 15,2 2-1-15,-2-1-22 0,2-1 12 0,-1 3-7 0,-1-4-12 16,1 1 24-16,0-2-22 0,2 4-2 0,0-4-6 15,2 0 2-15,-2-2 14 0,0-2-17 0,-2 2-10 0,4-1 20 16,-2-4-11-16,0 1 16 0,2-5 0 0,-2-5-12 16,0 12 3-16,0-12 2 0,0 9-9 0,0-9 11 15,0 0-18-15,0 10 2 0,0-10-26 0,0 0-12 0,0 0 3 16,0 0-25-16,0 0-37 0,0 0 5 0,0 0-26 16,0 0-15-16,-17-17-356 0,11 7 162 0,1 1 108 15</inkml:trace>
  <inkml:trace contextRef="#ctx0" brushRef="#br0" timeOffset="47721.2">18126 6082 84 0,'-1'-12'86'0,"0"-2"31"0,-2 2-23 0,3 4-23 0,0-6 11 15,-1 5-15-15,1 9-20 0,0-11 0 16,0 6 14-16,0 0-11 0,0 5-30 0,0 0-18 0,0 0 20 16,0 0-15-16,0 0-38 0,0 0 0 0,0 0-27 15,15 0-189-15,-6 4 83 0,3 2 54 0</inkml:trace>
  <inkml:trace contextRef="#ctx0" brushRef="#br0" timeOffset="48110.55">18468 6145 95 0,'-8'7'93'0,"0"4"11"0,2-2-13 0,-3 3 12 15,2-3 4-15,-1 1-25 0,3 0 7 16,-2 1-11-16,2 1 12 0,0 1-27 0,1 1-15 0,2-2 10 15,2-2-18-15,1 2 19 0,0 2-27 0,3-1 24 16,1 4-11-16,0-5-24 0,3 2 11 0,0 1 15 16,2-1-10-16,-1 1-7 0,0-1-8 0,0 1 6 0,2-1 8 15,-3 0-9-15,2-3-16 0,-1 3 5 0,-1-2-15 16,-2 0 22-16,1 0-24 0,-1 1 16 0,-1-2-5 0,0-3 4 16,-1 4-4-16,1-3 13 0,0-1-8 0,-4-1 16 15,-1 0-27-15,0-7 23 0,0 9-10 0,0-9 5 16,-2 11 4-16,2-11 0 0,-4 8-9 0,4-8-6 15,-6 4 1-15,-4 3 12 0,1-3-9 0,-1 2-7 16,-1-4-6-16,0 1 1 0,0 0 17 0,1-3-33 0,2 0-6 16,8 0-2-16,-14 0-31 0,14 0 5 0,-10-4-11 15,10 4-34-15,-13-9 12 0,8 0-17 0,-2-1-2 0,5 1-18 16,-1-4-323-16,1 1 146 0,-1-3 98 0</inkml:trace>
  <inkml:trace contextRef="#ctx0" brushRef="#br0" timeOffset="48412.39">18405 6250 68 0,'0'-9'67'0,"-3"-3"24"16,3 12-37-16,0 0 9 0,-6-5-12 0,6 5 17 15,0 0-11-15,-6 22 4 0,2-10 12 0,0 5-3 16,1 3-24-16,-4 9 13 0,-5 4-2 0,2 1 11 16,-2 0-9-16,1-2-13 0,-4 7 3 0,-2-3 19 0,3 3 4 15,-1-7-17-15,-2 3 6 0,1-3 12 0,0 3-19 16,-2-6-1-16,2 0 10 0,-1-2-25 0,2-2 9 15,-1-1 4-15,2-2 1 0,3-5 5 0,2-5-2 0,0 0-7 16,3 0 4-16,-2-4-18 0,3 1-1 16,0-2 7-16,-3 0 0 0,4 0-13 0,-1-1 10 0,5-6-7 15,-5 5 0-15,5-5-6 0,-5 2-2 0,5-2 11 0,0 0-19 16,0 0-8-16,0 0 1 0,-13-2-6 0,13 2-19 16,0 0-4-16,0 0-16 0,0 0-11 0,0 0-14 15,0 0-14-15,0 0-28 0,0 0 8 0,6-24-34 0,-6 24-10 16,0 0-12-16,7-15-345 0,-7 15 166 0,7-9 112 15</inkml:trace>
  <inkml:trace contextRef="#ctx0" brushRef="#br0" timeOffset="50494.89">19448 6237 74 0,'1'-8'105'0,"-1"8"-21"16,0 0-1-16,1-12-4 0,-1 12-18 0,0 0 17 16,2-9-25-16,-2 9-9 0,0 0 7 0,0 0-17 15,0 0-6-15,0 0 25 0,0 0 8 0,0 0-14 0,-7 32-15 16,5-18 21-16,-1-1 7 0,3 3-19 0,-3 1 18 16,2 0-8-16,0 0 1 0,0 1 4 0,1 0-38 15,0 3 6-15,0-3-2 0,-2 1-7 0,4-1 18 0,-2 3-12 16,3-4 4-16,-3 2-12 0,0-2-1 0,3 0 6 15,0-1 1-15,-2-3 0 0,1 1-17 0,0-4 8 16,2 4-3-16,-3-2 4 0,2-3 2 0,1 2 2 0,-1-2 7 16,1-4-20-16,0 0 8 0,0 0-7 15,-4-5-25-15,0 0 3 0,9 10-14 0,-9-10-27 0,10 4-17 16,-10-4 6-16,0 0-11 0,12-2-27 0,-12 2-291 16,0 0 132-16,13-7 90 0</inkml:trace>
  <inkml:trace contextRef="#ctx0" brushRef="#br0" timeOffset="50756.2">19535 6041 51 0,'-2'-17'142'0,"1"0"-31"16,-2 0-11-16,3 2-13 0,-2 3 1 0,1 2 31 16,-1 2-28-16,2-1-24 0,-1 2 14 0,0 1-59 15,1 6 29-15,0 0-39 0,0 0-21 0,-3-18 21 0,3 18 24 16,0 0-48-16,-3-6 1 0,3 6-3 0,0 0-20 0,0 0-5 16,0 0-24-16,0 0-233 0,0 0 98 15,0 0 66-15</inkml:trace>
  <inkml:trace contextRef="#ctx0" brushRef="#br0" timeOffset="51339.21">19639 6213 71 0,'3'21'95'0,"-3"-1"-30"16,1 4 17-16,-1-3-4 0,0-1-28 0,0 2 7 0,0 0-13 15,0-1 19-15,-1 1-5 0,1 0-23 16,-5-3-6-16,5 3-6 0,-3-5 6 0,2 4-4 0,0-5-5 16,-2-3 34-16,3 2-29 0,-2-3 7 0,2 0 2 15,0-4-19-15,-2-1 25 0,2-7-12 0,0 12 24 0,0-12-3 16,-1 7-4-16,1-7-6 0,0 0 13 0,0 0-22 15,0 0-20-15,0 0 25 0,0 0 15 0,0 0-23 16,0 0-5-16,0 0-15 0,5-19 11 0,-4 7 9 16,3 0-23-16,-1-1-4 0,-1-1-2 0,3-3 8 0,-2-2 6 15,0 2-28-15,4-12 25 0,-3 4-15 0,1 4 20 16,3-13-13-16,-3 5-26 0,1 5 27 0,-2 1-28 0,1 5 5 16,4-11 17-16,-2 14-6 0,-1-4 5 0,-1 6 15 15,1-1-7-15,2 2 3 0,-1 0-23 0,0-3-8 16,1 3 10-16,2 5 35 0,-1 0-39 0,1 7 27 15,0-3-4-15,2 0-15 0,-3 4-3 0,5 4-3 0,-2-3-15 16,0 6 34-16,-1-1-23 0,-1 2 5 0,2 3 32 16,-5 0-22-16,2 1-14 0,-1 2 43 0,-1 1-1 15,-4 1-9-15,2 1-14 0,0 0 31 0,-2 2-3 0,-2-4 0 16,1 6-2-16,-2-2-14 0,0-1 15 0,2 0-34 16,-4-1 32-16,0 2-24 0,1-2 11 0,-1 1 6 15,0-1 11-15,-1-2-30 0,1 1 22 0,2-2 11 0,-3-1-10 16,2 1-14-16,-1-1 8 0,1-2-10 0,1 1-12 15,0-6 19-15,0 2 2 0,0-9-26 0,0 11 7 0,0-11-30 16,0 9 3-16,0-9-22 0,0 0-17 16,0 0 4-16,1 10-23 0,-1-10-21 0,2 0-295 0,-2 0 134 15,0 0 92-15</inkml:trace>
  <inkml:trace contextRef="#ctx0" brushRef="#br0" timeOffset="51714.71">20227 5832 34 0,'-4'-10'87'0,"1"5"1"0,3 5-12 0,0 0-8 16,0 0-6-16,0 0 9 0,0 0-18 0,3 25 12 0,1-8-21 16,3 1 11-16,-2 1 14 0,1 17-24 0,3 2 8 15,0 1 0-15,-5 1-20 0,0 0-24 0,1 0 45 16,-1 0-9-16,-1-3-20 0,0 3-3 0,-1-7-4 16,0 1 11-16,-2-6-21 0,0-3 21 0,0-5-21 0,-3 1 23 15,2-3-28-15,0-1 26 0,-2 1-5 0,3-2 5 16,-2-2-20-16,0 1-16 0,4-3 27 0,-2 0-5 15,0-4-16-15,0 0 14 0,0-1-32 0,0-7 21 16,2 9-24-16,-2-9 19 0,0 0-31 0,0 17-16 0,0-17 13 16,0 0-25-16,1 7-17 0,-1-7-12 0,0 0-234 15,0 0 109-15,0 0 72 0</inkml:trace>
  <inkml:trace contextRef="#ctx0" brushRef="#br0" timeOffset="52198.51">20209 6352 23 0,'8'-9'96'0,"3"-1"-12"0,2 3 6 0,1 0-19 0,-1-1-5 16,4 1-11-16,1 4-24 0,-1-2 14 0,1 0-14 16,13-4 5-16,-11 2-11 0,1 4-1 0,0-2-3 0,-2 4 6 15,-2-4-17-15,1 2 17 0,-1-2 2 0,-2 1-8 16,3 1-14-16,-3-2 8 0,1 0-6 0,-2 1 9 15,0-3-2-15,-3 2-10 0,2 2 24 0,-2-3-26 16,0-2 1-16,-1 0 6 0,-1 1-1 0,-1-3-8 0,1 3 4 16,-4-4-3-16,2 3 19 0,-4 2 19 0,3-3-36 15,-2 0-8-15,1-1-3 0,-5-1 32 0,2-2 1 0,-2 3-8 16,1 3-20-16,-1 7 4 0,0 0 13 0,-3-10-1 16,3 5-12-16,0 5-9 0,0 0 31 0,-9-4-24 15,9 4 6-15,-10-2 10 0,10 2 9 0,-10 11-26 16,1-4 19-16,1 3-17 0,2 0 31 0,-3 1-24 0,0 2-6 15,2 1 32-15,-1 1 3 0,-5 10-13 0,3-1-20 16,1-3 8-16,-3 6 9 0,5-5-3 0,1-4-16 16,1 0-7-16,3-1 14 0,-2 0 22 0,1 2-34 15,1-2-13-15,2 0 37 0,-3 0-12 0,6-2 8 0,-3 1 9 16,0-2-18-16,2-1-1 0,3 1 11 0,-1-2-26 16,1 1 34-16,2-3 3 0,-1 0-16 0,4-4 4 0,1 4 5 15,-1-3-19-15,1-2-3 0,0-1 6 0,5 2 3 16,-5-4-8-16,0 2 19 0,2 0 3 0,0-2-21 15,-4 0-28-15,1-2-7 0,-2 0-16 0,-8 0-20 16,16-2-15-16,-9 0-8 0,-7 2-31 0,11-4-299 0,-3-2 141 16,0 0 94-16</inkml:trace>
  <inkml:trace contextRef="#ctx0" brushRef="#br0" timeOffset="53361.92">21131 6229 56 0,'-5'-6'105'0,"0"-5"-16"0,-1 1-51 0,1-3 35 16,-2 1 3-16,0 4-3 0,3-2-9 0,-3-2 20 0,-1 5-26 16,1 0 1-16,-1 3 29 0,0 0-38 0,-1 1-17 15,0 1 16-15,9 2-12 0,-14-2 10 0,5 4-8 16,-2-1-14-16,3 0-2 0,0 0-19 0,-3 1 11 15,0 3 3-15,0 2 26 0,-2 1-21 0,4-1-12 0,2 1 12 16,-5 3-13-16,2 1 9 0,5-2-1 0,0 2-2 16,-2 0 6-16,2 0-23 0,1 5 3 0,2-4-4 0,0 0 35 15,0 4-25-15,2-2 5 0,-1 0-14 0,2 0-9 16,1-1 29-16,0 0-4 0,3 1 12 0,-1-3-27 16,5 0 13-16,-2 0-6 0,-2-2 1 0,3 2-11 15,2-5-21-15,-1 0 33 0,0 1-2 0,4-4-12 0,-4 1-13 16,0-1 14-16,4-2 12 0,-3 0-26 0,0 0 25 15,-1-2-21-15,-9 0 21 0,21-4-4 0,-10 3 12 0,-5-1-23 16,1-1 21-16,2-6-19 0,-3 3 4 16,2 0 5-16,-1-2-6 0,1-1 7 0,-3-2-8 0,0 0 18 15,-1-1-18-15,-1 0 16 0,3 0-14 0,-2-3 15 16,-3 1-5-16,3 0 5 0,1 1-5 0,-5 1-7 0,2 1 8 16,1 0 3-16,0-1 2 0,-1 5 8 0,1-1-12 15,-3 1-3-15,0 7 4 0,2-10-15 0,-2 10 20 16,1-9 2-16,-1 9 10 0,2-7-4 0,-2 7 4 0,0 0-18 15,1-10-11-15,-1 10-8 0,0 0 20 0,0 0 5 16,0 0-19-16,0 0 1 0,0 0 4 0,0 0 30 16,0 0-4-16,0 0-9 0,0 0-1 0,0 0-19 0,0 0 17 15,0 26 9-15,-1-13 5 0,2-1-4 0,-1 2-10 16,1-1 5-16,-1 3 7 0,2 1-16 0,-2-2 5 16,-2 5 15-16,2-1-14 0,0 1-10 0,2 1 27 15,0 0-25-15,-2-1-9 0,3 1 16 0,2 9-12 0,-1-4 18 16,-2-5-4-16,-2-1-1 0,2 1 5 0,0 0-8 15,-2 0-1-15,0-2-4 0,2 1 2 0,0-2 11 0,-1 0-8 16,2 1-1-16,1 1-1 0,-5-1-3 0,2 1-2 16,0-1 1-16,3-1-12 0,-2 0 6 0,-2 0 4 15,0-2 0-15,2 3 1 0,0-2-13 0,-2 0 4 16,2-1 6-16,-4 0-4 0,2 1 13 0,-4-4-13 0,2 1-11 16,2-3 9-16,0 0 0 0,-1-2-1 0,-2 2 1 15,-2 0 4-15,5-3 11 0,0-8-24 0,3 14 13 16,-3-14-13-16,-4 9 10 0,1-5 8 0,3-4 0 0,-1 10 5 15,1-10-11-15,-1 6-8 0,1-6 16 0,-2 7-13 16,2-7 23-16,0 0-5 0,0 8-16 0,0-8 10 16,0 0 7-16,0 0 1 0,-10 1 11 0,10-1-10 15,0 0 7-15,0 0-1 0,-16-6 8 0,16 6-4 16,-12-8-1-16,2 1 4 0,2 1-7 0,-1 0 9 0,-1-2-10 16,-2 2-4-16,3-5 9 0,0 4-8 0,-1-3 10 15,4 3-8-15,-2-1-3 0,3 0 4 0,-2-2 9 0,0 0-19 16,2-2 7-16,1 2-1 0,4-2-2 0,0-3-3 15,-2-1 6-15,2 1-19 0,2 0-1 0,-2 0 4 0,3 0 1 16,3 0-11-16,-2 0-7 0,1-1-1 16,4 0-14-16,-3 2-10 0,2-2-25 0,3 3-13 0,-4 1-18 15,10-9-34-15,-1 5-20 0,5-3-10 0,-6 5-8 16,4-6-51-16,-1 2-447 0,5 2 222 0,-4 3 148 0</inkml:trace>
  <inkml:trace contextRef="#ctx0" brushRef="#br0" timeOffset="54489.68">21552 6396 37 0,'0'0'91'0,"0"0"3"15,-8 0-30-15,8 0-1 0,0 0-4 0,0 0 7 16,0 0-9-16,0 0-32 0,0 0 14 0,0 0 4 16,-5-5-6-16,5 5-4 0,0 0-6 0,0 0-10 0,0 0 19 15,0 0-2-15,11-7 17 0,-11 7-36 0,0 0 12 16,10-7-19-16,-6 4 16 0,-4 3-14 0,7-7 13 15,-5 3 8-15,3-6-15 0,-1 2-15 0,-1 4 25 16,3-6-4-16,-4 3 9 0,-1 2-14 0,3-7-19 0,-4 5 22 16,0-5-9-16,0 12-21 0,0-18 28 0,-4 6 6 15,3 3-16-15,-3 2 24 0,4 1-30 0,0 6 27 0,-8-11-21 16,6 6 26-16,-4-2-33 0,1 2 29 0,5 5-10 16,-8-8-9-16,0 6 10 0,8 2-24 0,-6-2 21 15,0 1 7-15,6 1 49 0,-11 3-88 0,7 1 42 16,-7-1-5-16,5 4-6 0,-1 1 1 0,1 1 11 0,-2 1-1 15,2 0-19-15,1 2-1 0,-1-1 21 0,4 2-15 16,-4 2 3-16,2-1-18 0,2 0 13 0,0 2-11 0,2-2 4 16,-3 3 7-16,3 0 13 0,0-2-9 0,-1 0-13 15,1 1 19-15,1-2-6 0,2 1 10 0,-1-3-23 16,0 3 6-16,0-1 7 0,2-2-9 0,0 0 6 16,-2 0 11-16,0-4-15 0,2 1-6 0,-2-2 5 0,3 3-16 15,-5-5 14-15,4 2 7 0,1-1-2 0,-2 1-8 16,1-4 10-16,-1 0-10 0,1-1-12 0,2 3 33 15,-4-3-21-15,3 0 3 0,1 2-1 0,-1-4-12 16,0 1 1-16,1 0 0 0,-1 0 7 0,-1-1 3 0,-4 0-14 16,10 1 26-16,-5-2-21 0,-5 1 8 0,9-2 1 15,-2 1 4-15,-1-2-10 0,-1 1 8 0,5-4-18 16,-1 0 1-16,0-1 14 0,0-1-2 0,0 0 4 0,1-1-13 16,-1-3 14-16,1 1-4 0,2-1-3 0,-1-1-5 15,7-11-12-15,-4 5 8 0,-1 2 3 0,3-5 5 16,2 0 5-16,-2-2-26 0,0 2 23 0,-2-3-13 0,-4 7 13 15,3 1 0-15,-6 2-9 0,2 1-5 0,2 1-6 16,-6 1 31-16,1-1-21 0,-4 3 8 0,3-2-17 16,-3 1 16-16,0 2 15 0,-2 3-16 0,3-2 6 0,-3 8-3 15,2-9 4-15,-2 9 5 0,-2-11-1 0,2 11-5 16,-5-6 1-16,5 6-9 0,-6-8 12 0,6 8-29 16,-9-1 16-16,9 1-3 0,-11 1 4 0,11-1 16 0,-19 3-5 15,9 2-17-15,-2-2 2 0,3 3 9 0,0-2 10 16,0 1 8-16,0 4-33 0,3-2 17 0,3-4 8 15,-1 2-6-15,0-3-4 0,4 2 8 0,0-4 0 16,0 8-8-16,4-3 8 0,0-2 5 0,3 5-7 0,6-2 13 16,-1-1 1-16,1 1-8 0,1-2-11 0,3 1 14 15,-1 0-6-15,-3-3 3 0,4 3-9 0,-4-3 11 16,3 1 6-16,-1-1-15 0,1 1 10 0,-3-1-24 0,2-2 20 16,-2 1 1-16,-3 3-19 0,0-4 9 0,0 1 8 15,-2 0 2-15,1 2-20 0,-2-2 11 0,-7-1-3 16,13 3 5-16,-10-1-22 0,6-1 19 0,-9-1 7 0,6 6-6 15,-1-3-15-15,-5-3 9 0,8 5-14 0,-6 0 7 16,-2-5 13-16,2 12-16 0,-1-2 13 0,-1 0-7 16,0 2-3-16,0 2 13 0,-1-2-14 0,-3 3 20 0,0-1-13 15,0 2 6-15,-1 0 8 0,1-2 2 0,-1 1 8 16,-2 2-11-16,2-3-3 0,1 1-1 0,2-1 4 16,0 1-6-16,-3-2-1 0,3 0-2 0,2-1 1 0,-2-2-4 15,2 0 21-15,-2-2-5 0,2 0-3 0,0-8 10 16,2 12 2-16,-2-6-13 0,0-6 9 0,4 8-4 15,-4-8-1-15,5 7 3 0,-1-3-18 0,-4-4 23 0,9 5-37 16,-2-3 12-16,-7-2 11 0,13 3-4 0,-8-3-6 16,-5 0 17-16,14 0-23 0,-14 0-4 0,11-3-2 15,0 1-18-15,0 1-34 0,-1-5-2 0,0 1-22 0,0 2-22 16,-4-1-5-16,-2 2-425 0,3-1 182 0,-7 3 120 16</inkml:trace>
  <inkml:trace contextRef="#ctx0" brushRef="#br0" timeOffset="56013.65">21065 7697 75 0,'0'0'104'16,"0"-11"23"-16,0 11-16 0,0 0-38 0,-3-18 9 16,3 18-14-16,-4-15 27 0,0 4-14 0,-3 5 9 0,5-5-39 15,-8 2 15-15,2 4-1 0,-1-3 2 0,0 0-15 16,-4 1 12-16,4 0-21 0,-3-1 10 0,-1 2-5 16,-4 2-3-16,6 1-8 0,-2 0 5 0,-2 0-30 15,1 2 3-15,1 0-2 0,0 2 2 0,-2 0 5 0,3 2 5 16,-1 0-13-16,1 0-2 0,0 4 32 0,-2 2-15 15,3 0-11-15,0-1 5 0,0 3-14 0,2-2 11 0,0 6-14 16,-1-3 2-16,3 2-3 0,0-2 7 0,0 2-14 16,-3 1 1-16,4-1 26 0,-1 2-23 0,3 1 15 15,1-4-25-15,-4 4 28 0,5-2-18 0,0 1 12 16,-2-1-5-16,4 0 3 0,2-1 9 0,0 1-10 0,0-1-24 16,0 0 27-16,6-1 1 0,0-1 6 0,-2-1-17 15,3 2 16-15,0-6-25 0,-1 1 12 0,1-1-8 16,1-1 0-16,0-2 0 0,-1-1 5 0,1 1 5 0,2-2-26 15,-3 1 10-15,1-3-8 0,-1 0-2 0,-9 0 33 16,19-5-12-16,-6 1-13 0,-3-2 34 0,4 0-17 16,-5-2-11-16,3 1 7 0,-2-3-9 0,0-1 17 0,0 0-13 15,2-3 5-15,3-8-19 0,-5 4 19 0,-2 0-5 16,1 3 2-16,0-13 11 0,1 2-11 0,-1 5-10 0,-7-2 2 16,7-7 21-16,-1-2-3 0,-3 0-4 15,4-1 3-15,-5 0-14 0,2 0-1 0,2 3-13 0,-6-5-1 16,0 9 13-16,-1 2-7 0,0 2-25 0,2 1 15 15,-3 1-13-15,0 3 37 0,0 0-11 0,2 2 10 0,-2 1-21 16,-2 4 8-16,2 0-7 0,0 3 18 0,0 0-8 16,-3 3 20-16,3 4-11 0,-2-8-4 0,2 8-8 15,-4 0 5-15,4 0 25 0,0 0-45 0,-8 9 37 16,5 0-18-16,0 2-14 0,1 4 27 0,0 2 25 0,2-2 1 16,2 5-30-16,-4 1 16 0,2 0-11 0,2 12 2 15,-2-7 2-15,2-1 10 0,-2-4 16 0,0 2-16 0,3 10 0 16,-1 0-17-16,3-2 7 0,-5-4 2 0,4 4-27 15,-3-5 23-15,4-5-27 0,-5-2 41 0,5-1-24 16,-3 1 7-16,-1-4 0 0,2 0 4 0,0 2 15 16,-1-2-21-16,3-1 10 0,-1-3 10 0,-1 1-17 0,4-1 9 15,-1-1 1-15,-2 0-26 0,3-1 28 0,3-1-24 16,0-4 11-16,0 1-4 0,-2-2-55 0,2-1 0 0,-10-2-14 16,20 0-20-16,-8-1-11 0,3 1-19 15,-2-1-324-15,3-3 147 0,-3 0 100 0</inkml:trace>
  <inkml:trace contextRef="#ctx0" brushRef="#br0" timeOffset="56578.6">21444 7653 74 0,'3'-13'131'0,"-3"1"-7"0,2 0 9 0,-4 6-4 15,-1-2-30-15,3 8-12 0,0-10-2 0,0 10-12 0,-3-10 6 16,3 10-29-16,-5-5 7 0,5 5 7 0,-9-5-22 15,9 5-15-15,-7 0 30 0,7 0-30 16,-11 5 13-16,1-1-17 0,2 2 11 0,-1-2-7 0,-1 4 8 16,-1 3-13-16,3-3 3 0,-1 2-21 0,2 0 23 15,0 2-1-15,-1 0-19 0,3 1 1 0,-2-2-12 0,3 6 18 16,3-7 8-16,-1 4-24 0,0-1 21 0,0-1-11 16,2-3 8-16,2 0 5 0,0 2-31 0,1-2 25 15,-2-2-12-15,5-2 9 0,-2 0-15 0,-3 0 21 0,-1-5-38 16,10 8 20-16,-5-7-10 0,-5-1 28 0,9 6-26 15,-3-6 22-15,-6 0-14 0,11 0-9 0,-11 0 9 0,14-3-13 16,-5-1 17-16,0 0 15 0,-1-1-37 0,2-2 18 16,-5 1-12-16,3-2 24 0,-1 1-4 15,0 1-20-15,-2-5 11 0,1 2 8 0,1-4 14 0,-1 1-9 16,-2 0 27-16,2-4-26 0,-2 1 1 0,0 1-5 0,-1 1 13 16,-1-2 6-16,2 3 3 0,-3 2-2 0,1-2-16 15,-2 3 14-15,0 9 11 0,2-13-5 0,-2 13-8 0,0-9 0 16,0 3-16-16,0 6 10 0,0-8-19 15,0 8 1-15,0-5 14 0,0 5-5 0,0 0-4 0,0 0 2 16,0 0-2-16,0 0 10 0,0 0-5 0,0 0-9 16,0 0 6-16,0 33 1 0,5-19-10 0,-5 1 11 0,3-2-5 15,-2 3 3-15,2-2 9 0,-1 1-17 0,0 2 4 16,0-2-10-16,0-1 13 0,0 2 0 0,-2-3-2 16,5 2 10-16,-3-4-23 0,1 2 4 0,1-3 1 0,-2 3 11 15,1-6-12-15,1 2-3 0,-1-1 22 0,1-2-9 16,-2 0 6-16,0-2-34 0,0 0 12 0,-2-4-17 15,0 0-11-15,12 6-46 0,-9-4-12 0,-3-2-2 16,0 0-20-16,17-1 29 0,-10 0-13 0,6-1-51 16,-6-1-339-16,-7 3 164 0,18-9 110 0</inkml:trace>
  <inkml:trace contextRef="#ctx0" brushRef="#br0" timeOffset="56902.73">21780 7190 59 0,'2'-12'83'0,"-2"12"-10"16,0 0 1-16,0 0 8 0,0 0-17 0,0 0 6 0,0 0-29 15,11 32-3-15,-9-15 12 0,3 1 8 0,-5-1-8 16,0 3-21-16,3 16 13 0,-3-7-1 0,-3-5 6 15,-2 11-5-15,1 3 6 0,-2-7 11 0,-1 1-20 16,0 0 7-16,0-4-5 0,0 1-28 0,1-9-12 0,0-1 27 16,1-1-17-16,0-2 12 0,2-2-27 0,1-1 56 15,-3-2-50-15,4 0 29 0,-2 0-30 0,3-3 23 16,0 0-5-16,-2-1-4 0,2-7 3 0,0 11-54 16,0-11 3-16,0 0 12 0,0 0-25 0,-2 14 0 0,2-14-19 15,0 0 4-15,0 5-19 0,0-5-25 0,0 0-215 16,0 0 105-16,0 0 72 0</inkml:trace>
  <inkml:trace contextRef="#ctx0" brushRef="#br0" timeOffset="57642.27">21703 7531 89 0,'6'-11'84'16,"2"1"14"-16,0 0-30 0,2 0 3 0,6 1 4 0,-2 3-17 15,3-1-35-15,1 0 14 0,0 2-1 0,2-1 11 16,1 2-19-16,-4 1-2 0,6-2 11 0,-2 2-10 0,10-7 18 16,-11 5-11-16,-5 5 3 0,1-5 15 15,2 4-7-15,-4-2-14 0,-1 2 33 0,1 0-6 0,-3-2-28 16,-4 3 24-16,2-3-10 0,-3 3 14 0,-6 0-16 16,13-1-5-16,-7-1 12 0,-6 2-10 0,11 0-15 15,-11 0 22-15,0 0 2 0,9-2 2 0,-9 2 0 0,0 0-7 16,0 0-1-16,9 0-4 0,-9 0 4 0,0 0-8 15,0 0-7-15,0 0 0 0,0 0-16 0,0 0-4 16,0 0 12-16,-21 9-10 0,15-6-10 0,-2 2 14 0,-1 2 6 16,-1 0-4-16,3-1-15 0,-2 4 3 0,-3-2 18 15,4 0 2-15,1 6-16 0,-4-3-7 0,3-2 8 0,0 0 9 16,0 4-4-16,0 0-4 0,0 0 6 0,3 1 0 16,-1 1-5-16,3-2-2 0,-2 1-7 0,-1 0-5 15,3-3 16-15,-1 1-16 0,2 1 16 0,-2 0 8 16,4-1-24-16,0-5 18 0,0-7-20 0,-1 14 9 0,1-9-1 15,0-5-5-15,1 12 17 0,-1-6-9 0,0-6-7 16,6 8-11-16,-2-5 32 0,-1 1-7 0,-3-4-13 0,11 7-7 16,-6-5 28-16,-5-2 2 0,11 3-18 15,-5-3-2-15,-6 0-2 0,16-1 12 0,-16 1-8 0,13-4-4 16,-1-1 7-16,-1-2 4 0,0 1-19 0,-1-5 28 16,1 4-27-16,1-4 5 0,-3 0 10 0,1 0-14 15,1-3 18-15,-2-1-19 0,1-11 13 0,0 9-9 0,0-1 7 16,-4 2-21-16,1 1 16 0,-1-2-3 0,0 4 1 0,-1 1 2 15,0-1 2-15,-2 3-2 0,1 0-8 16,0 2 9-16,-4 2 5 0,0 2 5 0,0 4-12 0,2-8 2 16,-2 4-13-16,0 4 8 0,0 0-14 0,0 0 18 15,-2-6-16-15,2 6 20 0,0 0-3 0,0 0 0 0,0 0 10 16,0 0 0-16,-8 17-13 0,6-7 13 0,1-1-5 16,-1 4 13-16,-6 1-12 0,5 0 15 0,1 15-2 15,1-14-21-15,1-2 21 0,0 3-7 16,0-2-8-16,1-1 13 0,1 2-28 0,1-3 23 0,1-1 2 15,0 0-4-15,-4-2-1 0,5 3-12 0,1-5 3 16,0 3 21-16,4-3-7 0,-1 1-1 0,0-1-10 16,0-3-3-16,0 0 13 0,2 0 0 0,-1 1-2 15,-2-2-6-15,3-2-8 0,-2 0 18 0,-1-1-8 0,-8 0 5 16,21-2-19-16,-9 1-27 0,-1-2 2 0,-4 1-18 16,4 0-62-16,0-3-8 0,-11 5 11 0,15-8-28 0,-5-1-48 15,-6 6-431-15,-4 3 206 0,11-16 136 0</inkml:trace>
  <inkml:trace contextRef="#ctx0" brushRef="#br0" timeOffset="65199.82">13538 4603 4 0,'0'0'30'16,"0"0"-5"-16,0 0 6 0,0 0 24 0,0 0-24 15,-13-8-5-15,13 8 3 0,0 0 6 0,-10 1-11 0,10-1 0 16,0 0 6-16,-13-1 2 0,13 1-12 0,-9-2 1 15,9 2-7-15,-8-1-7 0,8 1 18 0,-12 0-1 16,12 0 13-16,-16 3-27 0,6-3-2 0,1-2 10 16,9 2-14-16,-22 2 8 0,11-2 9 0,1 0-11 0,-3 0 2 15,0 1 6-15,-1 2 10 0,4-3-18 0,1-3-1 16,-5 6 19-16,4-3-10 0,1 0-9 0,9 0-16 16,-18 0 6-16,10-3 6 0,0 6-5 0,0-3-1 0,-4-3 15 15,0 3 2-15,1 0-12 0,2 0-7 0,-6 0 23 16,2 0-26-16,-2 0 28 0,0 3-27 0,3-3 15 15,-5 1-8-15,3 2 6 0,-3-3-6 0,1 1 10 16,2 1-2-16,-4 1-22 0,6-1 29 0,-2-2-16 0,-2 2-16 16,2 1 9-16,0-3 12 0,-1 2 15 0,3 0-22 15,-1-2-10-15,2 3 18 0,2-1 4 0,-3 1-25 0,1-6 25 16,3 6-18-16,-4-1 4 0,2-2 13 0,10 0-17 16,-14 0 5-16,8 2 14 0,6-2-22 0,-16 1 17 15,5 3-5-15,-1-2 3 0,2-1 3 0,-1 1-13 16,-1 2 10-16,2-1-3 0,-3-1-4 0,3-1 14 0,-3 3-9 15,0-3 7-15,-1 1 0 0,0-2-8 0,1 3-19 16,2-1 17-16,-3 0 7 0,1 0-27 0,3-2 23 0,1 3-20 16,0-3 12-16,-1 3 10 0,1-2 4 15,0 0 12-15,-1 1-16 0,-3 1-23 0,3 0 28 0,1-2-13 16,-4 2-18-16,3-2 8 0,-3 1 23 0,1 1-19 16,0 1 10-16,-1-2 3 0,-1 3 6 0,0-3-14 0,0 1 13 15,-2 0-41-15,1 1 24 0,-1 0 17 0,1-1-17 16,0 1-2-16,0 0 20 0,0-2-23 0,2 1 13 15,-1 1 16-15,-1 0-17 0,2 0 3 0,0-2 12 16,0 1-27-16,0-1 15 0,3 1-12 0,3-1 1 0,-2 0-3 16,3 1 28-16,0-3-28 0,1 1 28 0,-1 0 13 15,0 1-14-15,-3 3 7 0,2-2-22 0,-4-1-10 16,5 0 31-16,-2 0-6 0,1 2 5 0,-5 0-2 0,1 0-24 16,0 1 10-16,-1 0-25 0,0-1 18 0,3 0-8 15,-4 0-5-15,3 1 39 0,-1-1-30 0,4 0-11 16,0 0 1-16,0-1 32 0,3-2-15 0,-2 1-13 15,2 0 1-15,-1 0 6 0,2-1 35 0,3-1-17 0,-6 4-12 16,2-2-17-16,4-2 29 0,-7 3 1 0,4-2-21 16,3-1 10-16,-5 2-5 0,0 1-6 0,5-3 18 15,-4 5-30-15,0-4 4 0,0 3 29 0,-1-1-52 0,1 0 51 16,-1 0 3-16,1-1 19 0,-1 0-20 0,-2 4-44 16,0 0 13-16,1-3 21 0,1 2 12 0,-3-1-15 15,2 1 13-15,-1-2-47 0,4 1 48 0,3-4-2 0,-9 5-19 16,5-5-12-16,-1 3 30 0,1-1-7 0,-1 1 12 15,2-1-6-15,-2 1 18 0,1 1-39 0,0-3-6 16,1 2 31-16,0 0-20 0,-3-1-22 0,1 1 40 16,-2-1-13-16,4 1 18 0,0-1-13 0,-5 3-15 0,0 0 20 15,-1-2-1-15,2 0-29 0,-3 2 19 0,1 1 19 16,1-1-28-16,-1 0 16 0,-1 0 6 0,2-2-36 0,-1 3 13 16,3-2 7-16,-3 0 0 0,4-2 23 0,0 0-23 15,-1 1 1-15,1-1 24 0,-1 1-47 0,2-1 15 16,-1 0-7-16,5-2 5 0,-6 5 4 0,2-4 25 15,4-1-29-15,-9 4 29 0,6-1-12 0,-1-2 14 0,1 3 3 16,-1-2-12-16,-1 1 6 0,3 1-26 0,-3-1 6 16,-1 4 24-16,1-2-2 0,0-1 3 0,-2 6 7 15,2-6-25-15,-1 0-19 0,2 3 48 0,-2-3-24 16,3 2-6-16,0-4 17 0,0 3-11 0,-1-2-20 0,1-1 7 16,3-2 14-16,-7 6-10 0,4-3 2 0,3-3-15 15,-5 3-3-15,4 0 18 0,-2 1 31 0,0-2-19 0,3-2-7 16,-6 6-11-16,6-5 25 0,-3 0-8 0,3-1-23 15,-6 7 10-15,1-5-1 0,3 1 3 0,-1 1-9 16,0 0-10-16,-1 0-30 0,4-4 61 0,-7 9 5 16,2-4-8-16,1-2-3 0,0-2 19 0,2 3-21 15,-2 0-8-15,2 1-4 0,-1 7 29 0,-3-9-15 0,1 8 5 16,2-11 4-16,1 6-4 0,-1-6 11 0,3 0-20 16,0 0-5-16,-4 7 18 0,2-5-27 0,1 4 21 15,-2-4-2-15,3-2-16 0,-2 4 32 0,2-4-26 0,0 0 3 16,-5 8 18-16,5-8-27 0,0 0 5 0,-6 11 7 15,6-11-12-15,-3 9 20 0,3-9-15 0,-4 5-1 16,4-5 3-16,-2 5 6 0,0 6 15 0,0-6-15 0,2-5-11 16,-6 9 2-16,6-9-4 0,-1 11 26 0,0-6-13 15,0-1 20-15,1 2-23 0,0-6-5 0,-3 17 11 16,1-10-23-16,0-1 11 0,2-6 1 0,-1 10-4 0,-1-4 21 16,2-6-25-16,0 8-16 0,0-6 23 15,0-2-9-15,0 0-3 0,0 15 12 0,0-8 34 0,0-2-35 16,0 0 2-16,0 4 20 0,0-5-83 0,0 3 93 0,0 0-37 15,0 0 42-15,0 0-56 0,2 4 50 0,-1-1 5 16,-1-2-47-16,2-1 24 0,0 1 16 0,-1-3-36 16,3 5 32-16,-3 1-33 0,-1-4 52 0,1 6-9 15,0-3-16-15,1-3 0 0,-2 2 5 0,0-1-44 16,3 4 54-16,-3-3-20 0,1 1-35 0,-1 0 19 0,-1-4-23 16,2 2 70-16,-1 0-48 0,0-1-13 0,0 5 11 0,2-3 43 15,-2-1-47-15,0 1-19 0,1-3 67 0,-1 1 1 16,1 2-59-16,-1-3 18 0,0 2 0 0,0-2 39 15,0 6-12-15,0 0-9 0,2-2-34 0,-2-2 47 16,0 5-31-16,0-5 32 0,2-1-3 0,-2 0 2 0,1 5 11 16,-2 1-58-16,1-1 36 0,1-3-2 0,1-2 13 15,-2 0-16-15,1 1 17 0,0-3-38 0,-1 7 2 16,5-3 28-16,-2 3-16 0,-1 4 7 0,1-1 13 16,-1-5 4-16,2-3-20 0,0 3 17 0,-1 1-30 0,0 1 4 15,2-3-4-15,-1-4 4 0,1 3-10 0,-1-2 40 16,0 9-26-16,-1-1 32 0,1 1-35 0,-2-5 6 15,3-1-1-15,-2 3 13 0,0 0-2 0,0-4 1 0,1 3 0 16,-1-4-30-16,2 2 34 0,0-2-46 0,1-1 7 16,0 0-1-16,1 3 6 0,-2-4 45 0,0 0-6 15,3 2-24-15,-1 0 6 0,-1 1 17 0,4-3-18 16,1 4 10-16,-2-5-10 0,1 0-24 0,3-1 28 0,-3-1 10 16,6 0-14-16,-5 0-5 0,6 1-16 0,-3-1 29 15,2 2-34-15,1-1 41 0,0 0-42 0,1-2 40 0,1-1-55 16,0 4 32-16,-2-2 30 0,3 2-18 0,-3-2-15 15,3-1 33-15,-1 2-63 0,1-3 50 0,-3 0 14 16,4 0-60-16,-2 0 16 0,0 1 42 0,0 0-8 0,2-2-48 16,-2 2 68-16,0-3-17 0,-1 3-37 0,3-2 3 15,-2-2 31-15,1 2 2 0,0 1-2 0,-2 1-26 16,1-2-11-16,-2 2 40 0,2 2 5 0,-2-2-4 16,-2-1-30-16,3 1 55 0,-1-1-28 0,1 3-14 0,-2-3 5 15,2 1-51-15,0 2 60 0,-1-3-51 0,3 2 0 16,-1-1 18-16,2-2 15 0,2 2 6 0,1-1 9 0,-2-1-2 15,2-1 10-15,14-1-14 0,2 3 8 0,-10 0-7 16,9-5 4-16,-3 1-43 0,-6 3 18 0,-3 2-15 16,-4 2 44-16,3-3-21 0,-6 0-18 0,4 0 44 15,-1 0-13-15,-1 1 7 0,0-2-6 0,-2 3-21 16,-1-3-16-16,1 2 13 0,-1-2 10 0,-1 1 14 0,0-1-31 16,1 1 25-16,0 0 23 0,0 1-47 0,0 0 54 15,1-2-19-15,-1 1-54 0,2 0 14 0,1 0 40 0,1 0 3 16,-1 3-39-16,-2-6 18 0,5 3 12 0,-4 0-12 15,2-1 26-15,0 1-10 0,-1 0 8 0,0 1-15 16,-2-2-21-16,-1 1 37 0,-1 0-50 0,0 0 39 0,-1 2-24 16,-2-2 23-16,-1 4-9 0,0-1-5 0,0-3 14 15,0 0-14-15,0 0-30 0,0 0 22 0,-1 0 42 16,4 2 2-16,-2-2-47 0,1 1 26 0,1 1 0 16,1 2-2-16,1-1 22 0,2-3-66 0,-2 2 38 0,4-1 6 15,0 1 1-15,0-2-43 0,14 3 20 0,-8 0-12 16,5 3 38-16,3-3 13 0,-9-3-17 0,-5 5 2 15,-3-5-10-15,-1 4-24 0,3-3 21 0,-5 2 24 0,3 1-28 16,-2-4 27-16,-2 4-13 0,4-3 6 0,-3 3-15 16,2-1-30-16,-2-1 8 0,0 1 13 0,1 1 34 15,-3 0-8-15,5 0-4 0,-2-2-21 0,2 3-10 16,0 0-3-16,0-3 25 0,3 3-17 0,9 3 33 0,-7-1-4 16,-2-3-13-16,-5 1 3 0,1 0-27 0,1 0 9 15,-1 1 50-15,0 0-22 0,0 1-6 0,-1-2-27 16,-1 2 40-16,-1-1-65 0,2 1 47 0,-3 0-25 0,-1 1 47 15,2 0-39-15,-3-2-10 0,3 1 37 0,-1 0 16 16,-1 0-34-16,2 3-15 0,-2-3-2 0,2 0 41 0,1-1-10 16,-2 1-1-16,0 1-8 0,3-1 24 0,-2-1-22 15,2 2-10-15,1-3 17 0,-3 1 2 0,8 8-17 16,-4-8 12-16,-5 1-6 0,-1 0-19 0,4 0 28 16,-3 1-9-16,1-2 4 0,0 3 15 0,-1-2 1 0,-4 2-5 15,2-1-26-15,0-2-1 0,-2 5 29 0,1-4-4 16,-6 3-4-16,4 0-10 0,0 0 5 0,-2-1 4 0,0 3-17 15,1-2 17-15,-2 1-1 0,2-2 0 0,0 0-4 16,-1 4-5-16,-4-2 7 0,3 1-3 0,4-3 10 16,-5 2-21-16,3 3 15 0,1-3-24 0,0 2 14 15,-2-1-3-15,1-2 1 0,1 4 16 0,-3-6 10 16,2 2-35-16,-1 1 26 0,2 0-33 0,-2 2 25 0,0-2 7 16,-4 0-2-16,6 0 8 0,-3 0-22 0,2-1 22 15,-2 2 28-15,-3-3-74 0,5 0 26 0,-3 2 0 16,1-3-18-16,2 4 30 0,0-5 13 0,0 5-24 0,1-5 16 15,-1 3-4-15,2 0-31 0,1-1-14 0,1 0 51 16,2 2-36-16,-1-4 19 0,1 3 12 0,8 4 7 16,-2-2 8-16,-4-2-30 0,-2-2 24 0,2 3-17 0,0-4 24 15,7 9-37-15,-2-2 15 0,-3-5 16 0,-2 3-18 16,-3-3 6-16,1 0 3 0,-1 2 9 0,3-4-28 16,0-1 21-16,8 10-3 0,-4-7 0 0,-2 1 4 0,-3-4-10 15,2 2-25-15,10 5 36 0,2-3-11 0,-7 0 7 16,5 1-16-16,0 3 9 0,0-6 7 0,-4-1-20 15,-2-1 10-15,7 2 2 0,1 3 8 0,-1-3-25 16,-6-2 2-16,8 2 28 0,-3 3-17 0,0-8-3 0,-4 0-21 16,7 6 44-16,-3-4-5 0,4 2 2 0,-4 6-14 15,-1-7 20-15,-6-2 2 0,0 2-16 0,2-4-12 16,0 2 14-16,-4 0-6 0,13 1 8 0,-5-1-10 0,-1-1 4 16,-5 0 6-16,2-1-5 0,1-2-19 0,0 1-19 15,-1 2 28-15,14 1-3 0,-7-3 18 0,5 5-30 16,-6-6 21-16,0 1-14 0,5 2-8 0,-2-2 18 0,1 3 2 15,3 1 16-15,-9 0-19 0,-2-2 17 0,9 4-29 16,1 1 1-16,-4 1-21 0,-3-4 43 0,0 2-18 16,-2-1 11-16,4 2-10 0,-3-3 16 0,-5 0 6 0,-2 2-33 15,12-1 32-15,-4 3-25 0,4-2 31 0,-2 3-21 16,-8-4-15-16,-1-3 37 0,-2 2-11 0,1-1 7 16,1 1-10-16,0 1-12 0,-2-3 16 0,8 8-18 0,-2-6-9 15,-4 1 27-15,-3-1-21 0,1 0-3 0,-2 0 0 16,4 1-9-16,6 6 61 0,-4-5-45 0,6 3 25 15,-3 2-12-15,2-2-2 0,-2 1 13 0,-2-3-49 16,4 2 7-16,2-2 26 0,0 2-9 0,-4-3 9 0,-3-1 20 16,-4-1-18-16,15 0 1 0,-3 4 19 0,2-1 0 15,-9-3-4-15,1-1 2 0,-5 0-35 0,3 0 25 0,-4 0 1 16,13 3-27-16,-4-5-1 0,-3 3 26 0,-5-2-14 16,-1 2 22-16,2 0-30 0,-1-3 29 0,2 3-11 15,-2-1-21-15,2 0 24 0,-1 0-14 0,2 1 14 16,11 3 11-16,-1-2-15 0,3 1 5 0,-3 0-18 0,-1 1-3 15,1 0 14-15,1-1 8 0,-1 0-3 0,-1 0-9 16,0-2 3-16,-2 4-53 0,-3-5 68 0,-4 1-36 0,-2-1 17 16,11 3-14-16,-8-2 8 0,0-2 4 15,-3 1 13-15,12 2 17 0,-6-2-18 0,-3 0-18 0,9 2 11 16,-5-2 28-16,4 2-22 0,0 3 18 0,-4-8-22 16,-6 2-9-16,10 5 24 0,4-4-16 0,-4 3 33 0,-7-2-45 15,1-4-1-15,-4 2 28 0,-2-1-20 0,3 3 6 16,-1-3 14-16,-1 2 6 0,2-2-21 0,-2 2 0 0,2-2-17 15,0 1-7-15,-1-1 33 0,-1-2 3 16,1 3-20-16,2-1 8 0,1 1-8 0,-4-4 24 0,4 1-18 16,-2-2 2-16,0 4-11 0,14-4 26 0,-11 2 6 15,1 0-5-15,-5 0-38 0,1 2 15 0,12 0 1 16,-5-2 0-16,-4 0 29 0,-3 0-23 0,-3 3 8 0,1-6-12 16,2 3 8-16,0 3-20 0,-2-3 4 0,0 0 14 0,-1 4-14 15,1-3 16-15,1-1 5 0,0 1-4 16,-1 1-19-16,-1-4 8 0,4 3-10 0,-4-2 25 0,2 3-24 15,-1-2 25-15,-2 0-32 0,2 0 26 0,-2 0-26 16,1 2 29-16,-2 1 2 0,2-3 3 0,-1 2-21 16,-4 0 3-16,5-2 14 0,-5 2-21 0,1 0 10 0,-2 1-13 15,4-1 5-15,-5 1-10 0,2-3 19 0,-1 4 18 16,2-2-30-16,-4-1 17 0,4 2 18 0,-4-3-34 16,1 4-4-16,1-1 18 0,2-3 2 0,-5 0 22 0,3 1-17 15,-1 2-36-15,1-2 31 0,0 1-15 0,-1 1 30 16,0-2-6-16,-1 0 4 0,-1 4-25 0,1-5 28 15,-1 1-8-15,2 0-9 0,-2 2 12 0,-2-2-26 16,-3 0 20-16,4 1 6 0,-10-2-3 0,11 1-22 0,-5 1 16 16,-6-2-11-16,13 0-13 0,-2 3 32 0,-1 2 3 15,0-3-25-15,0 0 9 0,0-2 17 0,1 3-10 0,1-1 8 16,0 0-35-16,-2-2 6 0,1 0 23 0,0 4 5 16,0-4-12-16,-2 1-2 0,0-1 17 0,1 0-7 15,3 2-12-15,-1 1-23 0,0 0 31 0,1-3-9 16,-2 1-6-16,1 3 19 0,0-2-14 0,-3-2 4 0,2 7 9 15,0-7 1-15,-2 3-4 0,1 1-17 0,3-2 24 16,0 1-23-16,-4-1 24 0,1-2 10 0,2 3-40 0,-1-3 19 16,2 2 8-16,1-2-2 0,1 2-6 0,0-2 8 15,1 3-5-15,-3-2-2 0,3 3-7 0,-3-4-4 16,4 0 10-16,-2 1 2 0,1-1-28 0,-1 2 39 16,-1-4-18-16,1 6-13 0,1-2 4 0,-2-4 30 0,2 4-15 15,-1-2-3-15,-1 1 5 0,-3-1-9 0,5 1-7 16,-1-3 25-16,-1 3-9 0,-3-1 13 0,2 1-25 0,3-2-11 15,0 1 24-15,0 0 2 0,-2-1-5 16,3-1-8-16,-4 2 5 0,6 0-24 0,-6-1 25 0,3 1 12 16,-1 0-23-16,1-1 22 0,-3 1-15 0,1 0-2 15,-2 1 16-15,1-4-9 0,3 2-6 0,-2-1 0 16,-4 2 13-16,2 0-17 0,-1 0 4 0,2 2-6 0,1-7 22 16,0 5-18-16,-1 0 11 0,-2-2 13 15,1 2-2-15,1 0-11 0,-2 0 0 0,-5 0 9 0,9-2-15 16,-4-1-9-16,3 3 20 0,-1-5 8 0,-2 1-11 0,2 1-5 15,0 5-17-15,-2-6 24 0,1 1 8 0,1-2-24 16,-1 1 25-16,-1 1-10 0,3 1-18 0,-3-4 14 0,2 3-17 16,1-3 4-16,-1 1 22 0,1-2-22 0,-3 2 17 15,2 0-16-15,1-1 15 0,4-2 9 0,-5 1-2 16,2-1-8-16,-2 0-2 0,-3 0 5 0,4 0 7 16,-1-2-9-16,-1 0 6 0,1 1-6 0,1-2-3 0,-3 0 7 15,2-1 6-15,-1 0-19 0,8-5 9 0,0-2-9 16,-4 4 11-16,-5 3-3 0,2 0 1 0,-3-1-10 15,1-2 20-15,7-3-29 0,-4 1 24 0,-1 3-6 16,-4 2-1-16,9-8 5 0,-5 5-14 0,-1-2 17 0,-1 4 1 16,-2 0-2-16,6-11-2 0,-3 7-14 0,-3 1 6 15,1 3 6-15,-4 2 1 0,0-4 16 0,1 4 2 0,2-3-12 16,-2 2-1-16,0 0 3 0,-1 0 5 16,1 2-4-16,-1-3-3 0,0 0 6 0,0 2 2 0,1 0-6 15,1-2-11-15,-4 2-4 0,2 0 18 0,1 2-5 16,-1-3-10-16,-1 3-6 0,-1-3-7 0,1 4-4 0,-3-4 11 15,3 2 4-15,-1-1-13 0,0-2 1 0,-1 1-1 16,-3 1 18-16,2-1-20 0,-2-1 10 0,4-1 3 0,-4 1-21 16,0 1 2-16,0-2 4 0,2 0 19 15,-4 1-9-15,2 0-19 0,2-1 23 0,-2 0-14 0,1-1 4 16,1 1 8-16,0-1 3 0,-1 0-28 0,1 1-5 16,2-2 17-16,-4 3-6 0,2-4 22 0,1 2-22 0,1 1 30 15,-4-1-25-15,4 1 1 0,0 2 7 0,-1-6 21 16,0 4-4-16,1-1-19 0,-1 1 21 0,0 0-28 15,0-1 18-15,-1 1-3 0,0-1-8 0,2 1 8 16,-1 2-4-16,-1-3 8 0,0 0-10 0,1 1 17 0,-1 1-6 16,1-1 2-16,-2-2 4 0,-1-2-19 0,3 3 0 15,-1-1 2-15,-2 0 10 0,2-1-11 0,0-1-1 0,-1 1-29 16,1 1 46-16,-2-4-2 0,2 4-12 16,-2-1 0-16,2-1-10 0,0-1 14 0,-2 2 16 0,0 0-69 15,2 1 59-15,0-2-55 0,-2 1 51 0,2 0-39 16,0 0 50-16,-2 0 3 0,0 0-3 0,0-2-10 0,0 2-8 15,0 3 10-15,-2-6-72 0,-2 4-19 0,0-4 15 16,0 1 48-16,-5-10-73 0,-3 2 34 0,1 2 5 0,-4-3 36 16,-1-1-9-16,3 2 21 0,-3 6-31 15,0-7 18-15,5 4 4 0,0 8 18 0,2 3-26 0,1-3 17 16,0-1 9-16,3 0-13 0,-1 5-8 0,-2-1-11 16,-1-1 22-16,5 0-12 0,0-1 25 0,-1 0-6 0,-2 6-34 15,3 2 13-15,-3-2 30 0,3-2-41 0,-1 5 36 16,-1-6-1-16,1 1 9 0,0 1-19 0,1 0 25 15,-3-1-22-15,1 4 23 0,-4-1-45 0,3 0-2 16,-1-1-18-16,-6-1 63 0,1-1-2 0,0-1-8 0,-1 2-3 16,1 1-45-16,-1 1 108 0,3 0-48 0,-1 1-52 15,1 1-8-15,3-3 55 0,-1-2 4 0,-2 4-16 16,1-3-13-16,-2 3-9 0,3-3 7 0,-1 3-16 0,-2-1-3 16,5 0 3-16,-3-1 6 0,5 0 76 0,-5 2-81 15,2-3 34-15,-1 2-34 0,2-1 50 0,-4-1-50 16,0-1 18-16,4 2 50 0,-5-2-40 0,4-1 28 0,-4 2-39 15,5-2 42-15,-3-3 9 0,3 3-66 0,-3 2 36 16,-1-2-58-16,3 0 67 0,1 0-1 0,-5 0-25 16,4 2 23-16,-2-2 35 0,1 0-42 0,0-3-17 0,-1 1-3 15,2 0 56-15,0 1-8 0,-3 4-18 0,1-3-35 16,1 4 10-16,0-3 37 0,-11-9-58 0,5 11 21 16,1-1 59-16,1-2-9 0,-3 5-19 0,-2-13-11 0,-5 3-5 15,3-2-19-15,-5-1-1 0,1 3-6 16,-1-1 49-16,-1 0-30 0,2 1-8 0,0 12 20 0,-1-9-42 15,5 5 7-15,2 3 29 0,2-1-47 0,0 5 77 16,-1-6-7-16,3 5-2 0,-2-3-56 0,0 0-12 0,1 0 2 16,-3-1 10-16,3 3 55 0,-2 3-4 0,2-7-54 15,-3 3 9-15,-1-2-4 0,1 2 41 0,-8-7-9 16,1 7-26-16,-7-2 18 0,1-2-19 0,6 4 16 0,2 2 61 16,-12-6-61-16,3 3-6 0,0-6 41 0,1 5-58 15,-2-2-5-15,2 2 24 0,5 1-10 0,4-1-1 16,-10-1 61-16,10 2-59 0,-6-5 51 0,4 5-43 0,4-4-40 15,3 4 96-15,-2 0-66 0,-8-5 53 0,-3 2-55 16,9-2 55-16,-6 1-52 0,0 3 7 0,7-1 52 16,-9-2-71-16,4 3 13 0,7 0-3 0,-3 0 11 15,1 2 23-15,-8-7-26 0,7 5 47 0,0 1-13 0,4 0-19 16,-3 1-8-16,1-1 18 0,0 0-24 0,1 2 40 16,-2-2-13-16,0 1 26 0,0 0-11 0,1 0-64 15,-2 1 52-15,3 0 11 0,-3 1-21 0,2 1-19 0,-12-6 46 16,5 3-58-16,4 2 29 0,2 1-42 0,-2 0 69 15,2-1-39-15,-3-1-28 0,4 1 18 0,-3 0 2 16,0 1-8-16,2-1 73 0,-2-1-60 0,0 2 23 0,0-2-11 16,1 0-19-16,1 2 45 0,-1-1-55 0,1-1 24 15,-1 1 45-15,3 1-28 0,0-1 16 0,2 1-19 16,-16-5-8-16,10 0-27 0,3 4 54 0,2 1-21 0,-2-3 19 16,1 2-48-16,0 0 38 0,0 0-53 0,-1-3 5 15,1 2 17-15,0-1-14 0,1-3 55 0,-3 7 8 16,-6-10-23-16,3 6-19 0,4-2-9 0,-1 3 22 15,2 0-13-15,-9-7 31 0,5 10 5 0,2-4-40 0,5 5 16 16,-2-6-27-16,1 3 11 0,-1-4 15 0,0 2-23 16,0 0 22-16,-3 3 31 0,3-1-20 0,-2 0-7 15,2-1 9-15,-10-6-32 0,7 3 18 0,1-1-20 16,0 2-1-16,0 2 36 0,1-4-34 0,-10-1 4 0,-1-2-53 16,3 6 61-16,-3-7 39 0,5 12-12 0,7-7 0 15,-2 2-13-15,0 1-23 0,-5-9 23 0,0 8-22 0,4 0 41 16,1 0-23-16,0 1-21 0,-2-1-9 0,1 0-1 15,-9-4-6-15,4 4 36 0,2-1-56 0,3 2 74 16,-3-1-26-16,4 3 45 0,-2-4-62 0,-9-3 9 16,5 5-2-16,5 3 58 0,2 1-7 0,1-7-48 0,-3 3 42 15,2-1-57-15,1 0 22 0,-1 5 32 0,1-7 3 16,0 2-12-16,-1 0-4 0,3 0 8 0,-1 2-53 0,1 0 8 16,1 0-5-16,-1 0 0 0,-3-1-3 15,4 1 33-15,-2-1 33 0,1 0-7 0,-3 1-39 0,7 1 27 16,-6 0-16-16,2 1-30 0,-2 1 65 0,6-3-73 15,-9 0 13-15,5 2 57 0,-3-1-58 0,1 0-4 0,1 0 6 16,2 1 55-16,-1-2-2 0,-1 0-45 0,3 2 42 16,-3-2 7-16,1 2-48 0,0-3 35 0,0 3-3 15,0 1 6-15,-1 1-8 0,2-1-8 0,-1-1-49 16,2 0 39-16,-2-1 9 0,3 0-7 0,-4-1-28 0,3 0 4 16,-2 2 20-16,2-2-9 0,-1 2-14 0,-1 0 18 15,2 1 55-15,-4 0-26 0,3 0-3 0,0-3-41 0,1 3 66 16,-6-2-59-16,5-1-17 0,-4 1 13 15,3 0 20-15,-3-1-27 0,-2 1 75 0,4 2-33 0,0-3-4 16,1 3-45-16,-2-3 21 0,1 2-13 0,0-1 64 16,3 0-61-16,-1 1 22 0,1 0 6 0,2-1 18 0,2 4 21 15,1-1-9-15,-1-1-9 0,0 0-13 0,1 0-47 16,-5-1 1-16,0 1 28 0,-2-2-24 0,0 5 42 16,2-2-20-16,-2-1 47 0,1 0-41 0,0 0-24 15,0 2 12-15,-3-1 7 0,3 0-14 0,-4 0 25 0,3 1-25 16,-3 2 52-16,1-2 8 0,1 1-18 0,-1-1-14 15,1 3 26-15,-2-5-65 0,2 0 32 0,0 5 44 0,0-1-16 16,1-4-22-16,1 0-6 0,0 0-35 0,1 1 64 16,2-2-64-16,-3 1 8 0,0 1 23 0,0-1 0 15,-1 0 10-15,0 0-29 0,2 0-1 0,-3 1 22 16,3-1-17-16,-4 1 15 0,3-2 54 0,-3 2 2 0,2-1-72 16,0 2 66-16,1 1-33 0,-2-3-28 0,5 0 27 15,-4 0-13-15,3 0-28 0,1 0 57 0,-2 0-60 16,4 0 46-16,1 0-12 0,-3 0-29 0,-1-3 29 0,3 3 33 15,-1 0-58-15,-1 3 55 0,0-3-32 0,-1-3-3 16,0 3 37-16,2 0-73 0,1 0 38 0,0-2-18 16,1 4 67-16,-3-5-32 0,2 2-47 0,1 3 61 0,1-3-26 15,0 1-29-15,1-1 25 0,-1 1-10 0,0 0-8 16,1-1 60-16,-1-1-53 0,7 2-8 0,-13 0 1 16,7-1 8-16,0 1 24 0,0-1-32 0,6 1 3 15,-11 0-1-15,6 0 28 0,-4-3-37 0,2 3 60 0,2 0-19 16,0 0 31-16,0-2-68 0,-2 2 43 0,1 0-33 15,1-2 21-15,0 1-38 0,1-2 44 0,-3 2 13 16,2 0-6-16,-2 1 21 0,1-2-72 0,1 2 22 0,-4-1-20 16,4 1 42-16,-1-1-48 0,0-2 9 0,1 3 30 15,0-1 4-15,-1-1 35 0,0 1-53 0,3 0-13 16,-4-2 68-16,4 3-64 0,-2-2 39 0,0 0-36 16,2 2 14-16,0 0 0 0,-2-2-1 0,2 2-23 0,-1 0 58 15,1-2-19-15,0 1-39 0,-2 0 17 0,1 0-22 16,4 1 36-16,-6-3-38 0,3 2 14 0,2 0 6 15,1 1 15-15,0 0 22 0,-5 0-68 0,5 0 44 0,-3-2-31 16,3 2-1-16,-2-3-34 0,2 3 12 0,-5 0-193 16,5 0 81-16,-4 3 54 0</inkml:trace>
  <inkml:trace contextRef="#ctx0" brushRef="#br0" timeOffset="78946.7">3625 6611 29 0,'0'0'70'0,"0"0"-28"16,0 0 12-16,0 0 34 0,-8 6-40 15,8-6-4-15,0 0-9 0,0 0-11 0,0 0 7 16,0 0-5-16,-9 2 15 0,9-2-2 0,0 0-18 15,0 0-5-15,0 0 4 0,-8 1-2 0,8-1-4 0,0 0 7 16,0 0 5-16,-9 0 12 0,9 0-24 0,-10 1 9 16,6-1 24-16,4 0-26 0,-9 0 20 0,9 0-26 15,-11 3 17-15,2-3-15 0,9 0-12 0,-12 2 26 16,6-2-15-16,-3 2 18 0,1-1 4 0,1-1 0 0,0 4-4 16,-1-5-2-16,4 2-20 0,-1 0 19 0,5-1 12 15,-8 2 3-15,4-2-7 0,4 0-17 0,-7 0 8 16,7 0-25-16,-6 0 7 0,6 0 15 0,0 0-25 0,-7 2 8 15,7-2 13-15,-4 2 15 0,4-2-31 0,0 0-15 16,-5 0 38-16,5 0-24 0,0 0 0 0,0 0 9 16,-4 3 17-16,4-3-2 0,0 0-3 0,0 0 5 0,0 0-5 15,-3 0-12-15,3 0-12 0,0 0 14 0,0 0-5 16,0 0-7-16,0 0 35 0,0 0-14 0,0 0-26 0,0 0 25 16,0 0-22-16,10-3 20 0,-10 3-11 15,0 0 15-15,11 0-19 0,-7-1-3 0,1 1 9 0,2-1 2 16,-7 1 11-16,9-2-19 0,-1 2 1 0,6-1 3 15,-4 0 8-15,-1 1 4 0,0-1-6 0,4 0-13 16,-1-3 28-16,1 2-13 0,0 2-10 0,2-2 13 0,-2-2-20 16,1 1 10-16,-3 2-4 0,0-2 8 0,2-1-10 15,0 2 4-15,-1-1 5 0,0 1-4 0,1-1 5 16,-3 0-28-16,3-1 9 0,-2 2-3 0,1-1 11 0,-2 1 6 16,4 0 7-16,-2 0-5 0,0 1-2 0,-3-1-5 15,3-1 10-15,-1 3-17 0,0-2 5 0,2-1-3 0,-1 1 12 16,-3 0-4-16,5-1 6 0,-4 1-24 15,1 2 18-15,1-2-7 0,-3 1 11 0,-1-2-3 0,-1 3-1 16,-1-1-3-16,1 0-14 0,0 1 9 0,5-2 14 16,-3 0-12-16,-1 2 2 0,-1 0-11 0,0 0 4 15,-2 0 8-15,0 0-2 0,2 0-2 0,-1 0-1 0,2 0-3 16,-2 0-8-16,-6 0 15 0,12 0 1 0,-8 0 0 16,3 0-3-16,-7 0-1 0,9 0-2 0,-2 0 13 15,-1 0-7-15,3 0-5 0,-4 0-2 0,2 0 3 0,0 0 8 16,0 0-19-16,0-3-4 0,-2 3 22 0,-1 0-2 15,4 0 8-15,-1 0-5 0,1 0 3 0,-3-1-9 0,2 2 0 16,-7-1 11-16,12-2-6 0,-8 2 10 0,-4 0-20 16,10-2-4-16,-6 2 17 0,-4 0-1 0,7-2-14 15,-7 2 6-15,8 0 3 0,-8 0 1 0,7-1 2 16,-7 1 22-16,0 0-31 0,8 0 2 0,-8 0-8 0,0 0 4 16,6 0 2-16,-6 0-1 0,0 0 3 0,5-3-7 15,-5 3 17-15,0 0-9 0,0 0-9 0,5-2 4 0,-5 2 2 16,0 0 9-16,0 0-7 0,0 0-4 15,0 0 1-15,7 2-8 0,-7-2 2 0,0 0 6 0,0 0-10 16,0 0 12-16,0 0 0 0,5-2-4 0,-5 2 2 16,0 0 4-16,0 0-18 0,0 0 20 0,0 0-3 0,0 0-6 15,0 0 5-15,0 0-1 0,0 0-1 0,0 0 1 16,0 0-2-16,5 2-2 0,-5-2 7 0,0 0-4 16,0 0 0-16,0 0 3 0,0 0-6 0,0 0 6 15,0 0-12-15,0 0 15 0,0 0-6 0,0 0 10 0,0 0-12 16,0 0 1-16,0 0 6 0,0 0-4 0,0 0 4 15,0 0-7-15,0 0 2 0,0 0-3 0,0 0 8 0,0 0-7 16,0 0 5-16,0 0-3 0,0 0 2 0,0 0-3 16,0 0-1-16,0 0 6 0,0 0-15 0,3-4 2 15,-3 4 3-15,0 0-4 0,0 0-5 0,0 0 2 16,0 0-6-16,0 0 11 0,0 0-19 0,0 0 12 0,0 0-12 16,0 0 4-16,0 0 5 0,0 0-6 0,0 0-32 15,0 0 1-15,0 0 15 0,0 0-44 0,0 0 32 0,3-3 15 16,-3 3-54-16,0 0 21 0,0 0-4 0,0 0-7 15,0 0-21-15,0 0 14 0,0 0-22 0,0 0 21 16,0 0-35-16,0 0-4 0,0 0-283 0,-11-4 137 16,11 4 90-16</inkml:trace>
  <inkml:trace contextRef="#ctx0" brushRef="#br0" timeOffset="86862.61">3640 7660 71 0,'0'0'56'0,"0"0"17"0,0 0-6 0,0 0-30 16,0 0-7-16,-9-6 20 0,9 6-5 0,0 0 3 16,0 0-24-16,0 0-8 0,0 0 29 0,0 0-29 15,-5-5 20-15,5 5-27 0,0 0 19 0,0 0-7 16,-11-2-5-16,11 2 11 0,0 0-10 0,-11 3 0 16,11-3-9-16,-10 0 12 0,10 0-10 0,-9 4 14 0,1-4-2 15,8 0-21-15,-13 3 23 0,6-3-23 0,-1 3 0 16,8-3 9-16,-13 2-7 0,6 0 17 0,-3 1-19 15,1-2 8-15,-2 5 14 0,1-2 9 0,3-4-15 0,-2 8 9 16,0-8-29-16,9 0 7 0,-12 0 2 0,7 3 8 16,5-3-19-16,-9 0 32 0,9 0-4 0,-10 1-4 0,10-1-24 15,-8 5 28-15,8-5-21 0,-6 2 28 0,6-2-11 16,0 0-15-16,-10 0-10 0,10 0 24 0,0 0-15 16,-5-1 18-16,2 3 16 0,3-2-34 0,0 0 14 15,-4 5-11-15,4-5 24 0,0 0-4 0,0 0 2 0,-4 1 5 16,4-1-16-16,0 0 0 0,0 0-24 0,0 0 11 15,0 0-12-15,0 0 35 0,0 0-54 0,0 0 33 16,0 0-14-16,0 0 24 0,0 0-26 0,14-7 26 16,-14 7 1-16,8 1-14 0,-4 1 2 0,3-2 1 0,5 0-9 15,-2 3-3-15,-1-3 16 0,5-3-5 0,-1 0 0 16,1 6 12-16,-1-8-1 0,2 2 2 0,0 1 44 0,1 1-67 16,2-2 10-16,-1 3 5 0,2 0-4 0,0 0 4 15,-3 0 9-15,5-3-29 0,-4 1 11 0,2-2-9 0,0 1 25 16,-2 3-2-16,1-3-22 0,-1 3 7 15,-1 0 4-15,2-2-13 0,0-2 4 0,0 6 18 0,-2-4-11 16,2 1 2-16,1 2-12 0,-4-2 0 0,2-3 2 16,-1 4 28-16,2-3-15 0,-4 3-13 0,4-3 6 15,-2 2 15-15,-1 0-10 0,0 1-30 0,-1-3 25 0,-1 4-5 16,2 2 27-16,1-2-24 0,-2-1 15 0,0 0-19 0,1 0 10 16,-1 0-7-16,-1-1 6 0,0 2 7 15,-4-2-4-15,6 1 9 0,-4-3 4 0,3 2-5 0,-5 2-32 16,4-2 16-16,1 1 17 0,0 0-8 0,0-2 2 15,-2 2 11-15,2-2-20 0,-3 0-2 0,1 4 15 0,1-2-24 16,-2-2 4-16,3-1 12 0,-4 3-10 0,2-2 0 16,-1 2 29-16,0-3-20 0,-1 2-5 0,0 2-3 15,-3-1 13-15,0 0 3 0,-7 0-7 0,13-1 17 16,-4 1-30-16,-9 0 9 0,15 1-9 0,-6-1 16 0,3-1 15 16,0-1-5-16,0 1-4 0,-1 1 1 0,2-3-11 15,-3 3 1-15,1 0-1 0,1 0-10 0,-1 0 28 0,-2-3-19 16,1 3 14-16,-10 0-13 0,14 0 15 0,-8 0-22 15,-6 0 10-15,13 0-10 0,-5 0 20 0,-8 0-6 16,14 0-6-16,-7 0-8 0,-7 0 6 0,12-1-12 16,-2 1 17-16,-10 0 7 0,13-1-1 0,-13 1-2 0,13 0 12 15,-4 0-15-15,-9 0-7 0,13 1 5 0,-6-1 16 16,-7 0-9-16,14-1 0 0,-7-1 4 0,-7 2-8 16,11 2 5-16,-11-2 4 0,13 0-10 0,-13 0 7 15,9 0-11-15,-9 0 5 0,8 0-1 0,-8 0-11 0,0 0 17 16,11 0 1-16,-11 0 0 0,0 0 9 0,0 0-17 15,10-2 9-15,-10 2-13 0,0 0-6 0,0 0 10 0,0 0-8 16,9 0 17-16,-9 0-12 0,0 0 0 0,0 0 14 16,0 0-21-16,0 0 15 0,10-1-9 0,-10 1 0 15,0 0 3-15,0 0 7 0,0 0-14 0,0 0-3 16,4 4 18-16,-4-4-19 0,0 0 4 0,0 0-8 0,0 0 19 16,0 0-1-16,0 0-21 0,0 0 26 0,0 0-25 15,0 0 0-15,0 0 10 0,0 0 12 0,0 0-6 0,0 0-4 16,0 0-18-16,0 0 25 0,0 0 1 15,0 0-8-15,0 0-1 0,0 0-12 0,0 0 12 0,0 0 0 16,0 0 5-16,0 0-6 0,0 0 7 0,10-6 1 16,-10 6 3-16,0 0-14 0,0 0 11 0,0 0-13 0,0 0 5 15,0 0-3-15,0 0 2 0,0 0 13 0,0 0-14 16,0 0 0-16,0 0-6 0,0 0 8 0,0 0 4 16,0 0-1-16,0 0-4 0,0 0-10 0,0 0 16 15,0 0-8-15,0 0 3 0,0 0-14 0,0 0 20 16,0 0-11-16,0 0-5 0,0 0 14 0,0 0-2 0,0 0 10 15,0 0-16-15,0 0 7 0,0 0-14 0,0 0 21 0,0 0-22 16,0 0 8-16,0 0 1 0,0 0-8 16,0 0 21-16,0 0-13 0,0 0 9 0,0 0 3 0,0 0-10 15,0 0 10-15,0 0-9 0,0 0 7 0,0 0-7 16,0 0-2-16,0 0 13 0,0 0-25 0,0 0 13 0,0 0 10 16,0 0-2-16,0 0-2 0,0 0-10 0,0 0 1 15,0 0 11-15,0 0-11 0,0 0-3 0,0 0 20 0,0 0-12 16,0 0-16-16,0 0 14 0,0 0 2 15,0 0 1-15,0 0 3 0,0 0-5 0,0 0-9 0,0 0-1 16,0 0 11-16,0 0 5 0,0 0-10 0,0 0-2 16,0 0 6-16,0 0-18 0,0 0 31 0,0 0-15 0,0 0-13 15,0 0 18-15,0 0 5 0,0 0-22 0,0 0 1 16,0 0 10-16,0 0-1 0,0 0 4 0,0 0-16 16,0 0 10-16,0 0 13 0,0 0-12 0,0 0 8 15,0 0-10-15,0 0-3 0,0 0 12 0,0 0-3 0,0 0 2 16,0 0-12-16,0 0 3 0,0 0 12 0,0 0-18 15,0 0 7-15,0 0-4 0,0 0 16 0,0 0-25 0,0 0 11 16,0 0 1-16,0 0 7 0,0 0-16 0,0 0 15 16,0 0-3-16,0 0 2 0,0 0 10 0,0 0 1 15,0 0-8-15,0 0-17 0,0 0 16 0,0 0 7 16,0 0-21-16,0 0 13 0,0 0-4 0,0 0-9 0,0 0 21 16,0 0-9-16,0 0-1 0,0 0 10 0,0 0-12 15,0 0 0-15,0 0 19 0,0 0-34 0,0 0 19 0,0 0-1 16,0 0-13-16,0 0 11 0,0 0-3 15,0 0 9-15,0 0 1 0,0 0-5 0,0 0 2 0,0 0-4 16,0 0 6-16,0 0 2 0,0 0-20 0,0 0 24 16,0 0 5-16,0 0-4 0,0 0 4 0,0 0-22 0,0 0 10 15,0 0-1-15,0 0 5 0,0 0-12 0,0 0 8 16,0 0-7-16,0 0 14 0,0 0-16 0,0 0 11 16,0 0-10-16,0 0 18 0,0 0-12 0,0 0 13 15,0 0-8-15,0 0 4 0,0 0-19 0,0 0 0 0,0 0 17 16,0 0-27-16,0 0 27 0,0 0-3 0,0 0 5 15,0 0-11-15,0 0-1 0,0 0 5 0,0 0-3 0,0 0 3 16,0 0 17-16,0 0-6 0,0 0-11 16,0 0-5-16,0 0-17 0,0 0 17 0,0 0 1 0,0 0-3 15,0 0-2-15,0 0 19 0,0 0-18 0,0 0 3 16,0 0-10-16,0 0 4 0,0 0 15 0,0 0-18 0,0 0 11 16,0 0 6-16,0 0-10 0,0 0-3 0,0 0 6 15,0 0 4-15,0 0 9 0,0 0-22 0,0 0 12 0,0 0-2 16,0 0-16-16,0 0 23 0,0 0-1 0,0 0-11 15,0 0 9-15,0 0 9 0,0 0-19 0,0 0-15 16,0 0 27-16,0 0-33 0,0 0 18 0,0 0 10 16,0 0-7-16,0 0 10 0,0 0-6 0,0 0 4 15,0 0 2-15,0 0 15 0,0 0-20 0,0 0 17 0,0 0-23 16,0 0 10-16,0 0-10 0,0 0 20 0,0 0 4 16,0 0-20-16,0 0 5 0,0 0-6 0,0 0 7 15,0 0-3-15,0 0 8 0,0 0-28 0,0 0 19 0,0 0 20 16,0 0-5-16,0 0-20 0,0 0 4 0,0 0 12 15,0 0 4-15,0 0-12 0,0 0 13 0,0 0-11 0,0 0-9 16,0 0 6-16,0 0-1 0,0 0-5 0,0 0 6 16,0 0-11-16,0 0 22 0,0 0 9 0,0 0-14 15,0 0 4-15,0 0-7 0,0 0-3 0,0 0 6 16,0 0 0-16,0 0 2 0,0 0-2 0,0 0-14 0,0 0 7 16,0 0 3-16,0 0 0 0,0 0-1 0,0 0 17 15,0 0-5-15,0 0 2 0,0 0-14 0,0 0-6 0,0 0-2 16,0 0 16-16,0 0-4 0,0 0-17 15,0 0 5-15,0 0 16 0,0 0-16 0,0 0 15 0,0 0-14 16,0 0 17-16,0 0-27 0,0 0 17 0,0 0 3 16,0 0-4-16,0 0-7 0,0 0 18 0,0 0-15 0,0 0-5 15,0 0 6-15,0 0 4 0,0 0 7 0,0 0-13 16,0 0-2-16,0 0 12 0,0 0-7 0,0 0-3 16,0 0-7-16,0 0 12 0,0 0 4 0,0 0 2 15,0 0-7-15,0 0-7 0,0 0 9 0,0 0 4 0,0 0-17 16,0 0 3-16,0 0 4 0,0 0 9 0,0 0-11 15,0 0 1-15,0 0-9 0,0 0 8 0,0 0 5 0,0 0-34 16,0 0 1-16,0 0 16 0,0 0-10 16,0 0-9-16,0 0-23 0,0 0 6 0,0 0-17 0,0 0 13 15,0 0-7-15,0 0 2 0,0 0-1 0,0 0-30 16,0 0-7-16,0 0-244 0,0 0 116 0,0 0 76 0</inkml:trace>
  <inkml:trace contextRef="#ctx0" brushRef="#br0" timeOffset="94107.37">16177 886 17 0,'0'0'42'0,"0"0"-11"16,0 0 39-16,-4-38-32 0,4 38 3 0,0 0-32 15,0 0 28-15,0 0-3 0,0 0-6 0,0 0 14 16,0 0-30-16,0 0-2 0,0 0-16 0,0 0 33 0,0 0-22 16,0 0-19-16,0 0 34 0,0 0 2 0,0 0 10 15,-7 50-29-15,9-35 13 0,-1-2-8 0,0-1-14 16,-1 1-4-16,-1 3-9 0,3 2 45 0,0 0 5 15,0 2-15-15,2 11 15 0,1 3 12 0,-5-7-26 0,3 6 18 16,-1 2-8-16,1 0-30 0,-1-1-2 0,-3-1 43 16,0 8-13-16,5 1 13 0,-6-1-40 0,-2-1 23 15,1 0-3-15,-1-2 3 0,-4 2-41 0,1-3 25 0,-1 1 4 16,1-2 4-16,0 0 2 0,-2-2-1 0,-1-5-22 16,-4 4 17-16,4-3-27 0,2-1 23 0,-6-2 2 15,2-2 2-15,1-4-22 0,3-4-11 0,1 0 43 0,1-1 3 16,1-3-35-16,0-2 35 0,0 2 1 0,-2-4-66 15,2 1 40-15,3-2-7 0,-1 4 32 0,-1 0 18 16,1-8 34-16,-1 1-71 0,0-5 35 0,1 5-62 16,2-3 6-16,0 3 59 0,-1-4-63 0,2-1-12 0,0 0 8 15,-3-2-17-15,3 2-16 0,-3-6 6 0,3 4-222 16,-1-1 91-16,1-4 62 0</inkml:trace>
  <inkml:trace contextRef="#ctx0" brushRef="#br0" timeOffset="95885.62">16371 725 14 0,'37'-3'21'0,"-7"4"-18"0,2-6-5 0,0 2 12 15,-1 6-26-15,-2-5 48 0,-1 1-18 0,-1-4-21 16,1 5 29-16,-1 3-20 0,0-3 17 0,-3-3-13 0,5 3-1 16,-29 0 8-16,51 3-4 0,-23-1-58 0,-3-2 96 0,6 0-42 15,-1 1-8-15,6 0 21 0,0 0-16 0,3 0 29 16,3-1 10-16,-7 0-49 0,10 0 3 0,1 2 3 16,-1-2 19-16,2 6 11 0,-2-8-20 0,2-1 8 15,-1 3-10-15,-4 0 13 0,3-1 10 0,-4 2-13 0,-7-1-1 16,1-1-15-16,-2 5 15 0,6-4-20 0,-4 2 21 15,4-3 66-15,-2 0-84 0,-3 1-5 0,-1-2 4 16,3 1 11-16,2 0 12 0,2 1-23 0,-1-3-9 16,5 3 9-16,-3-1-7 0,-5 5 25 0,6-8-19 0,-4 2 0 15,-1 0 25-15,-2-1-16 0,-2 9 4 0,3-12 11 16,-2 6-18-16,-6-4-9 0,1 1 7 0,-1 2 14 0,-1-3-21 16,-3 2 13-16,3 2-9 0,3 0 25 15,-2-2-12-15,6-2-11 0,-1 3 16 0,4 1-27 0,-1-2-1 16,5 1 23-16,-3 0-6 0,4-3-9 0,-2 4 13 15,5 0-19-15,-3 2 21 0,-4-1-14 0,4 2 5 0,0-1 12 16,-1-2-19-16,-1 5 4 0,2-3-13 0,7 5 30 16,-8-6-27-16,5 3 9 0,-2-2 7 0,1-2 5 15,1-1-11-15,-6 2 2 0,5 4 15 0,0-4-5 16,-2 1-4-16,2-1-5 0,4 1 11 0,-3 0-14 0,2 2 4 16,0 2-20-16,-2-2 19 0,0-4 0 0,0 5 0 15,-1-3 12-15,2 0-19 0,-5-6-1 0,3 8 19 16,1-6-18-16,1 4 20 0,0-2-9 0,-2 4-2 15,2-3 14-15,3 0-10 0,-1 0 23 0,3 2-25 0,3 1-3 16,1-2-1-16,-2 2 5 0,1 1-20 0,-1-3 24 16,-2 1-17-16,4-2-17 0,3 2-27 0,-1-3 61 0,-7 1-10 15,1 6 5-15,-4-7-17 0,8 4 15 16,-9-1 8-16,2 0-20 0,0-2-5 0,1 0 7 0,-5 2 5 16,0-3 4-16,-5 6 12 0,1-3 10 0,4 2-17 15,-5-2-1-15,3 1-12 0,2 0 5 0,-6-1 12 0,1 0-13 16,2 0-3-16,-1 2 12 0,4-1-5 15,-7-1-8-15,5-1-7 0,-3 1 28 0,0 0-35 0,1 0 42 16,-1-3-34-16,-4 0 16 0,-4 0-9 0,3 7 13 16,-8-6-17-16,3-1 35 0,-3 5-28 0,-7-6-3 0,5 5 2 15,-25-4 18-15,44-3-30 0,-23 6 9 0,-21-3-2 16,32 0 9-16,-32 0 6 0,33-1-32 0,-33 1 64 16,34 0-15-16,-16 1 4 0,-18-1-40 0,32 0 7 0,-32 0 16 15,37 0 5-15,-16-1-30 0,-21 1 9 0,32 1-13 16,-32-1 28-16,31-3-10 0,-31 3-21 0,29 0 38 0,-29 0 3 15,25-2-25-15,-25 2 9 0,24 2-14 0,-24-2 18 16,0 0-1-16,35-1-16 0,-35 1 38 0,0 0-48 16,26-2 18-16,-26 2-16 0,0 0 5 0,0 0 31 15,24-4-8-15,-24 4-12 0,28 1 11 0,-28-1-21 16,40 0 42-16,-24 4-27 0,-16-4 2 0,36 1-27 0,-36-1 7 16,33 0 17-16,-16 4 23 0,-17-4-58 0,29 1 42 15,-29-1-27-15,29 0 24 0,-29 0-18 0,27 1 33 16,-27-1-50-16,0 0 30 0,29-1 2 0,-29 1 0 0,0 0-11 15,18 5-11-15,-18-5 33 0,0 0 10 0,0 0-10 16,33-1-8-16,-33 1-10 0,0 0 39 0,0 0-26 16,25 5 0-16,-25-5 12 0,22 3-42 0,-22-3 28 15,0 0-36-15,23 1 25 0,-23-1-19 0,0 0 22 0,27 2-21 16,-27-2 10-16,0 0 22 0,0 0-10 0,0 0 12 16,27 0-20-16,-27 0-1 0,0 0 26 0,0 0-31 0,0 0 13 15,0 0-17-15,0 0 9 0,25 0 11 0,-25 0-11 16,0 0-8-16,0 0 4 0,18 10 23 0,-18-10 8 15,0 0-4-15,22 1 7 0,-22-1-50 0,0 0 26 16,0 0 6-16,28 5 2 0,-28-5-10 0,0 0-5 16,0 0 15-16,0 0-28 0,0 0 0 0,0 0 26 0,0 0 10 15,18 6-14-15,-18-6-6 0,0 0 29 0,0 0-43 16,0 0 15-16,0 0 2 0,0 0 14 0,0 0-7 16,12 14-11-16,-8-10 21 0,-4-4 8 0,12 10-26 0,-11-5 33 15,3 0-49-15,-2-1 4 0,0 1 28 0,0-1-22 16,1 0 30-16,-3-1-23 0,2 3 3 0,0-1-10 0,0 0 3 15,-2 2 15-15,4 1 35 0,-4 4-51 0,1-3 31 16,1 4-35-16,-4-4 8 0,4 5-10 0,-1-1 7 16,-1 2 21-16,0 0-2 0,0 1 10 0,0 2-29 15,0-2 95-15,-1 1-56 0,1 1-10 0,0 3-20 0,0-3-1 16,-2 0 41-16,1 4-43 0,0-1 62 0,-4 1-33 16,11 12 11-16,-7-7 30 0,-6 4 2 0,5-6 3 15,2-1-59-15,-3-4 22 0,2 1-4 0,-2 0-6 0,-1-1 3 16,4 0-42-16,-2 1 18 0,1 0-1 0,0 0-7 15,-4 12 49-15,3-6-31 0,2-5 49 0,-5-1-1 0,5-1-27 16,-1 3 3-16,-1-3-8 0,0 2 1 0,0 0 13 16,0-3 15-16,-1 3-9 0,-2 9 3 15,2-8 1-15,-1-5-41 0,0 2 30 0,3-3 4 0,-3-1 3 16,3 1-48-16,-3 0 44 0,2-2-16 0,1 0-12 16,0 1 5-16,-4 0 8 0,3-3 6 0,-1-1-9 0,3 1-7 15,0-1 3-15,0 0 6 0,-2-2-18 0,1-3 2 16,0 5 8-16,-2-4-3 0,1 0 0 0,2-2-10 15,0-2 5-15,-2 3 1 0,2-3 4 0,0 1-2 0,-1 1-11 16,0-1 7-16,0-2-5 0,1 1-5 0,1-1 5 16,-1 1 7-16,0-1 1 0,0-1-18 0,0 1 10 15,-1-1 0-15,1-2 0 0,1 3-8 0,-1-2 8 0,0-1-25 16,0 3-10-16,1 1-35 0,-2-2-20 0,1-2-25 16,0 0-48-16,-4-9-18 0,-1 5-36 0,-4 0-469 15,-2-4 224-15,-2-2 152 0</inkml:trace>
  <inkml:trace contextRef="#ctx0" brushRef="#br0" timeOffset="98461.83">16115 2233 15 0,'-5'1'35'0,"-2"-3"-20"16,4 3 28-16,-2-1-1 0,-2-3-13 0,4 3-6 15,-1 0-6-15,1 0 16 0,-2 2-21 0,5-2 25 0,-4-2-17 16,4 2-1-16,-4-3-10 0,4 3 2 0,-2 0 11 16,2 0 7-16,0 0-5 0,0 0-19 0,0 0 22 15,-3 3-19-15,3-3 4 0,0 0 21 0,0 3-19 16,0-3-21-16,3 2 14 0,-3-2 11 0,5 4 21 0,0-1-29 16,0-1-9-16,2-2 8 0,5 0 17 0,1 5-20 15,1-3-3-15,0-2 6 0,2 3 6 0,1-2-2 0,2-1-1 16,3 0 13-16,-3 1-14 0,4-2-13 15,0 1 19-15,4 0-11 0,-4-1 1 0,0-1 7 0,4 4-18 16,-3-4 15-16,2 4 3 0,-2-4-17 0,1 1 15 16,-1 4-3-16,-1-3-3 0,-2 1-4 0,0-1-8 0,2-1-2 15,-1 1 9-15,-3 1 1 0,3-1-6 0,0 0 1 16,-3-1 19-16,2-1-5 0,1 5-15 0,12-7 13 16,-7 3 2-16,-3 2-7 0,-2-2-2 0,1 0 8 15,0 2-18-15,1-4-2 0,0 2-1 0,1-1 6 0,-1 2 7 16,1-2 11-16,0 2-19 0,-3-3 14 0,3 3-8 15,10-4 22-15,-6 4-28 0,-4 0 9 0,-6 0-5 16,0 0-2-16,4-1 7 0,-3 5 24 0,2-4-19 16,0 0-6-16,-3 0 10 0,3 4-10 0,-3-4 9 0,3 0-13 15,-1 0-12-15,1-3 7 0,2 3 6 0,-1-1-19 16,3 1 29-16,-3 0-4 0,13 4 18 0,-10-4-30 16,-2 0 17-16,-4-3-7 0,3 6-13 0,0-3 25 15,-3 0-22-15,1-3 20 0,2 6-28 0,-4-6 11 0,3 3 11 16,-1-2-9-16,0 2 4 0,1 0 3 0,-1 0-5 15,0-2-6-15,-1 1 2 0,2 4-1 0,-4-2 3 0,5 0-4 16,-5-2 20-16,5 0-10 0,-4-1-9 0,1 1 0 16,2 0-4-16,-1 1 19 0,0-1-1 0,1-1-6 15,-3 2-8-15,4 0 19 0,-2-3-18 0,0 3 14 0,1 5 8 16,0-7-26-16,2 5 10 0,-1-4-9 0,14-1 19 16,-6-1-4-16,-5 2-3 0,14 1-15 0,-7 0 7 15,6 6 15-15,-7-5 5 0,-5-1-9 0,12-3-22 16,1 0 28-16,-8 6-14 0,-4-3 6 0,10 2-19 0,-1 5 28 15,-1 3 29-15,-1-5-26 0,0 4-14 0,-7-5 1 16,4 2 5-16,-2-8-11 0,-2 0-10 0,-8 1-34 0,6 1 33 16,-1 1 29-16,-3-2 6 0,4 0-13 15,-2 1 11-15,15 9-11 0,0-12-22 0,-6-1-10 0,0 4 11 16,6 2 19-16,-11-5-8 0,-4 3-14 0,-1-1 4 16,0 1 7-16,13 6 12 0,-7-8-10 0,7 7 16 0,-11-10-15 15,0 3-7-15,-5 1 26 0,2 1-43 0,1 1 31 16,13 6 5-16,-8-10-17 0,8 10 20 0,-2-14-32 0,-7 11 24 15,0-5 4-15,-4 1-28 0,4-3 1 16,7 1 16-16,-4 0-7 0,-2 2 23 0,-7 4 3 0,15 1-1 16,-10-7-13-16,1 2 8 0,-5-3-30 0,15-1 7 15,-4-1 37-15,-4 4-34 0,-9 2 23 0,4-2-22 16,12-6 25-16,-7 7-21 0,-4-1-12 0,1 0 20 16,-4-1-23-16,17 4 35 0,-9 0-42 0,-4-2 5 0,9 3 29 15,2-1-3-15,-7-3-13 0,-8 0-17 0,14-3 25 16,-7 8 26-16,-4-4-32 0,-1-3-12 0,2 2 22 0,-3 1-20 15,1 0 9-15,11 6 17 0,3-2-10 0,-3-5-11 16,-4 0-28-16,-4-1 27 0,-7 4 5 0,11 4 15 16,1-7-10-16,-1-6 9 0,-1 11 8 0,-9-6-18 15,1 6 26-15,-2-7-26 0,2 3-11 0,0-3 3 0,1 2 28 16,-3 0-24-16,0-2 15 0,3 2-13 0,-5 2 1 16,2-2-3-16,-3 0 3 0,5 1-6 0,-4 1 17 0,1 0 10 15,-1 4-12-15,1-7-20 0,1 4 19 0,-3 1-2 16,2-4-8-16,-1-3 14 0,-1 4-14 0,0-3-17 15,-1 3 2-15,3 5 38 0,-3-6-22 0,4 0-10 16,-6 2 29-16,4 0-3 0,2-1-9 0,-2 0 2 0,0 4 4 16,-1 0-8-16,2-2 8 0,-7-6-7 0,5 5-4 15,1-4-19-15,2-1 20 0,-2 4 4 0,-2-2-23 16,2-1 5-16,1 2 19 0,0 1-11 0,0 1 9 0,1-2 9 16,-1 2 2-16,-1 2-3 0,2-3-37 0,-5-3 22 15,2 1-13-15,3 4 34 0,-3 1 5 0,0-6-35 16,-2-1 30-16,4 3-28 0,-3 4 41 0,-1-2-38 0,3 0 10 15,1 2 4-15,0-2-7 0,0-2 14 0,-2 3-19 16,1-4-18-16,5 7 44 0,-6 0-1 0,4-5 8 16,2 4-16-16,-4-4 24 0,2 3-25 0,0-1 2 0,3-2-3 15,-6 3 5-15,4-1-4 0,-4 0-8 0,5-2-8 16,10-5 17-16,-8 2-39 0,-4 6 45 0,-4-3 9 16,4 2-4-16,-1-3-1 0,0 2-6 0,0-5-54 15,12-1 60-15,-9-3-21 0,-3 11 20 0,0 0 1 0,0-3-15 16,-2-4-19-16,2 0 3 0,-1 8 0 0,0-2 31 15,1 2-5-15,1-6 7 0,-5 2-43 0,2 5 51 16,1-8 2-16,2 3-33 0,-3-2-20 0,0 2 0 0,0 2 53 16,-2-4-31-16,4 4 38 0,0 2-18 0,-4-3-38 15,2-2 14-15,2 0 20 0,0 1 16 0,0 0-45 16,-4 1-14-16,5 0 26 0,-3-1 49 0,-1 4-12 16,2-5-42-16,-3 3 27 0,1 3 5 0,-1-5-8 0,0 0-2 15,-3 1 44-15,1-2-56 0,-2 3 38 0,-1 0 9 16,-5-4-18-16,2 1 27 0,-3 0-3 0,3 1-19 0,-4 0 4 15,3 0 11-15,-3 0-16 0,2 0 0 16,1 0 11-16,2-3-3 0,-4 3-11 0,3 0 9 0,-3-2 0 16,4 2-8-16,-4 0 5 0,1 2 8 0,-1-2-3 15,2 0-10-15,-1 0 2 0,-1 0-6 0,0-2-3 0,-3 1-3 16,2 1 9-16,1 0-10 0,-2 0 6 0,1 0 5 16,0-1-3-16,-4 2-17 0,0-1 11 0,6 0-12 15,-6 0-11-15,3-1 5 0,-3 1 1 0,5-3 6 0,-4 3 2 16,-1 0-13-16,0 0 17 0,4-1-17 0,-3 0-14 15,-1 1 1-15,4 0-23 0,0 1-10 0,-4-1-28 16,0 3-16-16,0-3 4 0,-4 3-65 0,2-1 20 0,-1 1-15 16,-2-3-40-16,-2 0-22 0,-4-3-463 0,-5 0 223 15,3 1 146-15</inkml:trace>
  <inkml:trace contextRef="#ctx0" brushRef="#br0" timeOffset="99423.68">19942 2329 41 0,'4'-5'100'16,"-3"1"-3"-16,1 3-16 0,0-2-24 0,1-1-8 0,-2 2 8 16,-1-1-7-16,1 1-6 0,-1 2 18 0,0 0-38 15,0 0 9-15,2 7-11 0,-2-3 0 0,-2 1-18 0,1 6 17 16,-1 2-11-16,-2 0-3 0,-1 2 9 0,1 1 54 16,-4 13-61-16,0 2 13 0,3-1 35 0,-1-1 13 15,1 1-56-15,1-4 23 0,-3 8-21 0,4 0 30 16,-1-7-26-16,2 6 22 0,-6-4 7 0,4 2 24 0,3-7 0 15,-2-4-8-15,2-3 9 0,-2 14-12 0,1-6 2 16,-1-4-22-16,3-4 10 0,-3 0-10 0,3-3 1 0,-2 2 3 16,-1-2-7-16,1 1 2 0,-3-4-3 15,3 1 3-15,0-3-14 0,1-1 1 0,-1-4 4 0,2 2-11 16,-1-1 13-16,-1-3-17 0,2 2 8 0,-1 0 2 16,0-2 3-16,1 3 3 0,-1-4-15 0,1 2 5 0,-1-1-1 15,1-2-10-15,1 1-8 0,-1-1-30 0,1 4-28 16,-1-4-21-16,0 0-36 0,0 0-19 0,0 0-30 15,0 0-23-15,0 0-371 0,0 0 186 0,0 0 122 16</inkml:trace>
  <inkml:trace contextRef="#ctx0" brushRef="#br0" timeOffset="102496.61">18890 3191 41 0,'-1'-3'60'0,"0"0"4"0,1 0 4 16,0 3-17-16,0-5-1 0,-1 3-14 0,1 2 10 16,0 0-8-16,0-11 2 0,0 11 0 0,0-9 1 15,1 5-17-15,-1 4 6 0,0-9-6 0,1 6 2 0,-1 3-11 16,1-7 7-16,2 5 1 0,-3 2-10 0,1-8 0 15,2 4 5-15,-2-1-10 0,-1 5 7 0,3-5-2 0,-3 5-1 16,2-5-21-16,-2 5 19 0,3-3-9 16,-3 3 7-16,0 0-5 0,0 0 7 0,5 0 3 0,-4 3-1 15,4-1 12-15,-3 3-17 0,0 1-2 0,-1 3-1 16,1 5 5-16,2 1-24 0,-3-1 3 0,-2 3 28 0,3 3 8 16,-2-1-11-16,-1 2 12 0,-2 9 0 0,-2 4-32 15,-4-4 36-15,6 3 8 0,-6 1-8 0,1 5-21 16,-1-4-5-16,-4 1-5 0,2-6 16 0,-4 13-2 15,4-1 12-15,-3-3 1 0,3-5-16 0,0 1-8 0,-3 2 19 16,5-2-10-16,-1-3 3 0,1-3 9 0,3-6-4 16,3-5-3-16,-1-3 0 0,3 1-8 0,0-1-11 0,-1-4-13 15,4-1 14-15,-2 0 7 0,0-4 7 0,0 1-31 16,1-1 5-16,3-2 15 0,0 0 0 0,0 0 10 16,-1 0-35-16,4-2 9 0,-2-1 22 0,1 1 19 15,-1-2-44-15,2 0 31 0,0 0 8 0,0-2-33 0,-1-1 18 16,2-2 23-16,-3 1-34 0,0 1 11 15,5-9-7-15,-5 4 7 0,-1-4-8 0,2 3-7 0,-2-2 5 16,-1 0 2-16,0 2 6 0,-3-1-7 0,0-5 18 16,-3-1-49-16,0 1 11 0,-1-7 34 0,-2 8-18 0,0-1 32 15,-7-12-20-15,3 0 18 0,-3 3-49 0,2 6 36 16,-1-7-17-16,1 8-17 0,-3 2 66 0,6 4-68 0,-1-3 38 16,-2 3 18-16,3 1-4 0,0 0 6 0,2-2-53 15,-2 3 49-15,3-2-55 0,0 3-13 0,2-2 85 16,-2 1-47-16,4 2 5 0,-1-1 29 0,4 2-3 15,-2-2-21-15,1 3-49 0,4-4 4 0,2 0-1 0,0 1 68 16,1 1-21-16,1 0-6 0,0-2 20 0,-1 3 3 16,0 0-8-16,0-1-21 0,-1 2 3 0,0-2 13 15,0 2-58-15,-2 1-1 0,1 0 20 0,-2 2-4 0,0-2-13 16,0 1-5-16,-1 1-11 0,0-1-2 0,1 3-275 16,-2 0 111-16,0 0 76 0</inkml:trace>
  <inkml:trace contextRef="#ctx0" brushRef="#br0" timeOffset="102947.7">19062 3438 61 0,'0'0'79'16,"0"0"-17"-16,3-1-2 0,-3 1-1 0,0 0 14 0,-2 5-24 16,2 0-7-16,-1 0-15 0,0 2 8 0,-2 2-7 15,0 1 1-15,0 3-13 0,0 2 30 0,-1-1-23 16,3-2 7-16,0 2-12 0,1 3-7 0,-2-2 3 0,2-1-11 16,2 3 17-16,-1-2 1 0,0 3-18 0,3-3-2 15,0 0 5-15,0-3 8 0,1 0 3 0,2 0 1 16,-1 0-6-16,0-2-6 0,0-1-1 0,1-2 3 0,2 2 11 15,-2-5-17-15,-2-1 11 0,1-5 19 0,1 5-20 16,0-2 2-16,0 3 24 0,0-4 9 0,0 0-14 16,1-9-9-16,0 1 13 0,-2 6-9 0,1-8 10 15,1 3 2-15,-4 0-17 0,1-2-22 0,-2-3 44 0,1 0-32 16,0-2-37-16,-3-1 36 0,0 1 13 0,-1-2-8 16,0 1 9-16,0-1-73 0,0 1 79 0,-1-1-42 0,0 0-13 15,-1 3 58-15,1-1-82 0,1 2 87 16,-1 3-78-16,1 1-5 0,0 2 2 0,-1 1 14 0,-2-1 33 15,3 2-84-15,0-1 65 0,0 3-24 0,0-1-10 16,0-1-8-16,3 3-15 0,-3 1-20 0,0 0-196 0,0 0 94 16,3-1 64-16</inkml:trace>
  <inkml:trace contextRef="#ctx0" brushRef="#br0" timeOffset="103448.72">19363 3493 24 0,'2'7'50'0,"-2"0"-1"0,2 6 2 16,2 1 1-16,-2-2-11 0,1 4 14 0,-3-3-9 15,0 1-5-15,3 2-18 0,-3 0 5 0,1-2 9 0,0 0-20 16,-1-1 3-16,2 1 5 0,-4-6 4 0,4 4-6 15,-1-3 5-15,-4 2-12 0,2-2 1 0,1-9 10 16,-1 8 37-16,1 1-25 0,0-5 5 0,0-4 21 16,-3 5-18-16,3-5 19 0,0 0 31 0,0 0-43 0,0 0-10 15,0 0 7-15,0 0-27 0,0 0 1 0,-9-16 3 16,8 11-6-16,-2-9-3 0,1 1 0 0,1 1-23 0,1-2 18 16,-2-2-1-16,2-1 0 0,0 1-2 15,0-2-62-15,2 0 9 0,-1 1-3 0,0 1 44 0,2-1-10 16,2 3 19-16,-2-2-35 0,3 3 22 0,0-1 18 15,2 2 35-15,-2 3-43 0,3 0-45 0,1 1-2 0,-2 3 5 16,5 0 50-16,0 0-47 0,-1 1 40 0,0 3-31 16,3 2-4-16,-3 1 5 0,-1 1 26 0,1 3-22 15,0 1 37-15,1-1-6 0,-3 4 1 0,1-1-20 16,-5 1 26-16,3 2-43 0,-3 0 10 0,0 0 23 0,0-1 8 16,-3-2-12-16,-1 4 32 0,-2 3-10 0,2-2 0 15,-4-2 4-15,2-3-28 0,-1 4 18 0,0 3-2 0,-2-8 4 16,2-2-36-16,-1 0 10 0,1 11 16 0,-1-2-9 15,0-6-2-15,1-4-21 0,2 0 5 0,-1-5-31 16,-2 12-17-16,2-12-5 0,4 5-39 0,5 2-232 16,-3-2 113-16,0-5 76 0</inkml:trace>
  <inkml:trace contextRef="#ctx0" brushRef="#br0" timeOffset="103783.66">20028 3471 55 0,'-3'-7'81'0,"-2"2"-5"0,0 0-3 0,-1 2 13 0,-6-1-24 16,3 3 26-16,0 1-25 0,0 1 5 0,-3 3-42 15,1 0 33-15,-4 0 1 0,3 3-31 0,0 0 31 16,-1 5-57-16,4-3 28 0,-2 2 9 0,2 1-10 0,1 5-17 15,-1-3 18-15,1 1 7 0,2-3-5 0,-3 17 1 16,0-15-24-16,8 0 16 0,-2 2-10 0,2 3 8 16,1-5 17-16,1 0-10 0,0 0-8 0,2 2-3 15,1-6-14-15,2 1 19 0,-1 2-10 0,-1-8-20 16,3 4 20-16,-1-2 0 0,3 2-1 0,1-2-1 0,-2-1 13 16,4 2-47-16,-4-7 9 0,-1 0-17 0,0-1-24 15,-7 0 10-15,16-2-11 0,-5-1-25 0,1-5-15 0,2 4-6 16,-4-2-223-16,-4-3 107 0,6-3 72 0</inkml:trace>
  <inkml:trace contextRef="#ctx0" brushRef="#br0" timeOffset="104076.35">20216 3210 44 0,'4'-13'69'0,"-2"5"0"0,-1 4-6 15,-1 4-9-15,7 0-2 0,-7 0-15 0,2 9 13 16,2 2-4-16,-1 4-11 0,3 2 2 0,4 12-2 16,-5-1 7-16,-2-1-22 0,1 2 13 0,-2-1-5 15,-2 7 30-15,-1-9-23 0,0-2-18 0,0-2-1 16,-1-1 7-16,2 1-7 0,-1-7 6 0,1 8-5 0,-4-5-6 16,5-5 23-16,-2 3-31 0,0-4 11 0,1 6-2 15,-2-6 15-15,2 0-23 0,0 5 15 0,0-10 3 16,0-2 1-16,0 2-11 0,0-7-4 0,0 10-13 0,0-10-1 15,-2 7-4-15,2-7-15 0,0 0 11 0,0 8-19 16,0-8-9-16,0 0-5 0,0 0-21 0,0 0-219 0,-8 2 97 16,8-2 62-16</inkml:trace>
  <inkml:trace contextRef="#ctx0" brushRef="#br0" timeOffset="104429.98">20179 3471 63 0,'11'-12'75'0,"-2"0"-8"0,4 0-15 16,-3 0 0-16,4 5 15 0,0-3-21 0,0 4 5 15,0 0 1-15,2-1-9 0,0 2 10 0,-4 2-15 0,3 2-5 16,0 0-5-16,1 1-13 0,-4 1-6 0,4 1 1 16,-2 2 7-16,-1 1 10 0,-1 2-5 0,-1 0 19 15,-2 3-36-15,2 0 7 0,-3-1 18 0,1 1 2 16,-3 2-11-16,0 2-12 0,-2 0 2 0,-1-3 32 0,-1 1-16 15,0 0-12-15,-1 2 13 0,0 1-14 0,-1-3 6 16,0 0-20-16,0 3 24 0,0 4-18 0,-2-9 10 0,3 4-7 16,-2-1 6-16,1-8-1 0,0 1-15 0,0 8-3 15,0-6 22-15,0-3-29 0,0 0 32 0,0 3-18 16,-2-4 26-16,2-4-27 0,0 7 0 0,0-2 7 16,0-5-25-16,0 0-8 0,0 5 35 0,0-5 12 0,0 0-20 15,2 5 10-15,-2-5-52 0,0 0 23 16,0 0 3-16,0 0-31 0,0 0 1 0,0 0 4 0,0 0-30 15,2-14-7-15,0 9-7 0,-4 1-207 0,1 1 96 16,1 3 66-16</inkml:trace>
  <inkml:trace contextRef="#ctx0" brushRef="#br0" timeOffset="104659.65">20568 3282 57 0,'2'-9'126'15,"-2"2"-10"-15,0-1-59 0,0 3 47 0,1-2-26 0,-1 2-33 16,0-2 0-16,2 1 33 0,0 4-10 0,-1-2-25 16,-1-1-13-16,1 2-19 0,-1 3-11 0,3-7-19 15,-3 5-21-15,7 2-24 0,-5-5-181 0,2 5 81 0,-4 0 54 16</inkml:trace>
  <inkml:trace contextRef="#ctx0" brushRef="#br0" timeOffset="105464.39">20930 3331 84 0,'-6'0'81'0,"-8"4"9"0,3 0-8 0,-3 1-38 16,1 3 9-16,-3 1 3 0,2 0-16 0,-8 8 9 16,7-5-14-16,0 2 7 0,5 0-15 0,1-2 15 0,-7 9-31 15,7 0 27-15,0-4-18 0,0-5 22 0,4 4-24 0,1-4-6 16,0 3 5-16,2-2-17 0,-1 1 17 15,2-2 2-15,1-4-1 0,0 1-4 0,0 3-4 0,2 5 9 16,1-11-12-16,-2 6 28 0,3-6-19 0,-4-1 0 16,2 1 4-16,0-3 37 0,1-1-73 0,-1-2 13 0,-2 0-3 15,8 1 18-15,-6-2 6 0,-2 1-29 0,9-1 12 16,-5-3-10-16,4-3 23 0,-1 0-27 0,1-2 1 16,-2 2 6-16,2-4 8 0,2 0 0 0,-3-1 5 15,-1-1-16-15,1-3-1 0,1-1 27 0,0 0-40 0,-3 0 21 16,1 0-16-16,-1 0 7 0,2 0-9 0,-2 1 28 15,0 1 10-15,2 2-32 0,-3 0-6 0,0 2 55 0,2 1-48 16,-2 2 14-16,3-2 22 0,-4 5-20 0,5-2-19 16,2 0 25-16,-1 3-10 0,-1 2 17 0,0 1-3 15,4 1-4-15,-3 0-17 0,3 1 18 0,1 2-35 16,0 1 50-16,-4 2-36 0,3 2 39 0,-3 1-44 0,0-2 6 16,-2 0 10-16,1 5 20 0,-4 0-31 0,1 2 2 15,1-2 0-15,0 0 27 0,-6 1-22 0,2-1 24 16,0-2 6-16,0 2 1 0,-1-2 4 0,-2 1-44 0,2 4 19 15,-1-7 3-15,0-2 31 0,0 0 2 0,-1-1-37 16,1-1 4-16,0 4 21 0,0-4 19 0,1-2-38 16,-2 1 42-16,-1 1-15 0,2 0 30 0,0-2-16 0,0 1 23 15,0-2-3-15,0-1-33 0,0 0 6 16,0 0-2-16,0 0-4 0,-2-7-10 0,2 1-13 0,4-4 4 16,-3-1-27-16,1-5-57 0,2 3 62 0,3-2-2 15,-3-2 16-15,4-1-81 0,0 2 14 0,-3-2-21 0,4 2 9 16,-1 3 28-16,0-4-26 0,-2 4 73 0,5 2 4 15,-2 0-78-15,-1 3 82 0,5 0-69 0,-2 2 21 0,-2 0-5 16,2 1-3-16,0 4 71 0,3 1-67 16,-5 1 55-16,3 2-26 0,1 4 31 0,-2-1-19 0,0 0-33 15,2 1 12-15,-4 3 34 0,0 0-4 0,-2 2-52 16,1 2 5-16,-1-2 47 0,-2 3 16 0,-1-2-19 0,0 0 33 16,0 3-4-16,-2 0-1 0,-2-4 8 0,2 5-23 15,-4-2-14-15,0-5 18 0,2 2-14 0,0-1 9 16,-4 2 6-16,3 1-14 0,-2-5 3 0,-1 1-6 0,0 3 12 15,1-5-9-15,2-1-13 0,0-3-1 0,-2-1 6 16,3 0-13-16,0 8-25 0,0-9-28 0,0-2-3 16,-1 9-13-16,1-5-13 0,0-4-49 0,1 3-296 0,-1-3 143 15,0 0 98-15</inkml:trace>
  <inkml:trace contextRef="#ctx0" brushRef="#br0" timeOffset="106966.86">22374 3305 104 0,'-10'-8'94'15,"-1"0"-22"-15,5 4 11 0,-4 3 3 0,-1-3-33 16,-3 4-28-16,1 0 55 0,0 3-21 0,-1 1 9 0,1 1-70 16,-1 3 17-16,1 1-3 0,-2 1-7 0,3-1 0 15,3 4 62-15,-1 1-14 0,0 1 3 0,3-1-26 16,2 2-35-16,-2 0 43 0,3 0 11 0,1 2-55 0,-1-2 48 15,4-1-2-15,1-1-3 0,2 1-22 0,0 3-19 16,1 0 31-16,1-4-38 0,2-2 19 0,0 1-20 0,3-3 24 16,4 1-36-16,-3 1 13 0,5 0 18 15,-6-3-22-15,7 0-4 0,-1-2 8 0,2-2-7 0,-1-2-15 16,2 0 16-16,-2-2 0 0,-1-2 27 0,3-1-38 16,-2 0 28-16,2 0-10 0,0-3 0 0,2 0-1 0,-1-1-5 15,-5 0 1-15,10-8 11 0,-2-1 23 0,-5 5-21 16,-7 0 6-16,-2 1-15 0,2 0-2 0,-1-2 22 15,-2 1-10-15,-2 2-11 0,1-3-1 0,-3 2 40 16,0-1-21-16,0 0 22 0,-4 2 2 0,0 2-26 0,0-2 33 16,-2 1-23-16,0 2-27 0,2 0 36 0,-2 1 9 15,0 1 11-15,-4-2-55 0,1 3 45 0,4-1-25 0,-2 2 20 16,-2 1-55-16,2-2 41 0,-4 4-55 0,0-1 14 16,2 2 11-16,1 0 50 0,-2 4 6 0,-3 0-43 15,1 0 30-15,2 2-1 0,0 3-17 0,3-4-4 16,-4 6-6-16,2-3-10 0,0-1-2 0,2-1-4 0,0-1 14 15,1 0 40-15,2 5-21 0,0-5-29 0,0 5 31 16,0-5-18-16,2-3-20 0,1-1 34 0,-1 6-10 16,-1-6 13-16,2-1 4 0,-1-2-18 0,1 1-1 15,0 0 6-15,-1 1-9 0,2-3 2 0,-1 1-13 0,3 1 24 16,0-4 3-16,-3 1-13 0,2-4-2 0,1 3 17 16,-3-1-62-16,3 0 34 0,-2-5-15 0,6 0 55 0,-4-1-21 15,-1-3 0-15,1 1-46 0,-2 0 37 0,1 0-33 16,0-1 44-16,-2-1 4 0,-1 3 33 0,0 0-25 15,0-1 8-15,-2 3 5 0,2 0-48 0,1 3 75 16,-3 0-20-16,0 0-20 0,2 1 44 0,0 0-29 0,-2 3-21 16,2-3 21-16,0 0-12 0,-2 2-40 0,0 0-2 15,0 2-20-15,0 0 62 0,0 0-53 0,0 0 3 0,2 5 69 16,1-1-73-16,-3 2 12 0,0 0 59 0,0-1-15 16,3 2 8-16,-2 5-77 0,-1-2 85 0,3 2-24 15,-1 1-19-15,0-1 5 0,1-5 32 0,-1 7-10 16,0-6-16-16,2 4-19 0,-2-3 40 0,8 3-7 0,-8-3 11 15,3 2-3-15,-2-1 5 0,4-3-12 0,-4-2-5 16,3 2-15-16,-1-1 2 0,-2-2 22 0,3-1-19 16,-1 0 6-16,-1-2 7 0,2 2 1 0,2-3-6 0,-2 0-10 15,1 0-3-15,4-4 16 0,1 1-30 0,-1-4 24 16,3 1-9-16,-1-3 8 0,-2-1-27 0,1-3-8 16,7-6 35-16,0-3-34 0,-3-2 8 0,1 0-16 0,-1-5 22 15,-5 2-10-15,0-1-19 0,1-4 26 0,-3 1-5 16,-3-1-64-16,-4 9 71 0,4-10 3 0,-6 5-18 15,0-6 15-15,-1-4 6 0,-2 4-8 0,-1 11-5 16,-1 2-61-16,-3-8 67 0,1-1-57 0,0 11 45 0,-2 4-61 16,5 1 38-16,-2 1-29 0,3 2 11 0,-4 3-2 15,5-4 57-15,1 6 35 0,-3-4-13 0,0 6-62 16,4-2-5-16,-4 6 24 0,3-2 45 0,-3-1-1 0,4 3-61 16,-6 11 20-16,3-6-5 0,-2 0 56 0,3 8 22 15,0-1-11-15,-1 2-8 0,2 1-41 0,1 1-19 16,0 3-4-16,-1-1 43 0,1 2-11 0,-2 3 33 0,6 9-4 15,-6 0-15-15,4-4-59 0,-3-5 5 0,7 10 20 16,-4-6-16-16,0-2 17 0,4 5 17 0,-2 2 50 16,2-8-25-16,-5-3 28 0,-2-3-51 0,4-2-8 15,-1 0 71-15,0-2-18 0,2 3-110 0,1-3 91 0,-2-1 6 16,1 1 28-16,0-2-17 0,3 0 3 0,-2 0-15 16,-1-2 2-16,1-3-13 0,4-2 6 0,-3 0 8 0,3 0-14 15,-1-1 14-15,2 0-10 0,1-1-32 0,-1-2 10 16,-1 1 26-16,2-4 15 0,3 1-1 0,-2-3-6 15,5-3-27-15,-2-2-42 0,3 1 49 0,5-7 15 16,-3-4-11-16,-2 0-4 0,2-1-6 0,0-4-1 0,-3-4-65 16,-2 0 55-16,-1-3-11 0,-2 2-23 0,0-4 2 15,2 3 45-15,-4-4 7 0,2 0-40 0,-5-1-16 16,-3 2 35-16,3 4-4 0,-5-9-9 0,-4 12-33 0,2 3 38 16,-4-11-57-16,1 7-9 0,-3 6 13 0,2 2 23 15,-3 2-30-15,1 2 19 0,0 1 3 0,-1-1 59 16,1 3-59-16,-2 2 12 0,1 4 7 0,-1-1 40 0,0 3-43 15,-2 3 18-15,3 1 58 0,-1 4-21 0,-2 4 11 16,5-2-54-16,-3 9-1 0,2 3 65 0,1 0 18 16,-1 16-60-16,0 2-38 0,3-2 85 0,0 4-67 15,2 0 5-15,0 2 24 0,0-2-46 0,1 4 65 0,0-6-43 16,1 1 76-16,1-3-7 0,1-1-8 0,2-8-11 16,3 6-23-16,-4-9-21 0,3-2 14 0,-1-4 31 0,1 1 18 15,2-2-34-15,-2-2-2 0,2-2 17 0,1 1-29 16,0-2 18-16,-2 0-67 0,7-4 56 0,-4 0 11 15,2 0-14-15,3-2 4 0,-5-3 17 0,3 2-40 16,-1-2-2-16,-1-1-5 0,-2 0-30 0,1-4-24 0,2 4 0 16,-5-1-7-16,1-3-73 0,1 0 47 0,-6 1-334 15,-4 6 146-15,4-8 96 0</inkml:trace>
  <inkml:trace contextRef="#ctx0" brushRef="#br0" timeOffset="108076.43">20044 3988 7 0,'-14'-1'69'0,"0"1"10"0,0 0-17 0,3 0 4 0,-1 0-19 16,0 3 12-16,1-3-9 0,1 1-9 0,2 1 28 16,1-2-21-16,2 0-14 0,-2 0 2 0,3 2 29 15,-1-1-30-15,3-1 14 0,-1 3-12 0,1-3 8 16,-1 0-2-16,3 0-32 0,-4 0 27 0,4 0-48 0,-2 0 36 15,2 0 2-15,0 0-35 0,-3 0 42 0,3 0-48 16,0 0 10-16,0 0-6 0,-3 0 43 0,3 0-14 16,0 0-15-16,0 0-10 0,16-3-23 0,-1 3 75 15,2-1-19-15,3-1 6 0,2 0-51 0,15-2 33 0,1 1 20 16,3 1 19-16,0-2-16 0,3-2 7 0,0 0-21 16,-1 3 1-16,-1 1-15 0,0 0-3 0,-2-4-24 0,-1 1 56 15,-8 6 5-15,-4-4-36 0,-4 3 22 0,0-2-15 16,-2-1 15-16,0 3 4 0,-1-2-15 0,-1 2 8 15,-2-1-3-15,6-2-6 0,-10 3 2 0,3-4-13 16,1 0-2-16,-2 2 10 0,-2 2 24 0,1-1-8 0,-1-2 6 16,-5 0-26-16,1 3 21 0,3-4-19 0,-5 3 14 15,2 0 6-15,-4-1-36 0,1 1 38 0,-3 1-42 0,1-3 28 16,-1 3-2-16,0-1-38 0,1 0 46 0,-1-1-16 16,-3 2-5-16,5-1 18 0,-3 0-3 15,-1 2-25-15,-1-1 18 0,6-2-29 0,-6 2 16 0,2 0-21 16,0-2 7-16,-2 2-24 0,2 3-1 0,-2-3-17 0,2 0-21 15,-2 0-23-15,0 0 0 0,0 0-2 0,0 0 1 16,0 0-29-16,0 0-1 0,0 0-286 0,-3 5 139 0,0-4 92 16</inkml:trace>
  <inkml:trace contextRef="#ctx0" brushRef="#br0" timeOffset="108698.15">20550 3981 18 0,'-5'-2'85'0,"5"2"3"0,-3-4-16 0,3 4-5 16,-3 0 21-16,3 0-10 0,0 0-40 0,0 0 12 0,0 0-6 15,0 0-2-15,-4-3-16 0,4 3 13 16,0 0-20-16,-4 2 21 0,4-2-25 0,0 0-13 0,0 0 17 16,0 0-10-16,0 0 13 0,0 0-5 0,0 0 17 15,2 6-11-15,-2-6-14 0,4 4 19 0,-4-4-23 0,5 4 10 16,-2-1-20-16,2-1 0 0,3 4 47 0,-2-1-44 16,5 3 32-16,1-3-34 0,-3 3-8 0,2-1 26 15,3 0-20-15,0 1 9 0,-3 1-8 0,3 2 45 16,3-3-9-16,-3 1-28 0,10 3 3 0,-3 1 38 0,-6-5-77 15,3 3 70-15,-7-2 8 0,7 0-29 0,-2-1 27 16,8 9-52-16,-1-6 50 0,-2 3-73 0,3 1 75 0,1-2-39 16,-3-3 43-16,-5-1-14 0,8 5-12 0,-4-4-28 15,-6 1 23-15,1-5 8 0,-3 0-41 0,3 3 25 16,0-2 8-16,-2 3 18 0,-1-3-8 0,1 0 4 16,-1 0-13-16,1-1 22 0,-3 3-46 0,1-2 22 0,1-3-13 15,-3 0 13-15,0 0-10 0,2 0-7 0,-2 2 42 16,1 1-43-16,-3-3 27 0,0-1-5 0,0 2-26 0,-2 0 46 15,1-5-25-15,-3 1 5 0,0 1 4 0,-4-2-15 16,7 5 1-16,-3-5 9 0,-2 1 13 0,-2-1-28 16,7 2 18-16,-7-2 5 0,6 1-1 0,-5-1-3 15,-1 0 6-15,0 0-4 0,5 3-33 0,-3-3 18 16,-2 0-1-16,0 0 9 0,2 0-20 0,-2 0 4 0,0 0 15 16,3-3-15-16,-3 3 1 0,0 0 11 0,0 0-1 15,0 0 1-15,0 0 1 0,0 0 2 0,0 0 1 16,0 0-14-16,6 4-34 0,-6-4 0 0,0-4-51 0,0 4 32 15,0 0-24-15,0 0-20 0,0 0-4 0,0 0-2 16,0 0-8-16,-4-10-5 0,4 10-15 0,-4-7-286 0,6 7 138 16,-2 0 92-16</inkml:trace>
  <inkml:trace contextRef="#ctx0" brushRef="#br0" timeOffset="111122.51">21247 4218 22 0,'-5'-8'154'0,"5"8"-76"15,-4-6-2-15,-1 2 26 0,5 4-48 0,0 0-36 16,-4-8 64-16,2 5-12 0,0 1 8 0,2 0-28 0,0 2 20 16,-2-3-10-16,2 3-47 0,0 0-34 0,-2-4 38 15,2 4 47-15,-3 0-33 0,3 0 20 0,0 0 0 16,0 0-31-16,-2-5-22 0,2 5-14 0,0 0 0 0,0 0 17 15,0 0 23-15,0 0-36 0,0 0 75 0,0 0-13 16,0 0-68-16,5 7 61 0,-5-7-77 0,4 5 89 16,-2-2-55-16,-1 1 41 0,1-1-21 0,1-1 4 0,2 3 18 15,-2-1-19-15,-1 0-7 0,7 3-17 0,-3-3 36 16,3 3-64-16,-3 0 4 0,2 0 61 0,-1-1-6 16,-1-1-1-16,3-1-41 0,-4 1 23 0,4 3 29 15,0-5-69-15,-2 4 32 0,4-1-15 0,-7-1 58 0,1 0-10 16,1-2-21-16,-1-1-11 0,-1 2-11 0,1 0 47 15,-2 0-19-15,3-1-18 0,-2-1 9 0,1 2-1 0,3-1 32 16,0 2-19-16,-3-2-4 0,1-1 4 0,-2 1 0 16,-2 1-11-16,3-3 21 0,0 3-44 0,-1-2 29 15,1 1 2-15,-1 0-6 0,-1-1 3 0,1 0-17 16,2 2 17-16,-4-3-5 0,4 1 21 0,-4 0-45 0,2 1-10 16,-2-3 31-16,1 0 3 0,1 3-22 0,-3-3 11 15,2 2-3-15,-2-1 20 0,1 0-42 0,3-1 17 0,-3 1 16 16,-2 1 5-16,3-1-12 0,-3-1 8 0,2 2-25 15,0-1 8-15,0 0-3 0,-2 1 6 0,0-2 6 16,0 0 14-16,4 0-19 0,-4 0 9 0,0 0 10 16,0 0-1-16,2 1-9 0,-1 1 6 0,-1-2-5 0,0 0 12 15,0 0-5-15,1 1-5 0,-1-1 6 0,0 0-12 16,0 0 23-16,0 0-7 0,-1 3 14 0,1-3-21 16,0 0 22-16,0 0-5 0,0 3 7 0,0-1-18 15,0-2 4-15,0 0 5 0,0 0-7 0,-3 0 4 0,3 0-7 16,0 0-4-16,-4 0 6 0,4 0 0 0,-2 3-6 15,2-3 2-15,-3 2 0 0,3-2 5 0,-2 1-12 0,2-1 7 16,-4 2 8-16,4-2-6 0,-7 4-1 0,3-2 5 16,1 1-13-16,-8 0 8 0,5 0-2 0,-2 2 1 15,-1-1 1-15,-2-2 6 0,-1 4 2 0,2-1-3 16,-1-1 7-16,-3 0-1 0,-1-1-6 0,0 2 7 0,0 0-10 16,1-1 17-16,-3-2-10 0,-2 4-12 0,1-4 13 15,3 3-5-15,-4-1 2 0,2-1-8 0,1 0 1 0,0 1-2 16,0-2 0-16,1-1 5 0,4 1-8 0,-1 0-3 15,4-1-6-15,-2 1 10 0,2-2-11 0,8 0 21 16,-11 3-19-16,11-3-2 0,-8 4 11 0,8-4 12 16,0 0-23-16,-11 1 18 0,11-1-17 0,-7 1 8 0,7-1-13 15,0 0 10-15,-9 0 1 0,9 0 4 0,0 0-3 16,0 0-1-16,0 0-8 0,-9 0 9 0,9 0 0 0,0 0-7 16,0 0-11-16,0 0 13 0,0 0 10 15,-11 3-19-15,11-3 14 0,0 0-2 0,0 0-10 0,0 0-6 16,0 0-7-16,0 0 27 0,0 0-15 0,0 0 8 15,0 0-13-15,0 0 15 0,0 0-8 0,0 0 0 0,0 0-3 16,0 0-2-16,0 0 17 0,0 0-22 0,0 0 11 16,0 0 6-16,0 0-23 0,0 0 11 0,0 0 4 15,0 0 14-15,0 0 2 0,0 0-15 0,0 0-5 16,0 0 6-16,0 0-2 0,0 0 3 0,0 0 4 0,0 0-6 16,0 0 7-16,0 0 0 0,0 0 34 0,0 0-50 15,0 0-3-15,0 0-19 0,-1 0 44 0,1 0 0 0,0 0-16 16,0 0 9-16,0 0-8 0,0 0 4 0,0 0 3 15,0 0-4-15,0 0-7 0,0 0 17 0,0 0-18 16,0 0 16-16,0 0-9 0,0 0-11 0,0 0-4 16,0 0 32-16,0 0-18 0,0 0-8 0,0 0 8 15,0 0 1-15,0 0-1 0,0 0-4 0,0 0 3 0,0 0-6 16,0 0 18-16,0 0-17 0,0 0 17 0,0 0 0 16,0 0-12-16,0 0-1 0,0 0-4 0,0 0 21 15,0 0-18-15,0 0-4 0,0 0 6 0,0 0-4 0,0 0-2 16,0 0 7-16,0 0-5 0,0 0 0 0,0 0 1 15,0 0-10-15,0 0 8 0,0 0-1 0,0 0 6 0,0 0-9 16,0 0 9-16,0 0 5 0,0 0-13 0,0 0 11 16,0 0-7-16,0 0 9 0,0 0-10 0,0 0 1 0,0 0 2 15,0 0-6-15,0 0 10 0,0 0 1 16,0 0-4-16,0 0-6 0,0 0 4 0,0 0-5 16,0 0 6-16,0 0 7 0,0 0-4 0,0 0 0 0,0 0 6 15,0 0-10-15,0 0 6 0,0 0-5 0,0 0-5 0,0 0 5 16,0 0 4-16,0 0-2 0,0 0-2 0,0 0 7 15,0 0 5-15,0 0-12 0,0 0-3 0,0 0 11 16,0 0-6-16,0 0 9 0,0 0 28 0,0 0-45 16,0 0 5-16,0 0 5 0,0 0 0 0,0 0-9 0,0 0 9 15,0 0-1-15,0 0 6 0,0 0-8 0,0 0-3 16,0 0 10-16,0 0 4 0,0 0 3 0,0 0-9 0,0 0-1 16,0 0-9-16,0 0 9 0,0 0 14 15,0 0-8-15,0 0-7 0,0 0 2 0,0 0 0 0,0 0-15 16,0 0 10-16,0 0 17 0,0 0-16 0,0 0 0 15,0 0-1-15,0 0 11 0,0 0-5 0,0 0 3 0,0 0-11 16,0 0-4-16,0 0-21 0,0 0 38 0,0 0 1 16,0 0-3-16,0 0-10 0,0 0 6 0,0 0 0 15,0 0-4-15,0 0 8 0,0 0-1 0,0 0 4 16,0 0 0-16,0 0-10 0,0 0 6 0,0 0-3 0,0 0-6 16,0 0 3-16,0 0-8 0,0 0 17 0,0 0-12 15,0 0 2-15,0 0-7 0,0 0 5 0,0 0 3 0,0 0-8 16,0 0 7-16,0 0 10 0,0 0-8 0,0 0 3 15,0 0-33-15,0 0 29 0,0 0 8 16,0 0 2-16,0 0 4 0,0 0-10 0,0 0-2 0,0 0 5 16,0 0-37-16,0 0 35 0,0 0 2 0,0 0-10 0,0 0 4 15,0 0-8-15,0 0 16 0,0 0-12 0,0 0 0 16,0 0 4-16,0 0 4 0,0 0-4 0,0 0 0 16,0 0 1-16,0 0-8 0,0 0 6 0,0 0 10 15,0 0-17-15,0 0-3 0,0 0 6 0,0 0 1 0,0 0-8 16,0 0 16-16,0 0-5 0,0 0-4 0,0 0 4 15,0 0 9-15,0 0-12 0,0 0 1 0,0 0-2 16,0 0 3-16,0 0 6 0,0 0-16 0,0 0-1 0,0 0 12 16,0 0 2-16,0 0-3 0,0 0-9 0,0 0 7 15,0 0 2-15,0 0-6 0,0 0 1 0,0 0 11 16,0 0-10-16,0 0-4 0,0 0 4 0,0 0 2 0,0 0 35 16,0 0-46-16,0 0 16 0,0 0-9 0,0 0-7 15,0 0 5-15,0 0 15 0,0 0-3 0,0 0-9 0,0 0 1 16,0 0 2-16,0 0-3 0,0 0-6 0,0 0 11 15,0 0-2-15,0 0 0 0,0 0 3 0,0 0-1 16,0 0-3-16,0 0 9 0,0 0-3 0,0 0-7 16,0 0 1-16,0 0 15 0,0 0-24 0,0 0 2 0,0 0 16 15,0 0-14-15,0 0 10 0,0 0-4 0,0 0 7 16,0 0-7-16,0 0 0 0,0 0-3 0,0 0 11 0,0 0-7 16,0 0 0-16,0 0 4 0,0 0-7 15,0 0 2-15,0 0 1 0,0 0 2 0,0 0-6 0,0 0 17 16,0 0-9-16,0 0-5 0,0 0-4 0,0 0 1 15,0 0 1-15,0 0 3 0,0 0 0 0,0 0 2 0,0 0-6 16,0 0 7-16,0 0-2 0,0 0 0 0,0 0-1 16,0 0-12-16,0 0 5 0,0 0 13 0,0 0-8 15,0 0-3-15,0 0 1 0,0 0 13 0,0 0-4 16,0 0 0-16,0 0 1 0,0 0-13 0,0 0 14 0,0 0 1 16,0 0 0-16,0 0-6 0,0 0-1 0,0 0-3 15,0 0 2-15,0 0 8 0,0 0-6 0,0 0-5 0,0 0 1 16,0 0 7-16,0 0-2 0,0 0 5 0,0 0-13 15,0 0 15-15,0 0 2 0,0 0-7 0,0 0 5 16,0 0-4-16,0 0-14 0,0 0 10 0,0 0-6 16,0 0 10-16,0 0 0 0,0 0 3 0,0 0-12 0,0 0 7 15,0 0 2-15,0 0-3 0,0 0-7 0,0 0 7 16,0 0 3-16,0 0-5 0,0 0-2 0,0 0 4 16,0 0-2-16,0 0-1 0,0 0 10 0,0 0-18 15,0 0 4-15,0 0 19 0,0 0-10 0,0 0 2 0,0 0 1 16,0 0-5-16,0 0 1 0,0 0-1 0,0 0-4 15,0 0 1-15,0 0 8 0,0 0-2 0,0 0 4 16,0 0-13-16,0 0 7 0,0 0 3 0,0 0 1 0,0 0-1 16,0 0 1-16,0 0-2 0,0 0-1 0,0 0-3 15,0 0 2-15,0 0-2 0,0 0 0 0,0 0 3 16,0 0-6-16,0 0 15 0,0 0-20 0,0 0 10 0,0 0 4 16,0 0-3-16,0 0 0 0,0 0-2 0,0 0 1 15,0 0 0-15,0 0-2 0,0 0-6 0,0 0 6 0,0 0-5 16,0 0 10-16,0 0-2 0,0 0-7 0,0 0 7 15,0 0 0-15,0 0-11 0,0 0 16 0,0 0-15 16,0 0 4-16,0 0 1 0,0 0 1 0,0 0 5 16,0 0-4-16,0 0 0 0,0 0-14 0,0 0 11 0,0 0-2 15,0 0 7-15,0 0-13 0,0 0 11 0,0 0-7 16,0 0 9-16,0 0 4 0,0 0-14 0,0 0-5 16,0 0 0-16,0 0 8 0,0 0 12 0,0 0-17 15,0 0 4-15,0 0 1 0,0 0-6 0,0 0 16 0,0 0-13 16,0 0 6-16,0 0 5 0,0 0-10 0,0 0 11 15,0 0-4-15,0 0-5 0,0 0 8 0,0 0-25 0,0 0 3 16,0 0 6-16,0 0 2 0,0 0-12 0,0 0-7 16,0 0 10-16,0 0-2 0,0 0-26 0,0 0 5 15,0 0-16-15,0 0-16 0,0 0-28 0,0 0 10 16,0 0 3-16,0 0-22 0,0 0 21 0,-1-11-30 0,-1 8-361 16,2 3 162-16,0 0 108 0</inkml:trace>
  <inkml:trace contextRef="#ctx0" brushRef="#br0" timeOffset="112176.45">21914 4361 20 0,'0'-4'75'0,"0"4"-3"0,0-6 4 16,0 6-8-16,0-8 11 0,0 8-13 0,0-9 6 15,-2 7 0-15,2 2-31 0,-4-7-17 0,2 2 51 16,0 1-38-16,-1-1 13 0,-2 0 4 0,5 2-27 0,0 3-23 16,-5-8 45-16,1 3-12 0,-2-3-40 0,1 4 32 15,1-2 11-15,0 1-9 0,-1 2 16 0,1 0-5 0,-4-3-17 16,4 1-54-16,-2 3 64 0,1-1-60 16,-1 1 72-16,1 0-59 0,0 2 41 0,-1-2 17 0,1 4-47 15,-1-2 41-15,-2 1-65 0,-3 2 2 0,0 1 26 16,0 0 68-16,2 0-98 0,0 1 87 0,-3-1-5 0,2 2-35 15,3 2 39-15,-5 0-20 0,4 0-2 0,1 0-26 16,0 4 48-16,0-3-20 0,0 0-16 0,1-1-20 16,-1 4 16-16,1 1 4 0,0-1 8 0,-1 0-7 15,2 2-1-15,0-2-5 0,3 3-11 0,-1-2 9 0,-2 1-17 16,5 2 16-16,-4-2 1 0,4 3 3 0,-2-2-2 16,2 0 0-16,0-1-7 0,0 2 0 0,2-2-20 0,2 2 10 15,-4-4 1-15,5 1 13 0,0 0-5 16,-1-2-16-16,2 0 14 0,1 0 1 0,1-3 5 0,-1 2-23 15,3-2 15-15,0-1-17 0,-2 1 24 0,4-1-17 16,-1-2 21-16,0-1 0 0,0 1-6 0,3-2 6 0,-5-1 3 16,2 2 0-16,0-2-19 0,-2-4 5 0,5 1 3 15,-3-2-1-15,2 3 14 0,-1-2-8 0,3-2 2 0,-5-1 7 16,1-1-13-16,-2 0 8 0,4 0 11 0,-4-5-14 16,2 5 6-16,-1-5 9 0,-2 0 1 0,3 0 11 15,-1-2-9-15,-1-1-9 0,2-13-5 0,-2 10 0 16,-3-2 1-16,1 2-9 0,-2 0 12 0,-3 2-13 0,0-2-6 15,-4-2 19-15,0 5-4 0,0-3 2 16,-1 0-11-16,3 2-1 0,-4-2-4 0,-2 3 2 16,3 1-7-16,-2-1 14 0,1 0-14 0,-3 3 20 0,3 0-16 15,0 1-9-15,1 0 19 0,-4 0-24 0,2 3 24 0,-1-1-2 16,0 1 1-16,3 0-20 0,-3 4 11 0,2-2-10 16,0 2 5-16,0 0-5 0,0 3-30 0,1 0-29 0,-3 0 1 15,1 0-16-15,-2 5 31 0,2-5-57 16,-5 3 1-16,1 2 1 0,-3 2-14 0,3-2-2 0,3 2-1 15,-2-2-25-15,2 7-375 0,3-7 174 0,2 0 116 16</inkml:trace>
  <inkml:trace contextRef="#ctx0" brushRef="#br0" timeOffset="112844.09">22523 4280 91 0,'3'-3'131'15,"-3"-2"-22"-15,0 5-39 0,-3-5 31 0,-2 1-30 0,2 2 7 16,3 2-40-16,-11-3 17 0,1 3-42 0,3 0 36 15,-4 2-27-15,-3 0 0 0,0 0 58 0,2 1-71 16,-1 2 70-16,1-2 0 0,-1 4-65 0,2-2 19 16,-2-1 11-16,1 1 27 0,3 0-1 0,0 3-16 0,2-1 7 15,-2-2 4-15,3 4-27 0,2-4-21 0,1-1 15 16,-2 0 21-16,0 4-1 0,5-2-4 0,-4 1-5 16,4 0-8-16,0-2-6 0,0 1 16 0,2 0-7 15,0-1-22-15,3 2 14 0,2 4 6 0,0-2-15 0,2-1 3 16,2-2-16-16,-2 3 15 0,2-2-7 0,1 4 5 15,-1-4-14-15,-1 0-1 0,0-2-3 0,-5 3 20 0,6-4-7 16,-3 3-1-16,2-1 7 0,-1-1-22 0,-1 2 3 16,0 0 19-16,0-4-18 0,-4 2 10 0,3 1-4 15,-4-3-5-15,1 0 7 0,3 3 3 0,-2-1-17 16,-1-3 8-16,0 3-10 0,-2-1 19 0,1 0-9 0,-3 0 6 16,4 0-5-16,-4 0 5 0,2 0-10 0,-2 2 8 15,3-2-4-15,-3 1 8 0,0 3-9 0,-3-4-4 16,1 3 0-16,2-2 4 0,-4 4-4 0,-1-1 3 0,3 1-2 15,-2-1-1-15,2-3 15 0,-3 2-9 0,-4 0-1 16,4 0 3-16,-2-1-9 0,5-1 4 0,-4-1 1 16,2 1 20-16,-2-3-15 0,2 1-3 0,0-1 9 0,-3 1 11 15,0-2 0-15,-4 0 13 0,0 3-11 0,-3-3 54 16,3-1-44-16,0 0-3 0,-3 0 0 0,1-2 10 0,1 2-3 16,4-3-4-16,3 1 15 0,-8-2-28 15,1 0 21-15,3 2 8 0,1-3-30 0,-1 4 0 0,4-3 8 16,5 4 2-16,-11-7-21 0,5 3 6 0,6 4 1 15,-8-6-19-15,8 6 27 0,-10-4-13 0,10 4-29 0,-3-6 12 16,3 6-17-16,-5-6-13 0,5 6-32 0,0-3-43 16,0 3-28-16,0 0-27 0,0 0-33 0,0 0-26 15,0 0-590-15,0 0 270 0,0 0 180 0</inkml:trace>
  <inkml:trace contextRef="#ctx0" brushRef="#br0" timeOffset="114212.57">22629 4189 40 0,'0'0'50'0,"0"0"22"0,0 0-29 0,0 0 12 16,0 0-6-16,0 0 3 0,0 0-17 0,0 0 5 15,0 0 7-15,0 0-16 0,5 0 26 0,-5 0-15 0,0 0 15 16,0 0-23-16,0 0-1 0,0 0-11 0,-15-4 2 16,15 4-9-16,-6-2-2 0,6 2-1 0,-14 0 28 15,11 0 2-15,-4 0 3 0,0 0-44 0,-2 0 4 16,0 0 2-16,-2 0 18 0,-1 0 27 0,-1 1-10 0,-1 0-48 15,2 2 51-15,-2-2-60 0,2 3 42 0,-2-1 19 16,-1 0 7-16,1 0-7 0,1 4-69 0,0-5 42 0,-1 3 2 16,3 0-49-16,-1-1 55 0,2 0-60 0,-2 2 88 15,3-3 8-15,-2 2-76 0,1 1 1 0,2 0 40 16,3-1-49-16,-3-1 5 0,-1 3 12 0,2 1-1 0,0-1 56 16,0-2 9-16,3 3-4 0,0-2-42 0,0 0 9 15,0-1 27-15,2 0-2 0,-2 2-32 0,4-2 34 16,-4-1-29-16,4 1-31 0,-1-1 48 0,1 2-27 15,1-2 8-15,-1 0 5 0,4 4-2 0,-4-5 14 16,6 4-10-16,-2 1 7 0,2-1 4 0,3 0-23 0,-2 1 18 16,4-3-25-16,-2-1 9 0,0 2 4 0,0-2-15 0,0 3-2 15,2-4 14-15,1 3-2 0,-2 1-6 0,-1-2-3 16,1-2 9-16,-1 2 0 0,-1-1-2 0,1 1-10 16,1 1 11-16,-2 0-8 0,-3-2 0 0,3 0-10 15,-3-3 9-15,5 6 0 0,-4-1 0 0,0-2 2 16,0 0-1-16,-4-1-5 0,7 4 2 0,-3 0-10 0,-1 0 12 15,-1-4 9-15,1 2-18 0,-3-1 13 0,7 3 11 16,-7-1-17-16,2 1 6 0,-1-2-12 0,-3 0 1 0,4 1-4 16,-2 0-7-16,1-2 8 0,-1 3-8 0,-1-1 11 15,-1 1 12-15,2 5-15 0,0-3 5 0,0-3 2 16,-2 3-2-16,0-2-12 0,0 0 10 0,0-2 14 16,-2 0-5-16,2 3-14 0,-2-3 3 0,2-1 13 0,-3 2-19 15,1 0-3-15,-6 1 17 0,4-2-15 0,-2 3-5 16,0-1 2-16,-2-1 17 0,1 1-2 0,-2-2-2 15,3 0 6-15,0-2 1 0,-2 0-1 0,2 2 16 0,-3-4-11 16,-1 0 0-16,2 1 16 0,-1-1-9 0,4-1-3 16,-6 0 17-16,4 0-3 0,-6-3-15 0,-3 1 6 15,3-3 9-15,-1 3-1 0,1-2-5 0,-1 0 6 0,1 2 1 16,2-4-14-16,2 4 22 0,2-1-12 0,2 1 4 16,-1 0-10-16,-2 0-1 0,4 0 5 0,-2 1 1 15,1 0-2-15,5 1-6 0,-7-3 1 0,7 3-4 0,-4-2 1 16,4 2-9-16,-8-1 5 0,8 1 1 0,-4-5-12 15,4 5 3-15,0 0-21 0,-4-4-23 0,4 4-14 16,0 0-37-16,-2-3-23 0,2 3 17 0,0 0-40 16,0 0-2-16,-2-10 10 0,2 10-37 0,0-4-431 15,0 4 199-15,0 0 134 0</inkml:trace>
  <inkml:trace contextRef="#ctx0" brushRef="#br0" timeOffset="114593.71">22192 4563 124 0,'0'0'115'0,"-5"-5"-11"0,5 5 5 16,-1-8-15-16,1 8-13 0,0-4 1 0,0 4-11 16,0 0-17-16,0 0 7 0,0 0-11 0,0 0 7 0,-11 9 10 15,9-6 4-15,-2 2-32 0,2 4 15 0,-6 1-1 16,4 1 5-16,-4 2 11 0,3-1-25 0,-2 0-9 0,3 1 16 16,-4 1-5-16,2 0-24 0,1-3-17 15,-1 6 32-15,-1-3-22 0,4 1 20 0,-1-1-6 0,0 2-9 16,2-3 6-16,1 3-17 0,-3-4-19 0,4 3 27 15,0-3-2-15,0 0-5 0,0-5-19 0,0 3-2 16,0-4 21-16,2 4-16 0,0-2-24 0,3-3-19 0,-1 3 4 16,0-4-25-16,2 1-28 0,-6-5-20 0,8 5-6 15,-3-2-299-15,2-1 141 0,-7-2 94 0</inkml:trace>
  <inkml:trace contextRef="#ctx0" brushRef="#br0" timeOffset="115102.61">22735 4060 34 0,'0'-3'114'0,"0"0"-15"16,0 3-31-16,0 0-7 0,0-5 18 0,0 5-20 15,0 0 7-15,0 0-10 0,-6 11-23 0,5 0 50 16,-3 0-29-16,4 2 15 0,-3 3 1 0,1 2-17 0,0-1 5 15,0 15-20-15,2-3 3 0,0-7 1 0,0-1-16 16,0 1 11-16,4-3 27 0,-4 3-88 0,0 0-5 0,2-1 4 16,1-2-18-16,5 11-41 0,-2 1-283 0,-2-8 123 15,-2-9 80-15</inkml:trace>
  <inkml:trace contextRef="#ctx0" brushRef="#br0" timeOffset="125626.01">20529 4020 1 0,'-3'-2'23'15,"3"2"2"-15,-2-1-1 0,2 1 5 0,-4-1 10 16,4 1-12-16,0 0 12 0,0 0 4 0,-1-4-8 0,1 4 1 16,0 0-6-16,0 0-7 0,0 0 1 0,0 0 8 15,0 0-8-15,-7-4 13 0,7 4-22 0,0 0 5 16,0 0 3-16,0 0 19 0,0 0-22 0,0 0 7 0,0 0 6 15,-4-3-28-15,4 3-1 0,0 0 3 0,0 0 9 16,0 0 13-16,-2-4-7 0,2 4-28 0,0 0 17 16,0 0-9-16,-4-5 20 0,3 5 18 0,1 0-17 15,0 0-34-15,-4-6 2 0,4 6 46 0,0 0-61 16,0 0 56-16,0 0-14 0,-4-3 25 0,4 3-15 0,0 0-6 16,0 0-17-16,0 0-22 0,-4-3 27 0,4 3 5 15,0 0-34-15,-2 0 49 0,2 0-49 0,0 0-6 0,0 0 16 16,0 0-1-16,-2-2 64 0,2 2-58 0,0 0 40 15,0 0 0-15,0 0-4 0,0 0 26 0,0 0-27 16,0 0-76-16,0 0 26 0,0 0-10 0,0 0 11 16,-2-2 61-16,2 2-3 0,0 0-14 0,0 0-59 0,0 0 3 15,0 0 8-15,0 0 31 0,0 0-28 0,0 0-1 16,0 0 0-16,0 0 26 0,0 0-22 0,0 0 4 16,0 0-1-16,0 0 70 0,0 0-31 0,0 0-1 0,0 0-43 15,0 0 18-15,0 0-21 0,0 0 73 0,0 0-24 16,0 0-36-16,0 0 0 0,0 0 38 0,0 0-37 0,0 0 27 15,0 0-34-15,0 0-19 0,7 4 27 0,-4-4 10 16,-3 0-28-16,0 0 14 0,0 0-16 0,0 0 24 16,8 3 31-16,-8-3-33 0,5 3-17 0,-5-3 2 15,6 2 79-15,-5-3-27 0,-1 1-56 0,6 4 4 16,-1-3 67-16,-2-1-7 0,0 3-2 0,-3-3-69 0,8 1-1 16,-6 0 11-16,2 2 28 0,0-2-10 0,-4-1-9 15,6 3-13-15,-2-2 61 0,-1 0-50 0,2 2-16 16,0-3 45-16,-1 3-32 0,1-3-1 0,2 2-13 0,-3-2 15 15,0 3 11-15,1-1 42 0,0 0-2 0,-1-2-51 16,3 2 0-16,-2 1-2 0,1-3 8 0,-2 3 41 16,3-2-8-16,-1 2 3 0,-1-1-20 0,0-2-30 0,-1 3 24 15,-1-2-28-15,3 1 10 0,-2-1 66 0,4 2-31 16,-6-2-56-16,4 1 53 0,-2 0 17 0,1 0 0 16,0 1 18-16,2-3-83 0,-4 3 6 0,3-2 0 0,-2 2 12 15,2-2 2-15,-2 0-5 0,2 2 12 0,-1 1-5 16,-1-2 5-16,1 0 38 0,1 1-69 0,-3 0 53 15,3 0-2-15,-1-2-35 0,-1 3 6 0,1-3 62 16,1 3-76-16,1-2 33 0,-2 1 28 0,-1-1 29 0,5 3-90 16,-4-2 1-16,2 1 56 0,-1-1-52 0,-1 1 10 15,-1 0 61-15,5 0-62 0,-5 1 30 0,6-1-44 0,-2 1 97 16,-3 0-102-16,1-3 54 0,-1 0-12 0,-1 2-45 16,-1-3 65-16,2 2-46 0,0 0-12 0,-1-2 27 15,0 2-19-15,1-1 9 0,0 1 2 0,-1 0 59 16,0-1-75-16,0 0 35 0,3 0 45 0,-4 2-87 0,4-3 71 15,-3 2 6-15,0 1-63 0,1-1-7 0,-1 0-2 16,-3-1 66-16,3 0-23 0,0 1-17 0,1-3-7 16,-1 4-21-16,-1-1 43 0,1-1 42 0,1 1-79 15,-2 0-9-15,2-1 9 0,0 0 5 0,-1 1 13 0,-1 1-3 16,2-1 21-16,1-3 23 0,-2 3-55 0,0-1 10 16,2 0 56-16,-2-1 20 0,1 1-74 0,1 0-20 15,-3 1 62-15,0-1-27 0,2 0-35 0,1 1 38 0,0-2 18 16,-2 1-23-16,-1 1-33 0,1-2 2 0,0-1 14 15,-2 4-9-15,-2-4-4 0,7 2 82 0,-4 0-85 16,-3-2 19-16,5 3-5 0,-1-1-4 0,-4-2-1 0,8 4 24 16,-4-4-16-16,-4 0 7 0,10 4 52 0,-8-1-70 15,2-1 73-15,2 0-77 0,-3-1 30 0,2 2 15 16,0-2-31-16,-1 2-13 0,1-1 9 0,-3-1 24 0,3 2-8 16,-1-1 72-16,-3-2-56 0,4 2-40 0,0 1 14 15,-5-3-1-15,7 5-17 0,-4-4 56 0,0 2-41 16,0 0 52-16,-1-3 19 0,2 2-62 0,-1 0 13 0,2-1 49 15,-1 1-55-15,-4-2-38 0,6 4 20 0,-1-1-4 16,-5-3-6-16,5 3 12 0,-1-1-2 0,1 0 88 16,-3 0-72-16,5 1 47 0,-5-1-22 0,4 1-2 0,-2-3-51 15,1 1 104-15,-2 2-61 0,0-2 8 0,1-1 5 16,-2 2 13-16,1 0 1 0,1-2-8 0,-2 3-72 16,-2-3-25-16,6 2 33 0,-4-2 55 0,-2 0-65 15,6 2 52-15,-6-1 43 0,1 0-81 0,2 0 75 0,-3-1-41 16,1 1-27-16,2 1 69 0,-3-2-35 0,3 1-14 15,-3-1-10-15,4 2 74 0,-4-2-110 0,2 1 11 16,-1-1 37-16,-1 0 11 0,4 0-48 0,-4 0 99 0,4 0-111 16,-4 1 31-16,0-1-12 0,3 0 62 0,-3 0-10 15,0 0-81-15,2 2 120 0,-2-2-17 0,0 0-63 16,0 0-7-16,0 1 21 0,2 1 57 0,-2-2-15 0,0 0 9 16,0 0 4-16,0 0-70 0,0 0-3 0,0 0 37 15,0 0-3-15,0 0-85 0,0 0 67 0,3 0 27 16,-3 0-43-16,0 0 57 0,0 0-3 0,0 0-18 15,0 0-16-15,0 0 10 0,0 0-52 0,0 0 69 0,0 0-20 16,0 0-7-16,0 0-28 0,0 0-10 0,0 0 45 16,0 0 35-16,0 0-26 0,0 0-15 0,0 0-35 0,0 0-19 15,0 0 19-15,0 0 32 0,2-3-33 0,-2 3-27 16,0 0-2-16,0 0-13 0,0-4-10 0,2 1-29 16,-2 3-288-16,0 0 134 0,-5-5 90 0</inkml:trace>
  <inkml:trace contextRef="#ctx0" brushRef="#br0" timeOffset="126958.52">21194 4129 34 0,'-2'-4'77'0,"2"4"7"0,0 0-32 0,-6-3 29 15,6 3-13-15,0 0-7 0,0 0-14 0,-3-5-33 0,3 5 4 16,-1-1 39-16,1-1-3 0,0 2-18 15,-4 0 21-15,4 0-38 0,0 0 37 0,0 0-67 0,-3-1 46 16,3 1 18-16,0 0-70 0,0 0 1 0,0 0 36 16,0 0-31-16,0 0 29 0,0 0-37 0,0 0 34 0,0 0-1 15,0 0 30-15,0 0-44 0,0 0 28 16,0 0-50-16,0 0 18 0,0 0-2 0,0 0 17 0,8 10-33 16,-4-8 4-16,-4-2-1 0,6 4 0 0,-3-1 14 15,-1-1 41-15,-2-2-24 0,5 4-18 0,-2 0-9 0,2-1 9 16,-3-2 14-16,1 3-17 0,4 0 72 0,-3 0-66 15,2 1 14-15,-1 0-27 0,-1 0-5 0,-3 0 1 0,8-1 79 16,-8-1-80-16,3 1 5 0,0-1 62 0,0 2-68 16,3 0 42-16,-3 0-3 0,1 2 31 0,0 0-63 15,-1-2 62-15,1 3-39 0,1-4 35 0,-2 0-51 16,-1 0-15-16,2 0-7 0,-1 1 1 0,1-2 3 0,-1 1 46 16,0 0-35-16,-1 0 61 0,1-1-63 15,1 2 1-15,-3-1-2 0,2-2 4 0,2 7 28 0,-1-3 16 16,0-2-4-16,-1 1-26 0,-2-2-2 0,2 2-12 0,0-5 38 15,-2 2 16-15,2 2-50 0,-2-1-5 0,1 0 0 16,-1 1-3-16,1-1-3 0,-1 1 78 0,1-1-83 16,1 0 5-16,-4-3 23 0,4 6-13 0,-2-5 42 15,-1 3 15-15,2-1-86 0,-3-3 20 0,5 8 2 16,-3-7 21-16,0 2-25 0,0 1 10 0,1-2 27 0,1 2-29 16,-4-4 8-16,4 7-2 0,-3-6 7 0,4 3 41 15,-3 1 10-15,-1-3 7 0,2 3-64 0,-1-3 12 0,-2-2-36 16,5 5 12-16,-3-4 52 0,0 3 20 0,0 2-12 15,-2-6-43-15,4 0 21 0,-3 2 24 0,2 2-32 16,-3-4-48-16,2 1 57 0,-2-1-47 0,2 2 33 16,-2-2-44-16,0 0-4 0,2 5 117 0,0-5-49 0,-2 0-63 15,1 0 66-15,-1 0-58 0,0 0-1 0,0 0 13 16,0 0-13-16,0 0 14 0,4 8 5 0,-4-8-14 16,0 1 64-16,0-1-70 0,0 3 36 0,0-3-25 0,2 1 59 15,-2-1-61-15,0 0 0 0,0 0 57 0,0 0-42 16,0 1 18-16,0-1 27 0,0 0-49 0,1 5 46 0,-1-5-49 15,0 0-1-15,3 2 20 0,-3-2-17 16,0 0 1-16,0 5 59 0,0-5-69 0,0 0-13 0,0 0 76 16,0 0-53-16,0 0-5 0,0 3 50 0,0-3-56 15,0 0 59-15,0 1 20 0,0-1-94 0,0 0 15 0,0 0 35 16,0 0-41-16,0 0 1 0,-4 3 84 0,4-3-85 16,0 0 10-16,-2 5 9 0,2-5 1 0,0 0-19 15,-3 5 19-15,3-2 65 0,0-3-44 0,-4 0 58 16,2 0-77-16,0 2 63 0,-3 2 23 0,2-1-64 0,-1-3 56 15,0 0-58-15,-1 3-18 0,-1-2 76 0,-6 4-13 16,3-1 8-16,-4 2 7 0,0-1-15 0,1-3-10 16,-2 4 14-16,1-2-15 0,0 2 6 0,-1-1-16 15,1 1-7-15,-3-1-9 0,1 1 20 0,-2 0-37 0,1-1 32 16,-1 3-28-16,-3-1 7 0,5-2 25 0,1 3-3 16,-2-3-7-16,0 1 5 0,0 1-29 0,1-2 23 0,-1 2 2 15,0-2-33-15,3-2 24 0,-1 2-10 0,0-1 2 16,4-1 2-16,-2-1 13 0,2 2 0 0,0 1-19 15,3-4 10-15,-1 1-18 0,3 0 17 0,0 1 1 16,-1-1-4-16,3 0-6 0,-2-2 9 0,1 3-9 0,0-1 2 16,0-1 4-16,3-1 8 0,-2 1-14 0,2 0 2 15,-3 0-7-15,0-1 9 0,1 0-3 0,3 1-4 16,-3 0 11-16,3-1-12 0,-5 0 2 0,5 0 10 0,-3 0-4 16,2 2 9-16,1-2-29 0,0 0 18 0,0 0-6 15,0 0 9-15,-2 1-4 0,2-1-19 0,0 0 15 16,0 0-7-16,-2 2 4 0,2-2-5 0,0 0-4 0,0 0 14 15,0 0-4-15,-5 0 6 0,5 0-11 0,0 0-3 16,0 0 4-16,0 0 0 0,-3 1-4 0,3-1 13 16,0 0-1-16,0 0 5 0,0 0-24 0,0 0 17 0,0 0-13 15,0 0 13-15,0 0 1 0,0 0-6 0,0 0 4 16,0 0-12-16,0 0 2 0,0 0 3 0,0 0 9 16,0 0-3-16,0 0-5 0,0 0 8 0,0 0-2 0,0 0 1 15,6-6-13-15,-6 6-28 0,0 0 11 0,2-2-27 16,-2 2-18-16,2-2 25 0,-2 2-20 0,1-1-17 15,-1 1-57-15,0 0 38 0,3 2-19 0,-3-2-32 16,0 0 21-16,0 0 5 0,0 0-2 0,0 0-2 0,7-3-19 16,-7 3-8-16,5 1-315 0,-5-1 155 0,0 0 106 15</inkml:trace>
  <inkml:trace contextRef="#ctx0" brushRef="#br0" timeOffset="-204446.18">1409 9671 63 0,'0'0'78'0,"-17"0"25"0,10-1 6 0,-6 2-24 15,-1-1-33-15,2 0 5 0,-2 1-7 0,0-2 15 16,1 2 18-16,1-2 2 0,0 1 8 0,2-1-19 0,2 1-20 16,2 0 11-16,1 0-28 0,-3 0 33 0,8 0-11 0,-9 0 5 15,4 0 3-15,0-2-42 0,5 2 38 0,-7 2-22 16,7-2 0-16,-7 0-6 0,7 0-4 0,-7 1 2 15,7-1 0-15,0 0-25 0,-6 1 18 0,6-1 7 16,0 0-6-16,0 0-20 0,-3 4 23 0,3-4-15 16,0 0 25-16,15 2-15 0,-7 0 4 0,9-1-2 0,0-1 5 15,-1 1 4-15,7-1-1 0,-1 0-18 0,-1 0-9 16,2 3 18-16,1-3-6 0,0 0-6 0,0 2 14 0,-1-2-4 16,0 1-3-16,0 0 11 0,0 0-15 0,-1 1 21 15,0-1-14-15,-1 0 5 0,-1-1 1 0,0 0 11 16,-2 3 1-16,0-6-6 0,1 3 1 0,-2 0-15 0,1 0 14 15,-1 3-8-15,-1-3-4 0,2 2 1 0,-3-4 9 16,-1 4 0-16,-1-2 11 0,2-2-14 0,-5 2-6 16,-1 0 0-16,-1-3 6 0,-1 3 1 0,-1 0-6 15,-6 0-3-15,10-1-13 0,-10 1 86 0,10-3-80 0,-10 3-2 16,8-1 3-16,-8 1 0 0,0 0-7 0,8-2 8 16,-8 2-18-16,0 0 10 0,6-5-16 0,-6 5-4 15,1 0-8-15,-1 0-13 0,0 0-21 0,3-4-34 0,-3 4-21 16,0 0-4-16,0 0-46 0,0 0-11 0,0 0-21 15,0 0-12-15,0 0-493 0,0 0 230 0,0 0 156 16</inkml:trace>
  <inkml:trace contextRef="#ctx0" brushRef="#br0" timeOffset="-203204.93">1590 11767 7 0,'-16'0'114'16,"2"0"-37"-16,-3 0 1 0,3 1-10 15,0-1 11-15,2 3 5 0,0-2-48 0,-3 0 44 0,5 1-14 16,-1-1-12-16,2 0-19 0,2 2 16 0,0-3-7 15,2 2-2-15,5-2-28 0,-11 3 32 0,8-3-19 0,-1 2 15 16,-1-1-34-16,5-1 41 0,-9 2-51 0,9-2-4 16,-5 4 34-16,5-4 11 0,-3 3-6 0,3-3-33 15,-2 3 39-15,2-3-7 0,0 0 10 0,6 5 10 16,-2-4-38-16,3 0 20 0,6 2 0 0,-4-2-14 0,6 0 29 16,1 1-41-16,2 0 28 0,-2 1-8 0,1-1 7 15,5 0-4-15,-2-2-8 0,3 0-18 0,-1 0 31 16,2 3-15-16,0-3 7 0,12 2 4 0,-6 0-25 15,-2-2 18-15,-6 1-23 0,4-1 20 0,14 2 4 0,-8-2-31 16,5 1 16-16,1 1-6 0,-6-1-4 0,7 0 4 16,-7-1-12-16,-3 0 26 0,8 0-1 0,-4 2-3 0,4-2 9 15,3 0-14-15,-8 3-1 0,-4-3 14 0,9 0-15 16,-8 1 19-16,-3-1-14 0,-2 2-11 0,0-1 7 0,2 1 7 16,-3-1-9-16,3 0-3 15,9 1 7-15,-6 0-11 0,-4-2-1 0,-3 3 4 0,1-1 17 0,-3-1-13 16,3 0 7-16,1 0 0 0,-1 2-5 0,-1-2 16 15,2 0 5-15,-1 0-12 0,0 1-8 0,-2-1 11 0,3-1 2 16,-2 0-10-16,-2 0 7 0,0 0 6 0,-1 3 4 16,-1-3-16-16,-1 2 19 0,1-2-9 0,-1 1 3 15,-1-1-2-15,1 1-8 0,-3 0 22 0,0 1-12 16,1-1-1-16,-5-1 0 0,6 0-2 0,-6 1 1 0,4 0 1 16,2-2 2-16,-7 0 2 0,-2 0 0 0,4 1-1 15,-4 1 4-15,-7-1-15 0,13 0 18 0,-5 0-3 0,-8 0 2 16,15 0-11-16,-6 0 9 0,0 0-5 0,-2 0-8 15,-7 0-2-15,17 0 5 0,-9 0 1 0,5 0 4 16,-6-1 0-16,-7 1 3 0,17 0-1 0,-11-2-7 16,-6 2-1-16,12-2-1 0,-12 2-8 0,10-1-4 0,-10 1 14 15,8-2-21-15,-8 2 21 0,10-3-21 0,-10 3 3 16,0 0-1-16,9-3 16 0,-9 3-15 0,5-3-10 16,-5 3-1-16,5-5-12 0,-5 5-12 0,0 0-12 15,1-8-28-15,-1 8-19 0,0 0-23 0,0 0-44 0,0 0-30 16,-11-10 5-16,11 10-26 0,-11-5-15 0,11 5-485 15,0 0 235-15,-20 0 158 0</inkml:trace>
  <inkml:trace contextRef="#ctx0" brushRef="#br0" timeOffset="-202258.39">1544 15926 39 0,'-2'3'-13'0,"2"-3"56"15,-3 8-29-15,0-5 14 0,3-3-26 0,-3 5-4 16,3-5 1-16,-4 3-37 0,0-3 14 0,4 1 8 0</inkml:trace>
  <inkml:trace contextRef="#ctx0" brushRef="#br0" timeOffset="-201655.15">1446 15758 5 0,'0'0'63'0,"-10"-3"7"0,6 3-8 0,-3-2 7 0,7 2-8 16,-11-1 22-16,3 1-4 0,2 0-33 0,6 0 5 16,-14 0 17-16,7-1-22 0,2 2-17 0,-1-1 11 15,-2 0 12-15,2 1-78 0,-2 1 87 0,2-2 5 0,0 0-9 16,0 0-34-16,3 1 38 0,-3 1-17 0,3-2 9 15,-1 0-9-15,0 0-7 0,-1 0 19 0,2 0-22 16,3 0 3-16,-5 0-15 0,4 0 10 0,-2 0-7 0,3 0-13 16,-1 3-2-16,1-3-40 0,0 0 73 0,0 0-19 15,5 0 14-15,3 2 1 0,7-4-17 0,1 2 19 16,4-3 9-16,2 1-3 0,16-3 6 0,-1-1-2 0,5-2 12 16,-1 0-7-16,0 4-7 0,1-6 4 0,0 4-16 15,-1 1 15-15,1 1 1 0,-3 1-1 0,-3 1-1 16,-4 0 1-16,-7 2 10 0,-1-1-10 0,0 1 3 15,1 1-6-15,-5 1-8 0,5-2 16 0,-1 0-10 0,-1 2 5 16,14 1-2-16,-10-1 6 0,-3-2-2 0,-5 0-6 16,3 1 3-16,-5 0-8 0,4 0 0 0,1 1-18 15,-5-2 5-15,0 1-12 0,3-1 43 0,-3 1-29 0,-3-1-12 16,2 0 9-16,-3 2-4 0,1-1 6 0,-3 0-39 16,2 1 4-16,-4-1 25 0,0-2-17 0,-2 1 42 15,-2 1-7-15,1 0-12 0,-2 0 22 0,-4-1-30 0,7 0-13 16,-7 0 10-16,7 2-26 0,-7-2 39 0,6 1-31 15,-6-4 33-15,0 3-17 0,0 0-47 0,0 0 17 16,6-3-18-16,-4 1-46 0,-2 1-34 0,0 1-23 16,0 0-50-16,0 0-29 0,-4-12-18 0,4 9-641 0,0 3 291 15,0 0 194-15</inkml:trace>
  <inkml:trace contextRef="#ctx0" brushRef="#br0" timeOffset="-198069.18">3559 7657 31 0,'0'0'45'16,"0"0"-10"-16,0 0 9 0,0 0-11 0,0 0 2 0,0 0-6 15,0 0-6-15,0 0 1 0,0 0 0 0,0 0-4 16,0 0 7-16,0 0 6 0,0 0-8 0,0 0 10 15,0 0-21-15,0 0 37 0,0 0-37 0,0 0 30 0,0 0-26 16,0 0 13-16,0 0-2 0,0 0 4 0,-1 14-22 16,1-14 5-16,0 0 20 0,-7 7-1 0,7-7 7 15,-7 0-13-15,3 5 8 0,4-5-15 0,-11 0 23 0,2 7-15 16,0-1-19-16,1-5-2 0,-1 0 20 0,9-1-31 16,-15 2 10-16,3 1 11 0,12-3-22 0,-17 5 18 15,9-1 0-15,0-3-7 0,3 1 4 0,5-2 13 16,-11 3-6-16,11-3 14 0,-9-3-6 0,9 3-11 0,-10 3 0 15,10-3-4-15,0 0 14 0,-9 0-5 0,9 0 12 16,-7 0-33-16,7 0 34 0,0 0 7 0,0 0-27 16,-9 2 27-16,9-2-29 0,-3 2 23 0,3-2-9 0,0 0-4 15,0 0 10-15,0 0-17 0,-6 0 12 0,6 0-7 16,0 0-2-16,0 0-16 0,0 0-12 0,0 0 15 0,0 0 10 16,0 0-13-16,0 0 18 0,0 0-6 0,0 0-2 15,0 0-11-15,0 0 2 0,0 0 12 0,0 0 8 16,0 0-27-16,19 2 16 0,-19-2 15 0,11-3-18 15,-4 2-4-15,1 1 13 0,0 0-8 0,6-2-4 0,-2 2 7 16,3 0 11-16,-3 0-37 0,1 0-1 0,-3 0 24 16,2 0 10-16,1 0-13 0,1 0-6 0,0-3-7 15,0 3 13-15,-1-2 8 0,-2 1 1 0,-2 1-12 0,5 0 7 16,-3 1-10-16,-2-1 9 0,0 0 0 16,-1 0-2-16,-2 0-19 0,2-1 7 0,1 1 22 0,5 0-5 15,-4-1-1-15,1 0 0 0,1-1 0 0,1 1 9 0,1 1-22 16,-1 0-1-16,2-1 13 0,-2 2-8 0,0-2 13 15,1 1-2-15,0 0 3 0,1-3-6 0,-1 4-2 16,2-1 12-16,0-1-1 0,2 1-2 0,0 0 1 16,-1 0-15-16,-1 0 1 0,0 0 5 0,0 0 5 0,0-3-15 15,-2 3 11-15,4 0-14 0,-2 0 32 0,-4-2-15 16,3 2-11-16,-6 0 1 0,7-1-7 0,-4 1-1 0,-2 0 13 16,3 1-10-16,1-2 25 0,0 1-12 0,-4 0-8 15,3-1-2-15,1 1 13 0,-4 0-3 0,5 0 8 16,-1-1-2-16,-1 1-1 0,0-2 9 0,0 2-16 15,1-1-12-15,-1-2 5 0,-2 3 4 0,1 0 13 0,-2 0-10 16,0-3 2-16,2 3-2 0,-1 0 1 0,-2-3-14 16,-1 3 9-16,-8 0 7 0,22-1-6 0,-13 1 6 15,0 0-6-15,1 0-3 0,-10 0 2 0,14-1 6 0,-6-2-16 16,-8 3 7-16,16 0 16 0,-3 0-11 0,0-3 2 16,1 3-6-16,-4 0 6 0,3-1-5 0,-4-2 4 15,2 6-1-15,-2-3-18 0,-9 0 17 0,14-3 13 0,-5 3-23 16,-9 0 7-16,15 0-1 0,-7 0-10 0,-8 0 6 15,14 0 15-15,-6-2-17 0,-8 2 7 0,14 0-11 16,-6 0 16-16,-1-1-7 0,-7 1 6 0,16 0-1 16,-10-1-1-16,3 2-17 0,6-5 11 0,-4 4 9 15,-4 0 2-15,3 0-3 0,-2 0-8 0,-8 0 2 0,17 0 1 16,-8 0 1-16,5 0 6 0,-2 0-7 0,-1 0 4 16,-2 0-5-16,-9 0 7 0,15 0-5 0,-15 0-2 0,21-7-5 15,-11 10 3-15,-10-3 19 0,16-3-32 0,-16 3 23 16,17 0-4-16,-9 3 4 0,-8-3-11 0,0 0 1 15,20-3 6-15,-20 3-2 0,11 0 2 0,-3 0 0 0,-8 0-6 16,13 0 8-16,-13 0-6 0,14 0 8 0,-6 0-8 16,-8 0-4-16,0 0 5 0,16 0 1 0,-9 0 7 15,-7 0-1-15,12 0-4 0,-12 0-3 0,12 0 9 0,-6 0-9 16,-6 0-5-16,13 0 7 0,-13 0 7 0,10 0-7 16,-10 0 4-16,8 0-3 0,-8 0 1 0,0 0 9 15,11 0-10-15,-11 0 11 0,8 0 0 0,-8 0-11 16,0 0 3-16,0 0-8 0,10 0 3 0,-10 0 5 0,0 0 2 15,11 0-5-15,-11 0 5 0,7 0-7 0,-7 0 5 16,0 0-3-16,11 0-4 0,-11 0 11 0,5 3-3 0,-5-3 0 16,0 0 1-16,0 0-1 0,11 0 3 0,-11 0-6 15,0 0-7-15,0 0 7 0,0 0 8 0,0 0-5 16,0 0-5-16,0 0 0 0,10-3-3 0,-10 3-2 0,0 0 8 16,0 0-8-16,0 0 17 0,0 0-9 0,0 0-8 15,0 0 12-15,0 0-9 0,0 0-10 0,0 0 6 16,0 0 9-16,10 0 7 0,-10 0-6 0,0 0-19 15,0 0 18-15,0 0-1 0,0 0-7 0,0 0-6 16,0 0 0-16,0 0 11 0,0 0-3 0,0 0-12 0,0 0 8 16,0 0 8-16,0 0-5 0,0 0-5 0,0 0-19 0,0 0-4 15,0 0-14-15,0 0-7 0,6-3-14 0,-6 3 3 16,0 0-24-16,0 0 4 0,0 0-43 0,0 0 17 16,0 0-34-16,0 0 15 0,0 0-18 0,0 0 15 15,0 0 13-15,0 0-15 0,-29-9 15 0,29 9 8 16,0 0-19-16,-17 0 2 0,17 0-4 0,-13 0 17 0,13 0 11 15,-15 0-5-15,2-2-212 0,13 2 104 0,-19 2 72 16</inkml:trace>
  <inkml:trace contextRef="#ctx0" brushRef="#br0" timeOffset="-197235.14">3918 7704 38 0,'-11'-1'48'16,"11"1"12"-16,-11 0-16 0,11 0 16 0,-12 0-30 15,12 0-4-15,-11 0 12 0,11 0 6 0,-13 0-9 0,13 0-5 16,-15 1 4-16,8-2 10 0,7 1-14 0,-10 0 8 16,10 0-3-16,-13 0-7 0,13 0-7 0,-10-3-16 15,10 3 2-15,-9 0 8 0,9 0 7 0,0 0-3 16,-13 0 27-16,13 0-32 0,-9 0 4 0,6 3 21 0,3-3-24 15,0 0-20-15,0 0 14 0,-13 0 5 0,13 0-7 16,0 0 6-16,0 0-1 0,-9 0 12 0,9 0-11 0,0 0-8 16,0 0 0-16,-9 0-8 0,9 0-2 0,0 0 20 15,0 0 9-15,0 0-23 0,-7 0 21 0,7 0-19 16,0 0 29-16,0 0-35 0,0 0 33 0,-2 4-5 16,2-4-26-16,0 0-18 0,0 0 34 0,0 0-2 15,0 0-9-15,0 0-4 0,0 0 13 0,0 0-15 0,0 0-11 16,0 0 17-16,0 0 17 0,0 0-2 0,0 0-21 15,0 0 15-15,11 3-5 0,-11-3 3 0,0 0 9 16,0 0-18-16,0 0-19 0,0 0 14 0,17-3-6 0,-15 4 24 16,-2-1-18-16,0 0 8 0,0 0 0 0,17-1-7 15,-17 1-15-15,10-4 25 0,-5 4-7 0,3 1-11 0,-8-1 13 16,0 0-25-16,0 0 0 0,20-4 4 0,-20 4-5 16,11-3-10-16,-8 2-30 0,-3 1-7 0,9-3-248 15,-9 3 106-15,0 0 70 0</inkml:trace>
  <inkml:trace contextRef="#ctx0" brushRef="#br0" timeOffset="-194911.89">3982 7773 17 0,'0'0'74'0,"0"0"9"16,2-7-4-16,-2 7 5 0,0 0-3 0,0 0-22 16,0 0 12-16,0 0-38 0,0 0 2 0,0 0-3 15,0 0 18-15,0 0-15 0,0 0-18 0,0 0 7 16,0 0-12-16,0 0 26 0,0 0-16 0,0 0 10 0,0 0-24 16,0 0 4-16,2 24 25 0,-2-16-21 15,0 4 25-15,0 2-41 0,0-2 84 0,0 2-98 0,3 1 71 16,-3 2-60-16,1 0 35 0,-1-1 14 0,1 2 3 0,-1 0-4 15,0 2-17-15,-2 0 20 0,-1 0-22 0,3-2-1 16,0 2 0-16,-4-1-12 0,2 2 21 0,-3-2 2 16,2 12-3-16,-1-8 16 0,2-3-3 0,1-1-8 0,1-4-10 15,-2 5-12-15,2-2 9 0,0-1-1 0,-1-2 15 16,1 0-33-16,1-1 11 0,-2 1 12 0,2 2-6 16,-2-6-23-16,1 1 7 0,1 1 15 0,-1-1-12 15,-1-2 0-15,2 2 17 0,-1-3 0 0,-1 1-11 0,1-3-11 16,0-7 23-16,0 10-13 0,0-10 12 0,0 11-15 15,0-11 3-15,0 11-9 0,0-11 14 0,0 7-15 16,0-7 20-16,1 10-11 0,-1-10-2 0,2 7 1 0,-2-7 11 16,0 0-17-16,1 7 2 0,-1-7 9 0,0 0-16 15,2 5 15-15,-2-5-13 0,0 0 7 0,6 5-11 16,-6-5 5-16,0 0 13 0,7 7-9 0,-2-4-10 0,-5-3 10 16,12 0 3-16,0-3 10 0,1-1-10 15,4 4-19-15,-3-1 7 0,4-1 8 0,0 1 12 0,2 0-20 16,-2-3 17-16,3 2-27 0,0 0 5 0,1-2 11 0,-2 1 9 15,3-1-6-15,-1 2-4 0,-2-2 6 0,2 2-6 16,0-3 13-16,0 4-6 0,-2-3-7 0,2 0-8 16,0 1 24-16,-2 1-9 0,1-2 7 0,-1 0 3 0,1 1-12 15,-2-1-1-15,0 0 12 0,-3-1-5 16,0 3 4-16,-2 0-15 0,0 2 4 0,0-1-8 0,-4 0 17 16,2-4-12-16,-5 4 5 0,-2-2-9 0,2 0 10 15,-7 3-3-15,9-2 7 0,-9 2-6 0,0 0-1 0,10 0-5 16,-10 0 2-16,0 0-6 0,7-4-2 0,-7 4-4 15,0 0-30-15,7-3-6 0,-7 3-20 0,0 0-21 16,0 0-2-16,0 0-22 0,0 0 11 0,0 0-40 16,0 0-6-16,-1-14-7 0,1 14-457 0,0 0 202 0,0 0 134 15</inkml:trace>
  <inkml:trace contextRef="#ctx0" brushRef="#br0" timeOffset="-194426.31">4487 8245 24 0,'-4'-5'118'0,"-1"3"-10"16,5 2 6-16,-6-4-13 0,2 1-8 0,4 3-5 15,-6-3-31-15,6 3 30 0,-5 0-56 0,2-4 39 16,3 4-11-16,0 0-20 0,0 0 18 0,-6-1-18 0,6 1 9 15,0 0 0-15,0 0-2 0,0 0 3 0,0 0 1 16,20-3-7-16,-14 2-16 0,1 1 0 0,7-3-7 0,-1 3-5 16,-1-2 30-16,4 3-7 0,-2 0-2 0,1-1 1 15,-2 2-15-15,3 0 12 0,-2 2-9 0,1-2-10 16,-4-2 8-16,-1 2 3 0,-1 1-3 0,3-1-16 16,-3 0 24-16,0 3-27 0,-3-3 10 0,2 1-2 0,-2-3 12 15,0 3-17-15,-2-1-6 0,0 0 6 0,0 0 8 16,-1 1 9-16,0-3-19 0,0 5 20 0,1-2-5 15,-4-3-3-15,0 0-1 0,7 10 18 0,-7-10-11 0,3 8-1 16,-3-8 9-16,0 10-9 0,0-10 14 0,-3 10-22 16,3-10 3-16,-2 12 0 0,-2-7 12 0,-1 7 2 15,-1-2-2-15,1-3-11 0,-1 1-1 0,0 1-1 0,0 1 9 16,-2-4 4-16,1 2-9 0,0-1-22 0,3-2 15 16,-3 4 8-16,3-4-15 0,-6 1-2 0,5 3 11 15,-2-4-6-15,2 1 5 0,0-2 0 0,1 1-5 16,4-5-6-16,-9 6-4 0,9-6 14 0,-5 4-15 0,2-1-16 15,0 3-32-15,1-4-28 0,2-2-37 0,0 0-18 16,0 0-24-16,-8 9 5 0,8-9-466 0,0 0 206 0,0 0 136 16</inkml:trace>
  <inkml:trace contextRef="#ctx0" brushRef="#br0" timeOffset="-193718.22">5534 7899 25 0,'-6'-9'105'0,"0"4"-18"16,0 2 20-16,1 0-13 0,-4 3-17 0,-2-2-25 0,-1 3 13 15,-3-1 20-15,-1 1 9 0,-1 6-30 16,2 0 9-16,-3-1-6 0,3 3-12 0,-7 8-23 0,1 0 29 16,1 1 7-16,1 1-37 0,2 0 1 0,1 3 28 15,4-3-5-15,2-2-26 0,4-2 26 0,-3 0-2 0,4 2-8 16,-2 2-2-16,2-2-14 0,3 3 6 0,0-2-18 15,4 2 22-15,0-1-9 0,1-1-8 0,3 1 24 16,0-2-19-16,1-1-6 0,-2 1-5 0,4-2 18 16,0-1-3-16,0-1-8 0,-1 0-24 0,0 0 30 0,1-1-17 15,-1 0 0-15,2-2-2 0,0 0-6 0,0-1 8 16,-1-2-2-16,-1 0-7 0,0-1 1 0,-3-1-13 0,3 3-12 16,-1-2-23-16,-1 1-9 0,-6-7-49 0,9 5-1 15,-9-5 3-15,0 0-18 0,12 0-4 0,-7 2-347 16,-1 2 155-16,-4-4 106 0</inkml:trace>
  <inkml:trace contextRef="#ctx0" brushRef="#br0" timeOffset="-192907.13">5530 8243 118 0,'7'-11'79'0,"3"0"-6"0,0 1 1 0,0 0-16 16,0 0 22-16,4 1-28 0,-3 0 2 0,1-1 8 16,1 3 10-16,-1-1-22 0,0 0 5 0,-1 4-32 0,3-1 7 15,0-2 25-15,-2 3 12 0,2 1-14 0,-3 2-37 16,3-1 27-16,-4 3 5 0,-1 0 18 0,2 1-18 16,-2 2 2-16,2 0-20 0,-1 2 22 0,-3 0-10 15,1 2-2-15,-1 0-13 0,1 0 25 0,-1 2-4 0,-2 0-3 16,0 2-7-16,-1 0-1 0,-1 0-10 0,-1 1-19 15,3-2 4-15,-2 1 9 0,-1-1 10 0,-2 0-23 0,0-11 5 16,0 17 11-16,1-9-9 0,-1-8-13 0,0 13 21 16,0-13-18-16,-1 13 16 0,1-13-2 0,-2 10 8 15,2-10-2-15,-8 10 8 0,8-10-27 0,-5 4 3 16,5-4 16-16,0 0-22 0,-10 4 15 0,10-4-31 0,0 0 25 16,-14-8-23-16,7 3-13 0,1-2 20 0,1-2-23 15,-2-3-1-15,2-2-12 0,0 0-1 0,0 2-14 0,0-5-1 16,4 3-8-16,-1-1 1 0,1 0 35 15,0 1 8-15,1 3-19 0,0 0 6 0,1-1-2 0,2 1 9 16,0 0 9-16,1 1-18 0,0 1 25 0,6 0-28 16,-3-2 29-16,3 2 7 0,0 2 1 0,-1 0-12 0,1 1 12 15,3-1-33-15,-2 3 44 0,1 1-19 0,2-1-3 16,-1 1 9-16,1 1-8 0,-1 1 13 0,1 1-17 16,-3 0 17-16,1 1-19 0,2 1 28 0,-4 1-34 15,3 1 33-15,-4 0-33 0,1-1 12 0,-1 4 20 0,1-1-2 16,-3-4-27-16,-1 3 23 0,3 0-1 0,-4-1 18 15,0 1-40-15,0-3 35 0,-5-2-2 0,9 7-15 0,-9-7-9 16,8 3 35-16,-4-2-3 0,-4-1-16 0,9 3-7 16,-5-4 13-16,-4 1-35 0,10 0 32 0,-4-1-10 15,-1 0-4-15,0-2 22 0,4-2-4 0,-1 2 7 16,-3-3 2-16,-1 3-35 0,4-5 21 0,-6 2-19 0,2-1 30 16,-3 0-3-16,1 1 14 0,-2 2-31 0,0-4 17 15,0 3-5-15,-2-1 2 0,1 0-12 0,0 1 29 0,-2-1-2 16,2 0 15-16,-2 4-9 0,3 2-38 0,-5-10-6 15,1 9 24-15,0-1 4 0,4 2-16 0,-13-2 8 16,13 2 7-16,-11 4-26 0,0 0 27 0,2 0-24 16,0 4 31-16,1-2-20 0,1 5 6 0,-1-2 3 15,1 1 20-15,1 2-8 0,2 3-17 0,-1-3 14 16,0 2-11-16,4-1-2 0,-2 0 11 0,3 1 7 0,0-1 4 16,1 2-9-16,-1-2-20 0,3-2 26 0,1 3-21 15,2-3 16-15,-2-1 0 0,2 1-30 0,0-2 33 0,0-2-22 16,1 2 7-16,1-3-6 0,-1 1 3 0,-1-1-18 15,4-2 3-15,-3 1 4 0,-1 0-14 0,-1-2-32 0,2-2 23 16,-7-1-27-16,17 6-18 0,-9-6-6 0,-8 0-16 16,18-3-4-16,-8 0-9 0,1 2-26 0,-1-5-296 15,-1 0 142-15,1 3 96 0</inkml:trace>
  <inkml:trace contextRef="#ctx0" brushRef="#br0" timeOffset="-192314.92">6483 8035 29 0,'-7'-6'87'0,"1"1"-1"0,-1 1 7 16,2-1-2-16,-2 4-6 0,2 0-7 0,5 1-29 15,0 0 24-15,-15 0-44 0,15 0 4 0,-11 5 24 16,4-2-13-16,-2 3 15 0,0 2-30 0,4 1 2 0,-3 0 16 16,1 2-10-16,1 0 5 0,1-1-26 0,1 1 9 15,1 3 8-15,0 0-6 0,2-2-39 0,1-1 26 16,-2 1 11-16,4 1 8 0,-1-3-23 0,2 3 1 16,0-2 1-16,1-3 14 0,0 4-6 0,0-4 10 15,-1-2-6-15,5 2-3 0,-4-3-1 0,1-4-28 0,2 2 8 16,-3 2-25-16,-4-5 17 0,11 2 28 0,-11-2-59 15,0 0 43-15,14 5 5 0,-7-9-5 0,-7 4-14 0,17-5-18 16,-11 2 25-16,4-5-12 0,-3 2 1 0,0-2 2 16,-1-1 22-16,1-2-7 0,-1 2-20 0,-1-2 27 15,0-2-3-15,-1 1 8 0,-1 0-7 0,1 0-3 0,-2-1 2 16,2 4 8-16,-4-1 10 0,1 0-9 0,-1 2 9 16,1 1-3-16,-2 3 20 0,2-3-34 0,-1 7 18 15,0 0-2-15,0-13 5 0,0 13-41 0,2-7 24 0,-2 7-4 16,0 0-9-16,1-7 20 0,-1 7-12 0,0 0 1 15,0 0-24-15,0 0 2 0,0 0 39 0,0 0-1 16,0 0-18-16,9 18 0 0,-7-6 5 0,0-3-5 16,4 5 16-16,-1-2-1 0,0 1-10 0,-1-1-3 0,0 3 6 15,1-3 7-15,-1 2-22 0,0-1 19 0,3 0-8 16,-3 0-3-16,0-2 1 0,-1 2-8 0,1-4 12 16,-3 1 6-16,3 0-9 0,-4-10-31 0,4 12 5 15,-4-12-5-15,7 7 11 0,-7-7 2 0,3 7-30 0,-3-7-14 16,0 0 20-16,0 0-23 0,0 0-11 0,9 10-7 15,-9-10 19-15,0 0-25 0,0 0-30 0,0 0-286 0,0 0 132 16,0 0 88-16</inkml:trace>
  <inkml:trace contextRef="#ctx0" brushRef="#br0" timeOffset="-191949.58">6833 7660 54 0,'-1'-13'113'0,"1"13"-33"0,-5-12 21 15,5 12-34-15,-6-7 20 0,6 7-28 0,0 0 22 16,0 0-3-16,0 0-7 0,6 32-10 0,-3-15-6 0,0 1-32 15,1 0 28-15,-4 2 6 0,5 15 1 16,-4-3-2-16,-1-1-25 0,0-6 8 0,-1 12 11 0,-4-2-25 16,2-3 4-16,2-6 3 0,0-3-2 15,-3-3-8-15,3 0 1 0,1-3-9 0,0 2 6 0,-3-1 1 0,2-2-28 16,0-2 17-16,2-1 25 0,0-1-37 16,-2-2 8-16,1-1 6 0,0-3-25 0,0-6-12 0,0 0 18 15,0 18-13-15,0-18-32 0,0 0 8 0,1 10-14 16,-1-10-22-16,0 0 34 0,0 0-43 0,0 0 3 0,0 0-256 15,0 0 114-15,0 0 76 0</inkml:trace>
  <inkml:trace contextRef="#ctx0" brushRef="#br0" timeOffset="-191557.13">6764 8074 37 0,'-4'-10'66'16,"4"10"19"-16,0 0-9 0,0-13-26 0,0 13 28 0,0 0-20 15,6-11-4-15,4 3 3 0,-10 8-19 0,14-9 19 16,-5 6-20-16,2-2-5 0,2 0-5 0,0 1-7 15,1 0 32-15,1 0-21 0,1 0-8 0,-1 1-9 16,0 0 9-16,0-2-17 0,1 1 2 0,2-1 28 0,-4 2-36 16,0-3 18-16,1 1-8 0,2-2 2 0,-6 3-10 15,3-2 11-15,-2-1-13 0,-2-1 14 0,0 1 0 16,-1 0 11-16,-4-4-19 0,2 3-13 0,-2 2 24 0,0 2-7 16,-3-3-13-16,1 1 33 0,-3 6-35 0,2-9 24 15,-2 9-7-15,0 0 16 0,-5-10-12 0,5 10-17 16,-7-9 26-16,7 9-13 0,-9-3 14 0,9 3-25 0,-10 1-8 15,10-1 47-15,-18 4-18 0,9 3-6 16,2-2 1-16,-7 2-17 0,6 4 44 0,1-1-31 0,1 1 0 16,-2 0 5-16,3 3-8 0,-1 1 5 0,2-1 4 15,0 0-3-15,2 1 18 0,1 0-26 0,1 0-3 0,0-1-7 16,1 4 6-16,1-4-1 0,2 1-1 0,0-1 13 16,-2-3-6-16,3 3-15 0,1-4 13 0,0 2 3 0,-1-1-8 15,1-1 1-15,-1-3 19 0,2 1-2 0,0 2-23 16,0-5-3-16,-1 0-8 0,1-3-23 0,0 5-11 15,-7-7-2-15,16 4-15 0,-9-3-9 0,-7-1-16 16,13 0-12-16,-3-3-280 0,0 1 128 0,-10 2 84 0</inkml:trace>
  <inkml:trace contextRef="#ctx0" brushRef="#br0" timeOffset="-191196.39">7339 7865 17 0,'0'0'84'16,"0"0"-3"-16,-20 12-9 0,17-7 23 16,3-5-33-16,-3 15-7 0,4-6 17 0,0 1-14 15,3 2 23-15,1-2-32 0,0 1-6 0,1 1-16 0,-2-1 31 0,1 3-6 16,2-5-13-16,0 4 6 0,0-1-16 0,-1 0 18 15,-1 1 11-15,4-2-13 0,-5 0 5 0,0 3-11 16,1-5 14-16,-1 4-20 0,0-2-4 0,2-1 1 16,-3-1 12-16,0-1-11 0,0 0-9 0,-1 0-23 0,-2-8 1 15,4 11 8-15,-4-7 9 0,0-4-14 0,0 10-3 16,0-10 22-16,-2 8 9 0,2-8-29 0,-7 9 13 0,3-6-12 16,4-3-9-16,-12 5 53 0,8-4-50 0,4-1-10 15,-13 3-3-15,4-3-5 0,9 0 4 0,-18-4-29 16,18 4 15-16,-17-6-22 0,9 0-25 0,0 0-21 15,2-2-7-15,2-3-280 0,-2-1 128 0,6-2 86 0</inkml:trace>
  <inkml:trace contextRef="#ctx0" brushRef="#br0" timeOffset="-190955.13">7342 7865 51 0,'0'0'92'0,"-9"30"24"0,4-17-7 0,1 7-8 15,-1-3-24-15,-5 10 2 0,-1 4 7 0,1-3-39 16,-1 2-1-16,-2-1 31 0,-1 3-13 0,1-5-24 16,-1 2 2-16,0 1 2 0,1-2-17 0,-2-3 18 0,2 3 3 15,2-10-8-15,0-2 6 0,3 0-17 0,-2-4 1 16,3 1-25-16,-1-3 28 0,3 2-28 0,-1-3 1 16,2-2 2-16,-1-1 25 0,2 5-7 0,3-11-45 15,-4 5 19-15,4-5-13 0,0 0-37 0,-9 8-3 0,9-8-5 16,0 0 17-16,0 0-47 0,0 0-3 0,0 0-256 15,-12 4 115-15,12-4 78 0</inkml:trace>
  <inkml:trace contextRef="#ctx0" brushRef="#br0" timeOffset="-164567.39">8232 8124 14 0,'0'0'60'0,"0"0"-5"0,0 0 18 15,0 0-7-15,0 0-5 0,0 0-29 0,0 0 22 16,0 0-22-16,0 0 23 0,0 0-14 0,0 0-16 16,0 0 25-16,0 0-19 0,0 0-12 0,11-29 18 15,-11 29-21-15,0-9 10 0,0 9-11 0,0 0 15 0,0-18 2 16,0 18-25-16,0-11 4 0,0 11-5 0,-4-13 14 16,4 7 17-16,0 6-24 0,-3-14 24 0,0 3-6 15,0 1 0-15,-2 0-10 0,-2 3 7 0,1-5 6 0,1 7 1 16,-1-3-4-16,-3 1-3 0,2 0-10 0,2 0 16 15,-5 0-27-15,2 2 10 0,1 1-7 0,1-1-6 16,-1 4 9-16,0-3-11 0,2 4-2 0,-1 0 22 0,1-3-5 16,-2 3 4-16,7 0 1 0,-11 0-2 15,2 0-1-15,5 0-41 0,-2 3 20 0,-2-2-2 0,-1 5 27 16,1 1-30-16,-1 0 25 0,2 1-16 0,0 0-15 0,0 3 23 16,2-1-21-16,2 4 19 0,0-2-9 0,-2 4 3 15,3-2-1-15,0 3-10 0,2 2 33 0,0-5-16 16,2 4-17-16,-2 2 35 0,0-3-23 0,2 3-8 15,0-3 24-15,1 2-13 0,0-1-6 0,0 1 10 0,0-3-2 16,1 2 26-16,1-4-27 0,-1-2-4 0,1 0 24 16,3 0-33-16,-5-2 30 0,2-1-6 0,0 1-17 15,1-2-3-15,2 2 38 0,-2-6-44 0,-6-4 27 16,10 5-5-16,-5-2-7 0,-5-3-5 0,10 0-17 0,-10 0 9 16,10-5-5-16,-3-1 6 0,2 0 21 0,-2 1-38 15,0-3 22-15,-1-2 5 0,-1 1 10 0,1-4-19 0,-1 2-22 16,0 1 36-16,-1-4-34 0,-3 2 18 0,2 0-2 15,0-2 15-15,-1 1-18 0,0 0-14 0,-2 0 10 16,0 0 2-16,0-1 27 0,1 2-32 0,-2-3 11 0,1 3 18 16,-2 0-6-16,2-1-4 0,-2 2-13 0,0-1 14 15,1-1-17-15,1 5 10 0,-2-1-3 0,4 3 16 16,-4 0 2-16,1 2-4 0,1 4-39 0,-1-10 40 16,1 10 15-16,0-5-14 0,0 5-14 0,0 0-16 0,0 0 1 15,0 0 28-15,0 0-5 0,0 0-5 0,-2-9 2 16,2 9-4-16,0 0 20 0,0 0 7 0,0 0 10 0,11 24-33 15,-11-12 11-15,3 1 19 0,1-2-7 0,1 3 0 16,-1-1-3-16,0 3-20 0,3-2 23 0,-1 1 12 16,2 3-4-16,-2-2-10 0,3-1 1 0,-4 3 8 15,5-5-23-15,-2 0 22 0,1 4-15 0,-1-5 9 0,0 1-14 16,-1 2 10-16,1-5 2 0,1 2-14 16,1-4 11-16,-4 1-10 0,3 1 9 0,-1-3 5 0,0 0-34 15,-3-5 6-15,-5-2 24 0,10 10-18 0,-10-10 0 0,12 2-26 16,-12-2-27-16,11 1 5 0,-11-1-34 0,0 0-8 15,0 0-2-15,18-1-16 0,-18 1-387 0,9 1 166 16,-9-1 110-16</inkml:trace>
  <inkml:trace contextRef="#ctx0" brushRef="#br0" timeOffset="-163680.59">9230 7919 15 0,'-12'-5'112'0,"1"-1"-27"16,0 4-19-16,1-2 3 0,-2 1 4 0,12 3-53 0,-23 0 35 16,12 1 12-16,-1 2 1 0,-1 0-21 0,2-1 16 15,2 4-18-15,0-1 26 0,-2 0-16 0,4 2-28 16,0 2 14-16,1-2 25 0,3-1-23 0,1 2-23 16,2-8 10-16,2 13 45 0,1-4-53 0,3 1 0 0,1 0 1 15,4 2-24-15,-2 0 6 0,2-1 17 0,1 0-22 16,-3 0 23-16,2 2-8 0,0-1-11 0,2 0-19 15,-6 1 44-15,5-1 0 0,-3 2-14 16,-1-3 4-16,-1 2-29 0,0-1 23 0,0-2 7 0,-3 2-19 0,0-2 7 16,-1 2 31-16,-1 0-16 0,-1-2-3 0,3 2 17 15,-2-1-11-15,-2-1 19 0,0-10-8 0,2 15-30 0,-2-15 5 16,-2 12 8-16,2-12-13 0,-7 13 10 0,5-4 9 16,-3-1-11-16,5-8 8 0,-11 8-23 0,7-4 8 15,-6 3-8-15,10-7 5 0,-10 4 21 0,10-4-31 16,-11 0 19-16,11 0-15 0,0 0 29 0,0 0-46 0,0 0-14 15,0 0-49-15,-21-8 3 0,21 8 2 0,-5-11-39 16,1 1-8-16,4-5-332 0,-5 2 151 0,5 2 102 0</inkml:trace>
  <inkml:trace contextRef="#ctx0" brushRef="#br0" timeOffset="-163404.3">9191 7965 9 0,'-6'9'119'0,"-1"5"-3"15,-2-2-16-15,2 2-43 0,-4 10 50 0,-3 2-13 16,-1-2-21-16,2 4-3 0,-1-1-22 0,1 2 32 0,-4-2-23 16,2 5-17-16,1-1 16 0,-1-2-43 0,1-5 32 15,1 1-1-15,-1 0-20 0,7-5-17 0,-3-3 26 16,2 0 6-16,1-5-31 0,-1 1 3 0,1-1 9 0,-1-3-38 15,4 3 30-15,-2-4 14 0,2 0-16 0,-2 1-7 16,5-1-4-16,-3-3 25 0,1 1-31 0,3-6-43 16,0 0 2-16,0 0 9 0,0 0-20 0,0 0-37 0,0 11-247 15,0-11 115-15,0 0 76 0</inkml:trace>
  <inkml:trace contextRef="#ctx0" brushRef="#br0" timeOffset="-162974.15">9274 8058 61 0,'0'0'96'0,"0"0"-16"0,0 0 7 0,0 0 2 15,0 0-5-15,0 0-22 0,14 20 19 0,-9-9-31 0,-3 2 26 16,2-1-23-16,-1 2 3 0,-1-1-3 0,0 2-14 16,2-1 9-16,2 3 6 0,-3-3 0 0,2 0-4 0,-2-1-3 15,1 2-13-15,0-1-17 0,-2-2 23 0,5 0-19 16,-5-3 6-16,4 2 0 0,-1-5-24 0,3 2 1 16,-2-3 9-16,3 2 4 0,1-2-2 0,-10-5-7 15,15 3 3-15,-15-3 22 0,12 0-23 0,-12 0 6 0,13-3 2 16,-13 3-4-16,16-7 2 0,-7 2-4 0,-1-1 18 15,-1-2 1-15,0-4-41 0,-2 1 39 0,0 2-39 16,1-3 11-16,-4-2 4 0,0-1 11 0,0-2-1 16,0 2 5-16,-2-3-28 0,0 0 28 0,3 0-26 0,-6 3-8 15,3-2 30-15,0 2-10 0,-2 1-13 0,-2 2 7 16,2-1-13-16,-1 3 2 0,-3-1-22 0,0 3-2 0,5 0 15 16,1 8-46-16,-4-9 6 0,4 9-21 0,0 0-4 15,-6-6-37-15,6 6-274 0,0 0 132 0,0 0 88 16</inkml:trace>
  <inkml:trace contextRef="#ctx0" brushRef="#br0" timeOffset="-162340.47">9738 7778 13 0,'0'0'95'0,"-7"-3"-5"0,7 3-4 15,0 0-1-15,0 0-19 0,-4 24-7 0,3-12 22 0,2 1-13 16,-1 4-19-16,-1 0 4 0,1 4-8 0,-2 2 28 15,0 12-55-15,-1-1 14 0,0-3 24 0,0 2-20 0,-2-3-7 16,3-5-1-16,-1-1 16 0,-2-5 7 0,5 1-3 16,-1-3-24-16,-3-2-3 0,4 2 24 0,0-1-25 15,-2-3 1-15,0 1-8 0,2-5-4 0,0-9 14 16,-1 18 14-16,1-18-8 0,0 11 1 0,0-11 4 0,0 0-8 16,0 11-1-16,0-11-4 0,3 2 7 0,-3-2-18 15,0 0 10-15,0 0-8 0,0 0-22 0,12-14 15 0,-7 6 18 16,3-3-27-16,-5 1-3 0,5-3-12 0,-2-1 40 15,-1-1-21-15,1 1-4 0,3-2 20 0,-4 0-5 16,3 4-6-16,-3-3 2 0,3 1 22 0,-2 1-23 16,3 2-31-16,-3 0 3 0,3 0 11 0,1 2 2 0,-2 4 4 15,2-1-8-15,1 1 10 0,-3 1-5 0,-1 4-12 16,3 0 10-16,-10 0 12 0,13 0 18 0,-7 3-31 16,6 3 30-16,-1 0-35 0,-2 3 7 0,1-1 11 15,-2 0-8-15,-1 3 21 0,-1 1-6 0,2 0-5 0,-2 0-3 16,-2 1-7-16,-1 0 12 0,-1 1 11 0,-1 0-9 15,-1-2-1-15,-1 2-21 0,-2-2 14 0,1 2 7 0,-2-3 3 16,0 0-6-16,-1 1 21 0,-2-2 7 0,2 1-5 16,-1-2 0-16,-2 0-2 0,-2-2 25 0,1 1-9 15,-2-3-13-15,-1 0 9 0,1-1-18 0,-1-1 12 16,-3-1-9-16,2 0 4 0,-10-1 6 16,9-2-8-16,6-1-5 0,-3 0-24 0,1 2-4 0,3-3-26 15,7 3-21-15,-15-12-34 0,6 7-23 0,5-1-30 0,-1 5-420 16,5 1 187-16,0 0 126 0</inkml:trace>
  <inkml:trace contextRef="#ctx0" brushRef="#br0" timeOffset="-161614.25">10668 7965 39 0,'-14'17'92'0,"11"-6"10"0,1 3-8 0,-1-1 11 16,-1 4-6-16,3-1 8 0,-2 2-19 0,-1 4 10 15,2-1-4-15,0 1-9 0,0 10-22 0,-2 1-8 16,1 1 22-16,3-6-23 0,-2-5-19 0,1-1 5 15,2-1 2-15,-2 1-5 0,-3-2-5 0,4-1 6 0,-2-2-10 16,2 0 1-16,-2-1-2 0,2-3-17 0,-2 2 21 0,-1-2-31 16,-1-2 14-16,4-2-1 0,-2-2 4 15,2-7 3-15,0 10 20 0,0-10-3 0,-3 8-6 16,3-8 12-16,0 0-12 0,0 0 10 0,0 0-23 0,0 0-4 16,0 0 20-16,0 0-23 0,0 0-1 0,-9-33 20 0,5 17-1 15,3-1-29-15,1-1 20 0,-1-3-15 0,1-2 10 16,0-11-6-16,-1-2-5 0,-1 1-2 0,2-1-12 0,3 0 29 15,-1 0-37-15,0 4 22 0,2-2-1 16,4 4-1-16,-3 6-27 0,1 5 10 0,-2 2 13 0,2 1 2 16,3-2-8-16,-4 5 13 0,2 1-18 0,3 0 1 15,0 3 24-15,-1 5-27 0,0-5 11 0,-2 5-14 0,6 3 17 16,-2-1 5-16,-3 4-16 0,5 0 14 0,-3 1-30 16,3 1 33-16,-3 4 1 0,0-2 10 0,3 5-10 15,-4-2-18-15,2 0 10 0,-1 2-5 0,-4 1 7 16,0-3-4-16,1 5 7 0,0-1 17 0,-3-1-7 0,-1-1 11 15,-1 2-14-15,0-4 1 0,-6 2 10 0,1 2 11 16,-1-4-10-16,-3 3 5 0,0-3-13 0,1 3 2 0,-3-4-6 16,-2 3 17-16,0-2-9 0,0 0-6 0,-2 0 2 15,3-2-9-15,-2 2 1 0,3-3-16 0,-1 1-25 16,1-3 3-16,1 4-37 0,0-3-39 0,8-5 5 16,-8 7-13-16,8-7-41 0,-4 1-391 0,4-1 182 15,0 0 122-15</inkml:trace>
  <inkml:trace contextRef="#ctx0" brushRef="#br0" timeOffset="-161060.5">10949 8286 35 0,'2'10'94'16,"-2"-10"7"-16,0 0 41 0,0 0-65 0,0 0 23 0,2 7-9 15,-2-7-8-15,0 0 2 0,0 0-7 0,0 0 10 16,0 0-5-16,0 0-13 0,0 0 12 0,14 0-20 16,-14 0-17-16,0 0-5 0,0 0-8 0,15-11 8 0,-8 5-1 15,-2-3-4-15,3 2-7 0,-1-6 3 0,-1 5-12 16,2-5 11-16,-3 1-24 0,-1-1 19 0,1-1-1 16,-1-6-15-16,1 2 2 0,-1-2-3 0,-2 0 6 0,0 1-5 15,1 0-15-15,0-1 8 0,-2 2 1 0,-1-1 7 16,-1 3-15-16,0-1 7 0,-1 0 10 0,-1 5-15 15,-1-1 9-15,0 4-39 0,-2-3 40 0,-2 3-17 16,3 4-13-16,-4-3 39 0,3 1-14 0,-1 5-2 0,7 2 10 16,-11-4 5-16,11 4-24 0,-9-1-8 0,9 1 23 15,0 0-8-15,-12 2-12 0,12-2 23 0,0 0-16 0,-4 5 22 16,4-5-14-16,0 0-1 0,0 0 5 16,20 12-11-16,-7-8 10 0,1 0-7 0,2 1 19 0,4-1-7 15,-4 0-6-15,3 1-19 0,-1 0 6 0,-1 1 11 16,0-1-9-16,0 3 21 0,-3 0-4 0,0 0-8 0,-2-2 4 15,-1 3-4-15,-1 2-16 0,-3-1 13 0,3 1 4 16,-5 0 3-16,0 1 15 0,1 1-6 0,-2-4-8 16,0 5-5-16,0-1 6 0,1-1-16 0,-1 2 12 15,-2 0-2-15,2-2 4 0,-1 0-20 0,-2 1 42 0,2-1-7 16,-1 0-11-16,0-2 1 0,0-1 9 0,2 3-12 16,-3-4 5-16,2-1-7 0,-3-7-5 0,2 11-10 0,-2-11 9 15,0 0 16-15,3 13-17 0,-3-13-5 0,1 7 12 16,-1-7-15-16,0 0-15 0,0 0-19 0,9 4-3 15,-9-4-40-15,0 0-6 0,12 4 9 0,-12-4-23 16,0 0-347-16,19-8 150 0,-8 3 102 0</inkml:trace>
  <inkml:trace contextRef="#ctx0" brushRef="#br0" timeOffset="-160664.42">11488 8015 62 0,'0'0'93'0,"-4"-9"2"0,3 5 0 0,1 4 10 16,-4-8-33-16,4 8-20 0,0 0 32 0,-10 0-16 16,10 0-28-16,0 0 29 0,0 0-12 0,-8 14-12 15,6-7 15-15,2-7-35 0,0 14 9 0,-2-1-4 0,0 2 22 16,2-3-33-16,0 4 22 0,2 1-2 0,0-3-2 16,0 1-11-16,1-3-4 0,1 1-5 0,1 1 20 15,1-3-10-15,-1 0-6 0,3 0 5 0,0-3-8 0,0 1-4 16,0-3-16-16,-1 0 7 0,0-2 15 0,5 0-18 15,-2 1 28-15,-1-5-12 0,-9 0 1 0,15 0-23 16,-7-2 8-16,-8 2 6 0,15-8 10 0,-6 4 11 0,-1-4-24 16,0-2 31-16,0-2-18 0,-4 0-13 0,-1-4 29 15,2 1-20-15,-1-4 2 0,1 2-4 0,-1-3 13 16,-4 0-11-16,2 2-2 0,-4-2-6 0,4 1-8 0,-6 5 35 16,3-2-4-16,-3 3-12 0,0 3 0 0,-2 0 11 15,-3 1-6-15,0 1 1 0,-1 3-6 0,-2-2 7 16,0 3-1-16,-1 3-9 0,-2 0 8 0,2-1-15 15,0 4 6-15,2-1-18 0,-1 2-9 0,5-1-9 0,-2 2-11 16,2 2-24-16,1-1-2 0,6-5-55 0,-9 12-2 16,9-7-12-16,0-5-419 0,0 0 182 0,0 0 122 15</inkml:trace>
  <inkml:trace contextRef="#ctx0" brushRef="#br0" timeOffset="-160085.18">12066 7853 57 0,'-8'-3'133'0,"8"3"-31"0,-11 0 4 16,0 3-9-16,1 1 11 0,-1 3-29 0,0 1 1 15,2 2 9-15,-3 2 4 0,1 0-27 0,2 1-74 0,1 4 73 16,0-2-17-16,-5 8 1 0,-2 3 15 0,6-6-18 16,5-1-1-16,0-2-13 0,3 0 9 0,-4-1-15 15,5 2 10-15,0-3 7 0,5 1 0 0,-1-1-19 16,-2 0 5-16,6-4 9 0,-2 2-38 0,2-2 14 0,2 1 13 16,0-1-25-16,1-4 12 0,0 0-4 0,-1 0-2 15,3-2-3-15,-1-3-11 0,1 1 1 0,2 1 31 0,-4-3-32 16,2-2 16-16,1-3 0 0,0 4 13 0,-2-8-27 15,1 2 10-15,0-3 0 0,-1 1-15 0,2-5-3 16,-2 1 14-16,7-10 9 0,-5 1 0 0,2-4-14 16,-3 2 0-16,-4 3 2 0,-1 4-19 0,-2 2 28 0,-1-2-18 15,-1 4 37-15,-2 0-17 0,1 0 15 0,-1 0-12 16,-2 4-2-16,0 8 23 0,-3-14-31 0,3 14 23 16,-6-7-18-16,6 7 0 0,-8-5 11 0,8 5 0 15,-11-1-2-15,11 1-10 0,-11 3 11 0,11-3 8 0,-13 8-16 16,3 1 7-16,2 2-6 0,2 0-6 0,2 1 7 15,-1 2 1-15,2 2-8 0,0 0 24 0,2 1-6 0,2 1-21 16,-2 0 7-16,3 0-8 0,2-2 21 0,-3 1-13 16,3 0 7-16,4-2-6 0,-3 1 8 0,1-1 6 15,4 0-25-15,-3-4 19 0,6 2-12 0,-2-3 18 16,-2-1-19-16,1 1 13 0,3-3-7 0,-1-2 2 0,0 1-13 16,0 0-10-16,1-3-15 0,-2-3-32 0,-11 0-22 15,18 2 8-15,-18-2-37 0,24-5-9 0,-15 0-5 0,1 1-26 16,1-1-10-16,-5-3-327 0,-6 8 163 0,17-12 106 15</inkml:trace>
  <inkml:trace contextRef="#ctx0" brushRef="#br0" timeOffset="-159684.25">12724 7957 120 0,'0'0'135'0,"1"-12"1"0,-1 12-22 16,0 0 17-16,-9-13-24 0,0 8 7 0,0-1-6 15,-5 4-11-15,0-1-13 0,0 2-8 0,-3 1 11 0,1 3-13 16,2-2-6-16,-1 4-12 0,2-1 13 0,1 4-28 16,-1-1-3-16,4 2 19 0,-1 1 9 0,1 2-38 15,4 0 0-15,1 2 7 0,3-3-12 0,5 2-1 16,0 2 5-16,-1-1-8 0,3 0 3 0,5 0-9 15,5 8-20-15,-4-7 23 0,5 5-11 0,-6-5-4 0,-3-3-1 16,1-1-11-16,0 0 22 0,0-1-29 0,-1 0-5 16,-2-1 21-16,0 3 16 0,-1-5-18 0,-2 3 10 0,-3-10-12 15,4 12-11-15,-4-12 25 0,0 13-5 16,0-13 7-16,-2 12-9 0,2-12-6 0,-5 11 20 0,-1-3-7 16,6-8 1-16,-14 9-7 0,5-4 18 0,-1 0-14 15,10-5 4-15,-14 3 10 0,7 0-10 0,7-3-7 0,-13 1-3 16,13-1 10-16,0 0-36 0,-12 0 4 0,12 0-45 15,0 0-3-15,0 0-26 0,0 0-35 0,0 0-18 16,0 0-362-16,0 0 171 0,0 0 114 0</inkml:trace>
  <inkml:trace contextRef="#ctx0" brushRef="#br0" timeOffset="-159324.18">12923 7948 32 0,'3'-11'146'16,"-6"2"9"-16,3 9-31 0,-4-13-12 0,2 9 8 15,2 4 4-15,-7-5-27 0,7 5-11 0,-10-3 13 0,10 3-20 16,0 0-13-16,-13 4 14 0,13-4-13 0,-7 7-7 16,3-5 1-16,4-2-10 0,-3 13-14 0,3-6 0 15,0 6 1-15,1-1 5 0,1 1-15 0,3 3 1 0,-1-3-3 16,0-1-19-16,-2 5 2 0,2-3 20 15,1 1-8-15,-1-1-13 0,-2 0 22 0,2 1-13 0,-1-2 0 16,-1-1 6-16,0 2-20 0,-1-1 0 0,2-1 14 16,-3-3-8-16,2 2 5 0,-2-2-2 0,0-2-16 0,0-7 1 15,0 0 26-15,-2 20-14 0,2-20-3 0,-4 16 0 16,-2-9 14-16,6-7 11 0,-6 7-1 0,6-7 9 0,-11 6-2 16,11-6-17-16,-13 3 12 0,13-3 1 15,-19 2-7-15,11-2-10 0,8 0-19 0,-14 2 9 0,14-2-35 16,0 0-30-16,0 0-52 0,0 0-25 0,0 0-38 0,-13-6-437 15,13 6 203-15,0 0 136 0</inkml:trace>
  <inkml:trace contextRef="#ctx0" brushRef="#br0" timeOffset="-158574.53">13772 7693 99 0,'-6'-10'123'0,"6"10"9"0,-5-1 4 0,5 1-28 15,0 0 8-15,0 0-31 0,-6 21-1 0,5-9-5 16,-2 5 2-16,6 3 1 0,-6 1-10 0,8 10-3 0,-4 5-16 15,5 0 6-15,-3-1-8 0,1 2-3 0,-1-3 4 16,1 4-8-16,0-5 4 0,3 0-1 0,-4-1-10 16,-2-4 0-16,0-6 4 0,0-2-8 0,1-1 0 15,-2-2-14-15,1-1 19 0,2 1-26 0,-2-4 20 0,0 0-7 16,1 1-7-16,-2-4-5 0,0 3-15 0,0-13 17 16,0 15-11-16,0-15-1 0,2 8 5 0,-2-8-32 0,0 0-6 15,0 0 5-15,0 0-25 0,0 0-4 0,0 0-23 16,0 0-21-16,0 0-14 0,0 0-24 0,0 0 8 15,-8-32-306-15,7 18 144 0,1 0 98 0</inkml:trace>
  <inkml:trace contextRef="#ctx0" brushRef="#br0" timeOffset="-158161.79">13706 7936 52 0,'-7'-37'71'0,"0"6"13"0,2 5-7 15,4 5-29-15,0 3 18 0,2 0-18 0,3 2 15 16,-1 0-18-16,3 2-10 0,-1 2-4 0,4 0 9 0,1 4-10 15,0 1-1-15,-1 2-16 0,4-1 27 0,-4 3-22 16,0 3-7-16,-9 0 17 0,16 0-18 0,-16 0 19 16,17 4-15-16,-8 4 0 0,0-2 18 0,-3 3 12 15,1 3 1-15,-2-2 12 0,0 2-17 0,-4 2 11 0,-1 0-11 16,-1 1 0-16,-2-2-7 0,-2 5 0 0,0-3 14 16,-6 9 38-16,-1-5-48 0,-2 4-4 0,-1 0 14 15,-3 0 2-15,-4-1-2 0,-1 0-16 0,1-1 15 0,-1-2 9 16,-1-2-18-16,1 1-12 0,3 1 22 0,-1-2-13 15,7-4-9-15,-1-3-9 0,5 0-3 0,0-5 8 16,3 3 1-16,2-1-1 0,-1-3-9 0,6-4 13 0,-8 8-25 16,8-8-2-16,0 0 27 0,-5 11-5 15,5-11 2-15,0 0-36 0,0 0 11 0,17 12 15 0,-5-9-17 16,2 2 23-16,0-3-26 0,2-1 22 0,0 1-10 0,2 1 1 16,-1-2 14-16,1 1-14 0,2-1-4 0,-1 1-1 15,2-1 18-15,-1 0-7 0,-2 2-18 0,0-2 5 16,-3 0 15-16,3-1-12 0,0 0-15 0,-6 3 0 0,2-5-9 15,-2 4-23-15,-1-2-4 0,-2 0 8 0,-9 0-31 16,0 0-2-16,19-2-8 0,-19 2-19 0,10-1-16 16,-10 1-22-16,0 0-345 0,13-2 161 0,-13 2 108 15</inkml:trace>
  <inkml:trace contextRef="#ctx0" brushRef="#br0" timeOffset="-157163.75">14684 8267 48 0,'-8'8'140'0,"2"0"-19"16,1 1-9-16,-3-1 1 0,3-1-6 0,0 1-24 15,5-8-8-15,-5 11-9 0,5-11 2 0,-4 9-5 0,4-9-2 16,0 0-17-16,0 0 10 0,2 16-2 15,-2-16-8-15,0 0-19 0,8 7 4 0,-8-7 2 0,9 3-13 16,-9-3 15-16,11 3 1 0,-11-3-7 0,12 0-11 16,-12 0-15-16,22-8 22 0,-12 3-26 0,0-1 18 0,2-2-15 15,-3-1-1-15,0-4 7 0,1 2-12 0,1-2 7 16,-3-4-14-16,7-7 18 0,-3-2-6 0,-2-3 5 16,0 2-12-16,-2-3-7 0,0-1-20 0,-3 5 14 0,-5 3-14 15,2 0-2-15,0 2 36 0,-2 1-13 0,0 0 4 16,-2-1 9-16,2 5-3 0,-4 3-17 0,-2-3 0 15,1 2-2-15,-1 2 14 0,-2 0 1 0,-2 2 17 0,-2 3-18 16,0 0 9-16,0 2 32 0,-1 0-50 0,2 8 27 16,0-3-9-16,2 0 4 0,9 0 7 0,-19 4 7 15,12-1 10-15,1 1-25 0,1 2 13 0,5-6-10 16,-3 8-3-16,3-8-6 0,6 13 4 0,0-5 0 0,2 2 17 16,6-3-6-16,-2 2 14 0,7-4-7 0,6 7-4 15,1-7-26-15,-4 2 18 0,-1-2 40 0,10 1-48 0,-6 0 11 16,-4-3 6-16,-3 1-13 0,0-2 5 0,1 1-11 15,-3-1-6-15,0-1 16 0,-2 1-5 0,-1 1-6 16,-4-2 12-16,2 2-38 0,-2 2 22 0,-1-1-5 16,-2-1 33-16,2 0-10 0,-3 3-22 0,-5-6 14 0,8 12 13 15,-3-5-14-15,-1 3 19 0,-2 1-4 0,3 0-8 16,-4 1-16-16,2 1 30 0,-2-2-22 0,1 2 13 0,-2 0-13 16,0 1 2-16,0-2-10 0,0 1 31 0,1 1-30 15,-1 0 6-15,1 1 32 0,0-2-7 0,1-2 1 16,2 1-26-16,-3 0 16 0,3-3 0 0,0 1-12 15,2-2-1-15,-1-2-18 0,1 2 20 0,2-2-5 0,0-1 7 16,1 1-7-16,1-2 8 0,-10-4-16 0,16 3 28 16,-7-5-18-16,-9 2 3 0,15-1 7 0,0-2-28 15,-4-1 31-15,2-2-15 0,-3-2-21 0,1 4 11 16,0-4 18-16,-2-3-5 0,-1 1-30 0,2-3 35 0,-2-1-2 16,-1-1 2-16,0-2-18 0,0 1 6 0,-2-1-9 15,-1-1-8-15,0 0 28 0,-1 1-9 0,-5 4-7 0,4-1 5 16,-2-2-15-16,-2 3 34 0,1 5-29 0,0-1 25 15,0 2-4-15,1 7-19 0,-6-8 13 0,2 3-2 16,4 5 0-16,0 0 20 0,-12 0-12 0,12 0 10 16,0 0-1-16,-15 9 1 0,13-1-8 0,-2 3-8 0,-1 0-10 15,3 1 28-15,-1 4-2 0,2-3-9 0,1 3 9 16,4-1 10-16,-3 3-24 0,1-2 9 0,2 2 2 0,0-1 0 16,1-1 6-16,-2 4 10 0,1-4-11 0,1-3-15 15,0 2 3-15,1-1-12 0,1 0 20 0,-2-4-9 16,1-1 1-16,-2 1 5 0,5-2 7 15,-3 1 2-15,-1-7-24 0,5 5-7 0,0-1-4 0,-4-2-1 0,-6-4-28 16,13 6-12-16,-13-6-31 0,0 0 1 0,19 2-20 16,-19-2-38-16,13-8-309 0,-13 8 151 0,11-7 100 15</inkml:trace>
  <inkml:trace contextRef="#ctx0" brushRef="#br0" timeOffset="-156815.16">15645 7766 20 0,'-4'-10'98'16,"0"1"-18"-16,3 3 35 0,1 6 0 0,0 0-26 15,0 0 9-15,0 0-1 0,0 0-16 0,8 29-7 16,-5-15 12-16,3 5-12 0,-3-1 3 0,2 14-36 0,-2-6 9 16,-1 1-9-16,0 7 12 0,-1 3-23 0,0-1-3 15,1-3 17-15,-2-4 6 0,0 7-18 16,-2-8 1-16,1-5 1 0,-4 10 0 0,2-8-16 0,1-5 12 16,-1 0-8-16,1-4-24 0,1 0-26 0,-1-1 14 0,1-1 13 15,0-3-8-15,1-1-4 0,0-10-31 0,0 16 6 16,0-16-21-16,0 12 60 0,0-12-34 0,0 0-21 0,0 0-23 15,0 0-2-15,0 0-23 0,0 0-263 0,0 0 123 16,0 0 80-16</inkml:trace>
  <inkml:trace contextRef="#ctx0" brushRef="#br0" timeOffset="-156413.16">15577 8143 34 0,'4'-17'82'16,"1"2"9"-16,2-1-16 0,1 2-2 0,5-1-20 0,-3 5 1 15,6-1 11-15,-1 3-21 0,0 0 1 0,1 3-4 16,-1 2 0-16,2 0 22 0,1 0-19 0,-3 3 5 16,0 0 0-16,-1 5 7 0,2-3-2 0,-2 3-27 15,0 3 10-15,-6-1 9 0,4 0-17 0,0 2 7 0,-3 0-12 16,-2 5 19-16,2-2-23 0,-2-1 18 0,-4 3-10 16,4 1-30-16,-3 0 46 0,2 0-18 0,-3 1-28 0,2-1 19 15,-4-1 4-15,0-1-5 0,4 0 3 0,1 5-6 16,-3-7-1-16,1 1 22 0,1-1-27 0,0 1 6 15,1 0-3-15,0-2 0 0,0-2-6 0,3-1 4 16,0 1-8-16,0-2 3 0,-9-6-21 0,17 8-6 0,-6-7-1 16,-11-1 12-16,19 3 8 0,-11-3 5 0,-8 0-21 15,0 0 16-15,26-4-30 0,-16-2 37 0,0 2-19 16,0-3-12-16,-2-1 3 0,0-3 13 0,1-3-19 0,-3-1 22 16,0-2-7-16,0 2 4 0,1-5-8 0,-3 1 3 15,0-1 23-15,0-13 14 0,-2 6-18 0,0 4 14 16,-4 2-37-16,1 2 7 0,0 1 5 0,-1 0-2 0,0 1-8 15,-2 2 20-15,-1 1-5 0,0 4 27 0,0-2-38 16,2 4 23-16,3 8 12 0,-6-14-71 0,6 14 5 16,-8-7 10-16,8 7-42 0,0 0-264 0,0 0 115 0,0 0 76 15</inkml:trace>
  <inkml:trace contextRef="#ctx0" brushRef="#br0" timeOffset="-155960.1">16336 8064 86 0,'5'-7'128'0,"-2"3"-4"15,-3 4-44-15,10-4 2 0,-10 4 0 0,22 2-16 16,-12 4 14-16,4-2 6 0,-2 3-13 0,3 3-32 16,-5 0 11-16,0 0 10 0,2 4-34 0,-3 0 20 0,-1-1 2 15,-1 4-31-15,5 8-16 0,-6-3 37 16,-2-2-28-16,-2-5 31 0,0 1-20 0,-2 2 11 0,0-1 2 16,-2-2-8-16,0 2-2 0,-2-3-8 0,1-2 1 0,-3 5-4 15,-1-5 3-15,1-1-26 0,0-3 9 0,-2 0 13 16,2 1-1-16,-3-2-21 0,3-4 6 0,6-3 17 15,-13 4 12-15,13-4 13 0,-12 0-13 0,12 0 5 16,0 0 13-16,-18-10-21 0,12 4 11 0,2-1-23 0,3 1 33 16,1 6-38-16,-1-19-4 0,6 6 1 15,-2-1-3-15,3-2 24 0,0 1-27 0,4-12 22 0,6 4-16 16,-5-4-1-16,3 2-11 0,3-1-6 0,-1 4 4 0,2 0-30 16,-1 0 12-16,-4 7-26 0,-1 4-26 0,0 0 6 15,1 3-12-15,-2 0 11 0,1 1-11 0,-1 2-10 16,-3 4-26-16,-3-1-248 0,-5 2 124 0,0 0 82 0</inkml:trace>
  <inkml:trace contextRef="#ctx0" brushRef="#br0" timeOffset="-155460.28">16657 8165 60 0,'0'0'103'0,"-2"17"-5"0,1-5-10 0,0 0 16 0,1-12-50 16,-5 27 36-16,4-12-27 0,-2 2-14 0,0 1-5 15,0 0-16-15,-1-4 6 0,1 3 57 0,0 0-55 16,0-2-1-16,2-3-18 0,-2 2 14 0,1-4-17 15,0-2 36-15,2-8-35 0,-2 16-1 0,2-16 33 16,-2 9-14-16,2-9 17 0,0 0-6 0,0 0 18 0,0 0-30 16,0 0 12-16,0 0-28 0,0 0 5 0,0 0 6 15,0 0 10-15,0 0-13 0,0 0-2 0,11-31 2 16,-7 19-1-16,-2 0-13 0,2-2-15 0,2-3 9 0,1 0 15 16,-2 0-11-16,0 0-21 0,1-2-8 0,2 3 9 15,-3 0-21-15,3-1 13 0,0 2 20 0,0 1-32 0,1 2 24 16,-1 1-8-16,0 0 6 0,3 4 1 0,-2-2 13 15,-1 4 1-15,1 2-40 0,2 1 38 0,-2 2 3 16,0 0-8-16,-9 0-22 0,15 8 31 0,-7-1-51 16,-2 2 46-16,0 1 3 0,0 2 5 0,-2 0 3 0,1 1 13 15,-1 5-1-15,1-3-32 0,-5-4 8 0,0 6 10 16,2-2-7-16,0 0-8 0,-4-1 9 0,2 3-14 0,2-2 23 16,-5-1-11-16,6 3-4 0,-3-7-28 0,0-10-8 15,2 27 4-15,-2-18-29 0,5 0 11 0,-2 2-45 16,-1-2-14-16,-2-9-252 0,7 17 120 0,-7-17 80 15</inkml:trace>
  <inkml:trace contextRef="#ctx0" brushRef="#br0" timeOffset="-155124.65">17144 8188 43 0,'0'0'146'0,"1"-6"-29"16,-1 6 7-16,0 0-30 0,0 0 25 0,0 0-5 0,0 0-20 15,0 0 4-15,0 0 2 0,4 21 4 0,-3-14-34 16,2 4 4-16,-2 3 3 0,1 0 16 0,-2 0-18 16,2 4-8-16,0-3-16 0,-2 2-5 0,0-1 1 15,3 0-6-15,-4 0-6 0,1 1-9 0,1-3 7 0,-2-1-2 16,2 1 3-16,-2-2-27 0,-1-1 8 0,0 0 3 15,0 1 8-15,1-2-13 0,-4-3-11 0,4-1 17 0,-2 0-13 16,3-6 5-16,-3 9 8 0,3-9-29 0,0 0 24 16,-8 11-16-16,8-11-24 0,0 0 5 0,0 0-30 15,-15-3 8-15,15 3 3 0,0 0-19 0,-13-14-12 16,13 14-15-16,-10-22-5 0,7 11-5 0,-4-2-25 0,9-2-341 16,-1-1 154-16,8-16 102 0</inkml:trace>
  <inkml:trace contextRef="#ctx0" brushRef="#br0" timeOffset="-154913.15">17139 8226 39 0,'-8'-5'109'16,"8"5"-10"-16,0 0 18 0,-19 24 0 0,9-9-24 0,-7 8 17 15,-1 1-10-15,-2 1 11 0,-1 4-4 0,-1 2-33 16,-2-1 14-16,0 1-19 0,0 1 27 0,-3-2-14 16,2 2-21-16,0-3 5 0,1 1-38 0,2-4 12 0,-2-1-6 15,7-1-2-15,-2-5-5 0,6-3-3 0,0-3 10 16,4-3-13-16,0 0 19 0,2-1-19 0,1-2 16 15,-1 1-13-15,4-4 6 0,3-4-43 0,0 0-14 16,0 0-19-16,0 0-7 0,0 0-8 0,0 0-29 0,0 0-16 16,0 0-3-16,0 0-366 0,0 0 157 0,0 0 106 15</inkml:trace>
  <inkml:trace contextRef="#ctx0" brushRef="#br0" timeOffset="-153108.48">18064 8501 1 0,'0'-14'81'0,"-4"2"-10"16,4 12-4-16,4-15-2 0,-3 4 21 0,-1 11-18 0,1-17-1 15,-1 17-14-15,4-21 6 0,-4 10 6 0,1 1-1 16,1 2-21-16,-2 8-6 0,2-9-8 0,0 4 29 15,-2 5-10-15,1-10-3 0,-1 10-13 0,1-9-4 16,-1 5 4-16,0 4 7 0,0 0-30 0,0 0 10 0,0 0 15 16,0 0-13-16,0 0-5 0,-10 25 26 0,6-13 4 15,-2 1-15-15,1-1-11 0,-1 5 24 0,1 0-27 0,1 0-4 16,-6 14 0-16,7-6-10 0,-4 6-7 0,3-6-3 16,0-3 50-16,0-1-61 0,3 1 44 0,-1-2 12 15,-2 3-57-15,4-1 50 0,0 2-2 0,0-2-14 16,-1 0 3-16,1-2-19 0,-2 1 14 0,2-2-2 0,2 1 12 15,-2-2-2-15,1 0-4 0,-1-1-21 0,4-4 9 16,-4 0 7-16,1-1 3 0,-2-2-12 0,2-2 9 16,-1-8 5-16,0 9-7 0,0-9-2 0,0 7 11 0,0-7-19 15,0 0 5-15,0 0 11 0,0 3 0 0,0-3-12 16,0 0 10-16,0 0-17 0,0-19-3 0,1 9 4 16,2-5 12-16,-1 2-20 0,0-3 27 0,-1-2-3 15,0-1-30-15,2-3-70 0,1-11 76 0,0 0 20 0,-1-3-6 16,2 1 17-16,-1 1-1 0,-1 8-23 0,2-6-7 15,0-1 12-15,2-1-1 0,-1 4 18 0,1 6-29 16,1-2 16-16,0 4-7 0,1 2 5 0,-4 6-2 0,4 4-2 16,-1-4-24-16,2 7 10 0,-1-1 9 0,-2 1-2 15,2 2 24-15,3 0-29 0,-2 0 19 0,1 1-19 0,-2 4-2 16,4 4 4-16,-1-4-3 0,-1 6 13 0,1-2-1 16,0 1 10-16,-1 3-17 0,0 1 6 0,-2 1-6 15,-3-1 1-15,3 3 16 0,-1 3-24 0,-3-2-7 16,-2 1 38-16,1 1-9 0,-3 1-13 0,-2-4 1 0,-1 4-32 15,-2 0 28-15,-1-2 29 0,-1-2-8 0,-3 1-26 16,1 0 0-16,-1-3 2 0,-3 1 37 0,0-2-16 0,-3-1-18 16,3 2 29-16,-2-3-4 0,0-2-3 0,0 1-2 15,0 0 0-15,5-2 0 0,-3-2 13 0,1 1-34 16,3-2 14-16,1 2-27 0,-2-2-22 0,9-1-8 16,-9 2 9-16,9-2-36 0,0 0-30 0,-10-3-3 0,10 3-325 15,0 0 146-15,0 0 98 0</inkml:trace>
  <inkml:trace contextRef="#ctx0" brushRef="#br0" timeOffset="-152777.18">18477 8488 45 0,'0'0'91'0,"0"0"0"0,0 0 8 0,5-1-12 0,-5 1-32 0,0 0 2 0,4 14 20 15,-4-14-11-15,1 20-7 0,-1-8-6 0,0 5 9 16,2 0-11-16,-2 0-6 0,-2 0-21 0,1 0 11 16,1 0-12-16,0 1-19 0,0-1 17 0,-2 1-2 15,0-1 0-15,2-1 15 0,0 1-91 0,0-2 96 0,0-3-10 16,0 1 11-16,-4-2-6 0,4-3-6 0,0 0-8 15,-1-2-26-15,1-2 11 0,-2 1 21 0,2-5-7 16,0 0 2-16,0 0-8 0,0 0-42 0,-1 17 19 0,1-17-29 16,0 0-6-16,0 0-2 0,-5 1-13 0,5-1-26 15,0 0-252-15,0 0 112 0,0 0 76 0</inkml:trace>
  <inkml:trace contextRef="#ctx0" brushRef="#br0" timeOffset="-152550.33">18581 8383 71 0,'2'-14'124'0,"-3"1"-42"0,5 0 12 15,-4 5-24-15,0 8-11 0,2-14 12 0,-2 14-27 0,0-8 30 16,0 8-18-16,0-10-19 0,0 10-20 0,0 0-10 15,0 0-15-15,0 0-9 0,0 0-10 0,0 0-5 16,0 0-24-16,0 0-166 0,0 0 74 0,0 0 48 16</inkml:trace>
  <inkml:trace contextRef="#ctx0" brushRef="#br0" timeOffset="-151911.12">18873 8495 19 0,'-9'-1'122'0,"-1"-5"-33"16,2 5-3-16,-1-8-16 0,0 4-6 0,9 5-10 15,-20-9 5-15,10 5-11 0,-1 3 15 0,11 1-5 0,-17 0-18 16,2 1-21-16,15-1 9 0,-18 4 4 0,8 2-10 15,1-1 30-15,-1 5-24 0,0-3 26 0,1 2-24 16,-3 1-5-16,2 3 6 0,2-1-30 0,1 0 28 16,1 4 13-16,3-1-48 0,-4 0 29 0,4 0 2 0,3 1 10 15,-3-1-4-15,2 1-14 0,2-2-23 0,-1 2 6 16,3 0-5-16,-1-3-8 0,1-2 39 0,2 2-42 16,-2 1 14-16,1-4-3 0,-1-1 22 0,3-1-13 15,-2 0-13-15,0-2 7 0,1-3 3 0,0 1 18 0,-5-4 16 16,6 5-21-16,-6-5-9 0,10 1 8 0,-10-1-21 15,11-1 22-15,-11 1-19 0,13-4-1 0,-4-1-10 0,-1 1 31 16,2-7-16-16,-1 5-5 0,1-6 10 0,0 1 6 16,-2-1-17-16,-1-3 23 0,7-8-4 0,-2-2 12 15,-2 7-16-15,2-11 9 0,-6 6-15 0,2-8 21 16,1 2-40-16,-4 9 1 0,0-11-1 0,0-1 31 0,-1 7-21 16,-2 4 32-16,2 0-36 0,-4 1-9 0,1-2 22 15,-1 3-41-15,0 2 29 0,0-2-4 0,-1 4-3 0,0 0 20 16,-2 1-30-16,2 2 56 0,0 1-43 0,1 3 4 15,0 1 18-15,-1 2 8 0,1 5-49 0,-3-6 24 16,3 6-24-16,0 0 62 0,0 0-12 0,0 0 15 16,0 0-16-16,-5 20 8 0,4-6 6 0,2 1-26 0,-1-2 0 15,1 7 22-15,2-2-18 0,-2 3 11 0,2 14-8 16,0 1 21-16,0-4-3 0,-1 1-9 0,0-4-25 16,1 3 33-16,0-4-34 0,1 4 2 0,0-8 38 0,-2-2-11 15,1-3-12-15,1 1-12 0,1-1 20 0,-1-2 6 16,1-2-28-16,0 1 16 0,0-1-16 0,2-3-9 15,0 0-1-15,-1-1 36 0,0-2-5 0,1 1-6 0,3-2-36 16,-2-2 2-16,0-1-12 0,1 0-30 16,1-3 0-16,0 2-33 0,-1-4-3 0,-1 0-340 0,-8 0 146 15,0 0 98-15</inkml:trace>
  <inkml:trace contextRef="#ctx0" brushRef="#br0" timeOffset="-150987.16">19995 8676 24 0,'0'0'72'0,"-7"-15"6"0,3 7-10 0,-1 0-8 16,0 2-14-16,-1-1 7 0,3 3-25 0,-4-4 28 15,2 6 12-15,5 2-28 0,-13-8 18 0,8 6-46 16,5 2 8-16,-11-4 4 0,5 3-5 0,6 1 2 16,-14 0 4-16,2 1 1 0,2 3-10 0,0 1 2 0,0 2 11 15,-2 0-24-15,3 3 34 0,0 0-29 0,3 0 28 16,-3 1-16-16,3-1 16 0,0 2-30 0,3 1-5 15,-1 1-2-15,1-2 35 0,3 1-32 0,0-1 11 0,3-1 1 16,1 1-13-16,-1 0-4 0,4-2 23 0,-2 2-30 16,4-2-11-16,-1 0 27 0,2-1-23 0,-1-2 35 15,1-1-29-15,-1-2 28 0,1 0-4 0,2 1-25 0,-2-4 27 16,-1 1-6-16,0-2-5 0,2-3 5 16,-2 2 16-16,3-3-45 0,-3-2 55 0,1 0-31 0,0-3 13 15,-1 1 1-15,-3-1-1 0,3-3-4 0,-2 0 8 16,-2-2-53-16,0 1 53 0,-2-3-56 0,2 2 48 0,-4-1-22 15,0 0 34-15,-1 0-36 0,0 0 14 0,-1 1 7 16,-2-1 7-16,0 1-16 0,-3 2 17 0,1-1-16 16,-2 2 16-16,0-1-21 0,0 5-10 0,-1-2 43 0,-1 3-17 15,-1-2-27-15,0 1 18 0,3 7-5 0,0-1 1 16,0 2-11-16,2 2-24 0,5-3-8 0,0 0-12 16,-10 3-22-16,10-3 0 0,-2 7-5 0,2 0-271 0,0-7 117 15,7 12 78-15</inkml:trace>
  <inkml:trace contextRef="#ctx0" brushRef="#br0" timeOffset="-150434.5">20318 8465 79 0,'0'0'104'0,"11"-8"-32"0,-5 4-6 16,2 0 14-16,-8 4-1 0,0 0-30 0,0 0 21 0,21 8-18 15,-16-5-15-15,-5-3-1 0,11 15-6 0,-8-8-1 16,0 8 37-16,-2 2-22 0,-1-3 11 0,0 3-1 0,0 0-20 16,-3 3 11-16,1 1-1 0,-6 11-34 15,2-3-8-15,-2 2 44 0,3 0-22 0,-5-1 11 0,1-1 0 16,1 1-23-16,2 0 15 0,-1-6 3 0,-3 6 10 15,4-11-28-15,1 0 3 0,1-3-3 0,-1 0 2 0,-4 13-16 16,1-8 27-16,6-2-23 0,0-4 16 0,1 0 5 16,1-2 6-16,-3-1-5 0,6 1-2 0,-3-1-8 15,1-2-10-15,2 2-3 0,1-3 9 0,1-1-8 16,-5-8 9-16,7 9-9 0,-7-9 20 0,7 6-34 0,-7-6 14 16,11 2-2-16,-11-2-9 0,12 1 9 0,-12-1 17 15,18-4 6-15,-7 0-12 0,-3-2-4 0,2-2-14 0,-1-1 14 16,-1 2 5-16,-1-2-1 0,-1-3 21 0,0-1-54 15,0 2 19-15,-1-4-18 0,-3 2 32 0,-1 0-23 16,-1-2 4-16,-1 0-3 0,-3-2 22 0,-2 0 5 16,-10-9-2-16,2 0 10 0,0 4 11 0,1-3-31 0,-5 4 33 15,2-2 11-15,3 7-27 0,3 2 29 0,1 1-9 16,0 0-6-16,0-2-3 0,1 5 8 0,-1 0-1 0,3-2-7 16,1 2-7-16,1 0-5 0,0-3 9 0,4 7 1 15,0 6-15-15,4-19-9 0,-2 12 14 0,1 0-1 16,5-1-19-16,-3 0-18 0,4 2-49 0,1 1-2 15,-2 2-40-15,3-1-21 0,-1-1-7 0,2 1-22 0,-1 4-385 16,-11 0 182-16,16 0 120 0</inkml:trace>
  <inkml:trace contextRef="#ctx0" brushRef="#br0" timeOffset="-148030.29">21183 8685 62 0,'-6'-12'98'0,"6"12"-6"0,1-8 5 16,-1 8-40-16,0 0 23 0,4-16-25 0,-4 16 20 15,1-5-1-15,-1 5-19 0,5-7 7 0,-1 2-33 0,-4 5 24 16,6-5-7-16,-6 5 6 0,4-2-30 0,-4 2 18 16,9-4 1-16,-9 4-3 0,7 0-2 0,-7 0-18 0,0 0-30 15,15 9 27-15,-6-1 23 0,1-1 1 16,-4 5-13-16,1 0-23 0,1 0 5 0,-2 2-10 0,-1 2 12 16,-1 0-10-16,-2 1-1 0,2-1 24 0,-3 4-14 15,5 10 0-15,-4-7 24 0,0-3-22 0,-2-2 6 0,0 0 9 16,0-1 5-16,1-1-19 0,-1-1-12 0,1-1 7 15,-2-1 7-15,1-1 13 0,-1-3 7 0,2-1 6 16,-1-8-28-16,1 11-2 0,-1-11 2 0,0 0-17 16,1 6 5-16,-1-6 1 0,0 0-9 0,0 0 28 0,0 0 2 15,0 0-44-15,0 0 9 0,0 0 3 0,5-20 29 16,-4 8-28-16,-1 4 16 0,3-3-7 0,-3-4 3 0,1 1 3 16,1-5-12-16,0 2 7 0,2-2-12 0,0-1 14 15,-1 0-35-15,8-9 27 0,-2 1-16 0,-3 6 19 16,1 4 9-16,3 2 6 0,-2 4-26 0,2 1-7 15,3-2 31-15,-2 3 1 0,-3 2-29 0,3 1 2 0,-1 1 3 16,-1 0 7-16,0 1-21 0,0 4 29 0,0 1-21 16,-2 1 12-16,2 0 18 0,2 1-14 0,3 4-26 0,-5 1 44 15,4 2-2-15,-4 0 8 0,4 1 9 16,-3 2-27-16,1 2-15 0,-2-1 2 0,-1 1 3 0,1 1 21 16,-1 4 11-16,-2-2-16 0,3 11-5 0,-5-5 4 15,-2-5-1-15,2-2 19 0,-4 0-5 0,0 1-2 0,0-1-7 16,0 1 19-16,-4 1-5 0,2-3-31 0,2-4 2 15,-4 0 35-15,0 3-15 0,3-2-8 0,-3 0-5 16,2 1 14-16,0-6-14 0,0-2-34 0,2-5-2 16,-3 9-22-16,3-9-15 0,0 0-37 0,3 10-9 0,-3-10-362 15,0 0 158-15,0 0 106 0</inkml:trace>
  <inkml:trace contextRef="#ctx0" brushRef="#br0" timeOffset="-147598.1">21773 8910 54 0,'0'0'75'0,"11"-4"-6"0,-11 4 7 0,11-3-19 0,-6 1-7 16,7 0 0-16,-2-3 4 0,0 3-22 0,-2-2-10 15,1 0 15-15,-3-1-14 0,4 0-4 0,-1-2-3 16,-4 1-2-16,3-2 2 0,-2 2-2 0,0-3 1 15,-1-1 14-15,1-2-9 0,-2 2-15 0,2-2 3 0,-2 0 11 16,-4 0-14-16,0-2 9 0,0 2 7 0,2 1-4 16,-2-1 26-16,-2 3-25 0,0-3-14 0,0 5 15 15,2 7-21-15,-4-15 16 0,2 13 2 0,-2-4-34 0,4 6 26 16,-9-6 4-16,4 3-2 0,5 3 12 0,-13-2-21 16,8 3 8-16,-5 3-10 0,-3 1 19 0,5 2 7 15,-1-1-25-15,-1 2 17 0,2 5-4 0,1-1-9 0,0 0 31 16,1 3-28-16,-1-1 4 0,3 5-16 0,0-2 28 15,3 0-11-15,-1-2 2 0,0 1 18 0,2-1 4 16,0 2-29-16,0-1 5 0,2 2 13 0,1-4-1 0,1-2 0 16,2 3-32-16,2-1 20 0,-2-4 16 0,-2 0 1 15,5-1 0-15,-1 3-3 0,0-6-22 0,-1 5-8 16,1-5-2-16,0 1 19 0,1-1-11 0,-3-6-11 0,-6 0 4 16,15 3-16-16,-15-3-31 0,10 2-10 0,-10-2-2 15,0 0-23-15,16-2-26 0,-11-1-231 0,-5 3 114 16,0 0 76-16</inkml:trace>
  <inkml:trace contextRef="#ctx0" brushRef="#br0" timeOffset="-147016.39">21996 8763 7 0,'0'0'96'0,"0"0"-24"0,0 0-5 15,0 0 1-15,0 0 5 0,0 0 1 0,0 0-22 16,18 19 23-16,-16-7-33 0,2 0-3 0,1 3-14 0,-1-1 2 16,0 0 3-16,-1-3 18 0,4 3-35 15,-5 1 1-15,5-5 25 0,-5 0-10 0,2 0-4 0,1 3-13 16,-2-2 8-16,6 2-25 0,-7-3 21 0,6 2-18 16,-3-4 3-16,-1-4 27 0,0 0-19 0,2-1 14 15,-6-3-35-15,15 7 24 0,-8-7-2 0,0 0 2 0,-7 0-4 16,0 0 23-16,14-5-17 0,-8 1 7 0,-6 4-26 15,14-5 5-15,-8 0-12 0,3-2 37 0,-2-1-5 16,1-1-18-16,0-3 16 0,0 2-24 0,-1 1 36 0,0-6-30 16,-2 4 10-16,0 0 9 0,3 1-17 0,-6 1 27 15,2-2-11-15,0 3 8 0,0 1-43 0,-2 2 34 0,0-1 1 16,-2 6-41-16,4-6 44 0,-4 3-23 0,0 3 19 16,3-4-2-16,-3 4 11 0,0 0-21 0,0 0-42 15,0 0 31-15,7 7 15 0,-4-3 12 0,1-1-25 16,-2 2-14-16,0 2 45 0,2 1-22 0,-1 5-20 0,1-3 21 15,0 3 0-15,-1-3 1 0,1 0 14 0,3 3-3 16,-2 2-23-16,-1-5 12 0,2 2 8 0,-1 0-16 0,2-3 4 16,0 0 25-16,-1-4-18 0,-1 3-65 15,3-5 109-15,0-2-51 0,1 3 14 0,-3-3-17 0,6 2 6 16,-3-1-6-16,-1-4 26 0,3-1-10 0,-1-1-16 16,-1 2 28-16,-3-1-4 0,4-2 13 0,-1-3-8 0,1 4-2 15,-7-3 0-15,6 0-9 0,-2-5-6 16,-1 1 10-16,-3 1-10 0,0-5 14 0,0 2 12 0,-3-1-5 15,0-2-35-15,0 2 14 0,0-3-43 0,-4 0 26 16,4 1-1-16,-5 1 11 0,3-1-3 0,-2 4 14 0,-1-2-46 16,1 4 7-16,1 3-25 0,-1-1-42 0,4 8 23 15,-5-7-29-15,5 7-3 0,-4-7-26 0,4 7-301 0,0 0 142 16,0 0 94-16</inkml:trace>
  <inkml:trace contextRef="#ctx0" brushRef="#br0" timeOffset="-145183.98">22713 9033 24 0,'0'0'97'0,"0"0"-20"0,-2 13-3 0,2-13 3 16,0 0-13-16,2 10 12 0,-2-10-13 0,2 5-4 15,-2-5 20-15,0 0-7 0,4 8-10 0,-4-8-5 16,5 1 8-16,-5-1-29 0,0 0 21 0,11 2-24 0,-11-2 19 15,16-7 4-15,-8 2-4 0,3 1 4 0,-3 1-23 16,2-6 8-16,-1 3 5 0,1-5-25 0,-3 3 15 0,-2-1 1 16,6-3-6-16,-2 0-1 0,1-1-27 0,-3-1 24 15,7-10 6-15,-3-2-63 0,0 1 0 0,-4 2 63 16,-3 2-66-16,3-10 17 0,-1-2 39 0,2 0-1 16,-4 10-6-16,-2 0 4 0,1 2-2 0,-1-16-12 0,-2 2 14 15,-2 12-17-15,-1-10-1 0,-3 3 30 0,4 9-16 16,-4 1-4-16,0 4-29 0,1 1 26 0,-3 2-16 15,1-1 14-15,-2 2 0 0,2 2-19 0,-1 3 12 0,-4 0-19 16,5 5-7-16,0-6 23 0,-3 6 0 0,10 2 0 16,-12 5-12-16,5 1 52 0,1-1-29 0,1 6-6 15,-2-1-17-15,5 6 13 0,0 0-1 0,1 0 10 0,1-1 0 16,0 3-39-16,1 3-8 0,-1 0-7 0,6 12 45 16,-4-1 24-16,8-2-11 0,-6 1-22 0,1 2-28 15,-2-2 41-15,4-6 19 0,1 4-6 0,-3-5-13 16,-4-5 20-16,6-1-22 0,2 9 21 0,-2-7-11 0,4 6-41 15,-4-4 27-15,-1-6-7 0,2-2 14 0,-3-2-6 16,3 0-13-16,-2-3 28 0,2 4-6 0,-1-9 10 0,1 1-11 16,1 0 11-16,0 0-22 0,-2-2 11 0,1-1-5 15,4 1 8-15,-4-1-11 0,0-2 7 0,3-2-30 16,0-1 24-16,-4-1-7 0,4 1 0 0,-1-2 23 16,-2 1-21-16,3-3-8 0,1-4-2 0,-3 0 4 0,0-1 33 15,0-1-48-15,0-1 12 0,-3-1 20 0,1 1-50 16,0-1 36-16,-1 0 24 0,1-1-16 0,-2 0 19 0,-1 0-26 15,1 2 4-15,-2-1-20 0,-1 1 52 0,-2 2-72 16,2-1 42-16,-2 5 24 0,0 0-4 0,2 2 10 16,-2-1-44-16,0 7 44 0,0-9-49 0,0 9 14 15,0-5-11-15,0 5-37 0,0 0 55 0,0 0 21 16,0 0 19-16,0 0-56 0,0 0 42 0,0 0-8 0,0 0-67 16,5 27 54-16,-3-18-12 0,0 4-12 0,2-1 37 0,0-1 13 15,-2 2-11-15,4-3-4 0,-4 3 16 16,3-1 2-16,-3-1-8 0,0 0-57 0,2 1 23 0,0-1 32 15,-1-1-14-15,-1 1 14 0,3 1-14 0,-2-4 21 16,3-1-23-16,-4 0-9 0,3-1-8 0,-1-1 13 16,0-1 26-16,2-4-5 0,-2 2-14 0,4 0 17 0,-4-4-32 15,5 2 5-15,3-1 0 0,0-3-2 0,-5 4 0 16,6-6 26-16,-4 0-24 0,-1-1 5 0,2-3 7 16,1 3-18-16,-2-3 25 0,2-2-14 0,-4 1-27 0,1-2 30 15,2-1 1-15,-3-2-42 0,0 0 2 0,-1 1 21 16,-2-4 2-16,2 2 33 0,-2 3 2 0,-3-1-14 15,2 0 17-15,-1 1-27 0,1 0 31 0,-1 3-2 16,-2 0-32-16,2 4 32 0,-2-1 0 0,2 0-19 0,-2 4 29 16,0 0-45-16,2-1 16 0,-2 5 3 0,2-5-3 15,-2 2-10-15,0 3-11 0,0 0-17 0,0 0 1 0,0 0 5 16,1 9 35-16,-1-9-1 0,0 12-17 0,0-4-34 16,0 5 43-16,0 0-1 0,-1 0-40 0,1 4 7 15,-2-2 52-15,0 0-10 0,2 2-6 0,-2 1 1 16,2 2-5-16,-2-2 13 0,1 2 6 0,0-1-4 0,-1 1 0 15,-1-1 10-15,3 1-17 0,-3-1 5 0,2 3 3 16,-1 1 5-16,1-2-13 0,-3 0 2 0,-1 11-11 16,3-3 2-16,-7 2 18 0,7-6-21 0,-3-4 16 0,1-4-13 15,-3 0 10-15,6 1-10 0,-3 0-2 0,0-2-6 16,0 0 12-16,1 1 1 0,1-3-4 0,-2-2-15 16,-1 1 7-16,3-1-15 0,1 0 8 0,-1-1 16 15,-2-2-10-15,4 0 0 0,-2-4 7 0,0 2-10 0,2-3 24 16,-1 1-17-16,0-1-5 0,1-4 5 0,-3 6 0 0,3-6-6 15,0 8 10-15,-3-4-4 0,3-4-7 0,-1 4 20 16,1-4-14-16,0 0 3 0,0 0 11 0,0 0-22 16,-7-1 13-16,7 1 14 0,0 0-2 0,-7-11 7 15,7 11-9-15,-4-13 17 0,-1 3-8 0,3-2 0 0,-4 0 2 16,3-1-2-16,-4-1 6 0,4 4-8 0,0-5-6 16,-2 1-2-16,3 0 3 0,2-1 3 0,2 1-10 0,-2-1-1 15,4-2-9-15,1 3 3 0,2-1-8 16,2 1-8-16,0 0-8 0,2 1-19 0,5-9-71 0,-3 13 24 15,1-2-51-15,-1 2 5 0,-1 4-16 0,1-2-30 16,-4 0-434-16,-1 0 204 0,1 4 136 0</inkml:trace>
  <inkml:trace contextRef="#ctx0" brushRef="#br0" timeOffset="-144241.08">19031 9278 97 0,'0'0'94'0,"0"0"-8"0,-8-8 25 0,8 8 3 16,-10-5-47-16,4 4 8 0,6 1 8 15,-23 0 1-15,8 4-17 0,-1 1 4 0,0 0-17 0,1 2 5 16,-1 1-1-16,-5 7-38 0,4 1 33 0,0 2-34 0,2 1 19 16,2 0 6-16,4-2-4 0,-4 4-4 0,6 1 4 15,3-5-14-15,2 1-10 0,1-1 24 0,0 2-27 16,3 2-6-16,-2-2 5 0,4 0-6 0,-2 1 29 15,4-3-21-15,-2 1-6 0,2 0 21 0,-1-1-39 0,4-1 22 16,0 0-12-16,-3-3 38 0,4 2-15 0,-2-4-37 16,3 1 18-16,-5-2 20 0,5-2-3 0,0 0-17 0,-3-1 3 15,5 0-24-15,-4-4-17 0,2 2-17 0,1 0-8 16,-3 0 3-16,-3-3-12 0,-6-2-1 0,15 3-31 16,-10-3-5-16,-5 0-285 0,0 0 130 0,0 0 88 15</inkml:trace>
  <inkml:trace contextRef="#ctx0" brushRef="#br0" timeOffset="-143503.12">19150 9509 53 0,'10'-9'88'0,"0"-2"23"0,1 3-39 0,3-1 19 16,-1 3-34-16,2 2 20 0,0 2-32 0,2-1-5 0,-1 3-4 15,1 0 17-15,0 4-5 0,-2 1-20 0,-1 0 2 16,0 1-10-16,-1 3 9 0,-1-1 16 0,0 2-36 16,-3 0 21-16,2 2-14 0,0 0-24 0,-3-1 10 15,-1 1 35-15,-1 1-14 0,0-1-7 0,-3 0 9 0,0 4-30 16,-3-5 16-16,1 0 14 0,2-1 1 0,-3-10-29 16,1 18 0-16,-1-11 28 0,0-7-38 0,-4 14 17 15,4-14-11-15,-5 14 13 0,0-6-19 0,5-8 45 16,-6 9-5-16,6-9-47 0,-9 7 10 0,4-6 25 0,5-1-26 15,0 0 1-15,-18 2 10 0,18-2-18 0,-12-5 32 16,12 5-11-16,-9-6-12 0,9 6-4 0,-9-9-2 16,7 2 1-16,2 7-6 0,-5-18 12 0,5 5-5 0,2 1 2 15,3-3-2-15,-1 0-12 0,0-1-3 0,2-1 11 16,4-7-16-16,2 4 19 0,-2 3-7 16,7-5-7-16,-6 5 12 0,1 3-9 0,-1 1 24 0,4 2-1 0,-3 0-1 15,1 3-11-15,0 0 8 0,1 1-4 0,-4 1 10 16,4 2 17-16,-2 0-23 0,2 4-5 0,-1-1-2 15,-13 1 12-15,21 4 13 0,-14-3-22 0,3 3-3 16,0 1 32-16,0 1-16 0,-1 0 4 0,1 0-4 0,-3 1 8 16,-1 1-21-16,1-3-2 0,0 4 6 0,0-1-4 15,0 1 0-15,1-2 15 0,2-1-7 0,-3 0 2 0,0 0 12 16,1 2-15-16,2-4 6 0,0 1-12 0,0 0 28 16,1-1-24-16,-1-2 19 0,-1-2-28 0,2 1 18 15,-3-1-21-15,12-3 18 0,-12 0 8 16,-1 2-11-16,2-4 0 0,-1-1 25 0,-1 0-2 0,-1-2-10 15,-2 2-2-15,1-3-6 0,-2 4 10 0,-1-4-11 16,-2 9 17-16,0-12-4 0,0 4-7 0,0 8 1 16,-7-17-9-16,6 12 20 0,-6-2 10 0,1-1-22 15,-2 3-2-15,8 5-8 0,-14-4 6 0,8 3 16 0,-2 0-2 16,0 3-7-16,8-2-13 0,-18 5 30 0,7 5-13 16,1-1-22-16,-1 0 1 0,1 2 32 0,3 1-32 0,-1 3 3 15,3-1 8-15,-3 1 3 0,3 0 2 0,2 1-17 16,0 1 11-16,-1-2-5 0,4 1 19 0,-2-4-17 15,2 3 5-15,2-3 29 0,-2 0-16 0,0 3-27 16,4-4 30-16,-3-1-9 0,3 1-16 0,-3 2-10 16,3-7 16-16,2 1-9 0,-1-1-6 0,-1-2 13 0,1 0-9 15,3 3 3-15,1-2-16 0,-9-5 5 0,15 7-25 16,-11-6-14-16,5 1-9 0,-9-2-23 0,9-1-202 0,-9 1 97 16,0 0 64-16</inkml:trace>
  <inkml:trace contextRef="#ctx0" brushRef="#br0" timeOffset="-142915.12">20292 9527 139 0,'-10'-10'90'0,"-1"-1"0"0,3 4-8 0,-5-1 9 0,2 1-27 16,0 4 0-16,0-3 4 0,2 5-20 16,-1 1 24-16,-2 1-41 0,1 5 1 0,-1-1 23 0,1 2-6 15,1 3-9-15,-1 0-8 0,1 2 2 0,1 1-11 16,0 0 9-16,0 2-4 0,3 1-1 0,-1 0 12 0,2 2-40 16,3-1 13-16,-3 0-21 0,7 0 41 15,-4 1 3-15,2-2 1 0,0-3-43 0,2 4 41 0,1-5-23 16,1 3 4-16,1-2-16 0,1-1-7 0,1-2 1 15,0 0-7-15,-1 1 27 0,4-3-19 0,-3 1-4 0,3-5-21 16,0 1 33-16,0-1 16 0,-2-1-8 0,-8-3-3 16,0 0-39-16,22 4 12 0,-15-6 34 0,-7 2-11 0,12-2 20 15,-12 2-51-15,14-9 36 0,-6 2-30 16,0-1 33-16,-2-1-22 0,5-2 13 0,-5-1 19 0,2-4-19 16,-1 1-5-16,-2-1 13 0,2 0 5 0,-2-1-27 15,1 0 21-15,-3-1 2 0,1 2-2 0,0 0 16 16,2 1-32-16,-9 1 31 0,8 1 7 0,-3-1 0 15,-1 4-9-15,0 3 0 0,2 1-3 0,-3 6-6 0,0-10 10 16,0 10-43-16,0 0 13 0,0-8 21 0,0 8-20 16,0 0 6-16,0 0 23 0,0 0-41 0,0 0 24 0,13 27 26 15,-6-14-21-15,-3 0-12 0,0 4-7 0,2-2 27 16,-2 3-28-16,2-1 22 0,-3-2 23 0,3 4-45 0,-4-1 29 16,1 0-10-16,-1 0 20 0,2-1-29 0,-2 0 25 15,-1-2-28-15,0 1 31 0,2-1 5 0,1-1-24 16,0-3-1-16,-2-1-5 0,2 1-14 0,-2 1 22 15,1-6-31-15,-3-6-6 0,8 15-23 0,-1-13-9 0,-7-2-4 16,11 6-14-16,-11-6-11 0,9 3-37 0,-9-3-320 16,0 0 147-16,0 0 98 0</inkml:trace>
  <inkml:trace contextRef="#ctx0" brushRef="#br0" timeOffset="-142634.22">20691 9342 123 0,'0'0'81'0,"5"-9"2"0,-5 9-5 16,7 3-3-16,-7-3-6 0,8 13-2 0,-2-3-6 0,-3 4 16 15,0 3-3-15,0 2-13 0,-1 0 10 0,1 2-35 16,-3 2 32-16,0 11-23 0,0-5-15 0,-1-5 12 15,-2-5 0-15,-1 2-4 0,0 11-21 0,-1-3-11 0,-1 1 24 16,-2-6-1-16,3-5-6 0,1-2-10 16,1 0 12-16,0 2-42 0,-1-9 26 0,0 3-27 0,-2-4 11 15,6 0-45-15,0-9 11 0,-4 12-22 0,4-12-21 16,0 8-2-16,0-8-249 0,0 0 111 0,0 0 74 0</inkml:trace>
  <inkml:trace contextRef="#ctx0" brushRef="#br0" timeOffset="-142203.18">20651 9673 2 0,'6'-5'96'0,"2"-2"-9"0,3 2 27 16,0-1-36-16,2 2-15 0,6 0 18 0,-5 1-17 16,3 1-18-16,2 1 18 0,-2-2-13 0,4 3-11 15,-2 0-12-15,2-1 17 0,-3 2-26 0,0-2-1 0,3 0 1 16,1-3 14-16,-6 2-11 0,4-1 5 0,-4 2-25 15,1-3 26-15,-2-1-26 0,2 0 6 0,-3 0 9 16,1-4 0-16,-4 1-17 0,3-1 18 0,-5-1 1 0,1 1-6 16,-2-1-38-16,-1 0 37 0,-1 0 15 0,-3 1-5 15,-3-3-30-15,2 5 19 0,-2 7 1 0,-3-13 12 16,3 13-48-16,-6-10 39 0,-1 5-1 0,3 1-20 16,4 4 12-16,-14-5-7 0,9 3-7 0,-6 4 27 15,2 1-13-15,0 1-16 0,-3 2 6 0,1 3 11 0,1 1 14 16,-2 2-35-16,3 0 23 0,-1 2 14 0,0 1-42 0,4 2 19 15,-5 7 19-15,2-5-21 0,4-4 18 0,1 4 1 16,-3-1 0-16,5-2 7 0,-1 3-29 0,0-2 3 16,0-2 34-16,1 2-2 0,2-3-18 0,0 1-9 15,0 2 32-15,0-3-21 0,0 1-17 0,1-3 17 0,1 1 15 16,1-2-27-16,1-1 21 0,-1-1-2 0,4 0-12 16,-1-1 13-16,1-3 11 0,1 2-54 0,0-2 46 0,1-1-23 15,0 0-15-15,0-2-6 0,-9-2-20 0,0 0-15 16,22 4-48-16,-22-4 4 0,16-2-15 0,-16 2-273 15,0 0 128-15,22-3 86 0</inkml:trace>
  <inkml:trace contextRef="#ctx0" brushRef="#br0" timeOffset="-141600.3">21460 9723 18 0,'2'-13'97'15,"0"2"26"-15,-2 4-32 0,-2-4 25 0,0 1-22 16,0 0-12-16,0 2 14 0,0 1-21 0,-3 2-2 16,0 0-31-16,2 2 26 0,-1 1-10 0,4 2 6 0,0 0-18 15,-19-2-1-15,10 6-12 0,-2-1-17 0,0 3 49 16,0 1-36-16,1 0 11 0,-2 4-5 0,7-1-7 0,-5 2 13 15,2 1-18-15,1 1 23 0,0 1-1 0,-3-1-15 16,6 2 4-16,-6-2 10 0,7 2-5 0,-1 2-23 16,1-4 1-16,1 2 7 0,0-1-17 0,1 0-6 15,1-2 16-15,1 0-31 0,1-1 9 0,1-2 10 0,1 2 5 16,-2-5-4-16,2-2-5 0,5 0 7 0,-4 0-13 16,4-2 7-16,-2-1 12 0,-1 0-23 0,3-1 11 0,-9-1-14 15,14-1 35-15,-1-1-6 0,-3-3-29 0,-2 2-7 16,4-6 27-16,1 3-5 0,-2-3 7 0,0 0-22 15,1-2 10-15,-1 0-16 0,5-14-17 0,-5 6 31 0,5-4-6 16,-5-2-4-16,2-1 27 0,-1-1-6 0,-3-3 10 16,1 0-21-16,-2-2-2 0,-3-2-6 0,1 5 7 15,-3-7-5-15,2 4 15 0,1-2-10 0,-6 7 9 16,2 6 10-16,-2-1 0 0,0 3-8 0,-2 2-13 0,2-1 8 16,-3 2 13-16,0 3-7 0,2-1 23 0,0 2-28 15,-2 0 3-15,0 6 8 0,1 2-11 0,2 4-7 16,-4 0 3-16,4 0 16 0,0 0-31 0,-5 12 27 0,5 1 8 15,-2 3-34-15,-1 0 2 0,3 5 23 0,0 1-36 16,0 12 50-16,0-1 0 0,0-2-16 0,-3-6-16 0,3 9 22 16,-2-3 3-16,2-6 9 0,0-6-22 0,2 3 3 15,-4 1 2-15,2-5-9 0,0 3 26 0,0-4-22 16,0 3 4-16,0-6-22 0,0 3-15 0,2-2 1 16,-2-3-18-16,3 0-36 0,2 0-8 0,-5-5-12 0,2 3 7 15,-2-10-41-15,6 5-314 0,-6-5 151 0,0 0 100 16</inkml:trace>
  <inkml:trace contextRef="#ctx0" brushRef="#br0" timeOffset="-140745.05">22328 9767 27 0,'-4'-10'91'16,"0"5"-3"-16,4 5-16 0,-5-7-6 0,5 7-16 0,0 0 7 16,0 0-8-16,0 0 27 0,-14 17-6 0,10-7-6 15,-1 7-4-15,1-3-4 0,0 1 18 0,-3 4-21 0,4 12-6 16,-4-6 0-16,5 7 6 0,-4 1-20 15,-4-6-10-15,6 4 19 0,-4 1-13 0,3 1 8 0,2-8-3 16,-3 4-24-16,0-5 8 0,2-5 4 0,2-4-7 16,2-1 7-16,-4-2 19 0,4-2-47 0,-2-2 11 0,0 4 10 15,2-5-7-15,0-7-26 0,-3 11 20 0,3-11-11 16,0 5 52-16,0-5-54 0,0 0 11 0,0 0 12 16,0 0-4-16,0 0-12 0,0 0-5 0,9-22-5 15,-9 9 16-15,4-2 4 0,-1-1 0 0,-2 0 12 0,2-5-6 16,0 1-2-16,3-14-7 0,1 0 4 0,-6-3-3 15,7 3-18-15,-4-4 2 0,4 2 24 0,-2-2 2 16,-4 1-35-16,5 2-24 0,1 0 59 0,2 4 0 0,-3 2-5 16,1 8-43-16,-1 3 16 0,-1 3-12 0,2 2 26 15,-2 2 18-15,3-1-8 0,-3 3-51 0,4-1 14 16,-1 7 2-16,1-2 15 0,2 3-4 0,2 2 1 16,0 0 2-16,-3 5-12 0,3-1 14 0,-3 4 41 0,0-1-25 15,2-1 20-15,-6 5-22 0,2 0-23 0,-2 1 49 16,2 0-42-16,-5 1 42 0,-1 0-2 0,-1-1 5 0,-1-1-5 15,-1 2 2-15,-1-2-22 0,-1 0-4 0,-1 3 10 16,-3-2 9-16,-1-4 14 0,-2 1-7 0,0-2-9 16,-2 1-3-16,-1-3 13 0,-1 2-25 0,-1 0 5 0,1-1-5 15,0-4 4-15,1 5-7 0,-1-5-10 16,3 2-45-16,0-1 10 0,10-3-29 0,-13 5-23 0,13-5 7 16,-10 4-310-16,10-4 132 0,0 0 90 0</inkml:trace>
  <inkml:trace contextRef="#ctx0" brushRef="#br0" timeOffset="-140204.78">22636 9975 103 0,'0'0'82'0,"0"0"2"0,0 0-14 16,13 2 0-16,-13-2-14 0,10 1 7 0,-10-1-3 16,10-2 12-16,-10 2-15 0,15-5-12 0,-7-2-5 15,1 3 24-15,1-3-22 0,-4 0-31 0,1 2 5 16,1-3 3-16,2 0 7 0,-3-3 1 0,-1 1-12 0,1-1 0 16,-3-4 16-16,4 2-20 0,-6-1-11 0,1 1 17 15,2-2 1-15,-1 0-21 0,-4 0 20 0,-2-1-19 0,0 4-6 16,2-1 13-16,-5 1 5 0,2 0-6 15,-3-1-3-15,0 3 26 0,1-1-27 0,-3 2-29 0,-1 2 15 16,1 0 7-16,0-1 21 0,1 1-11 0,-1 4 8 0,0-2-1 16,2 0-24-16,3 3 37 0,-2-2-25 0,5 4 11 15,-3-1 1-15,3 1 0 0,0 0-15 0,0 0 24 16,0 0-24-16,0 0-18 0,25-2 30 0,-12 4 13 16,1 1-33-16,3-1 16 0,2 3 9 0,-4 0-19 0,15 5 9 15,-9 0-16-15,-5 0-8 0,0-2 39 0,-1-3-8 16,-2 6 15-16,1-2-10 0,-2 1-12 0,-1 3 19 0,0 0-8 15,-1 1 5-15,-2-3 0 0,-1 3-23 0,-1-2 15 16,2 5 5-16,-5 0 0 0,2 2-23 0,0-4 11 16,-3 1-23-16,0 1 31 0,-2 0 8 0,4-2-29 15,-4 1 5-15,0 2-6 0,1-4 4 0,-1 3 0 0,0-5 7 16,0 1 20-16,0-2-31 0,-1-1 30 0,1-1-12 16,-2-2-4-16,2-7 1 0,-2 11-16 0,2-11 29 15,0 10-11-15,2-5-13 0,-2-5-15 0,0 0-19 16,0 0-16-16,2 14-5 0,-2-14-33 0,2 5-261 0,-2-5 118 15,0 0 80-15</inkml:trace>
  <inkml:trace contextRef="#ctx0" brushRef="#br0" timeOffset="-139776.15">23184 9806 25 0,'0'-7'127'0,"0"7"-54"0,0 0 8 0,0 0-13 15,0 0-17-15,0 0 4 0,0 0-8 0,0 0 16 0,0 0-8 16,0 0-2-16,0 0-12 0,-6 33-3 0,4-21-8 16,2 4 5-16,-1-2-17 0,1 2 9 0,0 2 19 15,1-1-15-15,-1-1-23 0,1-3 25 0,2 1-15 16,-3 0-8-16,1 3 15 0,2-2-17 0,3-5 6 0,-2 1-3 15,0-1 5-15,3 0-23 0,-1-4 15 0,1 0 5 16,3-1 2-16,-2-1 6 0,1 1-18 0,-1-3-6 16,0-2 13-16,-1 0 12 0,-7 0 14 0,15-1-6 0,-4-6-16 15,-1 4 1-15,1-4 15 0,0-2 12 0,-2-3-7 16,2 0-7-16,-2-1-7 0,0 0 14 0,0-1 3 16,0-2-9-16,1-9-24 0,-1-4 20 0,-1 9-13 0,-3 0-1 15,-5 2 0-15,2 3-44 0,-2-2 23 0,-2 2 23 16,0-1 0-16,-1 2 4 0,-6 2-3 0,1 1-55 15,0 0 63-15,-5 2-7 0,2 2 0 0,0 1-3 16,-3 1-26-16,1 3-17 0,1 1 24 0,3 1-5 0,-4 3-40 16,1-1 5-16,4 3-37 0,-1 0 7 0,3 2-24 15,-2 2-305-15,8-2 134 0,0-7 92 0</inkml:trace>
  <inkml:trace contextRef="#ctx0" brushRef="#br0" timeOffset="-139164.25">23804 9765 62 0,'-2'-12'105'0,"-5"3"-24"0,3 0 13 0,-1 2-6 15,-1 5-31-15,6 2-3 0,-12-3-3 0,12 3 25 16,-9 3-19-16,3-1-13 0,0 3 12 0,-4 0-27 0,5 4-10 16,-5-1 28-16,1-1 3 0,3 3 7 0,2 4-10 15,-3 0-18-15,3 4-17 0,-2-1 33 0,2 2-32 16,0 1 17-16,0-1-13 0,2 2 10 0,2 1-14 0,-1-5-18 16,2 3 25-16,-1 1 14 0,4-4-14 0,1 3-3 15,-3-3-5-15,3-1-15 0,0-2 3 0,1 0 18 16,0 0-52-16,2-2 57 0,2 0-31 0,-1-3 22 15,1-1-16-15,1-1 7 0,-1 0-3 0,2-4 24 0,0 2-35 16,2-1-24-16,-3-1 52 0,4-3-23 0,-3 0 8 16,1-3-12-16,-1-2 6 0,0 1 11 0,0-3-17 15,2-1 22-15,-3-3-4 0,2 3 5 0,-2-4-13 0,6-10 18 16,0 1-10-16,-4-2 3 0,1-3 11 0,-4 7-13 16,-1 4-5-16,-2-14 12 0,-4 5-8 0,1 4-28 15,-3 6 30-15,1 2-57 0,-4-3 27 0,2 2 9 0,-2-1 13 16,-4 2-22-16,3 3 9 0,-4 0 46 0,2 5-55 15,-1-4 35-15,-3 2-2 0,4 3-24 0,0 4 1 16,-5 1 47-16,10-2-15 0,-12 7 11 0,7 1-9 0,-6 0-17 16,7 3 9-16,-4 1 16 0,7 5-5 15,-2-1-6-15,0 0-2 0,0 2-2 0,1 0 1 0,-1-1-10 16,6 3 4-16,-1-1 2 0,-2 0-4 0,3-2-5 0,-1 0 11 16,0-3-21-16,1 1 2 0,3 0 12 0,0-1 6 15,1-1-19-15,0-1 19 0,1 0-5 0,-2-3-14 16,4 0 14-16,0-1-17 0,2-1 18 15,-2 0-5-15,-3 0-28 0,4-4-4 0,-1 3 3 0,0-2-6 0,0 0-1 16,3-1-42-16,-3-2-13 0,-3-2-1 0,3 1-14 16,3-2-34-16,-2-2-307 0,1 3 145 0,-1-4 98 0</inkml:trace>
  <inkml:trace contextRef="#ctx0" brushRef="#br0" timeOffset="-138750.28">24476 9851 7 0,'-3'-8'105'0,"-3"0"-14"0,2 4 12 16,-3-5-6-16,-1 2-26 0,-2 2 8 0,-2 1 14 16,5 4-45-16,-2 0 6 0,1 0-1 0,-3 8 14 0,1-1 7 15,0-2 29-15,1 8-84 0,3-3 38 0,-1 2-16 16,6 3 6-16,-3-5-7 0,3 3-7 0,1 0 15 15,1 2-7-15,4 1-1 0,-3-3-23 0,2 1-15 0,0 1 31 16,-1-1-6-16,0 2-20 0,2 0 20 0,-4-3-31 16,3 0 13-16,-1 1 11 0,-1 1 5 0,2-2-5 0,-3-1-29 15,0-1 28-15,-1 2-7 0,0-4-38 16,0 1 37-16,3-3-8 0,-3 0 12 0,0 1-23 0,0-3 21 16,0 0-14-16,-3 2 4 0,3-2-22 0,-1 0 33 15,-2-1-24-15,1-1 11 0,-3 2-5 0,2-3 37 0,-1 2-12 16,0-3 12-16,-1 1-20 0,0 0-13 0,5-2 23 15,-12 0-11-15,7 0 2 0,1 2-6 0,4-2-18 16,-11-2 30-16,3 1-17 0,2 0 0 0,0-1 8 16,-1 2-6-16,1-1 11 0,0-1-15 0,6 2 20 15,-8-3-7-15,5-1-32 0,0 3 13 0,3 1-47 0,-6-5-17 16,6 5-21-16,-5-9 8 0,4 6-37 0,1 3-353 16,0 0 158-16,0 0 104 0</inkml:trace>
  <inkml:trace contextRef="#ctx0" brushRef="#br0" timeOffset="-138337.28">24819 9869 76 0,'-10'-9'131'0,"0"1"-47"0,-2 0 8 0,1 4-13 16,-3 6 34-16,1-7-40 0,0 0-21 0,-1 8 39 16,0-6-33-16,3 11-18 0,0-4 25 0,-1 7-2 0,5-5 9 15,-3 2-10-15,7 1-20 0,-5 0-26 0,8 2 32 16,0 2-21-16,6 2-2 0,-2 2 9 0,3-2-29 16,0 3-2-16,-3-4-5 0,5 1 36 0,-2 1 3 15,0-1-12-15,2 2-20 0,-2-5 14 0,0 2-3 0,-2-2-11 16,1 1 1-16,2 0 4 0,-2-2-9 0,-4 1 4 15,0-3 10-15,2 3-48 0,-3-4 26 0,1 1 15 0,-2-2-42 16,0 1 5-16,-2-3 57 0,1 1-35 0,0 4 36 16,-4-3-29-16,2-2 32 0,-5 2-12 0,5-1 0 15,-4-2 31-15,2 1-33 0,0-3-13 0,-7 1 21 16,5 0-5-16,0-3 20 0,-7 3-12 0,5-2-5 0,2 0-19 16,-1 1 33-16,-1-2-31 0,2 1 10 0,3-1-74 15,-3 1 21-15,7-1-46 0,-14 0-24 0,14 0-34 16,-11 2-333-16,11-2 159 0,0 0 104 0</inkml:trace>
  <inkml:trace contextRef="#ctx0" brushRef="#br0" timeOffset="-108489.16">1443 7704 101 0,'0'0'104'16,"0"-15"-16"-16,0 15-24 0,0 0 9 0,0-15-23 15,0 15 19-15,2-6-17 0,-2 6 14 0,0 0 15 0,0-11-14 16,0 11-4-16,0 0-24 0,0 0-11 0,0 0-20 16,0-8 43-16,0 8-3 0,0 0-5 0,0 0-12 0,0 0-11 15,0 0 10-15,0 0-1 0,1 22-2 16,3-7-9-16,-3-1-9 0,0 4-2 0,1-4 25 0,-1 3-23 16,-1 2 21-16,0 0-8 0,4-2 4 0,-4 3-7 15,2-1 11-15,-3 1-18 0,3-1-24 0,0-2 25 0,-1 2 0 16,0 0-2-16,2-3-7 0,-3 1 17 0,1-1 6 15,0-2-26-15,-1 0 18 0,0-1-4 0,2-1-16 16,-1-2 14-16,-2-2-22 0,1-8 0 16,0 12 27-16,0-12-11 0,1 12-4 0,-1-12-3 0,1 8 8 0,2-4 1 15,-3-4 0-15,0 0 12 0,1 10-39 0,-1-10-2 16,0 0-3-16,0 0-36 0,0 0 3 0,0 0-16 16,0 0-25-16,0 0-22 0,0 0-270 0,0 0 131 0,0 0 86 15</inkml:trace>
  <inkml:trace contextRef="#ctx0" brushRef="#br0" timeOffset="-107993.08">1581 7712 48 0,'4'-14'96'0,"-2"2"14"16,1-3-32-16,0 4 2 0,1 3-21 0,0-5 5 0,1 5 2 15,2 1-20-15,-3 1 11 0,5 1-31 0,-4 0 17 16,-5 5-18-16,12-6 17 0,-12 6-26 0,10-3 41 16,-4 0-36-16,-6 3 16 0,14 3 48 0,-3 0-62 15,-4 1 17-15,2 1-26 0,0 2 28 0,-1 3-10 0,0-3-6 16,-1 3 17-16,-2 2-44 0,-1-1 13 0,-1 2 32 15,0-1-34-15,-1 2 25 0,-2-3-38 0,-2 4 28 0,1 1-25 16,-1-1 22-16,-5-1-15 0,6 1-5 16,-3-1 0-16,-1 3 9 0,0-2-8 0,0-1 23 0,0 1 3 15,-1-1-12-15,3 1-17 0,-1-4 8 0,-1 3 11 16,2 0-29-16,-1-2 22 0,2 0-9 0,-1-3-10 0,2-1 4 16,0-3 20-16,1-5-15 0,0 11-8 0,0-11 42 15,0 10-31-15,0-10 23 0,2 8-20 0,1-5 1 16,1-2 4-16,0 4-3 0,1-4-1 0,2 0-11 15,0-1 22-15,0 0-10 0,1 0-22 0,6-1 6 0,-1 0 32 16,1 1-22-16,-1-5-1 0,2 5 10 0,-2-4-28 16,-2 3 0-16,3-2 34 0,-2-1-31 0,0 4-11 0,-4-3-10 15,0 3-18-15,-8 0 4 0,11-2-5 16,-11 2-2-16,9-2-8 0,-9 2-56 0,9-2 43 0,-9 2 3 16,6-2-12-16,-3 1-260 0,-3 1 114 0,0 0 76 15</inkml:trace>
  <inkml:trace contextRef="#ctx0" brushRef="#br0" timeOffset="-105680.85">1589 7650 84 0,'0'0'96'0,"-9"-5"-28"15,9 5-3-15,0 0 18 0,0 0-11 0,-4-10 1 0,4 10-29 16,0 0-1-16,0 0 14 0,0 0-26 0,17-11-2 16,-7 4 1-16,1 1-16 0,2 2 42 0,3-1-5 15,-4-3-25-15,3 2 8 0,0-1 2 0,-2 2-16 16,2-1 31-16,-2 3-15 0,-2 3-26 0,2-2 25 0,-4 2 8 16,4 3-12-16,-6 1-14 0,1 1 32 0,2 0-24 15,-3 2 26-15,-2 3-14 0,0 1 19 0,-2-3-7 16,-3 5-19-16,0-4-5 0,0 4 5 0,0-1 7 0,-3 1-1 15,-1 4-16-15,0-5 11 0,0 1-4 0,-2 0-3 16,0 0-4-16,1-2 1 0,-1 2-8 0,0 0 5 16,-2 1 1-16,2-4 6 0,0 4-17 0,-2-2 18 15,0-1-9-15,4-2-12 0,-3 2 24 0,2-3-30 0,0-1-1 16,2 0-2-16,-1 0 33 0,1-3-10 0,0-2-9 16,0 2-12-16,3-4 14 0,-1 5 1 0,1-5 7 0,-3 6-23 15,3-6 15-15,0 0 0 0,0 0-19 0,3 5 19 16,-3-5 1-16,7 0-5 0,-7 0-1 0,11-1-9 15,-5-1 10-15,1 1 8 0,0 0-23 0,7 1 15 0,-5-3-16 16,1 6 8-16,-3-3 0 0,2 0-13 16,3 1 22-16,-3 2 4 0,3 0-22 0,-1 1 9 0,-2-1-7 15,2 4 6-15,-1-2-6 0,-1 2-7 0,-4-3 23 16,3 3-5-16,1 1-3 0,-6-2 11 0,3 2-12 0,-1 2 10 16,-4-2-1-16,3 3-13 0,-2 0 19 0,2 0-13 15,-4-2-5-15,-1 0 10 0,1-1 4 0,-4 3-21 16,2 2 10-16,-2-1-6 0,-1 2 20 0,-2-3-6 0,1 0 0 15,-4 0-4-15,3 0 11 0,-2-2-7 0,-2 1-7 16,2-2 27-16,-2 1-6 0,1-2 9 0,0 0-21 16,2-4 13-16,1 3 15 0,-1-2-28 0,3 0 22 0,-5-1-8 15,5 2-4-15,5-5 8 0,-13 2-19 0,8-2-7 16,5 0 13-16,-12 3 0 0,12-3 5 0,0 0 5 16,-10-5-17-16,10 5-1 0,-8-3-3 0,8 3-3 15,-6-7 6-15,6 7-9 0,-7-5-6 0,5 2-9 0,-2 1-14 16,4 2-7-16,0 0-4 0,-7-11-47 0,7 11 19 15,-4-5-21-15,4 5-45 0,0 0 31 0,-2-8-32 0,2 8-9 16,0 0-415-16,6-6 187 0,-6 6 126 0</inkml:trace>
  <inkml:trace contextRef="#ctx0" brushRef="#br0" timeOffset="-105001.09">2090 7708 44 0,'-4'-11'138'16,"3"4"-38"-16,1 7 22 0,-5-13-22 0,2 7-22 0,3 6 22 16,-4-11-16-16,4 11-19 0,-2-6-7 0,2 6 2 15,0 0-7-15,0 0-40 0,0 0 36 0,0 0 8 16,0 0-40-16,-13 11 7 0,13 2-19 0,-4-5 34 16,3 3 3-16,0 0-3 0,1 2-20 0,-2 1-7 15,2 3 16-15,0-5-30 0,2 2 22 0,0 0 9 16,-1-2-8-16,2 1-7 0,1 1-20 0,2-3 7 0,-1 0 18 0,0 1-25 15,1 0 32-15,0-3-16 0,3 2 5 0,-4-2-18 16,3-1 24-16,-2-1-19 0,-1 0 8 0,4-3 22 16,-2 0-23-16,0-3 14 0,0 0-13 0,-7-1 8 15,11 0 9-15,-6 0-32 0,-5 0 6 0,12-3 18 0,-7 0-21 16,5-1 1-16,-2-5-5 0,1 4-2 0,-3-3 20 16,3-1-4-16,-4-1-1 0,0 1 15 0,-1-1-25 15,-1-2-4-15,0 0 31 0,0 3-10 0,1 1 2 16,-3 2 1-16,2-1-2 0,-3 7 2 0,2-11 20 0,-2 11 5 15,1-8-21-15,-1 8 23 0,2-5-14 0,-2 5-4 16,1-8-5-16,-1 8-1 0,0 0-20 0,0 0-7 0,0 0-4 16,3-5 21-16,-3 5-8 0,0 0 6 0,0 0-12 15,0 0 26-15,1 13 5 0,-1-6-20 0,0-1-6 16,4 7-13-16,-6-1 21 0,4 4 5 0,-2-3 3 16,0 4 4-16,-4-4-12 0,6 3-6 0,-4 0 8 0,2 1-19 15,0-2 18-15,0 3 0 0,0-5-14 0,-3 3 26 16,5 0-13-16,-1-2-11 0,-1 0 9 15,0-3-10-15,0 0 8 0,0-2 7 0,0-1-8 0,0-1 2 0,0-7 1 16,0 12-4-16,0-12-9 0,2 11-1 0,-2-11-19 16,0 8-10-16,0-8-14 0,2 7-5 0,-2-7-25 15,0 0-14-15,0 0 19 0,0 0 7 0,0 0-31 0,6 10-24 16,-6-10 0-16,0 0-337 0,0 0 152 0,0 0 104 16</inkml:trace>
  <inkml:trace contextRef="#ctx0" brushRef="#br0" timeOffset="-104473.18">2527 7565 52 0,'-3'-12'110'0,"3"12"-25"0,2-8 20 15,-2 8-43-15,0 0-3 0,0 0 27 0,0 0-39 0,0 0 0 16,0 0 9-16,0 0-8 0,0 0 20 0,0 0 7 16,-8 25 7-16,7-14-17 0,0 0-22 0,-1 4 22 15,1 1-25-15,1 0 22 0,-1-1-13 0,1 2-9 16,0-2 12-16,2 5-25 0,-2-4 15 0,2 4-21 0,-2-1-4 15,1-2 17-15,0 3-15 0,-1-1-3 0,2-3 7 16,1 4-26-16,-2-3 27 0,2-2 1 0,-1 0 2 16,-1 0-14-16,1-2-13 0,-1 2 6 0,1-4 21 0,0 2-18 15,-1-3 12-15,1-4-15 0,0 1-5 0,1-2 20 16,0 2-3-16,-3-7-26 0,6 7 23 0,-2-3 7 16,-1-3-17-16,3 0-10 0,-3-1 3 0,3 3 27 0,-2-3-13 15,-4 0-9-15,11-3 16 0,-6 1-16 0,3-2 12 16,-2-2-18-16,3 3 6 0,-1-4 5 0,-2 0 16 15,-1 1 6-15,3-2-7 0,-6 0-6 0,1 1-2 16,-3-1 20-16,2 2-12 0,-2 0 2 0,-2 0-3 0,2 0 13 16,0 0 6-16,0 6-23 0,-4-11-5 0,1 7 12 15,-1 0-1-15,1 1 0 0,-5-1-15 0,2 3 3 0,6 1 14 16,-13-5-17-16,13 5 1 0,-10-1 4 0,10 1-12 16,-10 1-32-16,0 1-12 0,2 2-69 0,-3 0-20 15,0-1 3-15,3 4-53 0,-5 0-406 0,4 0 197 16,1 3 130-16</inkml:trace>
  <inkml:trace contextRef="#ctx0" brushRef="#br0" timeOffset="-101014.28">2638 7392 59 0,'0'0'50'0,"0"0"-16"0,-8-2-2 15,8 2 0-15,0 0 15 0,0 0-5 0,-6-4-9 16,6 4-22-16,0 0 38 0,-5-5-28 0,5 5 8 0,0 0-7 15,-5-4-1-15,5 4 20 0,0 0-12 0,0 0-1 16,-8-6-12-16,8 6-8 0,-6-4-9 0,6 4 21 16,-7-4 3-16,7 4-5 0,-5-3 3 0,5 3-6 15,-11-4-20-15,11 4 43 0,-9-6-31 0,4 4 10 16,5 2-5-16,-14-8-1 0,5 6-3 0,9 2-9 0,-12-6 16 16,4 5 3-16,8 1-17 0,-16-6 5 0,8 3 3 0,8 3 9 15,-19-6-22-15,10 4 3 0,-4-1 15 16,4 0 17-16,-1 2-39 0,10 1 4 0,-16-4 8 0,3 3-3 15,4-1 7-15,9 2 5 0,-13-1-7 0,13 1 3 16,-11 0-15-16,11 0 9 0,-13 0 15 0,13 0-18 0,-11 0-2 16,11 0 2-16,-11-2 6 0,11 2-3 0,-13-2 16 15,13 2-15-15,-11-1 7 0,11 1-16 0,-13 0 1 16,8 0 26-16,5 0-16 0,-12 0 6 0,12 0-10 16,-12 0 15-16,4-1-17 0,0-1 13 0,8 2-17 0,-16 2 32 15,2-2-37-15,2 0 3 0,2 0-1 0,-2 2 3 16,2-1-1-16,1-1 14 0,0 1 3 0,9-1-24 15,-15 2 1-15,9-2 32 0,-6 0-26 0,1 0 12 0,3 0 11 16,-1 0-12-16,-2 3-15 0,0-2-1 0,1-1 18 16,1 1-2-16,1-1 13 0,1 0-15 0,0 0 1 15,-3 0 3-15,-1 2 14 0,-1-2-8 0,-2 1-8 0,3 0-8 16,-2 2 14-16,3-3-10 0,-3 0-14 0,1 0 34 16,-1 2-5-16,2-2-29 0,1 0 35 0,-3 2-43 15,0 2 0-15,0-2 20 0,1 0-6 0,0 2-8 0,-1-3 35 16,-1 0-44-16,1 1 23 0,0 0 13 0,4-2-4 15,0 1 6-15,-1 1-15 0,0 2-12 0,0-2-1 16,0-1 34-16,2 1-32 0,2 0 16 0,-4 0-15 16,0-1 10-16,-1 1 25 0,1 2-45 0,0-4 26 0,1 4-23 15,0-2 13-15,9-2-11 0,-17 4 25 0,6 0-26 16,-1-2 8-16,3 0 16 0,-1 2-24 0,-1-4 12 0,3 3 10 16,-5-1-20-16,4 1 26 0,1 0 8 0,1-1 5 15,0-1-13-15,0 0-10 0,1-1-6 0,-1 1 5 16,-1 0 0-16,0 0 12 0,-2 3-2 0,2-2-18 15,0-1 10-15,0-1 4 0,2 0-12 0,6 0-10 0,-10 6 18 16,1-1-8-16,1-4 5 0,2 1-15 0,-1 1 25 16,2 0-13-16,-1-2 18 0,6-1-3 0,-9 3-25 0,4-2 21 15,5-1-28-15,-11 4 4 0,5-4 16 16,-1 10 2-16,-1-9 23 0,0 0-24 0,8-1-27 0,-13 2 29 16,8-2 19-16,0 0-17 0,-4 6 11 0,2-5-6 15,7-1-25-15,-13 5 20 0,8-2 8 0,-5 2-4 16,1-3-24-16,5 0 19 0,-3-1 5 0,1-1-24 0,1 1 29 15,-3 5-6-15,3-3 4 0,5-3-30 0,-12 5 20 16,6-4 7-16,2-1 5 0,-1 6-8 0,-1-4-11 16,-1 3 11-16,1-4 21 0,6-1-49 0,-9 6 11 0,5-1 4 15,-2-3 23-15,2 0-34 0,-2 4 26 0,-1 8 10 16,1-5-10-16,-1-4-31 0,2-1 42 0,0 1-27 16,1-2 8-16,-3 7 17 0,3-3 13 0,-1 3-30 15,1-5-8-15,1 0 0 0,-2-2 7 0,3 1 9 0,2-4 14 16,-4 5-34-16,4-5 17 0,-5 7 26 0,1 3-4 15,1-4-20-15,-1 5-23 0,1-2-6 0,-1-1 17 0,-1 1 18 16,0-2-31-16,2 4 28 0,1-5 2 0,-2 3-1 16,0-1-19-16,0 1 32 0,-1 2-23 0,0-2-9 15,1 3-35-15,-1-2 60 0,1 0-33 0,0 1 26 16,2-2 5-16,-1 1-26 0,-2-3 26 0,2 4 10 0,-2-1-41 16,3-2 36-16,-2 1-38 0,1-1 40 0,2 1 6 15,0 0-16-15,-1-4-26 0,2 2 32 0,-2 4-3 0,1-1-2 16,1-2-11-16,-2 1 20 0,1-2-9 0,1 0-11 15,0 2 5-15,0-3-1 0,0 2 9 0,0 1-16 16,1 2-19-16,-2-1 56 0,1 2-40 0,0 0 36 16,0 0-14-16,0 3-7 0,0-4 4 0,1 1 3 15,-1-3 0-15,2-2-21 0,-1 5 10 0,-1-2-8 0,1-3 2 16,-1-1 20-16,1 0-1 0,-1 1-30 0,2 0 18 16,-1 0 2-16,0 4 1 0,3-3-2 0,-3 0 6 15,1 1-1-15,2 2 6 0,-2-2-18 0,-1-1 23 0,1-1-30 16,4 3 11-16,-3-1 17 0,-1 0-23 0,2-1 17 15,0 2 8-15,0 0-29 0,1 1 24 0,-1-3-36 16,0 3 44-16,2-4 0 0,-1 4-24 0,0-1 20 0,-2-2-29 16,2 3 16-16,1-3 9 0,-1-5-7 0,3 7 8 15,-3-2 1-15,3-1-12 0,-1 2 3 0,-2-4 1 16,3 3 0-16,-1-5-20 0,0 5 15 0,2 0-1 0,-1-1 12 16,0 0-6-16,2-2-5 0,-3 2 3 0,1 0-11 15,1-1 18-15,1 1-22 0,-2-2-2 0,1 0 2 16,1 0 11-16,-1 2-5 0,0-2-4 0,1-1 10 0,0 1 2 15,-2-3-21-15,0 0 30 0,-1-1-8 0,5 3-16 16,-4-1 1-16,2-2 20 0,-1 4-27 0,-2-3 16 16,3 0 6-16,-2-2 5 0,4 3-11 0,-5-2 5 0,2 2-6 15,-1-3-19-15,0 1 26 0,0 0-22 0,5 2 19 16,-2-3-7-16,3 0 12 0,-1 3-12 0,0-3 2 16,3 0 1-16,-1 0 0 0,-2 2 10 0,-3 0-16 15,7-2 6-15,-4-2-8 0,2 2-2 0,0 2 7 0,1-2 15 16,-2 1-1-16,1-1-5 0,0-3-8 0,1 5-1 15,-6-2 16-15,5 0-15 0,-2 0 12 0,2-2-9 0,-6 2 2 16,2 0-5-16,1-2 9 0,1 2-15 0,-4 0 8 16,2 0-13-16,2-3 9 0,-3 3 2 0,-1 0 8 15,2 0-7-15,-1 0-23 0,3-2 20 0,1 1 6 16,-2-1-10-16,1 0 7 0,0 2 15 0,2-2-18 0,-1 2 6 16,-3-3-4-16,4 1-5 0,-2 2 4 0,2-2-7 15,0-1 7-15,1 1 4 0,-2 1 5 0,-2-1-2 0,3 0-11 16,-4-1 8-16,3 3-4 0,-2-1-11 0,1-3 6 15,-3 4 5-15,0 0 10 0,4-2-7 0,-4 0-9 16,0-1 8-16,2 3-7 0,-2-2 2 0,2-1 10 16,-2 2-18-16,-10 1 21 0,17-1-11 0,-11-1-12 0,5-3 14 15,2 2-1-15,-1 2-7 0,-3-2 18 0,-9 3 1 16,21-6-10-16,-12 4 5 0,1-3 0 0,1 1-1 0,-2 1-13 16,-9 3 20-16,15-5-16 0,-15 5 3 0,18-4-13 15,-9-1 9-15,0 4 7 0,-9 1-2 0,15-3 5 16,-7-4-8-16,-8 7 7 0,16-4-14 0,-16 4 2 15,12-5 6-15,-12 5 6 0,11-3-3 0,-3-1 5 16,-8 4 7-16,17-5-5 0,-17 5 1 0,11-5-5 0,-1 0-4 16,-3 2-3-16,-7 3 3 0,11-6-1 0,-4 3-2 15,-1 1 2-15,-6 2-7 0,11-5 17 0,-1 0-15 16,0 3 16-16,0-3-6 0,1 2 5 0,-2-1-7 16,0 1 2-16,2-1 8 0,-2-2-10 0,-2 4 7 0,2-2-5 15,-4 2 1-15,2-2-7 0,-1 1 0 0,-6 3 12 0,17-7-1 16,-10 3 6-16,1 1-3 0,-3 1-4 15,6-5 6-15,-1 1-9 0,-3 2 12 0,3-1-2 0,-3 1-7 16,2 0 13-16,-3 0-12 0,0 1-3 0,3-3 6 16,-3 3 1-16,0-2 6 0,-2 0-10 0,3 2-6 0,-7 3 20 15,8-7-19-15,0 2 7 0,-4-1-6 0,1 3 9 16,0-3-1-16,-5 6-9 0,9-8 8 0,-3 1-8 0,1 1 13 16,0-3-14-16,-2 6 6 0,0-4 6 15,1 2 1-15,-3 1-17 0,2 0 8 0,2-4 6 0,-3 3-12 16,3-2 1-16,-3 2 4 0,0 0 0 0,0 0-7 15,-4 5 0-15,7-8-6 0,-3 3 12 0,-4 5 2 0,6-9-8 16,-1 1 1-16,0-1-6 0,-2 5 27 0,0-3-17 16,3 0 7-16,-4 0-8 0,4-1-11 0,-3 0 34 15,-2 3-19-15,3-2 11 0,-4 7-12 0,2-12-1 16,4 2-1-16,-4 3-4 0,1 2-5 0,-2-4-2 0,-1 9 5 16,2-11-4-16,0 5 10 0,0 0 2 0,-2 6-5 15,5-16-17-15,-4 9 9 0,1 0 21 0,-2 7-15 16,3-10 6-16,-3 10 13 0,2-11-27 0,2 2 6 15,-3 0 1-15,2 4 2 0,-3 5 3 0,1-14 2 0,0 9-8 16,-1 5 9-16,0-18-1 0,0 9 5 0,0 1-22 16,0 8 0-16,3-17 28 0,-3 9-31 0,2 0 12 0,-2 8 7 15,-2-13 2-15,2 13-18 0,0-11 19 0,0 11-14 16,0-11 9-16,0 11-3 0,-2-10-9 0,2 10 16 16,-2-9-18-16,2 9 12 0,-4-10-16 0,3 4 22 15,1 6-6-15,-3-10 5 0,1 4-10 0,2 6 6 0,-1-12-7 16,-2 8-3-16,3 4 16 0,-4-17-13 0,2 9 1 15,2 1 11-15,0 7-12 0,-4-11-2 0,2 6 16 0,2 5-5 16,-2-9-10-16,2 9 18 0,-4-8-6 0,4 8-13 16,-5-10 23-16,5 10-21 0,-1-7-7 0,1 7-7 15,-4-9 17-15,4 9-5 0,-4-6 8 0,4 6-13 16,-4-8 8-16,4 8 6 0,-4-6 0 0,4 6-1 0,-4-6-13 16,4 6 5-16,-3-6-4 0,3 6 0 0,-6-7 20 15,6 7 51-15,-3-7-64 0,3 7-5 0,-4-9-3 0,4 9 2 16,-4-7 3-16,4 7 5 0,-5-7-6 15,5 7 7-15,-4-5-4 0,4 5-5 0,-4-7 5 0,4 7 4 16,-6-6 1-16,6 6-12 0,-4-8 13 0,4 8 3 16,0 0-12-16,-6-6 1 0,6 6-8 0,-3-5 24 0,3 5-26 15,-6-8 25-15,6 8-20 0,-3-4 15 0,3 4 0 16,-4-6-13-16,4 6-2 0,-5-3 15 0,5 3-12 16,0 0-5-16,-6-7 27 0,6 7-10 0,-4-5-20 0,4 5-5 15,0 0 10-15,-5-8 3 0,5 8 4 0,-5-4 7 16,5 4 1-16,0 0 17 0,-3-2-16 0,3 2-8 15,0 0 12-15,0 0-10 0,0 0 7 0,0 0-15 0,-7-6 1 16,7 6 12-16,0 0 3 0,-5-5-11 16,5 5 2-16,-4-3-13 0,4 3 26 0,-4-3-21 0,4 3-13 15,0 0 16-15,-7-6-5 0,5 5-1 0,-3-2 23 16,5 3-15-16,0 0 21 0,-10-5-27 0,7 2 20 0,-1 0 2 16,4 3-5-16,-6-5-44 0,3 3 44 0,-3 1 1 15,2-2 2-15,0 0 5 0,0 1-25 0,0-1-6 0,-1 1 19 16,0 0 9-16,-4-3-17 0,2 1-3 15,-2 0-9-15,-1 0 11 0,1 1 1 0,-1 1-15 0,-2-3 9 16,-1 3-14-16,-3-1 4 0,1 0-17 0,-5-1-6 16,1 3-19-16,-3-2-21 0,2 0-44 0,-5 3-49 0,2 0 3 15,-1 3-16-15,1-2-11 0,4 6-8 0,-6-7-458 16,6 4 221-16,5 0 150 0</inkml:trace>
  <inkml:trace contextRef="#ctx0" brushRef="#br0" timeOffset="-98400.28">3694 7686 16 0,'0'0'68'0,"0"0"2"16,0 0-26-16,0 0-2 0,0 0-12 0,0 0 22 0,0 0-7 16,0 0-16-16,-3-8 0 0,3 8 9 15,0 0-11-15,0 0 10 0,0 0 1 0,0 0-1 0,0 0-21 16,0 0-6-16,0 0 5 0,0 0 16 0,0 0-13 16,0 0-3-16,0 0 18 0,0 0-12 0,0 0-3 0,0 0 15 15,0 0 0-15,0 0-38 0,-16 4 27 0,16-4-2 16,0 0 18-16,0 0-3 0,0 0-40 0,0 0 15 15,0 0 16-15,-9 4-7 0,9-4-22 0,0 0 35 16,0 0-29-16,0 0 8 0,-6 3 27 0,6-3-20 0,0 0 8 16,-1 1 5-16,1-1-27 0,0 0 18 0,-4 5 11 15,4-5-27-15,0 0 4 0,0 0-5 0,-1 3 12 0,1-3-8 16,0 0 13-16,0 0-9 0,0 0 0 0,0 0 11 16,0 0 0-16,0 0-7 0,0 0 18 0,0 0-2 15,0 0 3-15,0 0-1 0,0 0 4 0,0 0-10 16,0 0 11-16,0 0-6 0,0 0-20 0,0 0 11 0,0 0-2 15,0 0 3-15,15-2 5 0,-9 2-4 0,-6 0 9 16,10-3-12-16,-1 3-3 0,2-3 12 0,3 2-11 16,-2-2-11-16,0 3-1 0,-3 0 1 0,7-3 12 0,-5 3 9 15,2-1-6-15,2 0-29 0,-2-2 26 0,2 3-6 16,1 0-24-16,-1 0 17 0,2-1-1 0,-1 1-5 16,0 0 10-16,2-6-2 0,-1 9 8 0,-1-6-10 0,-1 3-9 15,2 0 1-15,-1 0-4 0,0 0 5 0,-1 0-7 16,-1 0 2-16,3 0 20 0,-3 0-1 0,4 3-1 15,-6-3-9-15,5 0-21 0,-3 0 27 0,0-3-1 16,0 3-11-16,3 0-5 0,-3-2 16 0,1 1-10 0,-3 2 4 16,3-2 5-16,-1 0-10 0,-1-1-13 0,2 1 20 15,-2 1-1-15,4 0 1 0,-4-4-8 0,3 4 5 16,-2-3-9-16,1 3 17 0,0 0 3 0,0-3 1 0,-5 3-29 16,5 0 3-16,-1 0 15 0,2 0 5 0,-6 0 2 15,-1-1-17-15,1 1 14 0,4 1-9 0,-1-1 0 16,1-4 4-16,0 6 10 0,0-2-5 0,-1 2-22 0,2-2 26 15,-2-1-3-15,-2 1-11 0,4 0-1 0,0-4-10 16,-1 5 27-16,0-2 0 0,0 1-16 0,4-2 2 0,-6 4-15 16,3-2 17-16,-1 1 5 0,-3 1 6 0,3 0-6 15,-3-2-14-15,-4 0 5 0,3 3-12 0,-2-3 12 16,-1 3 12-16,-7-3 1 0,17 4-22 0,-6-1 20 16,-4-1-5-16,2-3 5 0,-9 1 1 0,13 1-3 15,-13-1 5-15,12 2 4 0,-12-2-16 0,0 0 17 0,19-3-6 16,-19 3 6-16,11 3 7 0,-11-3-2 0,13 0-2 0,-13 0-8 15,11 0-5-15,-5 0-1 0,-6 0 1 16,10 0 11-16,-10 0-9 0,0 0-10 0,0 0 9 0,15 0 5 16,-15 0-6-16,0 0 0 0,0 0-2 0,12 3 5 15,-12-3 1-15,6 0-9 0,-6 0 4 0,0 0 0 16,0 0-7-16,0 0 1 0,0 0-2 0,0 0-1 0,9 1 3 16,-9-1 9-16,0 0-3 0,0 0-1 0,0 0 0 15,0 0-2-15,0 0 5 0,0 0-8 0,0 0-7 16,0 0 3-16,0 0 9 0,0 0-10 0,0 0 9 15,0 0 2-15,12 3-7 0,-12-3 4 0,0 0 3 0,0 0-3 16,0 0-6-16,0 0 10 0,0 0 6 0,0 0-7 0,0 0-1 16,0 0 2-16,0 0-5 0,0 0-12 15,0 0 9-15,0 0-1 0,0 0 2 16,0 0 4-16,0 0 1 0,0 0 2 0,0 0-5 0,0 0-7 0,0 0 12 16,0 0-4-16,0 0 1 0,0 0 5 0,0 0-15 15,0 0 9-15,0 0 1 0,0 0-5 0,0 0 1 0,0 0-3 16,0 0-3-16,0 0 3 0,0 0-2 0,0 0 6 0,0 0-3 15,0 0 1-15,11-7-1 0,-11 7-1 16,0 0 5-16,0 0-8 0,0 0 9 0,0 0 3 0,0 0-2 16,0 0-13-16,0 0 17 0,0 0-11 0,0 0 5 15,0 0-4-15,0 0-10 0,0 0 10 0,0 0-5 0,0 0 16 16,0 0-17-16,0 0 1 0,0 0 9 0,0 0-1 16,0 0-1-16,0 0-11 0,0 0 8 0,0 0 2 0,0 0-1 15,0 0-8-15,0 0 11 0,0 0 1 16,0 0-15-16,0 0 6 0,0 0 2 0,0 0 5 0,0 0-2 15,0 0-4-15,0 0 4 0,0 0-1 0,0 0 8 16,0 0-1-16,0 0 3 0,0 0-9 0,0 0-1 0,0 0-4 16,0 0 0-16,0 0 7 0,0 0 3 0,0 0-10 15,0 0-4-15,0 0 8 0,0 0 8 0,0 0-1 16,0 0-7-16,0 0 0 0,0 0 0 0,0 0 0 16,0 0-1-16,0 0 1 0,0 0 6 0,0 0-18 0,0 0 10 15,0 0 3-15,0 0 0 0,0 0-1 16,0 0 1-16,0 0 3 0,0 0-2 0,0 0 1 0,0 0-1 15,0 0 1-15,0 0-11 0,0 0 10 0,0 0 5 16,0 0-6-16,0 0-2 0,0 0 3 0,0 0 3 0,0 0-3 16,0 0 1-16,0 0 3 0,0 0-8 0,0 0 5 15,0 0-3-15,0 0-10 0,0 0 6 0,0 0-4 16,0 0-7-16,0 0 6 0,0 0 4 0,5-7 1 0,-5 7-12 16,0 0-4-16,0 0 13 0,0 0-3 0,0 0-14 15,0 0 14-15,0 0 0 0,0 0-6 0,0 0 4 16,0 0-19-16,0 0 15 0,0 0-14 0,0 0 7 0,0 0-11 15,0 0-17-15,0 0 11 0,0 0-21 0,0 0 11 16,0 0-13-16,0 0-2 0,0 0-45 0,1-14 16 16,-1 14 0-16,0 0-25 0,0 0-5 0,0 0 8 15,-2-15-20-15,2 15-369 0,0 0 170 0,0 0 112 0</inkml:trace>
  <inkml:trace contextRef="#ctx0" brushRef="#br0" timeOffset="-86717.23">2616 7402 1 0,'0'0'70'0,"-8"-2"-32"0,8 2-3 0,-6-5 4 16,6 5 8-16,0 0-17 0,-9-3-11 0,9 3 26 0,-6-2-18 15,6 2 8-15,0 0-9 0,-10-5-10 0,10 5 21 16,-8-2-17-16,8 2 5 0,-6-5-9 0,6 5 19 0,-9-1-2 16,9 1-21-16,-14-3-3 0,10 0-1 0,4 3 12 15,-13 0 7-15,6-2-22 0,-5 0 6 0,2-2 10 16,-4 2-7-16,3-1 4 0,0 3 2 0,-1-2-16 16,1-1 7-16,0 3 2 0,-1-2-15 0,0 0 22 0,0 1-16 15,-1 0-4-15,-1-1 4 0,2 2-5 0,0 0 1 16,-1 0-8-16,1-2 20 0,-1 1-18 0,5 1 4 15,-4-2 0-15,-1 2 11 0,3 0 5 0,-3 0-19 16,2 0-3-16,0-2 1 0,-2 4 21 0,2-2-10 0,0 0-4 16,2 0 7-16,1 0 0 0,0 0 0 0,0 0 10 15,0 0-22-15,-1 0-6 0,1 0 21 0,-2 2-16 0,5-2-3 16,-3 0 8-16,2-2 14 0,-3 2-14 16,3 2 17-16,-1-2-25 0,-1 0 30 0,1 0-28 0,-1 0 1 15,2 0 18-15,-3 0-11 0,3 0 7 0,-1 0 7 16,1 0-39-16,-2 0 24 0,1 0-9 0,0 0 4 0,-1 0 2 15,2 0-15-15,-1 0 38 0,0 1-13 0,0 1-15 16,1-2 21-16,0 0 1 0,-2 0-6 0,0 0-13 16,1 0 8-16,1 0-12 0,1 0 23 0,-3 0-15 0,2 2-8 15,0-2 11-15,1 0 15 0,-2 1-19 0,-1 0 6 16,1-1-8-16,1 0 23 0,-1 1-26 0,0-1 9 16,2 1 11-16,-1 0-3 0,1 0-10 0,-1-1-8 0,1 1 17 15,-3 1-20-15,2-1 11 0,6-1-23 16,-13 3 16-16,7-2 7 0,6-1-12 0,-16 4 18 0,9-3-14 15,-3 0-3-15,10-1 1 0,-10 2 10 0,10-2 16 16,-7 2-4-16,7-2-4 0,-10 0 3 0,10 0-24 0,-9 0 31 16,9 0-17-16,-9 0 24 0,9 0-34 0,-13 3-15 15,7 0 41-15,6-3-22 0,-11 1 20 0,5 1-10 16,0-4 10-16,6 2-13 0,-11 3 2 0,6-3 11 16,5 0-33-16,-11 2 18 0,11-2 7 0,-13 3-30 0,13-3 11 15,-10 2 23-15,4-4 2 0,-5 6-15 0,2-2 8 16,2-1-1-16,0 0-20 0,-1 1 6 0,8-2 18 15,-10 4 2-15,10-4-23 0,-10 2 28 0,10-2-7 0,-11 1-9 16,11-1-12-16,-11 4 31 0,11-4-35 0,-9 3 14 16,3-2 12-16,1 1-4 0,0-2 4 0,5 0-33 15,-12 2 9-15,5 0-19 0,3 1 46 0,-2-3 15 0,6 0-27 16,-7 2-8-16,7-2-6 0,-10 2-9 0,3 1 31 16,1-2 0-16,1 0 1 0,-3 2-7 0,-1 0-17 15,0 1-28-15,2-1 52 0,0 1 7 0,0-4-9 0,1 3-12 16,3-2 11-16,-3 1-11 0,1-1 13 0,0 0-21 15,-1 1 12-15,2 0 17 0,0 1-1 0,0 0-14 16,-1-3 9-16,5 0-7 0,-6 1-14 0,1 0 23 16,5-1-6-16,-8 1-15 0,4 2-9 0,0-2 31 0,4-1-7 15,-6 2-14-15,2 0 15 0,-1 1-23 0,3-3 28 16,2 0-14-16,-8 3-17 0,4-2-11 0,4-1 34 16,-6 4-5-16,2-3 3 0,-1 1 1 0,0-1 1 15,0 4-2-15,1-4 6 0,-2 0-1 0,3 2 0 0,3-3-11 16,-12 7-12-16,7-4 28 0,0-1-1 0,0 1-11 15,0-1 2-15,-5 3 3 0,1 1-3 0,0-1 3 0,0 1 4 16,0-5 13-16,0 6-35 0,1-1 12 0,-2-1-8 16,2-1-1-16,-2 1 6 0,1-2-7 0,1-1 23 15,1 2-23-15,3-1 8 0,0 0 13 0,4-3-13 16,-10 7 0-16,6-4 11 0,-2 7-4 0,0-8-16 0,0 1-5 16,1 5 25-16,-1-6-14 0,2 2 0 0,4-4 10 15,-7 4 1-15,3-5 7 0,4 1-21 0,0 0 3 0,-7 7 10 16,7-7-10-16,-5 2 4 0,5-2-25 0,-7 12 46 15,4-10 1-15,-3 5-5 0,0-4-24 0,6-3 1 16,-11 14 20-16,7-8-33 0,0-5 23 0,4-1-14 16,-7 8 31-16,4-5-52 0,-2 5 45 0,1-5-12 15,0 3-3-15,4-6-5 0,-5 7 21 0,5-7-31 16,-4 5-1-16,4-5 9 0,-5 4 24 0,3-1-24 0,1 0 25 16,1-3-23-16,-2 4-5 0,-2 1 18 0,1-2-7 15,3-3 10-15,-3 6-24 0,3-3-3 0,-2 2 7 0,0-1-6 16,0 2 8-16,1 0-3 0,0 1 31 0,-1-3-16 15,0 0-3-15,-1 1 6 0,2 0-16 0,-1 0 6 0,0 1 1 16,1 0-12-16,-3 1 24 0,0 1 2 0,3 0 14 16,0 0-4-16,0-1-45 0,-2-1 56 0,2-2-37 15,-1 1-14-15,0 1 28 0,1-2 19 0,-1 0-37 16,-2 4 4-16,3-1 3 0,-1-2-4 0,2 0 5 0,0 2 24 16,0-7-49-16,-5 13 4 0,5-6 25 0,-2-1 7 15,2 2-6-15,-1-3-32 0,1 2 24 0,-1-2 6 16,1 2 15-16,-2-2-33 0,2 7 3 0,0-4 31 0,0 1-34 15,0-3 3-15,0 0 24 0,0 0-8 0,0 0 1 16,0-1 1-16,-1 2-12 0,2-1 17 0,-2 0-12 16,1-1-18-16,1 0 12 0,-1 1 19 0,0 1 11 15,0-3-27-15,0 1 19 0,2 1-1 0,-2 0 5 0,0-1-32 16,1-1 15-16,0 3 4 0,-1-2-15 0,3 1-3 16,-1 0 24-16,-2-6-2 0,4 19 6 0,-1-5-1 15,-2-7-21-15,0 0 4 0,2 1 22 0,-1-2-15 0,-2-6-14 16,3 18 24-16,0-12-21 0,-3-6-1 0,3 8 10 15,0-3 0-15,-3-5-8 0,5 5 15 0,-5-5-18 16,4 9 5-16,-4-9-4 0,4 7 19 0,-4-7-14 0,3 10-2 16,0-7 12-16,2 8 4 0,-3-6-12 0,3-4 11 15,-5-1-6-15,5 12-17 0,-3-9 11 0,3 9 23 16,-2-8-18-16,1 2-10 0,0 3 29 0,0-4-27 16,-1-1 27-16,-3-4-29 0,7 12 21 0,-5-9-11 0,-2-3-11 15,6 5 2-15,-6-5 3 0,7 6-6 0,-4-3 8 16,-3-3 3-16,7 3 31 0,2 7-6 0,-5-3-19 15,1-3-17-15,-1 1-5 0,-4-5 14 0,9 10 10 0,-2-2 11 16,-1-1-20-16,-2 2 3 0,-1-7 9 0,1-1-10 16,-4-1-16-16,9 5 19 0,-9-5-24 0,6 4-2 15,-6-4 10-15,7 4 8 0,-3-1 4 0,-4-3-11 0,6 3 3 16,-6-3-1-16,9 5 7 0,-1 3 16 0,-1-6 2 16,-1 2-25-16,1 3 24 0,-1-4-29 0,1 0-10 15,-7-3-10-15,13 7 49 0,-6-3-23 0,-2-1-8 16,1-1 26-16,-6-2-17 0,9 5 8 0,-4-3-8 0,1 0 13 15,-6-2-12-15,9 4-5 0,-4-1 11 0,0-2 4 16,4 4 4-16,-2-2-8 0,0 4 3 0,-3-5-14 0,3 1 20 16,-1-2-1-16,-6-1-22 0,7 4 27 15,-1-2-3-15,-3 0-13 0,3 1 13 0,-6-3-16 0,0 0-7 16,11 5 25-16,-7-5-6 0,-4 0-11 0,9 2-2 16,-9-2-7-16,8 2 9 0,-2 0 18 0,-1 1-10 0,-5-3-17 15,9 4 19-15,-9-4-18 0,9 3 6 0,-5-3 15 16,-4 0-24-16,11 1 13 0,-11-1-10 0,12 1 21 15,-7 0-7-15,1 1-4 0,1-1 23 0,3 1-9 16,-10-2-18-16,16 0 13 0,-16 0-16 0,13 0 8 0,-8 0 2 16,-5 0-3-16,13 0 4 0,-13 0-2 0,12-2 17 15,-12 2-26-15,0 0 0 0,14-6 1 0,-8 6 31 0,-6 0-23 16,11 0-7-16,-1-4 20 0,0 1-20 16,-10 3-19-16,13-5-4 0,-13 5 12 0,9-5 0 0,-9 5-11 15,12-11-23-15,-3 6 2 0,-2-2 5 0,1-1-35 16,-2 2-187-16,-3 3 90 0,-3 3 58 0</inkml:trace>
  <inkml:trace contextRef="#ctx0" brushRef="#br0" timeOffset="-83517.99">1911 11862 21 0,'0'0'62'16,"0"0"-8"-16,0 0-15 0,0 0 17 0,0 0-10 15,0 0 4-15,0 0-17 0,0 0 9 0,0 0-4 16,0 0-9-16,0 0-13 0,0 0 38 0,0 0-20 0,0 0-7 15,0 0-10-15,-19 6 27 0,12-5-31 0,-5 2 0 16,-1 2-4-16,-1-2 1 0,-2 0 26 0,1 1-22 16,0-2 6-16,0 1-8 0,0-1 20 0,-1 1-29 0,-1 1 12 15,3-1-10-15,0-1-8 0,-1 1 50 0,1-2-12 16,0 3-39-16,3-2 47 0,2-2 3 0,2 2-27 16,-1-2-52-16,8 0 14 0,-11 3 54 0,7-2 7 15,-1 0-1-15,5-1-6 0,-9 2 1 0,5-2-24 0,4 0-3 16,-5 2-14-16,5-2-17 0,0 0-15 0,-9 3 29 15,9-3 37-15,0 0-58 0,0 0 18 0,0 0-6 16,-10 2 7-16,10-2 4 0,0 0-12 0,-3 0 43 0,3 0 31 16,0 0-28-16,0 0-40 0,9 1 59 0,-9-1-80 15,9 2 37-15,-9-2-15 0,13 0-25 0,1 0 19 16,-1-2 47-16,3 2 29 0,0-1-65 0,3-1-6 16,0-1 55-16,1 1-20 0,2-1 0 0,1 2 14 0,-1-2-67 15,2 1 67-15,0 0-7 0,-1-1-26 0,2 2 3 16,-1 0 13-16,0 0-26 0,-1 1-41 0,0-2 5 15,-2 4 5-15,2-4 86 0,-4 2-84 0,3 0 90 0,-2-1-87 16,2 2 2-16,0-1 83 0,-2 0-81 0,3-1 85 16,1 0-65-16,-2 1-19 0,3 0 7 0,0 0-19 15,-1-3 91-15,1 3-3 0,-1 0 11 0,0 0-93 0,0 0 71 16,-1 0-76-16,1 0 4 0,-2 0 73 0,2 0 21 16,-2 0-3-16,4 0-77 0,-4 3-30 0,2-3 99 15,13-3 11-15,-6 3-2 0,-3 3-9 0,12-3-36 0,-9 0-35 16,-3 0 72-16,10 0-54 0,-7 2 26 0,8-3 35 15,-9 1-73-15,0 1 17 0,-7-1-11 0,1 0 81 16,-1 0-40-16,-1 2 14 0,1-1-30 0,-2-1-25 0,-3 0 56 16,-1 1-22-16,-3 0-15 0,2 1 23 0,-3-2-31 15,0 0 18-15,-4 0-72 0,-1 0 41 0,-1 0 47 16,0 1-39-16,0-1 42 0,-4 2 12 0,3-2-36 16,-2 0 37-16,-4 0-12 0,0 0-21 0,14 0 6 15,-11 0 11-15,-3 0 9 0,6 0-21 0,-6 0-12 0,7-3 32 16,-7 3-33-16,5-2-3 0,0 1 21 0,-5 1-28 15,4-2 8-15,-4 2 18 0,5-2-8 0,-5 2-2 0,0 0-21 16,0 0 26-16,0 0 2 0,7-2-14 0,-7 2-21 16,0 0-28-16,3-3-84 0,-3 3 42 0,0 0-30 15,0 0-38-15,0 0-13 0,0 0-449 0,0 0 204 16,0 0 136-16</inkml:trace>
  <inkml:trace contextRef="#ctx0" brushRef="#br0" timeOffset="-82231.29">4253 11671 42 0,'-6'-7'59'0,"6"7"-20"0,0 0 12 0,-8 0 8 16,8 0 1-16,-7-3-23 0,7 3 7 0,0 0 8 15,-14 1-28-15,14-1 1 0,0 0 2 0,-22 0-5 16,8 2 18-16,-1-2-18 0,0 3 16 0,0-2-1 16,0-2-17-16,1 1 1 0,-2 2 2 0,1-2 7 0,0-1-9 15,1 2-3-15,-13 3 47 0,16-4-56 16,-1 3 22-16,0-3 38 0,1 0-64 0,2 2 5 15,-1-2 65-15,4 1-12 0,0-1-58 0,1 0 53 0,5 0-24 16,0 0-53-16,-14 0 62 0,10 0 19 16,-2 1-29-16,6-1-69 0,-7 1 84 0,7-1-85 15,0 0 77-15,0 0-41 0,-6 0 54 0,6 0-72 16,0 0 60-16,-6 1-46 0,6-1 20 0,0 0 27 0,0 0-10 16,0 0-10-16,0 0-48 0,0 0 79 0,0 0-23 15,0 0 10-15,0 0 3 0,0 0-2 0,16 1-24 0,-16-1 19 16,12 1-59-16,-6-1 53 0,0 2-18 0,1-2 10 15,6 1-3-15,-3-1-24 0,5 1 54 0,-5-1-30 16,5 2-39-16,0-2 53 0,-1 0-97 0,1 0 25 16,-1 3 69-16,1-3-61 0,1 0 62 0,-2 0-6 0,1 0 6 15,3 3-72-15,-4-2 78 0,3 0-25 0,1-1-48 16,-4-1-24-16,4 0 42 0,-4 2 52 0,1 0-7 0,0-2 6 16,2 1-15-16,0 0 11 0,-2-1 5 0,0-1-60 15,0 1 38-15,0 1 13 0,0 0-32 0,-1 0 24 16,1 0-8-16,-2-3 9 0,0 1 1 0,2 1-9 15,-4 0 6-15,2 2-20 0,3-4 21 0,-2 2-33 16,0 0 7-16,3-1 31 0,-2 0-15 0,1 0-34 0,3-1 42 16,1 1 12-16,-2 0-14 0,1 0-25 0,3-1 10 0,-1 3 20 15,-1-3-2-15,1 2 6 0,1-3-20 16,-3 3 13-16,3-2-8 0,-3 2 0 0,-2 0-14 0,3-2-4 16,-1 0 2-16,0 2 0 0,-2 0 13 0,0-1 11 15,0 1-7-15,-1-1 4 0,0 2-6 0,4 1-18 0,-4-2 4 16,2 1 13-16,-1 0 8 0,0 1-6 0,4-1-4 15,-4 0 0-15,2-1 8 0,0 1-7 0,2 1 4 16,-1 1-24-16,0-2 20 0,1 2 5 0,-1-1-8 16,0-2-2-16,-1 2 9 0,1 0-1 0,-1-1-24 0,2 3 22 15,-2-3 1-15,-1 1 0 0,1-1-24 0,-1 3 8 16,1 0 25-16,-3-3-17 0,1 1-23 0,1-2 28 16,-1 1-15-16,1 0 2 0,0 0 14 0,-1 0 17 0,1-2-11 15,1 2 0-15,1 0-4 0,-2 0-3 0,1 2-12 16,-2-4 26-16,1 4-22 0,3-2-19 0,0 0 34 15,-2 2-6-15,0-2 18 0,-1 3-12 0,1-3-9 0,0-2 24 16,-2 2-14-16,0 0 1 0,-1 0 3 0,-1 0-6 16,0 0 12-16,-3 0-9 0,3 0 11 0,2-1-3 15,-4 1-12-15,2-1 11 0,-1 1 1 0,-3 1-3 16,4-3 1-16,-3 0 3 0,2 0 5 0,1 0-4 0,-3 1-8 16,-3-2 10-16,0 3-10 0,0 0-4 0,-4 0 5 15,0-1 7-15,0 0-1 0,2 1 6 0,-7 0 0 0,9-2-10 16,-6 1 7-16,-3 1 6 0,0 0-15 0,11-1-1 15,-11 1 15-15,0 0-19 0,8-1 10 0,-5-1-14 16,-3 2 12-16,0 0-16 0,5-2 12 0,-5 2 6 16,0 0-12-16,0 0-1 0,0 0 3 0,7-5-7 0,-7 5-1 15,0 0-2-15,1-2 2 0,-1 2-20 0,0 0-24 16,0 0-13-16,0 0-21 0,0 0-19 0,-9-5-54 0,9 5-13 16,0 0-2-16,-19-8-30 0,10 5-3 0,-2 1-413 15,-4-1 202-15,-2 7 136 0</inkml:trace>
  <inkml:trace contextRef="#ctx0" brushRef="#br0" timeOffset="-81098.49">4171 11733 41 0,'-13'-1'47'0,"0"-1"5"0,1 1 3 0,1 0-4 16,-1-2-6-16,4 3-5 0,-2 0-6 0,10 0 4 0,-13-3 21 15,13 3-40-15,-13 0 22 0,13 0-14 0,-8-1-4 16,4 2 56-16,4-1-47 0,0 0-28 0,0 0 24 16,-14-3-18-16,14 3-7 0,0 0 14 0,-9-1 11 15,9 1 1-15,0 0-13 0,-5 3 15 0,5-3 63 0,0 0-59 16,0 0-12-16,-3 4 6 0,3-4 9 16,0 0-53-16,0 0 16 0,0 0 8 0,0 0 35 0,0 0-10 15,13 0 0-15,-8 2-12 0,-5-2 15 0,8 1-34 16,-3 0 32-16,0 0-46 0,0 1 43 0,-5-2-70 0,15 2 63 15,-3-1 11-15,-1 3-3 0,1-4-69 0,0 3 63 16,-1-2 26-16,3 2-95 0,1-2 78 0,0 0-65 16,1-1 70-16,1-1-47 0,-1 2-37 0,2-1 40 0,1 2 7 15,1-1-11-15,-1-2 56 0,2-1 22 0,1 2-35 16,-1-1 18-16,2 0-30 0,-2 2-39 0,5-2-27 16,-4-2 7-16,2 3 76 0,-2 0 8 0,3 0-2 15,-1 0-19-15,-3 0-4 0,3-1 9 0,-1 2-12 0,0-1-74 16,-1 0 66-16,0 3 37 0,1-3-12 0,-1 0-45 0,0 0 41 15,1 0-54-15,-1 0 3 0,-3 1 6 16,3-4-3-16,2 3 59 0,-3 0 4 0,2-1-54 0,-2 0 41 16,0 1 3-16,1 1-2 0,-2-2-40 0,3 1 25 15,-1 0 21-15,-2-3-33 0,-2 3 3 0,5 0 12 0,-4 0-23 16,3-2 37-16,-2 4-18 0,1-2 14 0,-1 0-6 16,2 3-35-16,-3-3 13 0,3 1 21 0,-3 0-13 15,3-1 4-15,-2 2-11 0,-1-1 4 0,2-1 15 16,-2 1-7-16,0 2-18 0,0-4-4 0,2 1 7 0,-1 0 18 15,-2 1-22-15,-1-1 23 0,2 0-6 0,0 0-7 16,0-1-4-16,-1 1 9 0,3 1-10 0,-7-1 1 0,6 0 1 16,-2 0 5-16,0-1 8 0,4 1-10 0,-2-2 11 15,-3 2-5-15,-2 2-4 0,0-2 1 0,1 0-7 16,-1-2 11-16,0 2 15 0,1 0-31 0,-2 0 14 16,0 2-7-16,1-4 1 0,-1 2-6 0,-1 0 2 0,0-1 4 15,0 1-2-15,-1 0-12 0,1 0 14 0,1 0-5 16,-4 1 4-16,4-1 0 0,-2 2 1 0,-1-1 0 15,1-2-5-15,1 1 11 0,-3 0-13 0,1 0 3 16,-4 0-1-16,2 0 10 0,-1 0-11 0,-1-2 0 0,-1 4 5 16,1-2-5-16,-1 0 9 0,3-2-6 0,-3 2-4 15,2 0 4-15,-1-1-1 0,1 2-5 0,-1-1 12 0,-2 0-1 16,2 2-7-16,0-2 1 0,1 0 9 0,-1 0-1 16,0 0-14-16,-1-2 6 0,2 2 14 0,-3-1-4 15,1 1-4-15,-6 0-11 0,11 0 11 0,-7-1-3 16,2-1-28-16,-2 0 22 0,-4 2 11 0,6 0-11 0,-6 0 10 15,6 0-9-15,-6 0 1 0,6-3 2 0,-6 3-8 16,6 0 10-16,-6 0 2 0,0 0-4 0,5-2 4 0,-5 2-23 16,0 0 9-16,3-3 5 0,-3 3-14 0,0 0 6 15,0-5 3-15,0 5-10 0,0 0-11 0,0 0-7 16,-6-10-28-16,6 10-5 0,-7-3-40 0,3 2 14 16,4 1-19-16,-13-5-1 0,8 5-34 0,-5-6-18 0,0 3-6 15,-1 3-7-15,-4-1-408 0,1 0 195 0,-3 1 128 16</inkml:trace>
  <inkml:trace contextRef="#ctx0" brushRef="#br0" timeOffset="-79972.22">4918 11647 63 0,'-18'0'45'0,"-3"-3"7"0,5 3 2 0,-2 0-4 0,0 0-3 16,4-1 5-16,0 1 6 0,1 0-12 0,4-1-11 15,0 1 10-15,9 0-10 0,-15-2-9 0,15 2 2 16,-10 0 6-16,10 0-10 0,-10 0 12 0,6 2-2 15,4-2-10-15,-7 1 12 0,7-1-8 0,-6 1 1 16,3 2-9-16,3-3 3 0,0 0 1 0,-5 1-2 0,5-1-22 16,0 0 37-16,-3 6 0 0,3-6-42 0,0 0 38 0,0 0 3 15,0 0-20-15,16 0-15 0,-10-2 34 16,1 4-2-16,-7-2-48 0,23-2 44 0,-9 2 9 0,0-1-19 16,2 2-1-16,-1-2 0 0,5-2 27 0,-1 2-56 15,2 1 37-15,0 0-57 0,0 0 73 0,2 0-64 0,1 0 54 16,1-3 2-16,1 3 19 0,10-2-46 0,1 4 8 15,-8-3 24-15,-3 0-35 0,-1 2 6 0,1-1-3 16,8 1-5-16,-4-1 38 0,-5 0-4 0,-1 0-55 16,-1 3 61-16,-1-3-20 0,3 1 16 0,-2-1 3 0,1-1-23 15,2 1 11-15,-1 0-32 0,11 0 26 0,-7 0 17 16,-3 0-14-16,-1 0 11 0,-5-3 0 0,0 3-7 0,4 0-1 16,-6 0-8-16,3 0 0 0,-3-1 6 0,1 1-1 15,-3 0 9-15,-1-1-3 0,-2 1 13 0,0 0-17 16,1 1 17-16,-4-1-15 0,0-1 3 0,-2 2 4 15,0-2-5-15,-8 1 10 0,12 1-13 0,-12-1 2 16,11-1 0-16,-11 1-6 0,11 0 10 0,-11 0-8 0,10-2 3 16,-10 2-1-16,11-1 0 0,-11 1 3 0,9 0-15 0,-9 0-3 15,9-1 9-15,-9 1-5 0,0 0-1 16,9-1 0-16,-9 1 7 0,0 0-16 0,9-2 19 0,-9 2-11 16,0 0-2-16,0 0-4 0,0 0-1 0,10-2-5 15,-10 2 10-15,0 0-3 0,0 0-2 0,0 0-6 16,7-1 10-16,-7 1-9 0,0 0 11 0,0 0-1 0,0 0-18 15,0 0 13-15,7-2 1 0,-7 2 4 0,0 0-18 16,0 0 13-16,0 0 0 0,0 0-14 0,0 0 10 16,0 0-8-16,0 0 6 0,0 0 0 0,0 0 6 0,0 0-16 15,0 0 11-15,9 0-5 0,-9 0 2 0,0 0 6 16,0 0-6-16,0 0 9 0,0 0-6 0,0 0-6 0,0 0-7 16,0 0 8-16,0 0 2 0,0 0 8 15,0 0-10-15,0 0-3 0,0 0 7 0,0 0 2 0,6-3-15 16,-6 3 20-16,0 0-5 0,0 0-1 0,0 0-9 15,0 0 6-15,0 0 9 0,0 0-9 0,0 0 0 0,0 0-3 16,0 0-9-16,0 0-18 0,0 0 31 0,0 0 13 16,0 0-13-16,0 0-8 0,0 0 3 0,0 0 9 0,0 0-10 15,0 0-4-15,0 0 19 0,0 0-19 16,0 0 17-16,0 0-13 0,0 0 16 0,4-6-13 0,-4 6 3 16,0 0-1-16,0 0-2 0,0 0 7 0,0 0-11 15,0 0 2-15,0 0-6 0,0 0 15 0,0 0-10 0,0 0 3 16,0 0-3-16,0 0 5 0,0 0 7 0,0 0-4 15,0 0-7-15,0 0 9 0,0 0-13 0,0 0 2 16,0 0 10-16,0 0 4 0,0 0-8 0,0 0-5 16,0 0-4-16,0 0-6 0,0 0 7 0,0 0-3 15,0 0-7-15,0 0 0 0,0 0-11 0,0 0-3 0,0 0-7 16,0-3 5-16,0 3-11 0,0 0-35 0,0 0-14 0,0-5-29 16,0 5 14-16,0 0-9 0,0 0-42 15,0 0 11-15,-6-12-16 0,6 12-21 0,-7-3-390 0,7 3 191 16,0 0 128-16</inkml:trace>
  <inkml:trace contextRef="#ctx0" brushRef="#br0" timeOffset="-76286.73">6747 10937 49 0,'0'-11'79'0,"0"11"-6"0,3-12-1 15,-3 12-4-15,4-12-11 0,1 2-5 0,-5 10-7 0,5-12 4 16,-5 12-20-16,9-9 16 0,-5 6 10 0,-4 3-19 15,10-3-2-15,-3 5 15 0,-2-1 0 0,2 2 12 16,2 1-33-16,-1 1 15 0,-1 2-12 0,0 0-10 0,2 1 16 16,-4 1-20-16,-2 3 35 0,-2-3-72 0,1 5 3 0,0 0 54 15,-1 1-60-15,-2-1 37 0,-2 0 44 16,-1 1 3-16,1-1-70 0,-3 2 61 0,0 0 5 0,-3-2-44 16,0 2 41-16,0 0-14 0,-1-4-10 0,2 5 26 15,-2-5-30-15,1 1-9 0,-1 0 33 0,1-1-13 16,-1-1 9-16,-2 0 2 0,5 0-7 0,-5-2-17 15,1 0-16-15,2-1 23 0,0-1 9 0,0 2 5 0,2-4-25 16,2 1 5-16,1-2-3 0,-1 0 8 0,5-4 10 16,-6 6-3-16,6-6-4 0,-6 3-4 0,6-3-7 0,0 0 9 15,0 0-15-15,0 0 7 0,0 0-7 0,0 0 1 16,0 0-6-16,0 0-16 0,0 0 22 0,0 0-4 0,0 0-7 16,0 0-14-16,0 0-3 0,0 0 9 15,0 0-3-15,21-9 0 0,-21 9 2 0,0 0 13 0,12 0-15 16,-12 0 0-16,0 0 8 0,11 4-17 0,-6-2 19 15,-5-2 1-15,8 4-4 0,-4 0 10 0,-1 0-22 0,-3-4 9 16,10 8 5-16,-4 1-8 0,-3-2 4 0,0 3 0 16,-1-1 6-16,0-2 12 0,0 3-5 0,-1 1-10 15,-4-1 19-15,3 1-12 0,-1 0 3 0,0 0 0 16,-1 1-15-16,1 0 10 0,1 0-11 0,-1-2 14 0,0 5-7 16,-2-4-7-16,2-1 9 0,1-1-9 0,1-1-1 15,-1 1 5-15,2 1 3 0,-2 0 8 0,2 1-12 16,0 1-3-16,0-6 8 0,0 1 8 0,1 0-6 0,0-1-3 15,1-2 4-15,-4-4-10 0,8 12-6 0,-1-6-41 16,-1 1-16-16,0-1-4 0,-1-1-42 0,-5-5-18 16,12 3 13-16,-8 0-47 0,1 1-427 0,-5-4 196 0,0 0 132 15</inkml:trace>
  <inkml:trace contextRef="#ctx0" brushRef="#br0" timeOffset="-75100.36">2189 13992 93 0,'0'0'95'0,"0"0"-8"0,0 0-13 0,-1-10 10 15,1 10 5-15,0 0-14 0,4-1 1 0,-4 1-6 16,4 2 8-16,-4-2-39 0,3 4 14 0,-3 1 28 0,2 0-8 16,-2 2-37-16,0-1-2 0,0 6 34 0,-2 1 1 15,-2 2-3-15,1 0-19 0,0 2-5 0,2-2 26 16,1 0-6-16,-2 1 0 0,2 0-20 0,2 0 7 0,-1-1-11 15,2 0-6-15,-3 0-3 0,3-2 4 0,-1 1-2 16,0-1-1-16,1-1 10 0,1-2-2 0,-1 0-9 16,2 0-6-16,0-1 6 0,0-1 2 0,-1-1-8 15,0-2 15-15,2-3-16 0,-3 2-20 0,1-1 15 0,2-1-8 16,-4-1 20-16,-2-1-11 0,9 2 6 0,-5 1 3 16,1-3-12-16,-5 0 5 0,8 0-1 0,-8 0-6 0,6 1 19 15,-6-1-12-15,6 1-1 0,-6-1 6 16,3 2-15-16,-3-2 5 0,5 1-4 0,-5-1-5 0,0 0 2 15,4 2 1-15,-4-2 0 0,0 0-13 0,0 0-2 16,-7 12 9-16,4-8-5 0,-1-1 8 0,-2 7 3 0,-2-4-13 16,2 2 4-16,-2 0 10 0,3-3-7 0,-1 4-4 15,-2 1 3-15,3-3 3 0,1 5 7 0,-2-5-16 16,3 3-3-16,-2-2 11 0,5-1 1 0,0 0 3 16,0-1 4-16,0 1-4 0,2-1-2 0,2 2-7 0,0 0-4 15,1-1-3-15,0 0 12 0,1-3 8 0,2 2-23 16,-2 2 21-16,3-4-1 0,0 2-13 0,-2 2 4 0,-3-5-4 15,1-1 8-15,0 2 8 0,-2-1-12 0,-1 2 6 16,2 0-8-16,-1-2 4 0,-3 1 1 0,0-4 8 16,2 9-11-16,-2-3-3 0,0-3 6 0,0-3 10 0,-2 11-1 15,-2-7-7-15,-1 3 2 0,1 2-3 0,-1 0-10 16,-2-2 13-16,-1-1-2 0,0 2-25 0,-2-2-28 16,4-1-15-16,-1 4-41 0,2-4 3 0,-2-3-40 15,2 1-13-15,1-1-2 0,0 1-478 0,-2 0 212 0,4 0 140 16</inkml:trace>
  <inkml:trace contextRef="#ctx0" brushRef="#br0" timeOffset="-67486.58">4095 11640 54 0,'0'0'33'0,"-13"2"23"0,13-2 1 16,0 0 5-16,-19 0 2 0,19 0-22 0,-12 2 2 16,12-2 1-16,-10 0-9 0,10 0 2 0,0 0-11 0,-15 3 15 15,15-3-1-15,0 0-20 0,-10 0-5 16,10 0 3-16,-7 3 20 0,7-3 4 0,0 0-33 0,0 0 3 15,0 0 8-15,-10 2 5 0,10-2 25 0,0 0-38 16,0 0-1-16,-5 3 25 0,5-3 13 0,0 0-25 0,0 0 12 16,0 0-15-16,0 0 7 0,0 0 6 0,0 0 5 15,0 0-7-15,0 0-3 0,22 2-6 0,-12-5 8 16,4 1-17-16,-3 1 15 0,2 0-26 0,2 2-1 16,0-1 4-16,-1-4 21 0,0 4-7 0,0-3-1 0,0 1-14 15,2-2-2-15,0 4 17 0,-1-3 0 0,3 3-27 16,-3 0 30-16,2-3-7 0,0 3 9 0,-1 0-42 0,1-4 22 15,2 3 8-15,-2-1-19 0,2-2 20 0,-1 4-3 16,1 0-7-16,0-3 6 0,0 2 7 0,2-3 6 16,-1 2-10-16,-3 2-2 0,0 0-19 0,-1-3 12 15,3 0 0-15,-4-1 13 0,1 3-9 0,-2-1-2 0,0 2-3 16,-2-4 7-16,3 2-8 0,-3-1 11 0,-3 0-3 16,1 1 8-16,0 0-3 0,-1 0 1 0,-3 1-9 0,-6 1 17 15,10-4-3-15,-4 4 2 0,-6 0-7 0,0 0-17 16,13-3 15-16,-13 3 12 0,0 0-5 0,9-3-10 15,-9 3-9-15,5-3 4 0,-5 3 0 0,0 0-9 16,0 0 23-16,0 0-30 0,0 0 4 0,0 0 14 0,0 0-13 16,0 0 5-16,0 0-19 0,0 0 26 0,0 0-6 15,0 0 10-15,0 0-16 0,-19-6 6 0,19 6-16 16,-11 1 26-16,11-1-17 0,-17 1 5 0,4-1 3 16,-1 3-11-16,-2-2-1 0,-2 1-6 0,1-1 22 0,-3 2 6 15,0 0-6-15,0-3 7 0,1 2-25 0,-2 0 10 16,2 2 2-16,-2-1-9 0,4 0 12 0,-1 0-6 0,0-1-16 15,1 0 11-15,3 2 17 0,-2-3-12 0,3 2 9 16,-4-3-21-16,5 1 12 0,-2 2-13 0,2-2 18 16,-1 1 0-16,-1 0 9 0,4-4-20 0,0 2 17 15,0 3-17-15,1-3 3 0,-3 4 17 0,3-4-27 0,1 3 24 16,8-3-12-16,-15 0-1 0,10 1 15 0,5-1-16 16,-10 3 7-16,10-3 11 0,-9 1-15 0,9-1-20 0,0 0 17 15,-9 1 10-15,9-1 13 0,0 0-16 16,-9 3 7-16,9-3-4 0,0 0 0 0,0 0 5 0,0 0 21 15,0 0-18-15,0 0 2 0,0 0-14 0,0 0 12 16,0 0 11-16,0 0-6 0,0 0-5 0,0 0 10 0,0 0-8 16,32-4 1-16,-32 4-3 0,14-1 2 0,0-1-8 15,-2 0-6-15,2-1 10 0,0 3-10 0,3 0 16 16,-1-1 6-16,1-1-27 0,3 1 27 0,-2 0-25 0,1-1 12 16,-2 1-9-16,2 1 6 0,-2-1-10 0,2 1 10 15,-4-3 6-15,2 2-1 0,0 0-3 0,-1 1-15 16,-1-3 10-16,-1 0-6 0,-1 1 7 0,1 0-5 0,-3 1 5 15,0 0-1-15,-2 1-1 0,1-3 8 0,1 1-15 16,-11 2 5-16,16-1-4 0,-10 0 3 0,-6 1-5 16,13-2 14-16,-13 2-6 0,8 0 3 0,-8 0 4 0,9-1 1 15,-9 1-15-15,10-3 5 0,-10 3 1 0,0 0-1 16,7 0 6-16,-7 0 2 0,0 0-1 0,0 0-10 16,8-2 0-16,-8 2 15 0,0 0-13 0,0 0 7 15,0 0-6-15,0 0 6 0,0 0-4 0,0 0 4 16,0 0-1-16,0 0-9 0,0 0-12 0,0 0 12 0,0 0-7 15,0 0 9-15,0 0 7 0,0 0-16 0,-31 2-1 16,24-1 23-16,-7-2-24 0,0 4 13 0,-2-3 7 0,2 1-15 16,0 0 9-16,-1 1 0 0,1-1 10 0,0 1-9 15,-1 1 0-15,3-3 2 0,0 1-5 0,2 2 0 16,-1 1 0-16,2-4-12 0,1 1 6 0,8-1 9 0,-14 3-2 16,8-3 14-16,6 0-14 0,-11 1-2 0,11-1 0 15,-10 1 3-15,10-1 3 0,-9 3-8 0,9-3-1 16,-6 1 11-16,6-1-18 0,0 0 12 0,-9 1 10 0,9-1-22 15,0 0 6-15,0 0 11 0,-6 3-4 0,6-3 5 16,0 0-15-16,0 0-3 0,0 0 8 0,0 0 16 16,0 0-11-16,0 0 1 0,20 4-2 0,-20-4 14 0,12 0-1 15,-2-1-6-15,2-2-2 0,0 2-6 0,2-1 18 16,-2 1-7-16,1-1 7 0,0 0-16 0,-1 2 9 16,1-2-10-16,-1 2 7 0,2-3 13 0,-3 3-20 0,3 0 11 15,-5-1-10-15,-2-1 12 0,1 1-7 0,-8 1 4 16,15-3-6-16,-15 3 6 0,12-1 18 0,-5 0-25 15,-7 1 3-15,11-3-7 0,-11 3 5 0,9 0 7 16,-9 0-2-16,7-2-17 0,-7 2 29 0,9-2-18 0,-9 2 0 16,0 0 8-16,0 0-3 0,11-1-8 0,-11 1-5 15,0 0 10-15,0 0 3 0,0 0 6 0,7-1-14 16,-7 1 1-16,0 0 6 0,0 0 2 0,0 0-7 16,0 0 2-16,0 0-3 0,0 0-1 0,0 0-4 0,0 0 7 15,0 0-4-15,0 0 5 0,0 0 2 0,-27-1 3 16,27 1-11-16,-10 2 0 0,10-2 3 0,-13 0 1 0,6 1-6 15,7-1 6-15,-18 1-6 0,5 2-7 0,4-3 12 16,0 0-10-16,1 3-2 0,8-3 15 0,-14 1-2 16,14-1-12-16,-10 1 9 0,10-1-2 0,-10 0 2 15,10 0-3-15,0 0-1 0,-12 2 8 0,12-2-9 0,0 0 0 16,-6 1 5-16,6-1-1 0,0 0 11 0,0 0-11 16,0 0 1-16,0 0 12 0,0 0-9 0,0 0 11 15,0 0-14-15,0 0 5 0,0 0 0 0,0 0 0 0,0 0 3 16,0 0-1-16,23-8-5 0,-15 6-6 0,-8 2 5 15,12-2 10-15,-3 1-4 0,-9 1-2 0,18-5-11 16,-6 3 7-16,-2 0-2 0,-2 2 10 0,-2-3-2 0,-6 3-14 16,14-1 1-16,-14 1 14 0,10-3-7 0,-10 3-3 15,9-2-2-15,-9 2 2 0,8-2 0 0,-8 2-23 16,8-4-31-16,-8 4-21 0,0 0-11 0,5-2-47 0,-5 2-13 16,0 0-21-16,0 0-17 0,0 0-479 0,0 0 221 15,0 0 148-15</inkml:trace>
  <inkml:trace contextRef="#ctx0" brushRef="#br0" timeOffset="-65348.24">7329 11201 27 0,'0'0'69'0,"0"0"8"0,0 0-16 0,0 0-14 16,0 0-17-16,0 0 3 0,0 0 9 0,0 0 2 0,0 0-4 15,0 0 9-15,0 0-13 0,0 0-11 0,0 0 3 16,0 0-8-16,0 0-11 0,0 0-7 0,0 0 26 16,0 0-40-16,0 0-3 0,0 0 13 0,0 0-28 15,6-7-4-15,-6 7-158 0,0 0 64 0,0 0 42 16</inkml:trace>
  <inkml:trace contextRef="#ctx0" brushRef="#br0" timeOffset="-64604.21">5866 13172 103 0,'0'0'97'16,"-4"7"-11"-16,4-7-1 0,-1 4 5 0,1-4-12 0,0 0-9 15,-4 7 16-15,4-7-36 0,0 0 16 0,-1 6-21 16,1-6 28-16,0 0 0 0,0 0-43 0,0 0 18 0,0 0 6 16,-7 5-34-16,7-5 5 0,0 0 4 0,0 0 8 15,0 0 5-15,0 0-7 0,0 0-34 0,0 0 18 16,0 0 13-16,0 0-18 0,0 0-26 0,0 0-1 16,0 0-8-16,0 0-32 0,0 0-11 0,16-22-3 0,-11 10-12 15,1 4-272-15,1-7 118 0,3 1 78 0</inkml:trace>
  <inkml:trace contextRef="#ctx0" brushRef="#br0" timeOffset="-64209.2">7243 11519 15 0,'0'0'62'0,"0"0"-18"0,0 0-7 15,4-8-2-15,-4 8-11 0,0 0-13 0,0 0 8 16,7-2-22-16,-7 2-79 0,0 0 28 0,0 0 18 15</inkml:trace>
  <inkml:trace contextRef="#ctx0" brushRef="#br0" timeOffset="-63684.38">6033 12871 37 0,'-15'25'92'0,"1"-9"24"0,4-3-21 0,2-1 5 16,-1-3-20-16,4-1 16 0,1-1-13 0,-1-2 1 0,5-5 4 16,-9 7-41-16,9-7 15 0,-5 7 5 0,5-7-13 15,0 0-8-15,-6 10 4 0,6-10 8 0,0 0-10 16,-4 7 6-16,4-7-11 0,0 0-7 0,0 0-1 0,-7 8-25 16,7-8 9-16,0 0 0 0,0 0 1 15,0 0 2-15,-5 6 5 0,5-6 3 0,0 0-44 0,0 0 30 16,0 0 16-16,0 0-26 0,0 0 9 0,0 0 2 0,0 0-10 15,-4 8 12-15,4-8 3 0,0 0-6 0,0 0 14 16,0 0 4-16,0 0-25 0,0 0 12 0,0 0-12 16,0 0 17-16,0 0 4 0,0 0-23 0,0 0 9 0,0 0-4 15,0 0 1-15,0 0 13 0,0 0-23 0,0 0 0 16,0 0 3-16,0 0 6 0,0 0 4 0,0 0-9 16,0 0 1-16,0 0-23 0,0 0-9 0,0 0-16 15,0 0 0-15,0 0-11 0,0 0 5 0,0 0-12 0,0 0-24 16,0 0 8-16,0 0-2 0,0 0-3 0,0 0 4 15,0 0-3-15,-1-27-14 0,1 27-5 0,0 0-6 16,-6-12-235-16,6 7 112 0,0 5 76 0</inkml:trace>
  <inkml:trace contextRef="#ctx0" brushRef="#br0" timeOffset="-53258.2">4805 9667 32 0,'0'0'57'0,"7"1"3"0,-7-1-24 0,0 0 11 15,0 0-10-15,0 0 5 0,0 0-11 0,0 0-3 16,0 0-17-16,0 0 26 0,7 2-25 0,-7-2 13 0,0 0-6 16,0 0-12-16,0 0 2 0,0 0-9 0,0 0 11 15,0 0 13-15,0 0-20 0,0 0 5 0,0 0 9 16,0 0 6-16,0 0-3 0,0 0-22 0,0 0 19 16,0 0-15-16,0 0 19 0,0 0 2 0,0 0 8 0,0 0-31 15,0 0 4-15,0 0 9 0,0 0-18 0,0 0 19 16,0 0 11-16,0 0-18 0,0 0-1 0,8 1 9 0,-8-1-5 15,0 0 9-15,0 0 5 0,0 0-1 0,0 0-8 16,0 0-19-16,0 0 2 0,0 0-2 0,0 0 5 16,0 0 23-16,0 0-23 0,0 0 4 0,0 0 1 15,0 0-10-15,0 0 1 0,0 0 6 0,0 0-1 0,0 0-7 16,0 0 8-16,0 0 9 0,0 0-3 0,0 0 5 16,0 0-11-16,0 0-9 0,0 0 3 0,0 0 11 15,0 0-1-15,0 0-60 0,0 0 61 0,0 0 3 0,0 0-6 16,0 0 4-16,0 0 3 0,0 0-16 0,0 0-4 15,0 0 16-15,0 0-5 0,0 0-7 0,0 0 10 0,0 0-17 16,0 0 5-16,0 0 3 0,0 0 11 16,0 0-15-16,0 0 19 0,0 0 0 0,0 0-10 0,0 0-8 15,0 0 8-15,0 0-6 0,0 0-3 0,0 0 0 16,0 0 23-16,0 0-23 0,0 0-1 0,0 0 14 16,0 0-14-16,0 0 11 0,0 0 4 0,0 0 19 0,0 0-21 15,0 0 10-15,0 0-7 0,0 0-23 0,0 0 11 16,0 0 21-16,0 0-3 0,0 0-26 0,0 0 9 15,0 0-10-15,0 0 28 0,0 0-30 0,0 0 16 0,0 0-12 16,0 0 2-16,0 0 14 0,0 0-3 0,0 0-3 16,0 0 0-16,0 0-7 0,0 0 11 0,0 0-6 15,0 0 9-15,0 0-10 0,0 0-2 0,0 0-5 16,0 0 21-16,0 0-11 0,0 0-6 0,0 0 14 0,0 0-28 16,0 0 28-16,0 0 18 0,0 0-13 0,0 0-36 15,0 0 13-15,0 0 1 0,0 0 42 0,0 0-44 0,0 0 2 16,0 0 11-16,0 0 5 0,0 0-3 0,0 0-10 15,0 0 3-15,0 0 18 0,0 0-30 0,0 0 31 16,0 0-23-16,0 0-9 0,0 0 16 0,0 0 2 16,0 0-13-16,0 0 0 0,0 0 19 0,0 0 5 0,0 0-23 15,0 0 9-15,0 0 14 0,0 0-9 0,0 0-5 16,0 0 2-16,0 0 6 0,0 0 4 0,0 0-3 16,0 0-4-16,0 0-10 0,0 0-18 0,0 0 23 15,0 0 0-15,0 0-9 0,0 0 30 0,0 0-13 0,0 0-3 16,0 0-5-16,0 0-13 0,0 0 2 0,0 0 7 15,0 0 11-15,0 0 11 0,0 0-27 0,0 0-4 0,0 0 28 16,0 0-2-16,0 0-2 0,0 0-12 0,0 0-10 16,0 0 14-16,0 0-6 0,-11 6 11 0,11-6-3 15,0 0-21-15,0 0-10 0,0 0 52 0,0 0-1 16,0 0-39-16,0 0 8 0,0 0-12 0,0 0 38 0,0 0-12 16,0 0-14-16,0 0 13 0,0 0-19 0,0 0 1 15,0 0 16-15,0 0-18 0,0 0 25 0,0 0-12 0,0 0-5 16,0 0 7-16,0 0-18 0,0 0 30 0,0 0-2 15,0 0-16-15,0 0-5 0,0 0 6 0,0 0 6 16,0 0 15-16,0 0-17 0,0 0-5 0,0 0 2 16,0 0 1-16,0 0 12 0,0 0-15 0,0 0 8 0,0 0-10 15,0 0-10-15,-3 4 41 0,3-4-41 0,0 0 26 16,0 0 2-16,0 0-20 0,0 0 25 0,0 0-9 16,0 0-2-16,0 0-15 0,0 0 13 0,0 0 9 15,0 0-12-15,0 0-6 0,0 0 3 0,0 0-6 0,0 0 12 16,0 0 15-16,0 0-26 0,0 0-2 0,0 0-3 15,0 0 31-15,0 0-31 0,0 0 25 0,0 0-15 16,0 0 17-16,0 0-32 0,0 0 29 0,0 0-9 16,0 0-8-16,0 0-11 0,0 0 8 0,0 0 53 0,0 0-68 15,0 0 12-15,0 0 0 0,0 0 27 0,0 0-4 16,0 0-8-16,0 0 1 0,0 0-20 0,0 0 15 0,0 0-7 16,0 0 13-16,0 0-1 0,0 0 7 15,0 0-11-15,0 0-15 0,0 0 14 0,0 0 17 0,0 0-57 16,0 0 44-16,0 0-7 0,0 0 4 0,0 0 8 15,0 0-1-15,0 0-4 0,0 0 12 0,0 0-7 0,0 0-2 16,0 0-4-16,0 0-11 0,0 0-1 0,0 0 23 16,0 0-26-16,0 0 18 0,0 0-7 0,0 0-10 15,0 0 1-15,0 0 28 0,0 0-11 0,0 0 1 0,0 0-20 16,0 0 10-16,0 0 16 0,0 0-23 0,0 0-2 16,0 0 16-16,0 0-9 0,0 0 1 0,0 0 2 15,0 0 19-15,0 0-25 0,0 0 63 0,0 0-74 0,0 0 28 16,0 0 7-16,0 0-28 0,0 0 2 0,0 0-4 15,0 0-4-15,0 0 16 0,0 0 0 0,0 0 5 16,0 0-8-16,0 0 19 0,0 0 1 0,0 0 0 0,0 0-30 16,0 0 32-16,0 0-36 0,0 0 21 15,0 0 8-15,0 0-20 0,0 0 2 0,0 0 20 0,0 0-21 16,0 0 7-16,0 0 6 0,0 0-14 0,0 0-4 16,0 0 9-16,0 0 5 0,0 0 18 0,0 0-23 0,0 0-9 15,0 0 25-15,0 0-16 0,0 0 25 0,0 0-30 16,0 0 14-16,0 0 12 0,0 0-13 0,0 0-4 0,0 0 8 15,0 0-8-15,0 0-10 0,0 0 29 16,0 0-4-16,0 0-4 0,0 0-11 0,0 0-15 16,0 0 16-16,0 0 23 0,0 0-25 0,0 0-9 0,0 0 0 15,0 0-16-15,0 0-7 0,0 0 2 0,0 0 4 0,0 0-42 16,0 0-219-16,0 0 95 0,0 0 66 0</inkml:trace>
  <inkml:trace contextRef="#ctx0" brushRef="#br0" timeOffset="-50645.2">3981 9565 49 0,'15'-1'72'0,"1"-2"0"15,-3 3-14-15,-4-2 14 0,-1 0-34 0,0 2-3 0,-2-1 54 16,-6 1-72-16,12-1 10 0,-12 1 15 0,10-1-18 16,-10 1-7-16,0 0 19 0,8-2-14 0,-8 2-7 15,0 0 13-15,9-1-21 0,-9 1 8 0,0 0 4 16,9-2-6-16,-9 2-16 0,0 0 15 0,9-2-66 0,-9 2 57 16,0 0 1-16,7 0 17 0,-7 0-14 0,0 0 5 15,0 0-17-15,8-3 23 0,-8 3-14 0,0 0 21 0,0 0-14 16,0 0-24-16,0 0 8 0,0 0 15 0,9 0-13 15,-9 0-41-15,0 0 48 0,0 0 9 0,0 0 10 16,0 0-2-16,0 0-15 0,0 0 6 0,0 0-61 16,0 0 52-16,0 0 0 0,0 0-5 0,0 0 17 0,0 0-8 15,0 0 9-15,0 0 0 0,0 0-5 0,0 0-8 16,0 0-1-16,0 0 7 0,9 0 12 0,-9 0-7 16,0 0-27-16,0 0 14 0,0 0-13 0,0 0 36 0,0 0-19 15,0 0 1-15,0 0-2 0,0 0-10 0,0 0 44 16,0 0-13-16,0 0-12 0,0 0-18 0,0 0 9 15,0 0-26-15,0 0 31 0,0 0-5 0,0 0-35 16,0 0 45-16,0 0-15 0,0 0-3 0,0 0-9 16,0 0 3-16,0 0-3 0,0 0 29 0,0 0-7 0,0 0 8 15,0 0-43-15,0 0 28 0,0 0 30 0,0 0-34 16,0 0-3-16,0 0-10 0,0 0 18 0,0 0 12 0,0 0-16 16,0 0 8-16,0 0-15 0,0 0 22 0,0 0-46 15,0 0 54-15,0 0-6 0,0 0-29 0,0 0 42 16,0 0-12-16,0 0 1 0,0 0-6 0,0 0 10 15,0 0-28-15,0 0 8 0,0 0-32 0,0 0 22 16,0 0-10-16,0 0 16 0,0 0 30 0,0 0-47 16,0 0 34-16,0 0-71 0,0 0 57 0,0 0 17 0,0 0-34 15,0 0 1-15,0 0 30 0,0 0 13 0,0 0-4 0,0 0-7 16,0 0 6-16,0 0-47 0,0 0 47 0,0 0-41 16,0 0 4-16,0 0 10 0,0 0 5 0,0 0-3 15,0 0-9-15,0 0 11 0,0 0 33 0,0 0 3 0,0 0-25 16,0 0 4-16,0 0 10 0,0 0-54 0,0 0 16 15,0 0-9-15,0 0-3 0,0 0 52 0,0 0-12 16,0 0 22-16,0 0-58 0,0 0-12 0,0 0 55 0,0 0 20 16,0 0-17-16,0 0-61 0,0 0 50 0,0 0-39 15,0 0 30-15,0 0 33 0,0 0-10 0,0 0-52 16,0 0-17-16,0 0 9 0,0 0 17 0,0 0 58 16,0 0-70-16,0 0 58 0,0 0 12 0,0 0-33 0,0 0-32 15,0 0 32-15,0 0 22 0,0 0-59 0,0 0 47 16,0 0 19-16,0 0-14 0,0 0 7 0,0 0-73 0,0 0 33 15,0 0 37-15,0 0-78 0,0 0 34 16,0 0 31-16,0 0-39 0,0 0 60 0,0 0-76 0,0 0-7 16,0 0 37-16,0 0-19 0,0 0 65 0,0 0 6 15,0 0 1-15,0 0-15 0,0 0 8 0,0 0-87 0,0 0 72 16,0 0-5-16,0 0 7 0,0 0-5 0,0 0-8 16,0 0 6-16,0 0-55 0,0 0 22 0,0 0 33 15,0 0-45-15,0 0-9 0,0 0-3 0,0 0 56 16,0 0-52-16,0 0 19 0,0 0 55 0,0 0-75 0,0 0 73 15,0 0-57-15,0 0 56 0,0 0-53 0,0 0-11 16,0 0-6-16,0 0-3 0,0 0 68 0,0 0-7 16,0 0 9-16,0 0 5 0,0 0-47 0,0 0-22 0,0 0 0 15,0 0 61-15,0 0 10 0,0 0-31 0,0 0 11 16,0 0-37-16,0 0-20 0,0 0 78 0,0 0-71 16,0 0 31-16,0 0-36 0,0 0 48 0,0 0-29 0,0 0-20 15,0 0 17-15,0 0 41 0,0 0 8 0,0 0-44 16,0 0 37-16,0 0-47 0,0 0 6 0,0 0 58 0,0 0-35 15,0 0-27-15,0 0 1 0,0 0 66 16,0 0-4-16,0 0-24 0,0 0-33 0,0 0-20 16,0 0 30-16,0 0 20 0,0 0-55 0,0 0 83 0,0 0-28 15,0 0-33-15,0 0 47 0,0 0-14 0,0 0 21 0,0 0 6 16,0 0-81-16,0 0 63 0,0 0-65 0,0 0 50 16,0 0-39-16,0 0 11 0,0 0 4 0,0 0 53 15,0 0-27-15,0 0-10 0,0 0-40 0,0 0 63 16,0 0-8-16,0 0-43 0,0 0 0 0,0 0 14 0,0 0-11 15,0 0 79-15,0 0-7 0,0 0-79 0,0 0-1 16,0 0 87-16,0 0-101 0,0 0 62 0,0 0-4 0,0 0-6 16,0 0-40-16,0 0 8 0,0 0-16 0,-18-7-13 15,18 7-27-15,-8-2-6 0,2-1-189 0,-8 2 93 16,0 0 62-16</inkml:trace>
  <inkml:trace contextRef="#ctx0" brushRef="#br0" timeOffset="-50227.55">2078 9714 9 0,'0'0'41'0,"-5"0"-13"0,4 0-10 16,1 0-11-16,-4 0 21 0,4 0-22 0,-5 0 11 16,5 0 1-16,0 0-8 0,0 0 4 0,-2 0 1 0,2 0-24 15,0 0-59-15,8 0 22 0,-5 2 16 0</inkml:trace>
  <inkml:trace contextRef="#ctx0" brushRef="#br0" timeOffset="-49868.27">3926 9513 57 0,'12'0'63'0,"-12"0"0"0,10 0-13 15,-10 0 1-15,8 0-17 0,-8 0-8 0,10 0 15 16,-10 0-25-16,0 0 9 0,9 0 9 0,-9 0-24 0,0 0-7 16,11 0 16-16,-11 0 12 0,0 0-8 0,10 0-10 15,-10 0 4-15,0 0 6 0,0 0-12 0,0 0 3 16,10-2-2-16,-10 2-27 0,0 0-25 0,10 0 6 0,-4 0-11 16,-2 0-123-16,2 2 56 0,7-6 38 0</inkml:trace>
  <inkml:trace contextRef="#ctx0" brushRef="#br0" timeOffset="-49021.2">4923 9364 5 0,'10'-1'58'0,"-10"1"-14"0,9-2 8 0,-9 2-14 0,0 0 5 16,0 0-14-16,11 0 16 0,-11 0-8 0,0 0 0 16,7-1-4-16,-7 1 4 0,0 0-9 0,0 0 4 0,10-1-9 15,-10 1-8-15,0 0 5 0,0 0 3 0,0 0 14 16,0 0-12-16,0 0 9 0,0 0-27 0,12 1 26 15,-12-1-15-15,0 0-7 0,0 0 14 0,0 0-14 16,0 0-14-16,0 0 5 0,0 0 0 0,0 0 13 0,8-1-17 16,-8 1 9-16,0 0-7 0,0 0 18 0,0 0 4 15,0 0-3-15,0 0-11 0,0 0-12 0,0 0 24 0,0 0-32 16,2 2 30-16,-2-2-2 0,0 0-19 0,0 0 16 16,0 0 32-16,0 0-43 0,0 0-8 0,0 0 20 15,0 0-36-15,0 0 35 0,0 0-5 0,1 6 19 16,-1-6-21-16,0 0-7 0,0 0 1 0,0 0 20 0,0 0-20 15,0 0-15-15,0 0 28 0,0 0 4 0,0 0-16 16,0 0-16-16,0 0 6 0,0 0 26 0,0 0-44 16,0 0 46-16,0 0-36 0,0 0 10 0,0 0 73 15,0 0-60-15,0 0-22 0,0 0 10 0,0 0 16 0,0 0-33 16,0 0 40-16,0 0-2 0,0 0-2 0,0 0 0 16,0 0-30-16,0 0 21 0,0 0-33 0,0 0 12 15,0 0 6-15,0 0-1 0,0 0 24 0,0 0-25 16,0 0 29-16,0 0 6 0,0 0-8 0,0 0 14 0,0 0-16 15,0 4-2-15,0-4-25 0,0 0 3 0,0 0 3 16,0 0 16-16,0 0 0 0,0 0-12 0,0 0 9 0,0 0 0 16,0 0-5-16,0 0-12 0,0 0-3 0,0 0 40 15,0 0-38-15,0 0 36 0,0 0-17 0,0 0 10 16,0 0-18-16,0 0 23 0,0 0-12 0,0 0-6 0,0 0 18 16,0 0-55-16,0 0 20 0,0 0 19 0,0 0 1 15,0 0-16-15,0 0-23 0,0 0 42 0,0 0-1 16,0 0 31-16,0 0-41 0,0 0-19 0,0 0 33 15,0 0-5-15,0 0-20 0,0 0 29 0,0 0 14 0,0 0-28 16,0 0-13-16,0 0-1 0,0 0 23 0,0 0-30 16,0 0 4-16,0 0-2 0,0 0 10 0,0 0 8 15,0 0-23-15,0 0 34 0,0 0-16 0,0 0 12 16,0 0 13-16,0 0 6 0,0 0-17 0,0 0 0 16,0 0-8-16,0 0-26 0,0 0 38 0,0 0-30 15,0 0 13-15,0 0 4 0,0 0-3 0,0 0 13 0,0 0 2 16,0 0-1-16,0 0-12 0,0 0 1 0,0 0-17 15,0 0 27-15,0 0-17 0,0 0-14 0,0 0 23 16,0 0-20-16,0 0 8 0,0 0-18 0,0 0 2 0,0 0-9 16,0 0 14-16,0 0-13 0,0 0-20 0,0 0 3 15,0 0-23-15,5-11-181 0,-5 11 85 0,0 0 56 16</inkml:trace>
  <inkml:trace contextRef="#ctx0" brushRef="#br0" timeOffset="-48007.39">5534 8855 65 0,'0'0'55'0,"1"-10"-5"0,0 5 22 16,0 1-14-16,2-1-14 0,-2 0 18 0,0 2-12 0,2-2-13 15,1 1-15-15,-1 1 0 0,-1-1 11 0,3 0 5 16,-2 2-13-16,-3 2 7 0,9-2-17 0,-9 2 3 0,9 3 9 16,-9-3-5-16,10 7 8 0,-5-1-12 0,1 5 31 15,0-2-2-15,-3 0-3 0,-1 3-41 0,2 1 11 32,-2 3 24-32,-2 2-1 0,0-6-41 0,-2 4-3 0,0-4 34 0,0 2-42 0,-1-1 54 0,2 3 0 0,0 1-2 15,-4-3-1-15,1 5 23 0,0-5-21 0,0 1-2 16,-1 2-3-16,2-2 4 0,-2 2 2 0,0-5-33 15,4-6 26-15,-3 5 1 0,-1-5-26 0,3 5 29 16,0-6-12-16,-2 1-17 0,2-2 10 0,0-2 10 0,2-2-13 16,-3 6 25-16,3-6-14 0,-3 3 17 0,3-3-3 15,-4 3-15-15,4-3-3 0,-3 3-24 0,3-3 29 0,0 0 7 16,0 0-15-16,0 0-5 0,0 0-19 0,0 0 17 16,0 0 11-16,0 0-3 0,0 0-18 0,0 0 6 15,0 0-14-15,0 0 9 0,0 0-4 0,0 0 2 16,0 0 0-16,0 0-5 0,15-3 20 0,-9 6-28 0,-2-1 12 15,0 0 14-15,1 2-31 0,-1-1-17 0,-1 0 39 16,1 1 3-16,4 4-16 0,-4-1 12 0,1-2-6 16,-3 0-10-16,4 3 20 0,-3 4-8 0,1-3 6 0,0 3-75 15,-2-2 63-15,1 2-41 0,0-2 38 0,-3 4 23 16,0-2 4-16,0-2-59 0,0 2 72 0,-2 0-1 16,2 1-17-16,-1 0-14 0,-2 0-13 0,2 1 8 0,0 0-18 15,-1-2 55-15,0 1-10 0,0-1 0 0,0 0-4 16,2-3-1-16,0 1-34 0,0-3 5 0,0 1 32 0,0-1-23 15,2-1 16-15,-2 0 16 0,0 0-35 16,2 0-1-16,0-1 29 0,0 1-3 0,-1-1-22 0,7 3 35 16,-5-3-23-16,2 0-1 0,-1 0-46 0,-1 0-22 15,1-4 34-15,-4-1-39 0,12 5-29 0,-6-4-10 0,2 1 11 16,-8-2-32-16,15 1-318 0,-9-2 147 0,7-2 100 16</inkml:trace>
  <inkml:trace contextRef="#ctx0" brushRef="#br0" timeOffset="-46226.29">15941 9784 63 0,'-5'-8'81'0,"5"8"-31"16,-4-4 19-16,4 4-28 0,0 0 1 0,0 0-9 0,2-11 11 16,-2 11-25-16,0 0 38 0,12-13 5 15,-12 13-27-15,9-5-25 0,-9 5 11 0,12-5-15 0,-12 5 24 16,11-2-24-16,-11 2 20 0,0 0-1 0,15 0-6 16,-15 0-6-16,0 0-8 0,15 4 11 0,-15-4-3 15,7 4-7-15,-3-1 57 0,-4-3-43 0,5 7 17 16,2 3-5-16,-3-2-1 0,-2 2 16 0,-2-5-16 0,0-5 14 15,1 14-12-15,-2-7-14 0,1-7 1 16,0 18-7-16,-2-7 13 0,2-11 18 0,-2 24-25 0,1-12 11 16,1 0-11-16,0-3-23 0,1 4 33 0,-1-3-2 15,0 0-14-15,2 4-24 0,-1-4 39 0,3 2-29 0,-1 0 13 16,1-2 7-16,2 2-12 0,2-4 0 0,-1-2 1 16,-2 1 19-16,4 3-31 0,-3-5-81 0,2 2 137 0,-3-4-45 15,1 3-29-15,0-2 28 0,-2-1 23 0,-4-3-34 16,7 6-8-16,-4-2 14 0,-3-4 5 0,0 0 20 15,9 3-21-15,-9-3-3 0,0 0 8 0,6 3 20 16,-6-3 1-16,0 0 13 0,0 0-3 0,0 0-33 0,4 3 36 16,-4-3-23-16,0 0 10 0,0 0 7 0,0 0-12 15,0 0-1-15,0 0-2 0,0 0-4 16,0 0-19-16,0 0-2 0,-16 11 24 0,7-8-27 0,-2 1 35 0,1 3 3 16,-4-4-11-16,1 2-5 0,-2 2-7 0,3-2-63 15,2 1 61-15,-2 0 22 0,1 1-46 0,3 1 22 16,-2-1-5-16,2 3 34 0,3-1-47 0,0-1 18 0,1 4 19 15,2-2 18-15,2-1 4 0,1 3-29 0,-1 1 17 16,1 1-18-16,6 0 20 0,-1-2-14 0,1 0 4 16,-2 0-1-16,5 1-10 0,-5-1 8 0,4 0 14 0,-3 0-8 15,1 0-8-15,-1 0 6 0,0-1 1 0,0 2-12 16,-3-3 6-16,4 0 3 0,-2 0-1 0,-3 1 0 16,1-1-11-16,1 0 14 0,-4-2 3 0,0-1-12 15,4 2 10-15,-3 1 3 0,-2-4-12 0,1-6 0 0,0 12 5 16,0-6-10-16,0-6 11 0,0 0-5 0,-3 17-4 15,3-17 0-15,-5 10 12 0,5-10-10 0,-5 14 3 16,2-8-6-16,3-6-1 0,-5 12 9 0,5-12-1 0,-7 9-4 16,7-9-1-16,-6 7 2 0,6-7-15 0,-6 7 16 15,6-7-15-15,-15 7 3 0,15-7-4 0,-11 8-8 16,8-7-12-16,3-1-21 0,-9 2-28 0,9-2-18 16,-9 2-16-16,9-2-65 0,0 0-11 0,0 0-56 0,-14 4 61 15,14-4-39-15,-13 8-438 0,8-4 216 0,5-4 144 16</inkml:trace>
  <inkml:trace contextRef="#ctx0" brushRef="#br0" timeOffset="-30730.26">3368 15060 14 0,'-7'-6'65'0,"4"1"9"15,-3-2-29-15,3 2-8 0,-2 2 6 0,3 0-12 16,-1-3-9-16,0 3 6 0,-1-1-1 0,1 2 20 0,2-1-21 15,-1 2 17-15,-1 0-21 0,3 1-9 0,-3 0 7 16,3 0-11-16,-2 4 13 0,1-1-9 0,1 4 4 16,0 0 25-16,2 7 0 0,2 3 10 0,-1 3-7 0,-6-3-42 15,3-1-15-15,4-3 44 0,-5 11-18 0,4 13 20 16,0-3 4-16,-2 0-16 0,-2-6-19 0,2-3 6 16,1-4 2-16,-2-2-39 0,9 17 64 0,-7-8-56 0,2-6 49 15,-1-4 1-15,-1 2-63 0,-1 0 9 16,2 1 58-16,-3-4-30 0,0 0-32 0,0-2 3 0,1-1 20 15,2-2 35-15,-3-2-45 0,0-3 15 0,4 0 47 16,-6-2-53-16,2 0-13 0,-2-3 0 0,4 1 34 0,0-3 32 16,-2 0-3-16,0 0-39 0,-4-10-33 0,1 3 19 15,-1-4-13-15,-1 0 54 0,1-4 12 0,0-2-64 16,2 3 73-16,-3-3-26 0,-2-15 29 0,1-3-21 16,-3 4-69-16,2 5 11 0,-1-2 72 0,-1-1-21 0,2 8 0 15,-3-8-60-15,3 9 65 0,0 0-79 0,-1-7 1 16,0 5 13-16,4 4-6 0,0 3 4 0,2-1 46 0,0 2-46 15,1-2 12-15,-1-1-8 0,1 5 37 0,2-2 17 16,2-1-60-16,-1 3 62 0,2 2 17 0,2-2-16 16,4 4-64-16,-1-3 6 0,1 4 52 0,3-1-6 0,-3 1-50 15,3 2 81-15,1 2-68 0,-3 2-5 0,5-2 25 16,-6 3-33-16,5 3 13 0,-2 1-1 0,-1 0-1 16,-2 3 56-16,1 0 15 0,-3 2-60 0,-2 3-40 15,1-2 44-15,-4 2-12 0,0 4 61 0,-2-5 17 0,-1 7-11 16,-1-3-70-16,-2-1 21 0,0 1-6 0,-4-1-9 15,1-3 69-15,1 5-62 0,-4-6 29 0,-1-1 26 16,2-1-44-16,-4 6-3 0,5 1 50 0,-3-3-21 0,1 3 3 16,-2-3-10-16,-1-3-57 0,0-7 64 15,2 1-1-15,4-3 19 0,-2 2-63 0,1-1 47 0,3 2-60 16,-3 5 61-16,-2-9-7 0,4 0-8 0,1 5-24 0,-1-3-24 16,5-1-23-16,-5 3-27 0,3-3-25 0,2 0-229 15,-8-3 112-15,10-1 76 0</inkml:trace>
  <inkml:trace contextRef="#ctx0" brushRef="#br0" timeOffset="-30399.23">3622 15102 22 0,'3'6'54'0,"-1"-2"-2"15,-1 3 13-15,-1 0-15 0,3 5 16 0,-2 2-29 0,1-1 25 16,1 1 24-16,-1-3-71 0,2 3 18 0,-2 1-4 0,1-1-2 16,-1 0 6-16,-1 1-26 0,2-1 15 0,0-2 4 15,-3 1-20-15,2 2 7 0,-1-5-1 0,-1-3-5 16,0 1 6-16,2-1-10 0,-2-4 20 0,0 4-12 15,0-2 6-15,0-2-26 0,0 2 18 0,-2-3-3 0,2 4 5 16,-1-5-5-16,0 2 9 0,-2-3-10 0,2 3-2 16,1-3 1-16,-3 0-51 0,3 0 17 0,-6-3-21 15,4 3 8-15,-1-5-181 0,2-1 74 0,1-8 50 16</inkml:trace>
  <inkml:trace contextRef="#ctx0" brushRef="#br0" timeOffset="-30185.71">3713 14901 51 0,'2'-13'65'0,"0"2"18"0,0-1-38 0,-2 5 19 0,1-2-9 15,2 3 14-15,-2 2-54 0,-1-2 24 0,1 2-3 16,-1 0 17-16,3 1-25 0,-3 2 0 0,1 0-11 15,-1 1-22-15,0 0 5 0,5 3-43 0,-1-1-157 16,-2 5 66-16,0-4 44 0</inkml:trace>
  <inkml:trace contextRef="#ctx0" brushRef="#br0" timeOffset="-29493.77">4066 14972 29 0,'-16'0'74'0,"0"2"6"16,0 3-22-16,0-4 5 0,0 2-14 0,2 2 6 0,1-2-13 15,3 2 3-15,-4 3-75 0,4 0 73 0,-3 0-11 16,3 1 18-16,1 0-40 0,-1 2-1 0,2-1 10 16,0 4 9-16,1-1-4 0,0-2-16 0,4 3 15 15,-2 0-31-15,3 1 22 0,0-1 16 0,-1 1 0 0,3-1-9 16,0 1-16-16,-1-5 26 0,-1 5-3 0,4 2-2 16,2-4-90-16,0-1 68 0,1-1 9 0,-2-1-7 15,4 0 13-15,-5-5 5 0,2 6-6 0,0-4 6 0,4 3-8 16,-1-5-13-16,0-2 17 0,-4 3-5 0,3-8-6 15,-2 1 3-15,1-3-5 0,0 2 13 0,5-4-15 16,-4 3 5-16,6-2-19 0,-3-3 8 0,-3 1 14 0,2-3-24 16,0 0 13-16,-1 1-21 0,-4-5 33 0,2 2-3 15,-1-5-45-15,-1 0 23 0,1-2 2 0,-4 1-2 16,3-3 32-16,-4 0-19 0,-1 0-27 0,-3-12 42 0,1 8 1 16,2-8-12-16,-1 6-44 0,-2-2 13 0,-1 1-8 15,3 7 2-15,-3-12 62 0,2 11-65 0,1 3 10 16,0 2 12-16,-1 0-6 0,-3 2 62 0,4 1-41 0,-3-3-17 15,3 2 39-15,-1 1 1 0,1 6-1 0,2-3-38 16,-3 0-11-16,1 0 6 0,0 4 35 0,0 0-34 16,2 1 12-16,0 1-11 0,1 5 13 0,-3-3 27 0,1 2-12 15,2 1-33-15,0 0 14 0,0 0 30 0,3 10-6 16,1-3-42-16,2 6 9 0,-2 1 28 0,0 1-27 16,3 3 30-16,3 9 2 0,1 2 15 0,-3-2-55 15,4 4 29-15,-1-1 8 0,0 2-28 0,5 5 37 0,-5-10-18 16,2 2-11-16,2-5-2 0,-2 2-9 0,4-1 18 15,-2-2 3-15,0-2 38 0,-4-3-53 0,-3-5 4 16,-1 1 33-16,2-7-1 0,-1 8-4 0,0-5-35 16,-1 0-1-16,-2-1 3 0,0 1 1 0,0-3 11 0,2 3 27 15,-4-6-18-15,0 2-17 0,1-2 14 0,0-1-2 16,-2 0-3-16,2-2 2 0,-1-1-16 0,1 0-29 16,1 0-16-16,-2 0-241 0,3 0 99 0,-1-1 68 0</inkml:trace>
  <inkml:trace contextRef="#ctx0" brushRef="#br0" timeOffset="-28996.39">4741 14843 107 0,'-12'2'49'0,"-4"3"68"0,-2-1-64 0,-10 7-25 15,2 2 46-15,-3-1 4 0,1 2-6 0,1 0-49 16,2-2-12-16,-3 3 16 0,9-2 48 0,2-5-58 16,3 2-14-16,2 2-2 0,-3-4 4 0,6 1 13 15,1-1 42-15,-2-1-46 0,3 4 42 0,0-2-38 0,1-4-40 16,1-1 1-16,0-1 14 0,2-1 71 0,1 2-84 15,0-2 6-15,2 1 2 0,2-3 2 0,0 5 66 0,2-2-28 16,0 0-23-16,-1-2-24 0,4 0 13 0,-2 1 14 16,2-1-32-16,8 2 26 0,-4-2-23 0,3-1 64 15,0 4-20-15,-1-3-39 0,-1 1 6 0,-1 1-9 16,2 1 4-16,-3-1 58 0,2 2-67 0,-2-1 10 0,-1 6 59 16,0-3-49-16,1 4 27 0,-2-3-26 0,-1-2 6 15,-1 1 2-15,2 4 34 0,-3-4-59 0,2 1 20 16,-3 5 41-16,1-5-59 0,1-4 42 0,-3 6-45 0,2-4 13 15,-1-1 70-15,1 3-66 0,0 4 52 0,-1-4-79 16,-2 0 27-16,3-2-10 0,-2-1-5 0,-1 0 72 16,2-2-3-16,-2 3-70 0,2-4 37 0,-1 6 15 15,1-5 23-15,-1 1-25 0,0 2-28 0,-1-4-57 0,2-3 53 16,-4 1-41-16,6 1-13 0,-2-3-11 0,1 3-32 16,-1-3-216-16,3 2 105 0,6-8 70 0</inkml:trace>
  <inkml:trace contextRef="#ctx0" brushRef="#br0" timeOffset="-28516.54">4925 14877 42 0,'-7'-2'91'0,"2"2"-46"0,-2 0 15 16,-4 3 24-16,2 1-25 0,0 1 10 0,1 2-9 15,-1 0-14-15,3 3 14 0,1 1-40 0,0 0 31 0,2 1 9 16,-2 2-67-16,2-1 4 0,2 2 16 0,-2-1 16 16,3 1-21-16,2 1-3 0,-2-2 0 0,1 0 18 15,2 2-26-15,-1-3 57 0,2 3-31 0,1-4-34 16,0 0-7-16,1 0 71 0,1-3-73 0,-2 2 25 0,4-2-10 15,-2 1-2-15,1-3-9 0,0 1 1 0,4-1 9 16,-1-2-4-16,-1-1 50 0,-1-3-16 0,3 0-2 16,1 5-9-16,-3-9 34 0,0 3-13 0,2-5 11 0,-6 1-53 15,7-1-22-15,-3 0 10 0,0-2-1 0,-1-4 45 16,0 2-55-16,-1-2 18 0,2 0 11 0,-5-4-18 16,3 1 65-16,-3 2-10 0,-3-5-23 0,1 0-8 0,-1-2-34 15,-2 2 68-15,-2-2-58 0,1 3 4 0,-3-2 1 16,-1 3 25-16,-8-10-12 0,4 6 5 0,0 3 41 15,0 3-36-15,-2 1 16 0,0 0-29 0,0 3 43 16,-1-4-4-16,-2 6 0 0,2 0-20 0,-1 0-44 0,-1 3-5 16,1-2 12-16,3 1 38 0,0 3-71 0,2 2 47 15,1 0-4-15,2 2-36 0,1 0-34 0,-2 2-225 0,4 0 104 16,-6 4 68-16</inkml:trace>
  <inkml:trace contextRef="#ctx0" brushRef="#br0" timeOffset="-27609.53">5375 14523 11 0,'12'9'98'0,"1"0"-24"15,7 12 5-15,-1 6-39 0,-2 2 42 0,1 3-7 16,-6 1-23-16,2 9 21 0,-5-3-59 0,-1 2 32 0,-1 0-31 16,-3 1-20-16,-2-2 10 0,-2-3 18 0,-3 2 4 15,-3-2-12-15,1 4 35 0,-3-6-39 0,0-7 21 16,-2-10-7-16,1 11-8 0,2-1-20 0,-7 0-17 16,1 0-21-16,-1-5-2 0,0-9-30 0,2-2-154 0,1-3 75 15,-2 0 52-15</inkml:trace>
  <inkml:trace contextRef="#ctx0" brushRef="#br0" timeOffset="-26703.22">3258 14699 14 0,'-25'19'53'0,"1"0"9"0,4 6-3 0,-3 0-7 0,1 4-12 16,0 0 17-16,3 3-22 0,0 2 0 0,1-5 6 0,4 10-20 15,1-5-3-15,-1 2 5 0,5-3-3 0,2 0 10 16,0 3-6-16,2 0 8 0,0 2-45 0,4-1 43 16,0-3-5-16,2 0 10 0,0 2-30 0,2-2 14 15,-1 0 9-15,5-2-28 0,0-2 9 0,2-1 2 16,0 0-7-16,4-4-16 0,-3-1 34 0,4 0-4 0,-4-3 11 16,2-7-14-16,11 4-32 0,-1-1 26 0,1-3-4 0,-2-3-22 15,7-2 34-15,-3 0-32 0,-4-4 21 16,-1-1-4-16,1 0-8 0,1-1-28 0,0-1-13 0,0 1-201 15,-3-3 82-15,0 0 56 0</inkml:trace>
  <inkml:trace contextRef="#ctx0" brushRef="#br0" timeOffset="-23318.74">5592 14162 24 0,'-40'-6'13'0,"0"4"23"0,3-3-1 0,0 1-32 15,0 1 3-15,7 2-10 0,-7-3 44 0,4 4-52 16,-4 0 11-16,0-3-3 0,8 3 4 0,2-1 18 0,3 1 15 16,-1 0-4-16,1 0-38 0,1 0 4 0,1 1 3 15,-3-2-5-15,-1 2 26 0,2-1-26 0,1 3 13 16,0-3-4-16,0 3-22 0,-1-1 39 0,2 1-16 0,-15 0-3 15,10-1-7-15,1-1-3 0,-8 3 15 0,-2 1 14 16,7-2-6-16,3 0-19 0,-8 1 26 0,1 2 7 16,4-2-51-16,-5 1 18 0,7-2-6 0,3-1 5 0,-1 2 2 15,2-3 17-15,1 2-6 0,-10 1 2 0,2-1-31 16,7 1 27-16,3-2-12 0,-3 1 37 0,1-1-37 16,1 0 5-16,1-1 26 0,-2 1-39 0,3 1 14 15,0-2 20-15,1 3-30 0,1-1 27 0,0 0-104 16,1-2 140-16,0 3-54 0,0-1-12 0,0-1 35 0,2-1-15 15,-3 3 6-15,3-1-94 0,-3 1 163 0,2-1-57 16,1 1-27-16,0-1 30 0,-3 0-34 0,2 2 11 16,-3 0-21-16,3-2 14 0,-2 1 11 0,-1 3-25 0,2 0-1 15,-2-4 39-15,1 2-5 0,-2-1 13 0,5-1-34 16,-3-1-13-16,3 3 38 0,-2-1-37 0,1 3 22 16,0-1-14-16,2-3-13 0,-2-1 48 0,2 7-28 15,-2-8 23-15,1 6-2 0,1-4 10 0,2 1-39 0,-2-4-2 16,-1 2 18-16,2-1 21 0,-2 1-20 0,4 3-24 15,0-2 10-15,-4-2 42 0,2 0-22 0,0 6 19 0,1-5-50 16,0 0 24-16,-3 1-24 0,3 3 26 0,-4-2 3 16,4 0 9-16,-1 0-18 0,-2-3 26 0,1 4-17 15,2 1-4-15,1-2-20 0,-2-2 7 0,1 3 3 16,-1 0 4-16,3-3-5 0,-1-1 21 0,1 1-15 0,3-2-2 16,-6 2-1-16,0 1 10 0,4 2-6 0,-2 2 3 15,-2-3 8-15,4-3-4 0,2 1-14 0,-3 1-2 16,2 4 6-16,-3-4 21 0,3 0-12 0,-1 0-12 0,2-3 15 15,-1 2-3-15,3 1 4 0,-6 1-19 0,1 3 16 16,3-3-13-16,-2 2-4 0,1 0 5 0,-2-1 14 16,5-4 5-16,-3 3-9 0,0 1 11 0,2-3-13 0,-2 2 5 15,5-1-10-15,-2 1-24 0,-1-1 14 16,-4 4 17-16,5-1-6 0,-3-2 13 0,2-1-21 0,0 2 4 16,-1-2 3-16,2-2-8 0,0 4 21 0,-1 0-13 15,3 2-2-15,-4-4 4 0,2 2 3 0,-2 4 10 0,1-4-4 16,1 0-5-16,-1 0-2 0,3-1 12 0,-1 1 1 15,0-2 0-15,1 2-46 0,-2-2 23 0,-1 0-5 16,4 0 21-16,-3 2-10 0,0-1 19 0,0 2-17 0,0-4-17 16,-2 5 5-16,-2-1 4 0,3 1 8 0,0-2 38 15,0 2-30-15,1 0-13 0,0-2-13 0,1 0 18 16,-1-1 18-16,-1 4-25 0,1 1 21 0,0-4-17 16,-1 6 17-16,1-4-22 0,-3 1 14 0,4-2-16 0,-1 2 9 15,1-4-6-15,-1 3 15 0,1 3-9 0,-1-1-9 16,-1-1 21-16,-2 4-19 0,4-3 23 0,-3-1-22 15,1 2-3-15,0 0 11 0,1 0-2 16,-1 2-5-16,1-4 18 0,2 0 12 0,-3 4-39 0,1-4 25 0,0 1-14 16,1 3 11-16,-1-4-1 0,1 3 0 0,-1 0 2 15,3-4-24-15,-2 2 12 0,1-1-8 0,2-2 10 16,0 0-9-16,0 2 15 0,2 3 0 0,-2 1 16 0,0 0-25 16,1-3 10-16,-1 3-3 0,2 1-15 0,-2-5 36 15,1 5-35-15,-1-1 25 0,0 1-28 0,-1-4 4 16,-1 5 28-16,2-3-33 0,2 0 25 0,-2 2-16 0,1-1 11 15,0-4-4-15,-1 0 3 0,0 5-6 0,3-1 8 16,-3 1-18-16,0-1 10 0,3-3 2 0,-1 3-8 16,-1-1 19-16,0 1-22 0,2-1-9 0,-3 1 6 0,0 0 16 15,3-1 4-15,-2 3 14 0,1-5-15 0,0 5-17 16,-1-3 12-16,0 1 5 0,1 0-9 0,-1 3-1 16,-1-4 9-16,1 1 13 0,0 1-22 0,-1-1-5 0,2 1 9 15,-2-1 0-15,0 0-19 0,0 2 27 0,1-3-10 16,0 2 14-16,-1-4-14 0,0 5 4 0,1-3 19 15,-1 3-27-15,4 0 8 0,-1-2-2 0,-2 1-2 16,2-2-8-16,0 2 18 0,0 1-11 0,0-1-9 16,-1-1 1-16,2 2 17 0,0-2-6 0,0 0-8 0,-1 2 2 15,3-1 13-15,-1-1-16 0,0-1 14 0,0 0-17 16,1 1 6-16,-1 0-3 0,2 0 14 0,-1-2 4 0,1 4-5 16,1-5-9-16,0 2 27 0,1-2-27 0,-1 2-5 15,3-2 15-15,0-1-15 0,1-2 9 0,1 2 3 16,-1-1 3-16,6 0 9 0,-3-2-2 0,1 1-2 0,2 0 5 15,0 1 0-15,0-2-27 0,-1 0-4 0,2-2 4 16,0 3 5-16,-2-2 19 0,4 2-17 0,-4-4 3 16,3 3 22-16,-2 0-25 0,-1-1 24 0,2 0-23 0,-3-1-8 15,1 0 18-15,2 0-9 0,-1-2 9 0,2-2-6 16,-2 2-4-16,2 1 6 0,0-1 12 0,0-1-10 16,0 0-7-16,2-1 22 0,-2-1-14 0,2 1-14 15,0 1 0-15,-1-5 7 0,-1 5-2 0,0-2 5 0,1-1 4 16,-2 0-12-16,2 2 3 0,-3-2 16 0,0 0-5 15,1-1-23-15,-1-1 6 0,1 0 4 0,-2 2 11 16,1-1-9-16,2 2 11 0,-2-3 0 0,0 2 4 16,-1-3-9-16,1 0-6 0,1 1 16 0,-4 1-4 15,4 1-14-15,-2-2-11 0,2-2 14 0,-4 2 6 0,3 0-1 16,0 2-20-16,0-4 16 0,0 4 10 0,-1-5-9 0,2 2-4 16,-2 0-8-16,1 0 7 0,-1 0 7 0,0 1 1 15,-1-1 19-15,0-1-16 0,1 2 2 0,-1 0 3 16,-1-2-17-16,3 2 22 0,-4-1-23 0,4-1 16 15,-3 2-26-15,2-1 13 0,0-3 17 0,2 3-15 0,-4 0-60 16,5-2 77-16,-2 1-30 0,0-1 13 0,0 2-6 16,9-6 19-16,-6 6-1 0,-2 0-11 0,-4 1-3 0,2-2-7 15,-1 2 13-15,1 0-3 0,-2-2 19 16,0 3-12-16,1-3 14 0,-1 3 8 0,2-1-45 16,-3 0 10-16,2-1 23 0,0 0 3 0,-1 2-2 0,-1-1 10 15,3-1-51-15,-2 0 43 0,2 1-4 0,-3-1-16 0,1-1-18 16,0 0 24-16,2 2-23 0,-4 0 46 0,6-2-7 15,-5 2-46-15,4-2 10 0,-4 1 23 0,2 0-23 16,0 1 7-16,2 0 47 0,-4-2-29 0,2 2-28 16,-1-1-4-16,1 0 75 0,1-1-70 0,-3 2-1 0,1-1 25 15,0 0 6-15,-1 1 2 0,3-2-21 0,0 2 37 16,-2-1-30-16,2 0 45 0,-3-3-11 0,2 3-56 16,6-10 133-16,-1 8-143 0,-4 3 29 0,-3-2 26 15,2 2-55-15,-1-2 4 0,0 0-1 0,0-2 55 0,0 3-28 16,0-2-1-16,-1 4-6 0,-1 1 25 0,0-5-10 15,1 2 4-15,-1 4 14 0,1-7-22 0,-1 3 39 16,-1-3-42-16,1 1-20 0,0 4 50 0,1-4-14 0,-1-4 55 16,-1 7-94-16,1-2-10 0,0 2 5 0,-2-3-10 15,-2 7 72-15,2 1 0 0,-1-4-16 0,0-3-31 16,1-2 21-16,1 7-15 0,-4-1 21 0,3-8-7 0,-4 8-44 16,3-1 13-16,-2 3 61 0,2-4-69 15,-4 0 1-15,1 2-1 0,3-1 8 0,-1-1 19 0,-4 0-24 16,3 1 46-16,-2-3 6 0,3 2 21 0,-3 2-8 0,-2-2-1 15,1 3-23-15,-1-3-36 0,4-1 2 0,-3-1 6 16,2 1 51-16,-1-2-2 0,1 2-58 0,1 0 0 16,-4-1 22-16,2-2 56 0,-1 2-40 0,-1-1 23 15,2-1-7-15,-2 1-35 0,1 2-36 0,-2-1 23 16,1 2-11-16,-2 1 10 0,1 0 29 0,2-9 12 0,0 6-22 16,1-3-9-16,-2 1-1 0,1-2-14 0,1 2 12 15,-1 0-14-15,0-2 34 0,-1 2 26 0,-1-1-60 0,-1-1 48 16,2 0-12-16,-1 1-29 0,1 2 18 0,0-4-13 15,-4 2 47-15,5 0-53 0,-1 0 67 0,0 1-57 16,-2-4 2-16,0 5-8 0,0-3 11 0,1 1 51 0,-2-1-64 16,2 0 21-16,-3 2-11 0,0-4-5 0,0 6 18 15,0-2 0-15,0-1-7 0,0 2-8 0,0 4 12 16,2-8-14-16,-4-2 14 0,2 4 4 0,0-3-4 16,-2 1 72-16,1 0-75 0,0 1 38 0,-2-2-47 0,2 5 84 15,-2-2-60-15,1-1-6 0,-1 1-20 0,3 1 3 16,-3 1 25-16,1-1-11 0,-2 4 59 0,1-7-75 15,-1 3 58-15,1-1-62 0,-2 3 89 0,0 4-13 0,0-6-66 16,-3 1 28-16,0-2-53 0,3 3 7 0,0 4 78 16,0-6-27-16,-2-1-58 0,3 6 55 0,0 0-44 15,-1-6 11-15,-1 3-22 0,0-2-6 0,-1 3 38 0,3-2 22 16,-2 1-52-16,1-1 57 0,0 2-56 0,0 0 23 16,0 4 35-16,3-1-42 0,-2 0 30 0,0-3-58 15,-3 1 53-15,1-2 27 0,0 2-72 0,2 0 56 16,0-2-3-16,0 4-63 0,0-2 69 0,2 3-13 0,-5-5-59 15,-1 1 11-15,2 0 9 0,1 1-10 0,0 2 84 16,1 1-64-16,-1-5-2 0,1 5 16 0,1-3-24 16,-1 2 50-16,-3-5-22 0,1 4-33 0,0 4 47 0,0-6-48 15,3 1 50-15,0 1-30 0,-2 1-16 0,1-1 48 16,0 1-49-16,-1-1 14 0,1-1 72 0,-1 3-23 16,-1-6 12-16,-1 6-8 0,-1-5-60 0,-1 2-9 0,1-2 14 15,-2 2-11-15,-2 0 18 0,2 0-27 0,-5-2 36 16,3 0-10-16,-3 0-23 0,2 7 54 0,-1-6-24 15,0 1-29-15,1 1-27 0,-1 3-267 0,4 1 109 16,-1-2 72-16</inkml:trace>
  <inkml:trace contextRef="#ctx0" brushRef="#br0" timeOffset="-12774.53">20636 10360 91 0,'0'0'70'0,"0"0"11"0,-2-10 14 15,2 10-56-15,-3-5 34 0,3 5-9 0,0 0 17 16,0 0-66-16,0 0 19 0,0 0-31 0,-10 16 31 0,10-11 67 16,-2 1-51-16,2 5 31 0,-3 4-79 0,1 0 50 15,2-3 38-15,-4 3-32 0,4 0 16 0,-1-2 0 16,0 9-67-16,1-2 52 0,-1-5-34 0,1 8 10 16,1-3-8-16,-1-3 28 0,0 0-13 0,2 3-9 0,2-3 14 15,-2-1-26-15,0 1 7 0,1 0-28 0,1-2 18 16,-2 2-6-16,2-6 27 0,-1 1-7 0,1-1-8 0,-1-1-35 15,2-1 37-15,0 4 0 16,-1-7-41-16,-1-3 32 0,-2-1-6 0,1 2-24 0,2-1-20 16,-4-3-46-16,0 0-12 0,0 0 23 0,0 0-40 15,0 0-26-15,9 0-298 0,-9 0 144 0,0 0 96 16</inkml:trace>
  <inkml:trace contextRef="#ctx0" brushRef="#br0" timeOffset="-12446.77">20755 10267 32 0,'-4'-9'68'0,"3"1"7"15,1 1 60-15,0 7-79 0,-3-10 63 0,3 5-6 16,-1 1-36-16,1-1 15 0,0 5-75 0,-2-8 70 0,0 4 2 16,2 4-41-16,0-7 55 0,0 7-120 0,-4-5 58 15,4 4-19-15,-1 0 10 0,1-4-32 0,0 5-14 16,0 0 2-16,0 0 73 0,0 0-83 0,-6-10 86 16,6 10-99-16,0-2 76 0,0 2-56 0,0 0-17 0,0-5 61 15,0 5 25-15,0 0-38 0,0 0-44 0,0 0 5 16,0 0 2-16,0 0-42 0,0 0-13 0,0 0 8 0,0 0-17 15,13 10-235-15,-11-6 106 0,1 5 72 0</inkml:trace>
  <inkml:trace contextRef="#ctx0" brushRef="#br0" timeOffset="-11918.32">20870 10413 81 0,'2'10'87'15,"0"-3"-25"-15,2 3 5 0,0-3 20 0,-1 6-25 0,-3-1-23 16,3 2 13-16,-2 0-12 0,2 2-6 0,-3 1-8 0,0 0 15 16,0 0-12-16,0 1 17 0,2 15-6 0,-4-12-4 15,0 1 5-15,1-8-21 0,0 0-3 0,-2 1-4 16,3-1-8-16,0-2-1 0,0-4 9 0,-3 3-20 15,3-3 28-15,0-1 17 0,1 2 10 0,-1-6 3 0,0-3 7 16,0 6 4-16,0-6-23 0,0 0-14 0,0 0 10 16,0 0-26-16,0 0 15 0,0 0-2 0,0 0 10 15,7-22-3-15,-5 9-37 0,0-2 19 0,1 1 18 16,1 1-14-16,-3-5-37 0,3 0 60 0,-3 1-101 0,4-3 85 16,3-8-14-16,-4 2-70 0,0 4-1 0,3-5 10 15,-2 3 79-15,-1 8-52 0,1 1-17 0,0 2-4 16,-1 1 11-16,4-2 68 0,-6 2-72 0,5 3-6 15,-1 0 30-15,0 2 14 0,2-2 26 0,1 4 8 0,3 0-31 16,-1 2 24-16,-3 2 24 0,-8 1-89 0,16 3 15 16,-8-2 45-16,3 3 12 0,0 2-74 0,0 1 52 0,-1 0 25 15,1 3-78-15,0-1 25 0,-2 6 56 0,0-5-72 16,-2 3-13-16,-1 1 96 0,1-3 8 0,-3 6-50 0,1-5 21 16,-1 0-46-16,-1 1 51 0,1 4 12 0,-3-2-13 15,-1-1 6-15,4 3-19 0,-5-4 9 0,2 2-19 16,-1 3 18-16,-4-1-10 0,3-3 13 0,1 0-2 15,-2-4-34-15,2 4 12 0,-1-8-19 0,-3 6-49 0,4-12 4 16,0 14-7-16,0-14-27 0,2 12-13 16,0 0-274-16,-2-12 127 0,0 0 84 0</inkml:trace>
  <inkml:trace contextRef="#ctx0" brushRef="#br0" timeOffset="-11314.02">21769 10464 42 0,'-4'-5'73'0,"4"5"-1"0,-4-4 3 0,4 4-3 15,0 0-16-15,0 0 32 0,0 0-52 0,-6 17 0 16,6-6 1-16,-4 3 41 0,2 0-30 0,-2 3 42 0,1 19-36 16,1-6 4-16,-4 2-21 0,-3 2 19 0,3-1-30 15,-5-1-45-15,2 0 43 0,-2 0 27 0,6 0-3 16,-4-2-70-16,-2 1 47 0,3-2-50 0,5-5 62 0,-1-4-7 16,-2-3-15-16,2-2-18 0,1 1 3 0,1-2 31 15,-1-3-32-15,2 0-14 0,1-2-11 0,-4-1 28 16,4-3 1-16,-2 1 32 0,2-1 34 0,0-3-68 0,0-2-11 15,0 0-8-15,0 0-5 0,0 0-3 0,0 0 20 16,0 0 15-16,0 0-38 0,0 0 95 0,2-15-32 16,0 0-41-16,0 1 64 0,-2-3-72 0,0-2 13 15,3-3 46-15,-3 0 13 0,2-17-17 0,2-1-13 0,-2 3-64 16,0 3 110-16,0-2-131 0,6 2 70 0,-3-2-74 16,1 2 70-16,0 0-43 0,2 5 45 0,-2 5-69 0,-1 5 69 15,2 2-32-15,1 4-23 0,2-1 72 0,-2 2-77 16,5 1 40-16,-3 0-41 0,3 3 8 0,1 1-1 15,0 1 69-15,2 2-35 0,1 2 36 0,1 0-8 16,-3 2-67-16,2 2 90 0,-2 4-24 0,-2-2-58 0,1 1 13 16,0-1 56-16,-5 4-56 0,0-1 60 0,0 0-1 15,-5 8 5-15,1-4-3 0,-5 1-51 0,0-6 9 16,0 2-5-16,-5 1 51 0,1 8-27 0,-4-3 4 16,-2 10 45-16,-1-8-24 0,-3-7 0 0,-1 0-18 0,-4 11-2 15,4-9 17-15,-8 7-21 0,5-4 12 0,3-4-29 16,1-5 25-16,3 2-66 0,-2-2-6 0,5 0 3 15,0 0-30-15,3-2 0 0,3 3-35 16,0 0-247-16,2-6 122 0,0 0 80 0</inkml:trace>
  <inkml:trace contextRef="#ctx0" brushRef="#br0" timeOffset="-10155.39">22205 10624 52 0,'-3'-5'110'0,"3"5"-30"16,-10-5-18-16,2 1-10 0,0 3 43 0,8 1-35 0,0 0-31 15,0 0 15-15,-23 2 22 0,16 1-1 0,7-3-14 16,-9 3-13-16,0 6-19 0,2 1 12 0,-1 2-5 15,2 4-1-15,1-4 32 0,-5 1-47 0,4 4 27 16,5-2 8-16,-3-1-19 0,0-2-48 0,4 5 46 0,-2-3-14 16,2 1 1-16,2-3 9 0,2-1-10 0,-2 1-25 15,1-1 27-15,5-2-24 0,-3-1 6 0,0-3-9 16,3 2-1-16,1-3 11 0,1 1 14 0,-4-2 5 0,3-3-29 16,-9 0-3-16,13 0 20 0,-5-2 2 0,-2 1 13 15,5-5-7-15,-3 3-3 0,2-2-7 0,-3-4 2 16,1 3 1-16,0-7-24 0,-4 0 27 0,1 1-14 0,1-8 19 15,-1 6-21-15,-1-2-4 0,-2 5 51 0,1-6-56 16,0 6 31-16,-1-5-11 0,0-2 11 0,-2 3 13 16,2 3-10-16,-4 1-18 0,4 5 24 0,-2 6-34 15,0-11 75-15,0 5-71 0,0 6-32 0,0-7 34 0,0 7 51 16,0 0-12-16,0 0-60 0,-2-5 59 0,2 5-5 16,0 0-1-16,0 0 11 0,0 0 0 0,0 0-14 0,0 0-55 15,-6 30 45-15,2-19 31 0,4 0-49 0,3-1 17 16,-2 3 6-16,-1 3 19 0,0-3-11 0,2 1 9 15,0 1-8-15,0-2-18 0,2-1-31 0,1 1 35 16,-1-1-37-16,3 1-30 0,0-4 58 0,0 1-45 0,1-2 35 16,-1-1-12-16,1 0 28 0,0 0-24 0,1-2 45 15,0-3-3-15,0 0 0 0,0-2-22 0,-1 0 45 16,6 0-60-16,-1-3 22 0,1 0-17 0,-2 0 45 0,1-4-32 16,-1 2 22-16,0-6-3 0,0 7-17 0,1-9 21 15,6-7-63-15,-2 3 55 0,-1 0-35 0,-7 2 1 16,-2 1 34-16,2-3 3 0,-2-12-55 0,-1 7 41 0,-4 2-15 15,-1 3 18-15,-2 1-22 0,-1-1-47 0,0 5-19 16,-4-3 8-16,-2 0 84 0,-1 4-60 0,0 1 41 16,-3 0 28-16,-2 3-92 0,0 1 27 0,-2 0-8 0,3 0 92 15,-1 4-98-15,-1-1 8 0,0 2 2 0,7 1 88 16,0 0-62-16,-2 1 71 0,6 0-21 0,-1 2 22 16,3-1-32-16,2-2 25 0,0 0-111 0,-3 10 47 0,8-8 14 15,-1 1 44-15,6 1-70 0,3 3 50 0,-2 0 11 16,3-4 0-16,-1 3-105 0,3-2 96 0,0-1 22 15,0 3-11-15,-1-3-93 0,2-1 8 0,1 1 68 16,-3-1-57-16,1 1 0 0,1-1 40 0,-2-1 31 0,2 3-14 16,-1 1 27-16,-3 0-74 0,3-5 69 0,-5 5-1 15,-2-2-42-15,1 3 8 0,0 0 33 16,-2-4-46-16,1 2 40 0,-3 7-18 0,-1-5-1 0,-1 2 4 16,-2-1 2-16,2 5-2 0,-1-6-24 0,-3 2 25 0,2 5-9 15,0-6 8-15,-2 5-14 0,3 1 12 0,-2-2-7 16,3-1-24-16,-2 2 27 0,0 0-4 0,-1-3-4 0,4 3-38 15,0-6-6-15,1 2 53 0,2 2-2 0,0-2-4 16,0-1-59-16,3-4 16 0,-5 0 7 0,3 3 24 16,0-4-12-16,0 0-5 0,-2-1-4 0,-7-1 25 15,13-1 15-15,-1-2-18 0,-2 3-2 0,2-7 22 0,0 1-11 16,-1 2 27-16,4-4-5 0,-4-1-8 0,0-3-19 16,8-10 25-16,-1 2-24 0,1-3 30 0,-6 3-24 15,-3 6 13-15,-3 1-20 0,0-1-50 0,2 1 71 0,-5-1-100 16,1 0 23-16,-5 1 10 0,2 0 83 0,-2 0 2 15,-2 4-112-15,2-2 64 0,-5 4-33 0,1 2 44 16,0-1 6-16,-2 3-40 0,2 0-8 0,-1 1 93 0,5 2-108 16,-10 1 25-16,0 3 100 0,0-1-23 0,7 3-76 15,-4 1 80-15,-4 3-21 0,6 0-2 0,1 2 16 16,0 2 5-16,-2-1-6 0,6 1-6 0,-1 2 4 0,-1 0-12 16,4-2-24-16,-1 1 11 0,2 1-12 0,0 0 21 15,-1-5-1-15,2 1-3 0,0 3-23 0,4-4 0 16,-4 0 23-16,3-2-5 0,1 3-36 0,2-4 39 0,-3-1-25 15,2 1 14-15,-1-1-43 0,0-4 29 0,0 1-3 16,-3 0-24-16,4 2-49 0,-2-4 21 0,0-2-31 16,1 5 19-16,-8-5-37 0,14-1-40 0,-7 4-339 15,-7-3 162-15,0 0 110 0</inkml:trace>
  <inkml:trace contextRef="#ctx0" brushRef="#br0" timeOffset="-9634.48">23420 10669 88 0,'0'6'91'0,"0"-6"-1"0,0 14-24 0,-2-2-3 16,0 2-11-16,2-2-3 0,-2 1 9 0,2 1-19 15,-3 0-4-15,3-2 5 0,-4 1-12 0,1-1 6 0,3 2 10 16,-4-1-90-16,3-3 65 0,-2 1 23 0,-2-1-52 16,5-2 5-16,-4-2 22 0,3 2 20 0,-3-4-10 15,4-4-27-15,-4 8 5 0,4-6 30 0,0-2-18 16,0 0-7-16,-9 7 12 0,9-7-16 0,-7 0 28 0,7 0-14 16,0 0-29-16,-10-5 17 0,10 5 8 0,0 0-27 15,-8-16 9-15,5 7 3 0,3 1 27 0,0 3-23 16,0-14-3-16,5 3 29 0,-2 2-8 0,-1-6-36 0,2 2 27 15,1-2-20-15,3-13 11 0,-3 2 7 0,4 8 19 16,-4 6-60-16,0 3 29 0,3-2-5 0,-4 3-23 16,3-3 44-16,0 3 18 0,-3 4-60 0,3 1 1 0,2-2 59 15,-2 5-51-15,2 0-20 0,2 1 91 0,0 7 0 16,0-1-41-16,-4 3-44 0,3-4 76 0,1 5 3 16,-1-1-23-16,0 2 65 0,-3 0-56 0,3 3-4 0,-4 4-3 15,2 1-15-15,-5 3 9 0,-1 2-30 0,2 0 47 16,-3-3-28-16,0 2 16 0,-3 0 1 0,2-2-11 15,-4 0-82-15,4 0 37 0,-2-1 54 0,1 0-27 0,1-4 14 16,-1 2 14-16,0 0 9 0,-3-3-97 16,4 0 76-16,-2-1-64 0,2 0 15 0,0-5 22 0,2 2-12 15,-2-2-4-15,0-5-15 0,0 0-12 0,0 0-18 16,6 5-32-16,-5-5-264 0,-1 0 122 0,0 0 84 0</inkml:trace>
  <inkml:trace contextRef="#ctx0" brushRef="#br0" timeOffset="-9366.38">23853 10369 25 0,'10'-8'74'0,"-3"4"74"0,-1 4-70 0,-6 0-12 15,13 9-20-15,-5 0 94 0,-2 2-98 0,-3 2 64 0,1 5-30 16,-1 0 46-16,0 17 3 0,-4-7-18 0,2-4-10 15,0 14-16-15,-2-1 6 0,-2 1-45 0,0-1 25 16,-1-3-37-16,0 0 21 0,-4-1-50 0,1-3 43 0,0-5-11 16,3-5-23-16,0-4-15 0,2 0 30 0,-1-2-75 15,2 1 49-15,-1-4-55 0,1 0 25 0,2-3-26 16,1 0 12-16,0-2-5 0,-2-6 0 0,6 7-7 0,-6-7-34 16,9 2-2-16,0-2-286 0,3-1 125 0,-1-3 86 15</inkml:trace>
  <inkml:trace contextRef="#ctx0" brushRef="#br0" timeOffset="-9194.34">23991 10692 5 0,'7'-9'101'0,"4"1"10"0,1-3 4 0,1 7-52 0,0-6 29 15,2 5-25-15,2 4 2 0,-2-5-29 16,0 1-3-16,-1 0 4 0,1 1-21 0,-3 0-27 0,-1 3-19 15,-1 1-6-15,-2 0-200 0,0-5 76 0,-8 5 52 16</inkml:trace>
  <inkml:trace contextRef="#ctx0" brushRef="#br0" timeOffset="-8356.57">22075 11656 12 0,'0'0'82'0,"0"0"-9"0,-10-4 10 0,5 8 4 15,3 1 6-15,-4 2-41 0,-1 4 24 0,5 3-4 0,-3 3-34 16,0 0 19-16,-5 11-55 0,5-3 16 0,1-4 55 16,-4 8-5-16,2 3-51 0,0-1-2 0,3-6 34 15,1-3-38-15,-2 11 38 0,2-8-7 0,-1-6 12 16,3-4-26-16,-4-1 8 0,3-2-33 0,-1 6 28 0,2-9-33 16,-2 4 10-16,0-4-5 0,1 5 5 0,-1-9 4 15,0 1 17-15,2-6-10 0,0 0-14 0,0 11 1 0,0-11-36 16,0 0 66-16,2 0 0 0,-2 0-9 0,0 0-37 15,0 0-27-15,5-13 42 0,-1 2 5 16,-3 1 7-16,5-6-8 0,-3-4 14 0,1 1-10 0,-2-2-35 16,-4-12-26-16,4-3-4 0,1-1 6 0,5-1 13 0,-4 0 14 15,-4 1-4-15,10 0 9 0,-1 2 41 0,2-2-50 16,0 10 51-16,-2 5-19 0,-2 6 4 0,7-11 6 0,-5 7 12 16,3 4-31-16,-3 10 39 0,-1-4-20 0,0 9-33 15,0 1 12-15,1 0 27 0,-3 0-13 0,-6 0-49 16,18 2 11-16,-13 2 1 0,3 2-16 0,-1 2 10 15,-2 1 50-15,2 2-53 0,-6-1 57 0,2 2-48 16,-3 1 11-16,-3-4-17 0,2 6-6 0,-3-3 93 0,1 1-32 16,-2 1-22-16,-2-1-38 0,3 1 14 0,-2 0 3 15,-4-2-17-15,3 1 25 0,-3 0 10 0,1 0 31 16,-5-2 22-16,3 0-11 0,1 0-76 0,-1-2 57 0,3-1-35 16,-3 1 1-16,3 0-28 0,4-5-3 0,0 1-38 15,1-1-238-15,1-3 107 0,2-1 70 0</inkml:trace>
  <inkml:trace contextRef="#ctx0" brushRef="#br0" timeOffset="-7876.8">22247 11908 93 0,'7'2'127'0,"-7"-2"-68"0,0 0-5 0,0 0-4 0,0 0-8 16,13-5 55-16,-13 5-86 0,7-4 56 0,-4 0 4 15,1 0-30-15,3 2-2 0,2-4-27 0,-1 0 24 16,4-1 11-16,-3 0-17 0,-2 0-13 0,4-3 5 0,-2 0 29 16,0-2-2-16,-1 0-67 0,2 0 45 0,-3-2-49 15,1-3 17-15,-1 4 44 0,7-13-23 0,-5 8 22 16,2-9-51-16,-6 9 43 0,-1 1-11 0,1 4-13 0,-5-1 10 16,-2-5-26-16,1 7 4 0,-1 2 34 0,-5 1-4 15,2-8-3-15,0 7-4 0,-3-2-56 0,-1 8 60 16,0 1 0-16,0 0-11 0,0 3-23 0,9 0-7 0,-18-8 50 15,12 11-12-15,-1-2 6 0,7-1-35 0,0 0 5 16,0 0-29-16,-16 4 34 0,14 1 28 0,0 1-27 16,2-6-31-16,8 11 39 0,2-4-13 0,1 0-12 0,3 0 37 15,-2 2-56-15,18 5 44 0,-3-1-10 16,0 0 31-16,2-1-25 0,-9-4-15 0,0 1 27 0,-5 0 0 16,-2-3-36-16,0 4 28 0,3-1 9 0,-6-2-34 0,1 1 12 15,-3 1 14-15,-1 1 15 0,-1 0-10 0,-4 0-55 16,1-1 69-16,1 1-23 0,-4-1-37 0,0-1 34 15,0-1 4-15,0 0 29 0,-1 5-56 0,-2 0 38 16,0-3-53-16,1 3-6 0,-4-2 14 0,4-1 46 16,-3 2-52-16,5-3-2 0,-4-1 80 0,4-7-82 0,-2 14 5 15,0-11 53-15,2 2-23 0,0-5-23 0,0 0-4 16,0 14-10-16,0-14-11 0,6 7-23 0,-4-4-223 0,0-1 99 16,5 0 66-16</inkml:trace>
  <inkml:trace contextRef="#ctx0" brushRef="#br0" timeOffset="-7487.24">22863 11690 64 0,'0'0'82'0,"-3"-11"-13"0,3 11-14 16,-6 0 28-16,6 0-21 0,0 0-22 0,0 0-1 0,0 0-55 15,-5 17 65-15,5-17-22 0,3 18-4 0,-6-5 22 16,7-1 1-16,-3 4-26 0,-1 0 40 0,4-2-3 16,1 1-60-16,0 0 17 0,-1 0-23 0,0-2 43 0,-1-1-18 15,5 2-19-15,-2 0 15 0,0-6 20 0,0 2-27 16,1-1 10-16,0-1-19 0,3-3 27 0,-2 2-33 16,3-2 4-16,-3-1-7 0,-2-3 16 0,1 1-4 0,-7-2-12 15,13-3 5-15,-13 3-3 0,16-4 10 0,-6-1 56 16,0-4 7-16,-1 1-28 0,0-4-55 0,1 0 83 0,-4 0-81 15,1-3 85-15,-6 1-76 0,4-1 54 16,-1 0 11-16,1-5-60 0,-4 2-17 0,-1-1 9 0,-5 2 76 16,4 1-28-16,-5 3 6 0,2-3-68 0,-3 3 75 15,1 0-16-15,-2 7 3 0,-1-4-83 0,-2 5 37 16,2 1 34-16,-2 3-11 0,0-3-51 0,1 5 23 0,1-1-43 16,9 0-10-16,-13 3-9 0,9 1-291 0,-3 6 123 15,0-3 82-15</inkml:trace>
  <inkml:trace contextRef="#ctx0" brushRef="#br0" timeOffset="-6877.51">23414 11625 6 0,'-7'-8'103'0,"-1"1"-16"15,-4 1-5-15,5 6 13 0,-4-3-8 0,2 2-39 16,-2 6 19-16,-1-2-33 0,1 2 32 0,2 0-28 0,-4 2 7 16,3 3-6-16,-1-1 26 0,2 3-59 0,1 0-13 15,-1 1 17-15,-1 3 57 0,6-1-80 0,-3 2 16 16,2 0-8-16,2 1 18 0,0 0-9 0,0 0-9 15,1-2 12-15,2-1 54 0,0 1-32 0,2-3 30 0,1 2-75 16,0-3 20-16,3 2 45 0,-2-1-68 0,1-1 43 16,1-5 37-16,4 4-79 0,-1-1 6 0,-1-2-1 0,2-1-8 15,-1-3 46-15,4 2-41 0,1-4 50 0,-5-3-35 16,7 1 41-16,-3-2-15 0,-2-3-37 0,5 3 34 16,-3-3-54-16,1-1 58 0,-1-2-26 0,1-1-29 15,-1-1 10-15,7-7-19 0,-6 1-23 0,4-7 56 0,-7 6 7 16,5-5 35-16,-3-2-64 0,3 2 31 0,-7 1-28 15,-3 4 18-15,1 2 44 0,-2 1 56 0,-3 3-80 16,0-4 27-16,-2 6 7 0,0 0-27 0,-3-1 24 16,-6 0-48-16,0 1 0 0,2 1-29 0,-6 3 41 0,5 4-18 15,-1 0 20-15,0 2-27 0,-1 3 58 0,0 1 5 16,-2 3-83-16,3 1-4 0,1 0 87 0,1 1-89 0,1 3 87 16,2 1-89-16,-2 1 13 0,4-1-3 0,2 1 29 15,2 2 69-15,-2 0-13 0,2 0-85 0,2 0-5 16,1-2 3-16,2-1 109 0,-3 1-33 0,2-2 17 15,1-1-10-15,1 1-12 0,-1-1-76 0,-1-2 52 16,1 1-63-16,2-4 50 0,0-3 38 0,2 2-59 0,1-1 63 16,-2-2-74-16,1-1 78 0,1 0-62 0,1 3-20 0,0-4 47 15,0 3-64-15,-5-4 6 0,6 0-2 16,1 0-11-16,-4 0-26 0,3-4-16 0,-1 3-251 0,-1-5 119 16,3 0 78-16</inkml:trace>
  <inkml:trace contextRef="#ctx0" brushRef="#br0" timeOffset="-6523.19">23991 11630 106 0,'0'-12'96'0,"-2"5"-19"0,-3 5 2 0,5 2-13 15,-13-5 19-15,9 5-17 0,-3 1-18 0,7-1-18 0,-21 4 14 16,8 0 55-16,-3 1-26 0,3 2-28 0,-1-2-45 15,1 3 23-15,3-2-30 0,1 2-6 0,-1 4 84 16,6-3-50-16,-1 4-23 0,5-3 2 0,0 2 76 16,2-1-45-16,5 2 16 0,-1-2-45 0,0 1 55 0,4 0-30 15,-1-1 19-15,2 0-11 0,-1 1 8 0,-2-1-31 16,1 0 18-16,0-2 9 0,-1 2-86 0,-1-3 1 0,2 1 95 16,-1-1-12-16,0 1-84 0,-3-3 84 0,2 0-20 15,-5-1 3-15,-1 2-3 0,4-3-76 0,-5-4-1 0,2 11 13 16,-2-11 10-16,-2 9-9 0,2-9 14 0,-5 10-16 15,1-7 24-15,-4 1 40 0,0-2 43 0,-1 5-92 16,-2-2 7-16,7-1 1 0,-4-2 80 0,2 0-18 16,2 0-26-16,0 3-6 0,4-5-44 0,-6 5-17 15,6-5-6-15,-3 2-29 0,3-2-278 0,0 0 121 16,0 0 82-16</inkml:trace>
  <inkml:trace contextRef="#ctx0" brushRef="#br0" timeOffset="-6169.45">24293 11681 109 0,'6'-12'95'16,"0"5"24"-16,-4 0-53 0,-1 0 7 0,-2 3 4 0,1 4 57 16,-8-7-92-16,4 5 80 0,-2 2-4 0,-1 0-25 15,-6 0 4-15,3 0-104 0,-2 2 16 0,6-1 27 16,-1 0 13-16,1 0 50 0,-7 3-19 0,7 2-17 15,0-1 15-15,1 0-128 0,1 0 90 0,3 3 30 0,0-2-12 16,2 5 3-16,4 0-96 0,-1 0-5 0,-1 2 57 16,1-1 37-16,1-2 3 0,1 2-108 0,-2 0 95 15,4-1-59-15,-3 0-27 0,0-2 99 0,-2 3-26 16,3 0 7-16,-4-4-5 0,2 1 0 0,-4-3 3 0,0 3-85 16,0-4 73-16,0 1-51 0,-1 0 41 0,1 2 32 15,-5 0 2-15,1 1-36 0,-2-1 27 0,-1 0-36 0,-3-2 19 16,1 2-24-16,-1-3-6 0,-4 0 50 0,-2-1-33 15,0 3 26-15,-2-3-23 0,-1 0-75 0,1 1-62 16,-3-3 45-16,1 3-15 0,1 0-26 0,-1-5-39 0,7 7-348 16,-4-3 168-16,0-1 114 0</inkml:trace>
  <inkml:trace contextRef="#ctx0" brushRef="#br0" timeOffset="-485.27">3600 7752 29 0,'0'0'108'0,"0"0"-44"0,0 0-6 0,0 0-16 0,0 0-17 16,0 0 18-16,0 0-3 0,-6-6 3 0,6 6-6 15,0 0-9-15,0 0 2 0,0 0-10 0,-9-4 13 0,9 4 1 16,0 0-12-16,-8-2-20 0,8 2 33 16,0 0-4-16,-7-3-8 0,7 3 6 0,0 0-11 0,0 0-10 15,-12 0 21-15,8 2 7 0,4-2 2 0,0 0-30 16,-12 0 19-16,12 0-27 0,-8 0 24 0,3 1-8 0,5-1-16 16,0 0 5-16,-13-3-55 0,9 5 70 0,4-2 12 15,-6 0-22-15,6 0-10 0,-8 1 38 0,8-1-43 16,0 0-3-16,0 0 2 0,-14-3 8 0,14 3 38 0,-5 0 15 15,5 0-71-15,0 0 11 0,0 0 2 0,0 0-10 16,-8-4 74-16,8 6-45 0,0-2 10 0,0 0-54 16,-4 2 67-16,4-2 28 0,0 0-20 0,0 0-12 0,0 0 1 15,0 0-28-15,-3 0 39 0,3 0-32 0,0 0-37 16,0 0 61-16,0 0-54 0,0 0 58 0,0 0-13 16,0 0-27-16,10-2 8 0,-6 4 6 15,0-2 11-15,-2 0-3 0,3 0-33 0,0 0 21 0,-5 0-84 0,10-2 102 16,-4 4-54-16,-6-2 48 0,10-2-42 0,-4 2 42 15,-6 0-77-15,13 2 89 0,-8-4-35 0,2 4-39 16,-1-2 18-16,0-2 49 0,1 4 0 0,-1-4-6 0,2 0-5 16,2 6-6-16,-1-4 7 0,0-2 2 0,0 2-46 15,-2 0 40-15,-1-2-2 0,1 1-1 0,1 1-28 16,5 3 23-16,-3-3 3 0,0-2-61 0,2 4 44 0,-3-4-21 16,1 4 63-16,1-5-62 0,-1 0 49 0,1 6-41 15,-2-3-35-15,-2-3 79 0,6 1-36 0,-4 1 42 16,-1 0 3-16,1-2-83 0,-4 3 16 0,2 2-4 15,0-4 73-15,-2 2-15 0,3 0 2 0,-2 2-42 0,1-4 42 16,0 2 12-16,2-1-31 0,-4 2 11 0,3-2-6 16,-2 1-9-16,-1-1 31 0,8-4-8 0,-4 8-34 0,-2-6 23 15,0 3-3-15,-2 0-22 0,0 0 20 16,2 0-23-16,-2-2 5 0,2 2 33 0,-1 0-58 0,0-1 57 16,0 0-6-16,-6 1-53 0,12 0 51 0,-7-3-9 15,0 3 14-15,1 0 1 0,-6 0-19 0,14 0-9 0,-8 2 13 16,-6-2-8-16,10-2 11 0,-4 1-20 0,-6 1 7 15,13 0 5-15,-8 0-30 0,1 0-2 0,0 0 12 0,4 0 38 16,-4-1-4-16,1 2 6 0,-1-2-22 0,-6 1 35 16,13-2-72-16,-7 2 48 0,6-1-48 0,-4-2 67 15,-1 3-6-15,1 0 3 0,-2 0-35 0,-1 0 1 16,1 0 30-16,-1 3-33 0,1-3 39 0,0 0-48 0,1 0 16 16,0 0 32-16,-7 0-10 0,9-3-10 0,-2 1 12 15,-2 1-13-15,4 1-25 0,-3-1 31 0,4-3-29 16,-2 4 31-16,2 0 0 0,-1-2-5 0,-1 4 7 0,4-5-27 15,-1 0 31-15,-1 3-26 0,3-3-3 0,-6 3 25 16,5-5 0-16,-2 5-29 0,2-1 32 0,-3 1-43 16,1 1 12-16,-3-2 8 0,1 2-9 0,-1-1 15 0,-1-1-7 15,2 1 10-15,3 1 15 0,0-1-15 16,-1-1 17-16,-4-1-24 0,0 1 14 0,2 1-5 0,-3-3 1 16,7 0-23-16,-2 3 27 0,-3-1-2 0,-1-1-22 0,3 1 27 15,-4 1-8-15,4 0 0 0,-3 0-12 16,0-2 21-16,-1 0-9 0,4 2 4 0,2-3 2 0,-1 3-14 15,0 0-3-15,-2-3 15 0,2 2-21 0,1-2 7 16,0 0 17-16,-2 5-16 0,-2-4-1 0,1 0 17 0,0 2-19 16,-2 0 18-16,1 0-18 0,5-5 13 0,-4 3-13 15,1 0-3-15,-9 2 19 0,14-1-8 0,-8 0-12 16,-6 1 7-16,13-2 1 0,-2 1 1 0,0-2 11 0,-3 3-13 16,-8 0 14-16,13-3 6 0,-6 3-28 0,-7 0 10 15,13-1-3-15,-7 0-9 0,-6 1-2 0,13-3 19 16,-7 1-3-16,7-1 1 0,-3 1 4 0,-2 0 2 15,3-1-11-15,-3 1-12 0,0-1 9 0,1 2 8 0,-9 1 8 16,10-3-2-16,-10 3-14 0,9 0 11 0,-9 0-6 16,11-3 9-16,-11 3-12 0,13 0 5 0,-13 0-7 0,9-2 8 15,-9 2 17-15,11-2-15 0,-11 2-16 0,7 0 4 16,-7 0 1-16,9-2 2 0,-9 2 2 0,8-2-11 16,-8 2 20-16,0 0-9 0,12-1 4 0,-12 1 0 15,0 0 11-15,11 0-15 0,-11 0 14 0,9-2-22 0,-9 2 10 16,0 0 6-16,10-2-1 0,-6 1 6 0,-4 1-11 15,0 0-2-15,0 0 7 0,11-1-13 0,-11 1 15 16,0 0-4-16,10-2-14 0,-10 2 17 0,0 0 8 16,8 0-8-16,-8 0-3 0,6-1 6 0,-6 1-21 0,0 0-4 15,0 0 25-15,0 0-7 0,13-1 6 0,-13 1-2 0,0 0-4 16,0 0 5-16,9-1-30 0,-9 1 17 0,0 0 2 16,5-3 9-16,-5 3 0 0,0 0 5 0,0 0-7 15,7-1 2-15,-7 1 7 0,0 0-18 0,3 0 9 16,-3 0-2-16,0 0 17 0,0 0 1 0,0 0-11 0,0 0 1 15,0 0-5-15,0 0 9 0,0 0-18 0,0 0 3 16,9 0 4-16,-9 0 8 0,0 0-35 0,0 0 16 16,0 0 17-16,0 0 1 0,4-2-5 0,-4 2 10 0,0 0-23 15,0 0 13-15,0 0-1 0,0 0 7 0,0 0-22 16,0 0 18-16,0 0-7 0,0 0 7 0,4 3 9 16,-4-3-17-16,0 0 1 0,0 0 0 0,0 0-1 15,0 0-1-15,0 0 12 0,0 0-1 0,0 0-4 0,0 0 6 16,0 0-10-16,0 0-1 0,0 0 2 0,0 0 4 15,0 0-12-15,0 0 16 0,0 0 9 0,0 0-28 16,0 0 18-16,0 0-12 0,0 0 5 0,0 0 9 0,0 0-9 16,0 0-1-16,0 0-4 0,0 0 9 0,0 0-7 15,0 0 13-15,0 0-3 0,0 0 6 0,0 0-19 16,0 0 21-16,0 0-4 0,0 0-20 0,0 0 10 0,0 0 4 16,0 0 7-16,0 0-17 0,0 0-5 0,0 0 11 15,0 0-10-15,0 0 16 0,0 0-6 0,0 0 4 16,0 0-3-16,0 0-15 0,0 0 20 0,0 0 2 15,0 0-4-15,0 0-2 0,6-3 5 0,-6 3-8 0,0 0-2 16,0 0 10-16,0 0-2 0,0 0-4 0,0 0 6 16,0 0-12-16,0 0 7 0,0 0-12 0,0 0 16 0,0 0 4 15,0 0-2-15,0 0 3 0,0 0-8 0,0 0-5 16,0 0 5-16,0 0-13 0,0 0 21 0,0 0-1 16,0 0-2-16,0 0-8 0,0 0 1 0,0 0 55 15,0 0-64-15,0 0-1 0,0 0-5 0,0 0 14 0,0 0 2 16,0 0-2-16,0 0 9 0,0 0-21 0,0 0 6 15,0 0-8-15,0 0 17 0,0 0 1 0,0 0-11 16,0 0 14-16,0 0-4 0,0 0-16 0,0 0 15 0,0 0-16 16,0 0 5-16,0 0 7 0,0 0 0 0,0 0 1 15,0 0-3-15,0 0 5 0,0 0-5 0,0 0-7 16,0 0 15-16,0 0-9 0,0 0 6 0,0 0 5 0,0 0-10 16,0 0 0-16,0 0 5 0,0 0-10 0,0 0 22 15,0 0-19-15,0 0 3 0,0 0 1 0,0 0 8 16,0 0-1-16,0 0-7 0,0 0-2 0,0 0 12 15,0 0-4-15,0 0-9 0,0 0 8 0,0 0 0 0,0 0-19 16,0 0 19-16,0 0-12 0,0 0 13 0,0 0-17 16,0 0 19-16,0 0-13 0,0 0 11 0,0 0-7 15,0 0-4-15,0 0 8 0,0 0-6 0,0 0 8 0,0 0-4 16,0 0-7-16,0 0 0 0,0 0 4 0,0 0 5 16,0 0-8-16,0 0 0 0,0 0 4 0,0 0 3 15,0 0-7-15,0 0 16 0,0 0-13 0,0 0 2 0,0 0-8 16,0 0 6-16,0 0 13 0,0 0-19 0,0 0 7 15,0 0 3-15,0 0 5 0,0 0-8 0,0 0 4 16,0 0-3-16,0 0-2 0,0 0-14 0,0 0 5 0,0 0 19 16,0 0-5-16,0 0-8 0,0 0-8 0,0 0 9 15,0 0 6-15,0 0-4 0,0 0-5 0,0 0 1 16,0 0 2-16,0 0 1 0,0 0 7 0,0 0-1 0,0 0-5 16,0 0-16-16,0 0 8 0,0 0 6 0,0 0-16 15,0 0 21-15,0 0-27 0,0 0 16 0,0 0 13 16,0 0-19-16,0 0 6 0,0 0-24 0,0 0 24 0,0 0-5 15,0 0-27-15,0 0 17 0,-21-5-21 0,19 2 16 16,2 3 6-16,0 0-45 0,0 0 13 0,-2-4 24 16,2 4 2-16,0 0-35 0,-3-5 27 0,3 5-9 0,0 0 6 15,0 0-19-15,0 0-16 0,0 0 0 16,0 0 6-16,0 0 8 0,0 0-23 0,-13-3 18 0,13 3-15 16,0 0-14-16,-10-3 17 0,10 3-16 0,0 0-200 15,-10-2 99-15,3-4 66 0</inkml:trace>
  <inkml:trace contextRef="#ctx0" brushRef="#br0" timeOffset="3325.7">2864 9676 19 0,'0'0'41'15,"-7"4"-5"-15,7-4-13 0,0 0 17 0,-11 0-23 0,8 1 21 16,-3 0-13-16,1 2 0 0,0-3-8 0,-1 3 11 15,1-2 12-15,-2-1-3 0,2 1 2 0,-1 2 9 16,-1-3-12-16,1 1-11 0,1-1 5 0,5 0-4 16,-14 3-17-16,9-1 20 0,5-2-29 0,-8 0-6 15,8 0 18-15,-6 2-9 0,6-2 8 0,-8 0-7 16,8 0 7-16,-9 1-4 0,9-1 11 0,-5 0-15 16,1 3 19-16,4-3-23 0,0 0 3 0,-8 0 11 0,8 0-21 15,0 0 43-15,-5 2-9 0,5-2 2 0,0 0-34 16,0 0 20-16,-6 0-36 0,6 0 36 0,0 0 4 15,0 0 1-15,0 0-11 0,0 0 12 0,0 0 0 16,0 0-17-16,0 0-20 0,0 0-4 0,0 0 39 0,0 0-36 16,0 0 35-16,0 0-33 0,0 0 22 0,0 0-15 15,18 2 16-15,-13-2 7 0,0 1-8 0,1-1-21 0,1 0 34 16,-1 1-6-16,1-2 4 0,1 1-6 0,-1 0-15 16,3 0 15-16,5 1-35 0,-2-1 6 0,3 0 2 15,-4 0 32-15,1 0-32 0,1 0 31 0,-1 3-27 16,1-3 12-16,-1 0-2 0,0 0-13 0,-3 0 8 0,3 0 37 15,1 0-40-15,-3 0 46 0,3 0-17 0,-2 0-29 16,1 0-4-16,-2 0 28 0,-1 0-5 0,4 0 5 0,-2-3 18 16,-2 3-51-16,5 0 38 0,-4 0-6 15,4 0 0-15,-2-1-4 0,1-2 26 0,-3 3-57 0,1 0 24 16,3 0 18-16,-3-2-2 0,0 1-54 0,-3 1 46 16,0 1-39-16,-9-1 9 0,22-3 35 0,-12 3-39 0,2 0 1 15,-2-3 53-15,3 5-57 0,1-2 7 0,-4 0 13 16,-1-2 33-16,1 2-45 0,-1 0 46 0,-9 0-33 15,22 0 37-15,-11 0-18 0,2-2 12 0,-3 2-41 0,3 2 45 16,0-2-39-16,-3-2-4 0,2 2 42 0,-3 0-14 16,5 0 2-16,1-3 8 0,-2 3-49 0,2 0 3 15,-1 0 32-15,1-1-44 0,0 2 19 0,1-1-5 16,-2 0 10-16,4-2 53 0,-2 3-76 0,-1-1 41 16,1-1 1-16,1 1 27 0,0 0-23 0,-1-4 5 0,0 4 14 15,-2-1-57-15,1-1-3 0,3 2 35 0,-2-3 7 16,-1 2-40-16,-3 0-5 0,4 1 78 0,-2-2-60 0,2 1 64 15,-2-1-41-15,0-1-46 0,-1 2 33 16,1 1-6-16,-1-1-19 0,1-1 9 0,0-1 67 0,1 1-12 16,0-1 15-16,-3 1-86 0,2 0 51 0,1 2 24 0,0-3-11 15,-4 1-28-15,1 2-43 0,-1-1 5 0,2-1 4 16,1 0 19-16,-2-1 57 0,0 1-3 0,-3 0-64 16,0 2 51-16,4 0 14 0,-1-3-23 0,-3 3-60 0,0 0 10 15,3-2-8-15,0 1 11 0,-1-1 76 0,1 2-57 16,-3-2-22-16,3-1 14 0,0 3 1 0,-2-2-8 15,0 0 45-15,0 1 30 0,3-1-48 0,-4 0 30 16,-1 1-54-16,2 0-3 0,-3 0 61 0,-7 1-68 0,12-2 65 16,-12 2-47-16,16-1 9 0,-11 1 35 0,-5 0-46 15,16-1 66-15,-8-1-47 0,-2 2 23 0,7-3 20 16,-5 3-86-16,6-1 13 0,-4 0 76 0,-1 0-85 16,-2-1 66-16,5 0-18 0,0 1-52 0,-3-1 9 0,0 1 6 15,-1 1 82-15,0 0-79 0,4-1-7 0,-2 1 9 16,0-3 50-16,-1 3 34 0,1 0-99 0,1-2 124 0,-1 4-42 15,1-2 1-15,-3 0-9 0,-2 0-33 0,2 0-4 16,-8 0-55-16,13 0 23 0,-5 0 73 0,-2 0-31 16,-6 0-61-16,14 0 8 0,-8 0 90 0,2 0-3 15,-1 0-33-15,-7 0-48 0,12 0-13 0,-12 0 12 0,12 0 54 16,-6 0-40-16,2 0 17 0,-2 0 46 0,-6 0-70 16,13 0-10-16,-4 0 77 0,-3 0 9 0,-6 0-91 15,14 0 80-15,-5 0 12 0,-1 0 35 0,0 0-34 0,3-2-79 16,1 1 54-16,-3 0-81 0,0 1 45 0,-9 0-36 15,14 1 6-15,-5-2 3 0,-9 1 5 0,12 0 9 16,-4 0-2-16,3-1 34 0,2-1 48 0,-5 2 6 0,0 0-87 16,-2-1 56-16,0 1-18 0,1 0-33 0,-7 0 80 15,10 0 8-15,-10 0-108 0,13 0 5 0,-13 0 4 16,10-1 53-16,-6 1 30 0,1 1-3 0,-5-1-60 0,8 0 43 16,-3 0-50-16,-5 0 88 0,6-1-13 0,-6 1 17 15,8 1-89-15,-4-1 77 0,-4 0-32 16,7-1-13-16,-7 1 7 0,9 0 24 0,-9 0-53 0,7 0-10 15,-7 0 41-15,7 0-50 0,-7 0 1 0,7 0 38 0,-7 0-34 16,6 0 47-16,-6 0-41 0,0 0-38 0,9 0 106 16,-9 0-17-16,0 0-12 0,5 0 1 0,-5 0 15 0,0 0-9 15,7 0-33-15,-7 0-20 0,0 0 45 0,7 0-27 16,-7 0-14-16,5 0 16 0,-5 0-51 0,4 0 102 16,-4 0-34-16,0 0 29 0,0 0-12 0,9 0-40 15,-9 0 40-15,4-3-100 0,-4 3 107 0,2 0-10 0,-2 0-49 16,3 0 19-16,-3 0-36 0,0 0 23 0,0 0-3 15,5 0 17-15,-5 0-37 0,0 0 52 0,0 0 27 16,0 0-43-16,0 0 9 0,0 0 17 0,0 0 4 0,0 0 0 16,0 0-41-16,7-2-27 0,-7 2 26 0,0 0 52 15,0 0-5-15,0 0 0 0,0 0-59 0,0 0 20 16,0 0 24-16,0 0 5 0,0 0-6 0,3 0-42 0,-3 0-4 16,0 0 18-16,0 0 17 0,0 0 17 0,0 0-42 15,0 0 40-15,0 0 1 0,0 0-3 0,3 0-40 16,-3 0 41-16,0 0-52 0,0 0 64 0,0 0-5 15,0 0-54-15,0 0 21 0,0 0 42 0,0 0-18 0,0 0-65 16,0 0 58-16,0 0-8 0,0 0-19 0,0 0 27 16,0 0-27-16,0 0 47 0,0 0-19 0,0 0 11 0,0 0-71 15,0 0 25-15,0 0 32 0,0 0-4 0,0 0 17 16,0 0-4-16,0 0 12 0,0 0-20 0,0 0-57 16,0 0 87-16,0 0-89 0,0 0 70 0,0 0-8 15,0 0-42-15,0 0-17 0,0 0 33 0,0 0-21 16,0 0 3-16,0 0 35 0,0 0-53 0,0 0 64 0,0 0-10 15,0 0 12-15,0 0 12 0,0 0-3 0,0 0-8 16,0 0 4-16,0 0-7 0,0 0-39 0,0 0 45 0,0 0-15 16,0 0 1-16,0 0-4 0,0 0-45 0,0 0 59 15,0 0-34-15,0 0-11 0,0 0 51 0,0 0-55 16,0 0-26-16,0 0 24 0,0 0 22 0,0 0 5 0,0 0-3 16,0 0-14-16,0 0 37 0,0 0-50 0,0 0 68 15,0 0-61-15,0 0 64 0,0 0-71 0,0 0 33 16,0 0-27-16,0 0 64 0,0 0-4 0,0 0-4 15,0 0 9-15,0 0-29 0,0 0 9 0,0 0-53 0,0 0 54 16,0 0 12-16,0 0-44 0,0 0-12 0,0 0 59 16,0 0-47-16,0 0 40 0,0 0-19 0,0 0-4 15,0 0-39-15,0 0 12 0,0 0 45 0,0 0-30 0,0 0-26 16,0 0 67-16,-8 5-4 0,8-5-74 0,0 0 34 16,0 0 41-16,0 0-9 0,0 0 3 0,0 0-71 15,0 0 91-15,0 0-79 0,0 0 62 0,0 0-1 0,0 0 4 16,0 0-13-16,0 0-73 0,0 0 64 0,0 0-46 15,0 0 65-15,0 0-86 0,0 0 53 0,0 0-24 16,0 0 4-16,0 0 65 0,0 0-3 0,0 0-12 0,0 0 4 16,0 0-6-16,0 0 5 0,0 0 0 0,0 0-71 15,0 0 45-15,0 0-37 0,0 0 6 0,0 0 3 16,0 0 58-16,0 0-21 0,0 0 10 0,0 0-72 16,0 0 11-16,0 0 59 0,0 0-45 0,0 0-30 0,-2 0 92 15,2 0-11-15,0 0-55 0,0 0-62 0,0 0 68 16,0 0-10-16,0 0 30 0,0 0-64 0,0 0 40 15,0 0-20-15,0 0-39 0,0 0 16 0,0 0-13 16,0 0 23-16,0 0-44 0,0 0-10 0,0 0-271 0,0 0 129 16,0 0 86-16</inkml:trace>
  <inkml:trace contextRef="#ctx0" brushRef="#br0" timeOffset="12823.35">3952 7895 14 0,'0'0'61'0,"0"0"-30"0,0 0 5 0,0 0-18 16,0 0 4-16,0 0 9 0,0 0 6 0,0 0 15 0,0 0-38 15,0 0 2-15,0 0 22 0,0 0-26 0,0 0 23 16,0 0-18-16,0 0-6 0,0 0-11 0,0 0 29 15,0 0-11-15,0 0-6 0,0 0 0 0,0 0-1 16,0 0-6-16,-9-13 21 0,9 13 9 0,0 0-29 0,0 0 15 16,-4-3-25-16,4 3 5 0,0 0 4 0,-3-3 0 15,3 3 11-15,0 0-4 0,0 0 21 0,0 0-43 16,0 0 28-16,-3-4-6 0,3 4 0 0,0 0-9 16,0 0-5-16,-7-2 13 0,7 2-13 0,0 0-7 0,-6-2 6 15,6 2 3-15,-5-3-48 0,5 3 52 0,-5-1 20 16,5 1-15-16,-7-1-4 0,7 1 7 0,-8-3 9 15,8 3-26-15,-7-2-7 0,1 0 18 0,6 2-9 16,-11 0 17-16,6-3-4 0,-1 3 9 0,1 0-24 0,-2 0 9 16,7 0-3-16,-10-3 25 0,5 1 1 0,-3 0-12 15,2 2-16-15,1-2 23 0,-2 1-5 0,1 1-14 0,-3-1 23 16,2 1-17-16,0 0-3 0,2-1-25 0,-4 0 0 16,-3 0 5-16,3 2 35 0,-1-1-10 0,1-1-14 15,-2-2-17-15,1 6 41 0,-3-6-32 0,4 3 21 16,0 3 22-16,3-3-22 0,-1-3-10 0,1 6 27 0,6-3-35 15,-10-3 17-15,4 3 10 0,6 0-12 0,-7-1 25 16,7 1-29-16,-8 0 20 0,8 0-62 0,-5-2 6 16,2 4 54-16,3-2-43 0,-6 1 41 0,4-2 12 15,2 1-41-15,0 0 14 0,-6 1 17 0,4-1 2 0,0 0-11 16,2 0-3-16,0 0-39 0,0 0 57 0,0 0-65 16,0 0 44-16,0 0-38 0,0 0-4 0,-6 0 72 0,6 0-46 15,0 0 3-15,0 0-21 0,-3 3 76 0,3-3-8 16,0 0-53-16,0 0-19 0,0 0 22 0,9-3 32 15,-5 3 14-15,-4 0-67 0,9-3 88 0,-3 3-41 16,-2 0 34-16,3-1-94 0,-2 0 28 0,7-3 61 0,-2 4 45 16,0-3-45-16,0-2-4 0,2 2-15 0,1-1-65 15,-1-1-3-15,-2 4 20 0,4 2 63 0,-1-5-51 0,-1 4 29 16,0-3-42-16,-1 3 23 0,-1-1 39 16,3 0-86-16,1-2 51 0,0 1-38 0,-2 1 67 0,3 2-4 15,-2 1 4-15,-1-5-67 0,2 1-9 0,-1 2 10 16,1-2 79-16,2 1-16 0,-2-2-76 0,2 4 66 0,-2 1 4 15,-1-5-74-15,4 3 95 0,-3-2-40 0,1 2-54 16,-1-1 81-16,3-2 9 0,-3 2 4 0,2-3-97 16,0 4 8-16,-1 0 24 0,0-2-17 0,0 4 92 0,0-2-54 15,0-3 11-15,2 1-23 0,-2 0 44 0,-2 0 12 16,2-1-8-16,-2 5-89 0,2-4 93 0,-3 2-78 16,4 0-6-16,-4-3-1 0,-1 3 15 0,1 0 46 0,2 3 23 15,1-3-73-15,-2-3 29 0,1 3-34 16,-1 0 6-16,-3 0 91 0,5 0-90 0,-2-1-5 0,0 1 92 15,-3 0-91-15,4-3 14 0,0 5 74 0,-2-1-56 16,3-1 27-16,-2 1 24 0,0-3-13 0,-2 0-73 0,1 0-6 16,0 2 54-16,-1-3-40 0,1 3 32 15,-1 3 44-15,-1-3-46 0,4-3 13 0,-2 3-13 0,-2-2-36 16,4 4 82-16,-1-2-3 0,2 0 14 0,-2-3-108 16,1 4 35-16,-1 1 48 0,4-2 13 0,-3 0-92 0,3 0 88 15,-4 0-11-15,3 0-26 0,-1 0 25 0,0 3 7 16,-5-6-11-16,4 3-84 0,-1 3 91 0,-2-6 8 0,-2 6-6 15,3-3-91-15,-6 0 42 0,2 0-17 0,1 0 3 16,-4 0 48-16,9 0-13 0,-4 0-52 0,-2 0 108 16,-2 0-85-16,2 0 77 0,-2 0 10 0,1-3-28 0,-7 3-92 15,10 0 106-15,-5 0-3 0,3 0-5 0,-5 0-41 16,2 3-32-16,-5-3 15 0,8 0 59 0,-4 0-13 16,1 0-18-16,-5 0 22 0,9-3-28 0,-8 6-11 15,-1-3-37-15,7 0-12 0,-7 0 77 0,0 0 22 0,9-3-48 16,-5 1-30-16,-4 2 17 0,0 0 64 0,6 2-58 15,-6-2 62-15,0 0-74 0,0 0-15 0,7-2 93 16,-7 2-30-16,0 0 23 0,5 0-11 0,-5 0-42 0,0 0 24 16,0 0-34-16,5 2 59 0,-5-2-4 0,0 0-51 15,4 0 39-15,-4 0-18 0,0 0-13 0,0 0 1 16,0 0 18-16,0 0-59 0,0 0 0 0,5-4 35 0,-5 4 38 16,0 0 4-16,0 0-6 0,0 0-10 0,0 0-42 15,1-4 53-15,-1 4-23 0,0 0 18 0,0 0-58 16,0 0-25-16,5-4 1 0,-5 4 27 0,0 0-4 0,2-5-10 15,-2 5-49-15,0 0 28 0,0 0-29 0,0 0 14 16,2-8-35-16,-2 8-7 0,0 0-294 0,0 0 138 16,0 0 94-16</inkml:trace>
  <inkml:trace contextRef="#ctx0" brushRef="#br0" timeOffset="18135.64">3062 9869 49 0,'0'0'74'15,"0"0"8"-15,-1-8-20 0,1 8-9 0,0 0 3 16,0 0-15-16,1-10-11 0,-1 10 6 0,0 0 12 0,0-4 13 16,0 4-22-16,0 0-7 0,0 0-2 15,0 0-8-15,-3-9-6 0,3 9 9 0,0 0 0 0,-4-6 6 16,4 6 3-16,0 0-35 0,-3-1 28 0,3 1-20 16,0 0-12-16,-6-6 9 0,6 6 31 0,0 0-32 0,-10-4 35 15,10 4-30-15,-7-3 3 0,2 0 15 0,5 3-18 16,0 0-15-16,-15-2 31 0,7 4 0 0,2-4 2 15,6 2-29-15,-16 0-7 0,5-5 13 0,-1 6-22 16,-3 0 8-16,3 0-6 0,1-3 56 0,-2 3 11 16,-1 0-55-16,0-2-25 0,3 1 17 0,-2 0 62 0,1 0-63 15,1-2 59-15,-1 3-76 0,3 0 73 0,9-1-68 16,-14 0 12-16,7 0 4 0,7 0-9 0,-11 3 13 16,11-3 5-16,-9-2 85 0,2 4-47 0,7-2-54 0,-7-2 24 15,7 2-11-15,-9 0-3 0,7 2 21 0,-2-4 57 16,1 1 20-16,1 2-63 0,2-1 48 0,-5-1-109 0,5 1 103 15,-4 0-17-15,4 0-77 0,-2-1 10 0,2 1 78 16,0 0-9-16,-2-3 2 0,2 3-70 0,0 0 75 0,8 2-52 16,-3-2-16-16,0-2 69 0,1 2-29 15,0 0-27-15,9-2 17 0,-2-1-42 0,-3 3 41 0,5 0-39 16,-1-1 39-16,3 0-10 0,-2-2 40 0,1 0-43 16,2 2-6-16,-2 1-13 0,1-1 64 0,-2-1-16 0,2 2 6 15,-2 0-19-15,3 0-11 0,-1 0 20 0,-2 0-5 16,0-2 7-16,2 4-64 0,-2-2 15 0,0-3-8 15,1 3 52-15,3 0 12 0,-1 0-51 0,1-2 47 16,0 1-5-16,-1 0-45 0,0-2 12 0,1 0 13 0,-1 2 7 16,1 0-11-16,-1-1-14 0,0 1 21 0,1-1 12 15,-4 2-24-15,3-3-11 0,-4 2 3 0,4-2 30 0,-1 2-22 16,-1-2-20-16,0 2 38 0,2 1-6 16,-5-2-48-16,2 0 20 0,0 2 30 0,0-1-10 0,2-1-12 15,-2 0-6-15,0 2-7 0,1-3 38 0,-2 3-24 16,3-1 6-16,-3 0 22 0,1 1-9 0,3 0-6 0,-1-3 0 15,-1 1-14-15,1 1 17 0,-1-1-8 0,2 0-17 16,-2 0 25-16,0 2 11 0,2-3-6 0,-4 3 3 0,4-2-23 16,0 0-27-16,-3 1 32 0,2-2 5 0,0 2-22 15,-1-2 28-15,-3 2-29 0,2 0 10 0,-2-2 17 16,1 3 4-16,0-1-8 0,0-2-32 0,2 1 41 16,-2 1-34-16,1-2 22 0,-1-1-13 0,3 1 25 0,-4 3-19 15,2-4 0-15,-2 3 2 0,2-1-13 0,-2 0 25 16,2-1 0-16,-1 1-7 0,0-1-9 0,-1 1 13 15,1-1 18-15,-1 1-9 0,0 0-21 0,1-1 7 16,-3-1-6-16,2 2 18 0,-2-1-1 0,1 0 3 0,1 0-16 16,-2 1 4-16,1-3-14 0,0 3 7 0,0 0-2 15,-1-1 17-15,-2 3-28 0,3-3 4 0,-2 1 8 0,-2 0-10 16,0 0 15-16,3 0 1 0,2-1-15 0,-4 3 30 16,1-1-15-16,1-1 3 0,2 0-6 0,-1 1-2 15,1-1-6-15,2-1 8 0,-2 2-11 0,-2-2 17 16,3 3 0-16,0 0-3 0,-2-3-9 0,1 2 15 0,-2 0-8 15,-2-1-12-15,2 1 11 0,2 0-12 0,0 0 31 16,-2-1-26-16,-2 1 8 0,4 0-5 0,-1-2 3 16,-2 6-4-16,4-6 5 0,-3-1-19 0,2 3 20 15,-1-1-4-15,-3 2 2 0,-2-1-1 0,3 0 11 0,2-2 3 16,-4 3 8-16,7-2-24 0,-1 2 16 0,0-5-8 16,-4 4 14-16,3-1-11 0,0-1-10 0,2 3-6 0,-1-1 21 15,-2-2 2-15,3 1-11 0,-5 2 8 0,6-3-11 16,-4 2-11-16,3 0 21 0,0-2-17 0,-1 1-7 15,0 2 8-15,-2 0 23 0,3-2-20 0,-6 2-6 16,1 0 15-16,4 0 13 0,-4-3-15 0,-2 3 2 0,1-1-23 16,-1 0 4-16,-3 1 5 0,2-2 23 0,2 2-21 15,-2-1 23-15,3-1-27 0,3 0-3 0,-4-1 16 16,-2 3 20-16,0 0-9 0,0-1-23 0,0 0 25 16,-2-1 6-16,-5 2-9 0,11-1-20 0,-3 0 24 0,-4 0-28 15,1-1 7-15,-5 2-11 0,9-2 18 0,-4 1 19 16,0-1-7-16,-5 2-28 0,8 0 4 0,-4-1 13 0,-4 1-18 15,6-2 24-15,-6 2-15 0,5-1-9 0,-2-2-3 16,-3 3 9-16,0 0 7 0,7 0 12 0,-7 0-30 16,0 0 3-16,7-1 44 0,-7 1-18 0,0 0-29 0,0 0 39 15,5-1-25-15,-5 1-13 0,0 0 8 0,0 0 19 16,0 0-26-16,0 0 15 0,0 0-8 0,5-1 2 16,-5 1 30-16,0 0-26 0,0 0-11 0,0 0 6 15,0 0 12-15,0 0 29 0,0 0-41 0,0 0-6 16,0 0 8-16,0 0-1 0,4-2-2 0,-4 2 33 0,0 0-26 15,0 0-5-15,0 0-8 0,0 0 29 0,0 0-9 16,0 0 6-16,0 0-31 0,0 0 43 0,0 0-22 0,0 0 4 16,0 0-22-16,0 0 6 0,0 0-2 15,0 0-1-15,0 0-2 0,0 0 6 0,0 0 5 0,0 0 21 16,0 0-11-16,0 0-12 0,0 0-8 0,0 0 14 16,0 0 0-16,0 0 20 0,2-3-1 0,-2 3 8 0,0 0-43 15,0 0-6-15,0 0 43 0,0 0-34 0,0 0 9 16,0 0-11-16,0 0 23 0,0 0-17 0,0 0 22 0,0 0-8 15,0 0 10-15,0 0-12 0,0 0-20 0,0 0-7 16,0 0 11-16,0 0-8 0,0 0 28 0,0 0-37 16,0 0 25-16,0 0-20 0,0 0-1 0,0-2-49 0,0 2 40 15,0 0-118-15,0 0 26 0,0 0-50 0,0 0 8 16,0 0 50-16,0 0-26 0,0 0 38 0,0 0-23 16,0 0 2-16,0 0-19 0,0 0-377 0,-15 0 173 0,15 0 118 15</inkml:trace>
  <inkml:trace contextRef="#ctx0" brushRef="#br0" timeOffset="77811.23">3533 6737 65 0,'0'0'68'0,"0"0"-11"0,0 0 0 16,0 0-7-16,0 0-12 0,0 0 13 0,0 0-13 15,-14-5 1-15,14 5 10 0,0 0-24 0,-11-2 12 16,7 2 0-16,4 0-15 0,0 0 10 0,-20-1-6 0,20 1 10 16,-11-1-1-16,2 1-22 0,9 0-14 0,-14 0 51 15,6 0-39-15,-2-3 32 0,-2 0-3 0,3 3-53 16,9 0-1-16,-15-1 83 0,9 2-47 0,6-1-14 15,-11 0 54-15,6-1-7 0,-1-1-31 0,3 3 32 0,3-1-69 16,-9 0 63-16,5 0-6 0,4 0-45 0,0 0 50 16,0 0-76-16,-11 0 68 0,11 0-72 0,0 0 7 0,-8 2 74 15,6-3 6-15,0 0-21 0,2 1-10 0,0 0-6 16,0 0 35-16,-6 1-32 0,6-1 3 0,0 0-19 16,0 1 89-16,0-1-74 0,0 0-27 15,10 0-3-15,-4-2 60 0,1 2-116 0,-1 0 57 0,9-1-5 16,-2 1-4-16,2-3 35 0,2 2 1 0,-2-1-14 15,4 0 58-15,-2 0-103 0,0 2 92 0,1-1-68 16,0 0-3-16,0-2-2 0,3 2 0 0,-2 0 67 0,1 1-1 16,-2-3-6-16,1 3 0 0,0 0 12 0,-2 0-102 15,-1-3-4-15,1 2 101 0,1 2-80 0,-3 0 68 16,3-1 7-16,-1 0-11 0,-2-1-34 0,2 1-38 0,-2-1 69 16,5 0-4-16,-4-1 5 0,3 2-71 0,-1-1 6 15,1-1 34-15,-1 2-2 0,-1-2 57 0,-1 1-45 16,1-1 1-16,1 0 0 0,-2-1-30 0,-3 3 31 15,0-1-24-15,3 1 50 0,-3 0 2 0,1-2 3 0,0 3-56 16,0-1 63-16,-2 1-30 0,2-2 9 0,-3 1-43 16,-3 0 24-16,2-1 18 0,-2 0-58 0,0 1 9 15,-1-1 44-15,2 1 19 0,3-2-26 0,-3 0 24 0,2 2 2 16,-3 0-59-16,1 0 50 0,-1 0 12 0,-1 0-29 16,0 0 6-16,-1 0 4 0,1 0-53 0,0 0 62 15,-2 0-6-15,1 0-50 0,0-2 46 0,-1 2 6 0,1 0-2 16,-1-1-2-16,-1 1-45 0,1 0 0 0,-1 0 26 15,0-2 22-15,-2 2-36 0,1 0 39 0,1 0-62 0,-1 0 19 16,0 0 37-16,0 0-39 0,-2-2 27 16,-1 2 9-16,4 0-29 0,-4 0 33 0,2-1-10 0,-2 1 2 15,3 0 9-15,-3 0-25 0,0 0 14 0,0 0-16 16,0 0 19 0,0 0-4-16,0 0-46 0,-9-2 35 0,5 2-30 0,0 0 44 0,-1-2-58 0,1 1 60 0,-2 0-18 15,2 0-41-15,-2 1 17 0,-1-1-9 0,-2 0 0 16,-5-2 47-16,3 2-41 0,-2 0 40 0,-1 0-43 15,-3 0 57-15,1 0-68 0,0-3 64 0,-1 4-32 0,-2 0 27 16,1-1-15-16,-5 1 14 0,7-1-8 0,-4 1-43 16,0-1 9-16,0 1-7 0,0-2 56 0,0 2-34 15,-4-1-32-15,4 1 68 0,-3-1 8 0,2 1-61 0,-3-1-8 16,1 0 53-16,-1 2-50 0,3-2 5 0,-4 1 9 16,3-3 28-16,-1 3 29 0,1-1-4 0,1 1-44 15,-1-1 47-15,4 1-21 0,-1 0 18 0,1-1-48 0,0 0 27 16,2 0-16-16,1 1-7 0,1-3 43 0,3 1-61 15,-1 1 24-15,2 0 39 0,2 1-55 0,1-1 5 16,-1 1 53-16,3-2 26 0,0 2-84 0,1-1 39 16,-1 1-26-16,0 0-14 0,1-2-3 0,0 2 53 0,4 0-37 15,-6-1 1-15,3 1-5 0,3 0 19 0,-6-1-10 16,5 1 13-16,1 0 15 0,-4-2-4 0,4 2-55 0,-5 0 43 16,5 0-32-16,-5 0-1 0,3 2-9 0,2-2 59 15,0 0-8-15,0 0-5 0,0 0-37 0,0 0-8 16,0 0 45-16,0 0-55 0,0 0 14 0,0 0 20 15,0 0 34-15,12 1-8 0,-5 0-26 0,8-2-6 16,1 2-2-16,3-1-2 0,3 0 7 0,2 0 8 0,0 2-14 16,2-2 52-16,14-2-51 0,-7 1 44 0,5 2 9 15,3-1-47-15,0-1 16 0,-1 1 19 0,-7 0 0 16,1-3-45-16,3 0 43 0,-6 3-12 0,-5 0-19 0,-1 0-15 16,-4-1 38-16,2-2-15 0,-3 3-2 0,-1 0-24 15,0-1 22-15,2-1 5 0,-2 2 22 0,-1-2-37 0,-1 2 21 16,-2-3 20-16,-1 1 0 0,0 2-30 0,-2-2-9 15,-1 1 12-15,0-1 33 0,-2 1-17 0,0 1 13 0,-4-1 1 16,1 0 6-16,-3 0-28 0,3 1 0 16,-3-1 24-16,1-1-13 0,1 2-10 0,-2 0-1 0,1-3-2 15,-2 3 3-15,1 0 1 0,1 0 2 0,-3-2 13 16,2 0-12-16,-1 1 10 0,1 1-8 0,-3 0-9 0,5-3-11 16,-4 2 27-16,0 0-28 0,0-1 6 0,2 0-2 15,-2 2-5-15,1-2-10 0,-1 1-47 0,0-3 8 16,-1 4-62-16,0 0-51 0,0 0-9 0,0-9 35 15,0 9-24-15,0-6-3 0,0 6-15 0,-4-3-386 0,4 3 191 16,-4-7 126-16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3:50:06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4523 6275 43 0,'0'0'26'0,"0"0"6"0,0 0-2 0,0 0 15 16,-3-8-10-16,3 8 12 0,0 0-14 0,0 0-5 0,0 0 6 16,0 0-13-16,-2-9-3 0,2 9 15 0,0 0-9 15,0 0 7-15,0-9 10 0,0 9-4 0,0 0-11 0,0 0 1 16,0-10-5-16,0 10-2 0,0 0 32 0,0 0-20 16,0-10 8-16,0 10 4 0,0 0-28 0,0 0 16 15,0 0-14-15,0 0 8 0,0 0-8 0,0 0-3 16,0 0 16-16,0 0-13 0,0 0-12 0,0 0 2 0,0 0 25 15,0 0-12-15,0 0-7 0,0 0-19 0,-3 13 31 16,3-13-20-16,-1 13 30 0,-5-1-17 0,3 1 4 0,0 2-25 16,1-3 25-16,-1 5-26 0,1 0 9 15,-2 2-6-15,3 0 17 0,-3 1 11 0,3 2-4 0,-2-1 12 16,-1 11 20-16,0 2-37 0,2-8-7 0,-2 10 24 16,1-2 15-16,0-6-35 0,0-7 26 0,1 12-38 0,0-6 1 15,1 0 24-15,0-6-19 0,-1 1-2 0,1-2 19 16,-1 4-27-16,2-2 12 0,-4 7 28 0,1-1-23 0,0-7-12 15,1-3-2-15,-2 0-21 0,2 1 23 16,-1-2 13-16,1-3-11 0,0 1-4 0,1-4 1 0,-2 0-16 16,1-4 18-16,1 2 13 0,-1-4-1 0,2 2-6 15,-1-2-12-15,1-5-12 0,-1 3 9 0,1-3-7 0,0 0-47 16,0 0 14-16,0 0-33 0,0 0 4 0,0 0-5 16,0 0-5-16,5-32-13 0,-3 18-10 0,2 2-274 15,0-1 127-15,4 1 84 0</inkml:trace>
  <inkml:trace contextRef="#ctx0" brushRef="#br0" timeOffset="2280.17">4482 6183 5 0,'0'0'61'0,"-5"-9"-1"0,5 9-2 0,-4-7 12 16,4 7-18-16,-5-6-14 0,5 6 4 0,0 0-22 15,-6-4 19-15,6 4-30 0,0 0 22 0,0 0 8 0,0 0-11 16,-2-8 1-16,2 8-3 0,0 0 0 0,0 0 46 16,0 0-58-16,13-9 0 0,-13 9-10 0,12-1 12 15,1-4 17-15,0 4-17 0,-2 1 6 0,4-1-7 16,-1-1-3-16,3 2-7 0,2-1 10 0,-1 1-20 0,0 0 0 16,0 0 13-16,1-1-1 0,-2 1 8 0,1 0-12 15,2 1 13-15,-2 0-20 0,-2 1 16 0,3-2 3 16,-2 0-20-16,2 2 7 0,-1-1 7 0,2 1-5 0,1-4-4 15,-2 4 24-15,1-2-24 0,1 0-2 0,-2 0 11 16,3 0 0-16,1 0 5 0,-3 0 1 0,2 0-16 16,-2-2 20-16,5 2-29 0,-2 2 20 0,0-1 0 0,1-4-1 15,0 5 1-15,11-9 8 0,-9 6-32 0,-1 0 5 16,-5-2 4-16,2-1 29 0,-2 5-5 0,1-3-26 16,7-7 21-16,-4 7 0 0,-5 4-19 0,-2-5 13 15,0 0 17-15,2 3-38 0,1-1 13 0,1-3-6 0,-6 0 23 16,5 4-7-16,1 3-11 0,-2-3 3 0,3-7-1 15,-2 11 0-15,2-5 0 0,-2 2-10 0,2-1 8 0,0-4 4 16,0 4 19-16,1 2-17 0,-3-4 9 0,12-6-23 16,-9 2 14-16,-3 6-21 0,-2-3 31 0,-1 7-14 15,2-5-6-15,-2 0 0 0,2 2-8 0,0-2 13 16,-2-1 8-16,1-3-1 0,-2 5-1 0,3-4 0 0,0 5-23 16,-2 2 12-16,2-3 32 0,-1-4-16 0,9-7-5 15,-1 11-22-15,-7-2 12 0,-1 1-1 0,0-3 30 0,2 6-12 16,-3 0-38-16,3-1 38 0,-3-8 0 0,1 9-5 15,-3 2-21-15,1-3 22 0,-1-8-3 0,2 7-7 16,-2-5-5-16,4 2 20 0,-2 3 17 0,0-2-22 16,1 1-3-16,-3 0-32 0,2 2-4 0,0-5 51 15,1 6 0-15,-1-2-19 0,1-5 8 0,0 1-22 0,0 1 15 16,1 4-21-16,-1 1 23 0,0-5-19 0,2 4-7 0,-3-2 30 16,3-2-9-16,0 2 3 0,-1 1 10 0,0 0-23 15,1 0 5-15,0-3-7 0,1 6-4 0,0-4 30 16,-1-5-10-16,3 6 5 0,-4-3 19 0,2 0-27 15,2-1 13-15,-1 4-34 0,2 1 1 0,-2-5 16 0,2 4 10 16,-1-1 11-16,0-3-5 0,0 7 5 0,1-1-27 16,13-7 25-16,-7 5-24 0,-6 0 5 0,1 0-2 15,9-4-12-15,-9 6 30 0,1-2-5 0,-3-1 6 16,-1 0-24-16,3 1 6 0,-4 0-5 0,4-3 24 0,-3 3-15 16,1-1-19-16,3 1 31 0,9-5-21 0,-5 8-7 15,-5-6 31-15,0 3-5 0,9-4-20 0,-3 4-1 16,-5 0 37-16,0-2-36 0,-6 4 10 0,19-6 15 15,-6 8-1-15,-4-1-4 0,-2-3-8 0,-5 0-2 0,11-7-14 16,-5 3 34-16,-5 5-3 0,-2-3-28 0,3 4 30 16,-4-4-2-16,5 2-17 0,-1 0 7 0,-4 0-2 0,5 0-12 15,-4-3 21-15,5 1 0 0,-5 4-9 16,3 1-13-16,9-10 17 0,-6 9-28 0,-2-2 24 0,-6-3 0 16,2 3-1-16,0 1-19 0,-3-3 14 0,4 0-4 15,-4 2 10-15,3-2-32 0,-1 0 21 0,-3 0-6 0,5 2 13 16,-5-3-1-16,4 3-6 0,-1 0 14 0,-3 0 9 15,4 3-38-15,-4-6 8 0,2 1 32 0,2-1-22 0,-4 1 9 16,1-1-6-16,-2 1-17 0,2 0 28 0,-3-1-8 16,1 6 4-16,0-6-2 0,-3 3-16 0,0 0 16 15,-1 0 16-15,-1 0-22 0,-2 0-1 0,-1 3 26 16,0-6-20-16,-8 3-2 0,9-1 10 0,-9 1-11 0,14 1-12 16,-11-2 9-16,-3 1-5 0,12-1 21 0,-12 1 6 15,8 0-18-15,-8 0 9 0,0 0-1 0,15-2-8 0,-11 2 7 16,-4 0-4-16,0 0-6 0,9-1 45 15,-4 0-52-15,-5 1 5 0,0 0-6 0,0 0 12 0,11 2-3 16,-11-2-13-16,0 0 4 0,0 0 16 0,11 0-4 16,-11 0-4-16,4-1 8 0,-4 1-14 0,6-4-8 0,-6 4 14 15,0 0 13-15,4 0-1 0,-4 0-13 0,0 0 13 16,0 0-12-16,9 0-1 0,-9 0-2 0,6-3 5 0,-6 3 14 16,5-1-19-16,-5 1 1 0,5-3 15 15,-5 3-22-15,6-1 15 0,-6 1-3 0,7 0 0 0,-7 0 20 16,4-1-11-16,-4 1 6 0,0 0-76 0,0 0 64 15,0 0 20-15,9 0-28 0,-9 0 5 0,0 0-4 0,5 1 9 16,-5-1-18-16,0 0 20 0,0 0-6 0,9 3-10 16,-9-3 42-16,6 1-36 0,-6-1 29 0,0 0-7 15,9 4-22-15,-9-4-1 0,0 0-2 0,8 2 6 16,-4-4 27-16,-4 2-9 0,0 0-24 0,0 0 12 0,13 3-13 16,-13-3-10-16,0 0 19 0,5 1-7 0,-5-1 1 15,0 0 10-15,9 3 9 0,-9-3-17 0,0 0 15 0,0 0-21 16,7 2 7-16,-7-2 11 0,4 0-7 0,-4 0 8 15,0 0-13-15,0 0-2 0,0 0-1 0,7 7 7 16,-7-7 14-16,2 5-14 0,-2-5 4 0,0 0-7 16,4 5-9-16,-4-5 19 0,5 4-17 0,-5-4 19 0,0 0-8 15,4 5 0-15,-4-5-5 0,7 4 5 0,-7-4-4 16,0 0 6-16,5 7 10 0,-5-7-22 0,0 0 24 16,6 6-27-16,-6-6 11 0,0 0 19 0,2 7-15 15,-2-7 12-15,0 0-10 0,4 8-8 0,-4-8 5 0,0 0-13 16,2 6 18-16,-2-6 2 0,0 0-1 0,4 9 4 15,-4-9-18-15,2 5 9 0,-2-5-12 0,0 7-10 0,0-7 43 16,0 0-25-16,4 12 8 0,-4-12-4 0,0 0 11 16,1 17-13-16,-1-17-10 0,2 12-2 0,-1-4 7 15,-1 2 11-15,3 1-8 0,-3-3-14 0,2 3 3 16,-2-1 1-16,0-1 24 0,2-1-10 0,-2 3-14 0,3 2 23 16,-3-4-24-16,2 2 12 0,1 1-7 0,-3-2-6 15,4 1 14-15,-2 2 19 0,-2-1-16 0,0 2-1 0,0-2 9 16,3 1-7-16,-3-1 0 0,2 1-13 0,-4-2 16 15,2 3-12-15,4-1 0 0,-4-2 28 0,0 1-28 16,-2 1 8-16,4-1-7 0,-2 2 12 0,-2-1 1 16,0-1 12-16,4 0-12 0,-4 1-18 0,2-2 19 0,-3 0 1 15,3 0 2-15,0 1-3 0,0-1 9 0,0-1-24 16,0 0 10-16,0-3 10 0,-2 1-8 0,2-8 2 0,0 16 0 16,0-8-2-16,0-8 11 0,-2 13-4 0,2-6-9 15,0-7-11-15,0 14 21 0,0-7-7 0,0-7 12 16,0 14-14-16,-2-6 9 0,2-8-4 0,0 12 2 15,0-12 2-15,-3 19-4 0,1-9-4 0,-1 0 1 0,3-10 12 16,0 14-6-16,0-14-1 0,-2 10-6 0,2-10 1 16,-2 14-5-16,-1-5 1 0,3-9-12 0,-1 15 8 0,1-15 8 15,0 12-5-15,0-12 9 0,-2 8-9 0,2-8 9 16,0 0-3-16,0 17-4 0,0-17 2 0,-1 9-2 16,1-9-12-16,0 0 6 0,-4 13 6 0,4-13-2 15,0 10-2-15,0-10 3 0,0 0-8 0,0 15 6 0,0-15-10 16,0 0 11-16,0 11-8 0,0-11 13 15,-4 10-14-15,4-10 8 0,0 0-1 0,0 0 3 0,0 15 8 16,0-15-21-16,0 0 6 0,0 11 6 0,0-11-10 16,0 0 7-16,0 10 1 0,0-10 4 0,0 0-7 0,0 0 9 15,0 12-7-15,0-12-2 0,0 0 2 0,-2 11-8 16,2-11 7-16,0 0-1 0,0 0-12 0,-2 11 6 0,2-11 10 16,0 0-1-16,0 0-4 0,2 12 2 15,-2-12 2-15,0 0-7 0,0 0-5 0,-3 11 8 0,3-11 10 16,0 0-3-16,0 0-10 0,0 0-5 0,0 10 12 15,0-10-3-15,0 0-13 0,0 0 11 0,0 0 8 0,-5 8-3 16,5-8-5-16,0 0 0 0,0 0 2 0,0 0-10 16,0 0 0-16,0 0 2 0,-2 12 4 0,2-12 6 15,0 0-4-15,0 0-5 0,0 0 10 0,0 0-4 16,-4 8-18-16,4-8 25 0,0 0-2 0,0 0 4 0,0 0-8 16,0 0-6-16,0 0 12 0,0 0-7 0,0 0-3 15,0 0 5-15,0 0 7 0,0 0-8 0,0 0-8 0,-2 11 11 16,2-11-8-16,0 0-1 0,0 0-2 0,0 0 6 15,0 0 3-15,0 0 5 0,0 0 2 0,0 0 2 16,0 0-14-16,0 0 11 0,0 0-1 0,0 0-1 16,0 0 0-16,0 0-4 0,-5 7-3 0,5-7-1 0,0 0 14 15,0 0-6-15,0 0-6 0,0 0 7 0,0 0 0 16,0 0 0-16,0 0 13 0,0 0-24 0,0 0 6 0,0 0-12 16,0 0-22-16,0 0-5 0,0 0-20 15,0 0-11-15,0 0-53 0,0 0 1 0,0 0-21 0,0 0-14 16,-7-31-17-16,7 31-8 0,-9-14 21 0,2 6-478 15,-3-1 213-15,10 9 140 0</inkml:trace>
  <inkml:trace contextRef="#ctx0" brushRef="#br0" timeOffset="4359.17">4386 6988 1 0,'-5'3'65'0,"5"-3"-6"0,-11 3-14 0,11-3-3 15,-9 5-16-15,9-5 0 0,-8 3 11 0,4-1-6 16,4-2 12-16,-6 6-1 0,6-6 2 0,0 0-27 15,-10 3 15-15,10-3 10 0,-6 3-30 0,6-3 3 0,0 0 0 16,-5 4 0-16,5-4 8 0,0 0-4 0,0 0 0 16,-5 5 5-16,5-5 12 0,0 0-26 0,0 0 9 15,3 6 17-15,-3-6-22 0,0 0-2 0,9 2 25 0,-5 0-12 16,-4-2-11-16,10 4 14 0,-4-3 4 0,7 4-12 16,-2-5 12-16,1 1-17 0,2 3 0 0,1-3-11 15,1 2 4-15,-1 0 13 0,0-3 11 0,1 2-14 0,0 1-22 16,0-1 25-16,3-2-18 0,-4 2 18 0,3-2-7 15,0 0-8-15,1 1 32 0,-4-1-19 0,1-1 2 16,0 1-29-16,2 1 29 0,-1-1-34 0,2 1 21 16,-4 0-2-16,3-1-44 0,0 1 63 0,4 0 6 0,-4-2-44 15,1 0 18-15,-1 1 17 0,2 1-3 0,1 0-19 16,-1-1 18-16,-1 3-19 0,2-3-4 0,-2-3 14 16,1 3-11-16,1 0 11 0,1-1-43 0,-2 0 53 0,3 3-2 15,-1-3 15-15,-2 1-39 0,2-1 25 0,-1 0-14 16,1-1-6-16,1 0 14 0,2-2-8 0,-1 4-1 15,15-3 4-15,-3 3-19 0,1-4 52 0,-1-2-2 0,-1 4 2 16,0-3-25-16,-5 2 1 0,-3 1-9 0,-6 2 21 16,2-3-20-16,14 2 21 0,-12 1-11 0,2-3-7 0,-6 0 0 15,2 3 13-15,0 0-21 0,-1-3-4 0,1 1-38 16,1 0 67-16,-2 2-9 16,1-2-12-16,-1 1 3 0,1-3 18 0,0 4-22 0,0 0-8 0,0-1 18 15,0 2-8-15,2-2 13 0,-2 0-25 0,2-1 18 0,-3 2 1 16,0 2-8-16,0-1 12 0,1-2-7 0,1-1-6 15,-2 4-4-15,1-4-8 0,-3 2 0 0,2-1 19 0,-1 2-3 16,0-1-20-16,1 0 22 0,-3 2-12 16,2-2 10-16,0 0-22 0,-1 0 17 0,0 1 12 0,0-2-14 15,0 2-1-15,0 0 17 0,1-1-21 0,-2 0 1 16,1 2-4-16,1-2-1 0,-2 2-6 0,4-1 14 0,-5-1-4 16,1 1 25-16,1-2-27 0,-1 2 6 15,-1 0 9-15,-1-1 5 0,0 2 0 0,2-2-14 0,-2 0 11 16,0 0-21-16,1 1-4 0,0 0 9 0,0 1 12 15,-3-2-7-15,3 1-10 0,0-2 7 0,0 2-4 0,0-1 0 16,1-1-1-16,-1 2 8 0,0-1-10 0,1-1 26 16,0 2-8-16,-1-1-11 0,2 0 4 0,1 0 2 0,-3 0-7 15,0 0 20-15,2 3-29 0,-2-3 16 0,2 3-3 16,1-3 6-16,-3 0-12 0,2 0 19 0,-3 2-17 16,4-2-2-16,-3 2 4 0,-1-2 12 0,2 0-1 15,3-2-9-15,-3 4 10 0,1-2-2 0,-2 0-2 0,4 0-5 16,-2 0-5-16,2 0-2 0,-5 0 13 0,6 0-4 15,-1 0 8-15,-1 0-2 0,1-2-9 0,2 4-7 16,-1-4 1-16,-2 4 3 0,0-2 1 0,4 0 9 16,0 0-8-16,-4-2 8 0,2 2 0 0,-2 2-8 0,4-2-3 15,-1 0 15-15,-1-2-2 0,-1 2-5 0,3 0-12 16,-3-1-1-16,-1 1 10 0,4-1-18 0,-1 1 24 16,-4 0-9-16,2 0 19 0,1 0-22 0,-2 1 11 0,1-2-6 15,-2 1 7-15,3 0-5 0,1-3-12 0,-2 6 10 16,1-6-6-16,0 3-4 0,-1-3 1 0,2 3 9 15,0 0 11-15,1 0-11 0,-1-1 9 0,-4 1 1 0,3-3 2 16,-1 3-8-16,0-4 5 0,-2 4-25 0,1-1 18 16,0 1-6-16,0-3 15 0,-2 3-16 0,0-2 14 0,0 2-20 15,3 0 7-15,-4 0 8 0,0-2-6 16,1-1 8-16,-2 1-14 0,2 1 9 0,0 1 15 0,-1-1-15 16,1-2-3-16,-3 3-5 0,3-3-5 0,-3 3 12 15,2-1 6-15,0 0 10 0,0-1-21 0,-2 1 2 0,-1 1 7 16,1 0 2-16,-2-2 7 0,0-1-9 0,-1 1-1 15,0 0 12-15,1 2-10 0,-7-1 6 0,1 1-13 0,-8 0-7 16,16-2 14-16,-10 4 8 0,-6-2-4 16,17-3 7-16,-9 3-20 0,-8 0 15 0,14 1 12 0,-5-1-3 15,-9 0-12-15,13-1 7 0,-13 1-12 0,14 0 10 16,-8 0-2-16,-6 0 1 0,14 0-6 0,-14 0 6 16,14-1-4-16,-14 1 1 0,0 0 5 0,17 0 5 0,-17 0-19 15,10-2 6-15,-10 2 6 0,13 0 2 0,-13 0-15 16,13 0 14-16,-13 0 1 0,0 0-9 0,16 0 4 15,-16 0 0-15,0 0-8 0,16 0 16 0,-16 0-14 0,0 0 5 16,14 2-1-16,-14-2 5 0,0 0-1 0,0 0-5 16,10 1 2-16,-10-1 0 0,0 0-8 0,0 0 20 15,14 0 0-15,-14 0-3 0,0 0-6 0,0 0 1 16,0 0-1-16,0 0 0 0,0 0-3 0,13-1 3 0,-13 1-8 16,0 0 8-16,0 0 0 0,0 0-10 0,0 0 9 15,0 0-6-15,0 0 4 0,0 0-5 0,0 0-5 0,10-4-4 16,-10 4 8-16,0 0 9 0,0 0-1 0,0 0-18 15,0 0 14-15,0 0-1 0,0 0-1 0,0 0 7 0,0 0-6 16,0 0 0-16,0 0 5 0,0 0-4 16,0 0 11-16,0 0-12 0,0 0 2 0,0 0-1 0,0 0-2 15,0 0 2-15,0 0-5 0,0 0 0 0,0 0 5 16,0 0 0-16,0 0-5 0,0 0-6 0,0 0 2 16,0 0 2-16,0 0-6 0,0 0 10 0,0 0 1 0,13-3 10 15,-13 3-10-15,0 0-13 0,0 0-2 0,0 0 12 16,0 0-12-16,0 0 10 0,0 0-10 0,0 0 21 15,0 0-10-15,0 0 1 0,0 0 7 0,0 0-8 0,0 0-4 16,0 0-20-16,0 0 2 0,0 0-11 0,0 0-10 16,0 0-13-16,5-7-11 0,-5 7-24 0,0 0-2 15,0 0-21-15,0 0-39 0,0 0 37 0,0 0-39 0,0 0-9 16,-23-14 10-16,23 14-8 0,-9-5-2 0,9 5-374 16,-13 0 180-16,13 0 118 0</inkml:trace>
  <inkml:trace contextRef="#ctx0" brushRef="#br0" timeOffset="7775.35">2997 10193 42 0,'0'0'45'0,"-6"-5"21"0,6 5-22 16,0 0 21-16,0 0-8 0,-9-1-7 0,9 1 1 15,0 0-19-15,-9-2 8 0,9 2 13 0,0 0 3 16,0 0-38-16,-11 0 12 0,11 0 4 0,0 0-2 0,-10-2-20 16,10 2 11-16,-5-1 22 0,5 1 1 0,0 0-24 15,0 0-3-15,-12 3-3 0,12-3-8 0,-6 1 18 16,6-1 3-16,-5 1-12 0,5-1-13 0,0 0-1 16,0 0-6-16,-11 3 13 0,11-3 10 0,-4 0 4 0,4 0-11 15,0 0 27-15,-5 3-41 0,5-3 27 0,0 0-21 16,-4 1 13-16,4-1-36 0,0 0 14 0,0 0 0 15,0 0 12-15,-2 5 8 0,2-5 20 0,0 0-14 0,0 0-15 16,0 0 33-16,0 3-4 0,0-3 0 0,0 0-27 16,0 0 0-16,0 0 24 0,9 2-23 0,-9-2-29 15,6 1 19-15,-6-1 35 0,9 1-29 0,-4-1 23 16,-1 1 0-16,2-1 0 0,-2 0 6 0,5-1-28 0,-3 1-9 16,0 0-6-16,2 0 53 0,0-1-28 0,1 1-4 15,1 2-15-15,5-2 8 0,-3 0 22 0,-2 0 21 16,4 0-64-16,2 0 28 0,-2 0 16 0,0 0-25 0,1-1 7 15,-5 1 11-15,6 0-19 0,-6 0 16 0,4 0 2 16,2 0-42-16,0 0 6 0,-2 0-9 0,0 0 44 16,-4 0-36-16,6-1 17 0,-2 1 20 0,-2-1 3 0,4 2-32 15,-3-1-2-15,0 1 35 0,-1-1-17 0,0 1 15 16,3-1-21-16,-2 1 19 0,3-1-40 0,-2-1 37 16,2 1-9-16,-2 0-15 0,5-1 18 0,-4 0-12 0,2 1 23 15,0 0-35-15,-1 0-17 0,3 0 44 0,-3 0-19 16,0-1 34-16,0-1-15 0,3 0-24 0,-4 4 3 0,3-4 6 15,-4 2 28-15,4-1-18 0,-4 1-13 0,1 1 20 16,-2-1-11-16,1-1 8 0,-1 2 3 0,0-2-13 16,-1 1 2-16,-3 0-7 0,3 0-2 0,0 0 16 15,3 0-5-15,-5 0-22 0,-1 0 19 0,4-2-15 0,0 0 5 16,2 2-12-16,-5-1 1 0,3 2 30 0,0-2 7 16,-2 0-8-16,4 1-27 0,-4-3-1 0,1 1 7 15,-1 2 6-15,-1-2 30 0,1 1-1 0,5-1-26 16,-5 1 4-16,3 0-5 0,-2 1 3 0,2-3 18 0,-2 1-23 15,-2 2 11-15,3 0 10 0,-1 0-20 0,2 0 7 16,0-2 12-16,1 1-1 0,0 2-17 0,0-2 7 0,-2 1 1 16,2-2 14-16,-1 2-32 0,3-1 30 0,-3 1-8 15,2-1-12-15,0 1 6 0,-2-1-9 0,0-1 1 16,-1 2 13-16,3-1 4 0,-2 0-5 0,0 1-5 16,-2 0-2-16,2 0-10 0,-3 0 9 0,3 1 9 0,-2-1 0 15,-3-1-21-15,1 2 9 0,-2-1-2 0,5 1-1 16,-3 1 8-16,0-1 15 0,-2-1-20 0,-1 0 4 15,1 1-20-15,0-1 27 0,-1 0-5 0,0 0 16 0,2 0-3 16,-2 1-15-16,0-1 14 0,3-1 1 0,-4 2-12 16,1-1 11-16,0-1-17 0,-1 2 6 0,1-1 14 15,-1 0-7-15,0 2-1 0,-6-2-5 0,8 0 3 0,-4 0-13 16,-4 0 24-16,9 0-3 0,-5 0 3 16,1 0-1-16,-1 1-13 0,-4-1 21 0,8 0-22 15,-8 0 11-15,9 2-8 0,-9-2 8 0,6-2 1 0,-6 2-11 16,8-1 3-16,-8 1-3 0,8 0 4 0,-8 0 1 0,8 0-3 15,-8 0-4-15,7-2 5 0,-7 2 5 0,5-1-2 16,-5 1-2-16,0 0 5 0,5 0 2 0,-5 0-7 0,0 0-2 16,9 0 15-16,-9 0-15 0,0 0-6 0,0 0-7 15,0 0 11-15,6 0 2 0,-6 0-4 0,0 0-7 16,0 0 17-16,0 0-3 0,0 0-7 0,5-1 6 16,-5 1-13-16,0 0 8 0,0 0-1 0,0 0 0 0,0 0 5 15,0 0-14-15,0 0 8 0,0 0-7 0,0 0 3 16,6-1 10-16,-6 1-12 0,0 0 14 0,0 0-5 0,0 0-28 15,0 0 30-15,0 0-4 0,0 0 10 16,0 0-7-16,0 0-4 0,0 0 6 0,0 0 4 0,0 0-14 16,0 0 10-16,0 0-1 0,0 0-10 0,0 0 1 15,5-2 0-15,-5 2 5 0,0 0 2 0,0 0-26 0,0 0 21 16,0 0-9-16,0 0 9 0,0 0 5 0,0 0-1 16,0 0-6-16,0 0-5 0,0 0-15 0,0 0 19 15,0 0 2-15,0 0 4 0,0 0-5 0,0 0 3 16,0 0 0-16,0 0 6 0,0 0-8 0,0 0 1 0,0 0-8 15,0 0 7-15,0 0 4 0,0 0-12 0,0 0 6 16,0 0 2-16,0 0 8 0,0 0-9 0,0 0-1 16,0 0-3-16,0 0 6 0,0 0-4 0,0 0 12 0,0 0-13 15,0 0 2-15,0 0 6 0,0 0-9 0,0 0-6 16,0 0 16-16,0 0-7 0,0 0-5 0,0 0 7 16,0 0 4-16,0 0-5 0,0 0-4 0,0 0 0 0,0 0 0 15,0 0 4-15,0 0 1 0,0 0-5 0,0 0 8 16,0 0-11-16,0 0 10 0,0 0-9 0,0 0-1 0,0 0-2 15,0 0 2-15,0 0 7 0,0 0-15 0,0 0-5 16,0 0 8-16,0 0-5 0,0 0 3 0,0 0-2 16,0 0 4-16,0 0-1 0,0 0-2 0,0 0 2 15,0 0 11-15,0 0-5 0,0 0-10 0,0 0 8 16,0 0 5-16,0 0 6 0,0 0-10 0,0 0 4 0,0 0-15 16,0 0 14-16,0 0 12 0,0 0-10 0,0 0-8 15,0 0 0-15,0 0 14 0,0 0-3 0,0 0-7 16,0 0 8-16,0 0-10 0,0 0-11 0,0 0 18 0,0 0-9 15,0-5 14-15,0 5-13 0,0 0-7 0,0 0 6 16,0 0 7-16,0 0-12 0,0 0 0 0,0 0 6 0,0 0 13 16,0 0-3-16,0 0 3 0,0 0 1 0,0 0-11 15,0 0-11-15,0 0 16 0,0 0-1 0,0 0-2 16,0 0 8-16,0 0-10 0,0 0 8 0,0 0 0 16,0 0-5-16,0 0 10 0,0 0 16 0,0 0-27 0,0 0 1 15,0 0 5-15,0 0-8 0,0 0-8 0,0 0-2 16,0 0 23-16,0 0-14 0,0 0 1 0,0 0 7 0,0 0-3 15,0 0-2-15,0 0 3 0,0 0-6 0,0 0 3 16,0 0 9-16,0 0-6 0,0 0 12 0,0 0-9 16,0 0-1-16,0 0 5 0,0 0-6 0,0 0-2 15,0 0-8-15,0 0 3 0,0 0 8 0,0 0 2 0,0 0 4 16,0 0 6-16,0 0-12 0,0 0 2 0,0 0-8 16,0 0 3-16,0 0 0 0,0 0-1 0,0 0 3 0,0 0-6 15,0 0 8-15,0 0 1 0,0 0 0 16,0 0-15-16,0 0 10 0,0 0 8 0,0 0-10 0,0 0 6 15,0 0-5-15,0 0 16 0,0 0-11 0,0 0-6 16,0 0 13-16,0 0-7 0,0 0 3 0,0 0-11 0,0 0 1 16,0 0 14-16,0 0 5 0,0 0-11 0,0 0-7 15,0 0 13-15,0 0 6 0,0 0-13 0,0 0-4 16,0 0 5-16,0 0-6 0,0 0 10 0,0 0-2 16,0 0-6-16,0 0 3 0,0 0-5 0,0 0 3 0,0 0 1 15,0 0 2-15,0 0 0 0,0 0-8 0,0 0 4 16,0 0 9-16,0 0-3 0,0 0 5 0,0 0-8 0,0 0-5 15,0 0-7-15,0 0 17 0,0 0-4 16,0 0-10-16,0 0 6 0,0 0 12 0,0 0-8 0,0 0 0 16,0 0-3-16,0 0 1 0,0 0-9 0,-7-7 14 15,7 7-13-15,0 0 0 0,0 0 6 0,0 0-6 0,0 0 14 16,0 0-2-16,0 0 2 0,0 0-3 0,0 0 3 16,0 0-7-16,0 0 1 0,0 0 3 0,0 0 1 0,0 0-9 15,0 0 4-15,0 0 18 0,-3-5-27 16,3 5 17-16,0 0-8 0,0 0-14 0,0 0 23 0,0 0 5 15,0 0 4-15,0 0-18 0,0 0 0 0,0 0 7 16,0 0-6-16,0 0-5 0,0 0 4 0,0 0-18 16,0 0 14-16,0 0 12 0,0 0-2 0,0 0-15 0,0 0-5 15,0 0 13-15,0 0 4 0,0 0-1 0,0 0-4 16,0 0 5-16,0 0-10 0,0 0 6 0,0 0 6 16,0 0 2-16,0 0-6 0,0 0-12 0,0 0 36 0,0 0-21 15,0 0-6-15,0 0 3 0,-2-5 1 0,2 5 1 16,0 0-3-16,0 0 8 0,0 0-8 0,0 0-1 0,0 0 3 15,0 0-9-15,0 0-2 0,0 0 2 16,0 0 10-16,0 0 3 0,0 0-9 0,0 0 12 0,0 0-12 16,0 0 6-16,0 0-9 0,0 0 9 0,0 0-6 15,0 0-5-15,0 0-14 0,0 0 7 0,0 0-22 0,-4-2 10 16,4 2 3-16,0 0-28 0,0 0 10 0,0 0 1 16,0 0-20-16,0 0 9 0,0 0-10 0,0 0-15 15,0 0 19-15,0 0-45 0,-19 1 5 0,19-1-18 16,-10-1-5-16,10 1 5 0,-14 2-320 0,1 1 145 0,13-3 98 15</inkml:trace>
  <inkml:trace contextRef="#ctx0" brushRef="#br0" timeOffset="14287.09">11400 12232 9 0,'0'0'56'0,"0"0"5"15,0 0-19-15,0 0 9 0,0 0 11 0,0 0-24 16,0 0-8-16,0 0 7 0,0 0 5 0,0 0 6 16,0 0-18-16,0 0 13 0,0 0 4 0,0 0-6 0,0 0-30 15,0 0 22-15,0 0-16 0,0 0 2 0,0 0-3 16,0 0 26-16,0 0-33 0,0 0 35 0,0 0-4 16,0 0-30-16,0 0-10 0,0 0 3 0,0 0-3 0,-32 7 3 15,32-7 23-15,0 0-21 0,0 0 10 0,0 0-22 16,0 0 13-16,0 0-5 0,-15-1 5 0,15 1 11 15,0 0 3-15,0 0-6 0,0 0-9 0,-9 2 25 16,9-2-24-16,0 0-5 0,0 0 48 0,0 0-26 0,0 0-21 16,-3-10 24-16,3 10 0 0,0 0-25 0,0 0 0 15,0 0 26-15,0 0-18 0,0 0 13 0,0 0-6 0,0 0-8 16,0 0 12-16,0 0-9 0,0 0-1 0,0 0-1 16,0 0 0-16,0 0 16 0,0 0-19 0,0 0 10 15,0 0-5-15,0 0-15 0,0 0 10 0,0 0 5 16,0 0-13-16,0 0 4 0,0 0-2 0,0 0-3 0,0 0 3 15,0 0 4-15,0 0-6 0,0 0 14 0,0 0-2 16,0 0 0-16,-6 9-2 0,6-9 3 0,0 0-3 16,0 0 18-16,0 0 14 0,0 0-21 0,0 0 9 0,0 0-19 15,0 0-13-15,0 0 6 0,0 0 10 0,0 0 15 16,0 0-16-16,0 0 7 0,0 0-8 0,0 0 10 16,0 0-4-16,0 0 6 0,0 0-24 0,0 0 17 0,0 0-1 15,0 0-1-15,0 0-14 0,0 0 9 0,0 0 7 16,0 0 9-16,0 0-6 0,24-1-13 0,-24 1-2 15,0 0 6-15,0 0-24 0,13-1 19 0,-13 1-11 16,0 0 15-16,8 0-10 0,-8 0 23 0,0 0-18 0,10 1-5 16,-10-1 8-16,9 1 10 0,-9-1-26 0,8 3 13 15,-8-3 22-15,0 0-25 0,12 0 2 0,-12 0 15 0,0 0 6 16,10-3-9-16,-10 3-1 0,0 0 2 0,12 3-22 16,-12-3 8-16,9-2-5 0,-9 2 11 0,9 3 2 15,-9-3-6-15,9-1-18 0,-9 1 27 0,0 0 1 16,14 1-14-16,-8-1 0 0,-6 0-4 0,9 1 17 0,-9-1 11 15,14 3-7-15,-8-3-21 0,-6 0-8 0,13 0 18 16,-5 1-1-16,-8-1 1 0,14 0 0 0,-14 0 8 0,13 2-4 16,-13-2 2-16,18-2-2 0,-18 2-11 15,21 2 22-15,-9-2-23 0,0-2 5 0,0 2-9 0,-12 0-1 16,19 0 19-16,-19 0-19 0,20-1 5 0,-8 1 2 16,1 0-2-16,-13 0 7 0,20 0 5 0,-12 0-10 0,-8 0 8 15,12 0-5-15,-12 0-7 0,15 1 8 0,-15-1 5 16,13 0 10-16,-13 0-31 0,15 0 31 0,-15 0-3 15,14-1-1-15,-14 1-10 0,15 1-15 0,-15-1 2 16,15 0 10-16,-8 0 6 0,7 2-8 0,-3-2-1 0,1 0 15 16,-2 0-7-16,0 0-12 0,-10 0-6 0,15-2 25 15,-9 2-4-15,-6 0-9 0,14 0-8 0,-7 0 14 0,-7 0-1 16,15 0 6-16,-7 0-5 0,-8 0-4 0,23-1-1 16,-12 1 8-16,2 0-4 0,-1 0-19 15,1-2 9-15,-2 2 2 0,1 3-12 0,0-1 18 0,-2-2-2 16,1 0 0-16,0-5 3 0,-1 7-18 0,2-2 12 0,0-2 4 15,0 2 3-15,-3 0-4 0,-9 0 19 0,15 0-26 16,-7 2 23-16,-1-2-23 0,5-3 2 0,-1 3 6 0,-2 0 11 16,-9 0 2-16,16 0-18 0,-3 1-2 15,-3-1-5-15,-2-1 7 0,-8 1 6 0,15 0 9 0,-7 0-21 16,-8 0 9-16,13 1 5 0,-5-2 2 0,0 0 1 16,-8 1 0-16,14-1 6 0,0-1-11 0,0 2 1 15,-4 0-11-15,-1 2 28 0,-9-2-24 0,23-2 4 0,-13 1-5 16,-1 0 18-16,-9 1-8 0,23 0-13 0,-10 0 6 0,0-1 2 15,0-1-4-15,-13 2 17 0,23 0 2 16,-13-2-4-16,-10 2-19 0,19-1-2 0,-4-1 5 0,-4 2 15 16,-11 0-7-16,23 0 3 0,-12 0-20 0,-1-2 24 15,-10 2-3-15,13 2-1 0,-13-2 8 0,0 0-10 16,20-2 5-16,-20 2 9 0,20-1-7 0,-8-1-4 0,3 0-5 16,-3 1-6-16,-1 1 4 0,-1 0-14 0,4-1 19 15,-3 1 10-15,3 0-16 0,-3 0 11 0,-2-3-5 16,1 6 3-16,-10-3-12 0,19-5 13 0,-9 5-8 0,-1-2 1 15,-1 2 3-15,0-1 10 0,-8 1-25 0,13 0 27 16,-13 0-21-16,15-2 12 0,-4 0-12 0,1 2 22 0,-3-1-26 16,-1-1 12-16,-8 2 0 0,15 0-5 15,-2-1 19-15,-4 2-15 0,-2-1 1 0,-7 0-1 0,16-1-3 16,-9 1 16-16,3-1 0 0,-2 1-6 0,2-3 10 16,-10 3-8-16,14 0-5 0,-14 0 3 0,13-1-6 0,-13 1 4 15,11 0 1-15,-11 0-16 0,11-2 26 0,-11 2-10 16,10 0-3-16,-10 0 12 0,0 0-18 0,9-1 8 0,-9 1 2 15,0 0-12-15,9 0 18 0,-9 0-7 0,0 0 4 16,0 0 0-16,10 0-14 0,-10 0 8 0,0 0 4 16,8-1-11-16,-8 1 12 0,0 0-7 0,0 0-1 15,0 0 2-15,0 0 3 0,0 0-22 0,0 0 7 16,9-1 4-16,-9 1 1 0,0 0 1 0,0 0 8 0,0 0-17 16,0 0 15-16,0 0-8 0,0 0 7 0,0 0-9 15,0 0 12-15,6 2 1 0,-6-2-9 0,0 0 3 16,0 0-2-16,0 0-5 0,0 0 5 0,0 0-11 0,0 0 10 15,0 0-1-15,0 0 7 0,0 0-4 0,0 0-6 16,0 0 4-16,0 0 1 0,0 0 0 0,0 0-4 16,0 0 4-16,0 0 12 0,0 0-13 0,0 0 7 15,0 0-6-15,0 0-1 0,0 0-20 0,0 0 22 0,0 0 0 16,0 0 1-16,0 0-4 0,0 0 1 0,0 0-1 16,0 0 10-16,0 0-8 0,0 0 3 0,0 0 2 0,0 0 0 15,0 0-8-15,10-4-4 0,-10 4 2 0,0 0 1 16,0 0-2-16,0 0-2 0,0 0 12 0,0 0-1 0,0 0-3 15,0 0-3-15,0 0 3 0,0 0 3 16,0 0-14-16,0 0 16 0,0 0-4 0,0 0 4 0,0 0-5 16,0 0 4-16,0 0-14 0,0 0 8 0,0 0-7 15,0 0 11-15,0 0-7 0,0 0 7 0,0 0-3 16,0 0-11-16,0 0 8 0,0 0 12 0,0 0-6 0,0 0-23 16,0 0 31-16,0 0-7 0,0 0-3 0,0 0-8 15,0 0-7-15,0 0-24 0,0 0-31 0,0 0-6 16,0 0-34-16,0 0-8 0,0 0-11 0,0 0-38 0,0 0-15 15,-15-11-485-15,15 11 221 0,0 0 148 0</inkml:trace>
  <inkml:trace contextRef="#ctx0" brushRef="#br0" timeOffset="17123.08">8225 4492 59 0,'0'0'60'0,"5"3"-9"0,-5-3 2 0,0 0-14 0,0 0 8 15,0 0-15-15,0 0 8 0,0 0 0 0,0 0-11 16,0 0-9-16,0 0 11 0,0 0 1 0,0 0-24 16,0 0-5-16,0 0 7 0,0 0 2 0,0 0 23 15,0 0-18-15,0 0-12 0,0 0 4 0,0 0 8 0,0 0 1 16,0 0-1-16,0 0-16 0,0 0 2 0,0 0-25 15,0 0 42-15,0 0-3 0,0 0-6 0,0 0-8 16,0 0 2-16,0 0 1 0,0 0-14 0,0 0 4 0,2 6 12 16,-2-6-22-16,0 0 17 0,0 0 1 0,0 0 4 15,0 0-5-15,0 0 2 0,0 0-5 0,0 0 1 16,0 0-3-16,0 0 6 0,0 0-23 0,0 0-18 16,0 0 0-16,0 0-3 0,0 0-10 0,3 0-135 0,-3 0 61 15,0 0 42-15</inkml:trace>
  <inkml:trace contextRef="#ctx0" brushRef="#br0" timeOffset="17846.12">8218 4526 38 0,'0'0'54'0,"0"0"23"0,-6 5-34 0,6-5-3 0,0 0-4 15,-7 1 10-15,7-1-15 0,0 0 5 0,0 0-4 16,-7 3 6-16,7-3-6 0,0 0-18 0,0 0-1 0,-7 3 6 16,7-3 1-16,0 0 4 0,0 0 2 0,-7 1-14 15,7-1 13-15,0 0-10 0,0 0-16 0,-4 4 14 16,4-4 2-16,0 0 9 0,0 0-9 0,0 0-4 0,0 0 2 16,0 0 2-16,0 0 5 0,0 0-2 0,0 0-19 15,0 0 12-15,0 0-9 0,0 0-1 0,0 0 7 16,0 0-9-16,0 0 23 0,0 0-20 0,0 5 34 15,0-5-32-15,0 0 36 0,0 0-4 0,18 1-6 0,-18-1-2 16,18-6 11-16,-9 6-34 0,5-5-3 0,-3 5 33 16,5 0-32-16,-1-4 28 0,-1-1-15 0,1 3 0 15,1 1-10-15,0 6 22 0,-2-7-14 0,1 1 9 0,3 1 6 16,-4-3-39-16,4 4 23 0,-1-4-5 0,0 4 5 16,1-4 8-16,1-2 1 0,0 5-17 0,0-5 10 15,0 3 9-15,1 2-15 0,-2 0 14 0,2-2-8 0,1 4 3 16,-5-5-5-16,4 6-9 0,1-1 7 0,-5-4-9 15,3 0 18-15,-2-1-15 0,0 1-3 0,-2 4-4 0,3-2 4 16,-3-3 16-16,-2 3-15 0,-1 3 26 0,0-6-21 16,-3 2 1-16,2 2-1 0,0 4 16 0,-2-4-3 15,-4-1-8-15,3-2 15 0,-3 1-3 0,-5 1-8 16,11-2 8-16,-8 4-2 0,-3-2-7 0,10-2-3 16,-7 1-11-16,-3 1 16 0,7 1-12 0,-7-1 7 0,7-3 4 15,-7 3-13-15,4 2 14 0,-4-2 1 0,6 0-27 16,-6 0 12-16,0 0 21 0,0 0 3 0,5 0-17 15,-5 0 1-15,0 0-1 0,0 0-5 0,0 0-9 16,5-2 8-16,-5 2-8 0,0 0 8 0,0 0-7 0,0 0-24 16,0 0-23-16,0 0-23 0,0 0-4 0,0 0-5 0,0 0-1 15,0 0-25-15,-20 0-1 0,15-3-2 0,5 3-313 16,-14 1 141-16,3-6 94 0</inkml:trace>
  <inkml:trace contextRef="#ctx0" brushRef="#br0" timeOffset="18630.25">8291 4381 15 0,'-6'-3'72'0,"6"3"-21"0,0 0 18 16,0 0-22-16,0 0 5 0,0 0-7 0,0 0-10 15,0 0 22-15,0 0-2 0,-12 10-7 0,12-10-18 0,-3 6 2 16,3-6 4-16,-7 6-5 0,3 5 20 0,-3-6-24 16,0 6 16-16,3-10-1 0,-4 5-26 0,0 1 36 0,1-3-15 15,1-3 10-15,1 6-13 0,-3-5 6 0,1 4 4 16,4 1-17-16,-4-3 8 0,3-1-4 0,0 0-2 16,-2 1 14-16,2 3-32 0,-2-1 6 0,3-4 13 15,-3 6 5-15,3-4 0 0,-1-3-11 0,2-1-20 16,2 0 39-16,-8 2-6 0,8-2-13 0,-3 5-8 0,0-4 11 15,3-1-12-15,-2 7 6 0,-2-5-15 0,4-2 15 0,-3 4-10 16,3-4-6-16,0 0 10 0,-2 4-12 0,2-4 22 16,-3 1-14-16,3-1 1 0,-1 6 0 0,1-6 27 15,0 0-27-15,0 4 1 0,0-4-3 0,0 0 6 16,0 0-3-16,0 9 3 0,0-9-2 0,4 3-9 0,-4 1 8 16,0-4-1-16,4 5-18 0,-4-5 27 0,5 4-2 15,-3-1-9-15,2-2 12 0,-2 2 5 0,4-2-20 16,-2 2 4-16,1-1-14 0,0 5 25 0,1-5-4 15,2 1-15-15,-3 0 11 0,0 1-7 0,-1-1 4 0,5 2 2 16,-4 0 7-16,4 1-9 0,0 0-4 0,-3-1 0 16,1 2-9-16,-4-1 2 0,4-1 17 0,1 1-9 0,1-1-4 15,-1 1-11-15,0 1 14 0,-4-3 0 0,3 5 9 16,0-6-8-16,0 1-1 0,-2 0-8 0,3 2-2 16,-2-4 10-16,-1 3 10 0,1-2-18 0,-2-1-4 0,0 1 19 15,0-1-20-15,-2 0 21 0,3 1-12 0,-3-1 4 16,-2-2-8-16,4 5 11 0,-1-3 5 0,-1 0-6 15,-2-2-11-15,3 4 3 0,1-1 9 0,-4-3-21 0,2 4 7 16,-2-4 17-16,1 1 9 0,-1-1-16 16,0 0-6-16,2 4-10 0,-2-4 14 0,0 0-9 0,0 0 1 15,0 0 1-15,0 0-28 0,0 0-15 0,0 0-12 16,0 0 3-16,0 0-29 0,0 0-23 0,0 0 1 0,-17 1-8 16,17-1 7-16,0 0-4 0,0 0-4 15,-13-6-20-15,9 7-275 0,-4-2 136 0,8 1 92 0</inkml:trace>
  <inkml:trace contextRef="#ctx0" brushRef="#br0" timeOffset="19393.3">8421 4293 39 0,'4'-6'61'0,"-4"3"-2"0,0 3 9 16,2-4-15-16,-2 4-17 0,2-5 14 0,-2 5 0 0,0 0-5 15,0 0-17-15,0 0 18 0,0 0 1 16,0 0-28-16,0 0 3 0,0 0 8 0,0 0-9 0,0 0-9 16,0 0 4-16,-29 7 8 0,22-1-1 0,-3 1 5 15,0 1-10-15,0 0 0 0,-3 1-1 0,3-4 22 0,1 7-8 16,-5-3 2-16,5 2-3 0,-1 0-7 0,-2-5 2 16,3 2 7-16,0 1-6 0,0-1 9 0,-2 0-6 15,4 7-20-15,-2-1 24 0,2-5-15 0,-2-3 19 16,2 4-19-16,1 1 11 0,-3-3-7 0,4 0 13 0,0-3-10 15,1 2 20-15,0-2-21 0,-1 2 4 0,2-1-4 16,-3-1-1-16,2-2-10 0,2 2 23 0,1 0-16 16,-2 0-2-16,3-5 1 0,-3 4-20 0,3-4 29 0,-3 4-24 15,3-4 11-15,0 0 1 0,-4 4 1 0,4-4 5 16,-2 3 0-16,2-3 5 0,0 0 1 0,-2 5-7 16,2-5 13-16,0 0-7 0,-3 5 0 0,3-5 6 0,0 0-5 15,0 0-11-15,0 0-9 0,0 0 11 0,0 0-11 16,3 7 3-16,-3-7 9 0,0 0-6 0,2 5-9 15,-2-5-14-15,4 4 26 0,-4-4-12 0,5 4 7 0,-5-2 1 16,3 2-13-16,0 0 13 0,0 0-12 0,5 2 22 16,-4-1-15-16,2 4-9 0,-1-1 12 0,-1-1 4 15,2 1-10-15,1 4-4 0,0-3-10 0,-3 2 28 16,3-1-1-16,-1 1-24 0,2 1 4 0,-2-3 14 16,3 2 10-16,-4 2-37 0,4-4 38 0,-5 2-27 0,5 0 14 0,-4 0-6 15,3-1 14-15,-2-1-10 0,1 1 0 16,-2-1-5-16,2-1 7 0,0-1-15 0,-1 0 17 0,2 0 5 15,-6-1 2-15,4 0-19 0,-1-2 11 0,-3 0 10 16,2 0-1-16,-3-1-17 0,-1-3 0 0,5 5 14 16,-3-3-6-16,-2-2 10 0,2 6-11 0,-2-6-14 15,3 4 21-15,-3-4-2 0,2 2 4 0,-2-2-16 0,0 0 13 16,4 3-7-16,-4-3-12 0,0 0-23 0,0 0 0 16,0 0-36-16,0 0 9 0,0 0-27 0,0 0-14 0,0 0-12 15,0 0-23-15,0 0-11 0,0 0-21 0,0 0 23 16,7 0-365-16,-7 0 167 0,0 0 112 0</inkml:trace>
  <inkml:trace contextRef="#ctx0" brushRef="#br0" timeOffset="22873.9">11815 12250 3 0,'-11'4'36'0,"11"-4"9"0,0 0 1 15,-13 3-18-15,13-3 9 0,-13 2-5 0,13-2 11 16,-12 2-8-16,12-2-9 0,-18 3-3 0,9-3 4 0,9 0-5 15,-17 2 0-15,8-1 10 0,9-1-4 0,-13 0-6 16,13 0 1-16,-14 2 11 0,14-2-10 0,0 0 1 0,-14 2-1 16,14-2 2-16,0 0-11 0,-15 1-10 0,15-1 12 15,0 0 3-15,0 0-17 0,-14 0 4 0,14 0 12 16,0 0-10-16,0 0-2 0,0 0-5 0,-12 0 20 16,12 0 0-16,0 0-10 0,0 0 5 0,0 0-6 0,-11 1 18 15,11-1-4-15,0 0-27 0,0 0 12 0,0 0-5 16,0 0-13-16,0 0 13 0,0 0 19 0,0 0-21 15,0 0 0-15,0 0-8 0,0 0 13 0,-14 0 12 16,14 0-14-16,0 0 11 0,0 0-3 0,0 0-7 0,0 0-10 16,0 0 18-16,0 0 10 0,0 0 0 0,0 0-3 15,0 0-7-15,0 0-10 0,0 0 0 0,0 0-6 16,0 0 19-16,0 0-13 0,0 0 10 0,0 0 2 0,0 0-33 16,0 0 9-16,0 0 30 0,0 0-36 0,0 0 31 15,0 0-12-15,0 0 16 0,24 10-2 0,-24-10-11 16,0 0 8-16,13 4-1 0,-13-4-13 0,0 0 18 0,14-1-28 15,-14 1 29-15,0 0-8 0,16-2-22 0,-16 2 18 16,0 0-24-16,21 3 17 0,-14-3-1 0,-7 0-1 0,12 0 4 16,-12 0 6-16,8 3-1 0,-3 0-27 0,-5-3 33 15,0 0-23-15,16 0-10 0,-10 0 24 0,-6 0 4 16,0 0 2-16,16 0-26 0,-9 1-7 0,-7-1 37 16,0 0 12-16,16 0-26 0,-16 0 10 0,0 0-1 0,17 0 10 15,-10 2-7-15,-1-1-11 0,-6-1 3 0,12 1-9 16,-5-1 8-16,-7 0-5 0,14 1-31 0,-14-1 19 0,13-1 10 15,-7 2-12-15,-6-1 2 0,15 0 32 16,-8 0-15-16,-7 0 12 0,14 1-15 0,-14-1 10 0,12 1-4 16,-5-1 5-16,-7 0-20 0,13 0 10 0,-3 2-5 15,0 0 12-15,0-3-19 0,-10 1 19 0,16-1 2 0,-9 1 4 16,-7 0-4-16,13-2-9 0,-7 4 1 0,-6-2-3 16,14 0 6-16,-14 0 12 0,14-2-4 0,-7 4-5 15,2-2-14-15,-9 0-2 0,13-2 27 0,-6 1-28 16,5 4 13-16,-2-6 2 0,-2 2-23 0,-8 1 34 0,15 2-25 15,-9-2 5-15,-6 0 14 0,21 2-8 0,-11-2 0 16,-2 0-5-16,-8 0 17 0,15-2-3 0,-6 1-23 0,-9 1-2 16,14-1 9-16,-5 1 2 0,-1 0 8 15,1 1-1-15,3-3-15 0,-1 2 21 0,2 1 3 0,-2-1-10 16,-3-1-4-16,1 2-2 0,-9-1-3 0,15 0 7 16,-7 1 6-16,-8-1-5 0,15-1-5 0,-7 1-5 0,-8 0-5 15,15-1-4-15,-2 0 10 0,0 1 21 0,-2-1-20 16,-2 1 25-16,-1-2-32 0,-8 2 22 0,13 2-9 15,-5-4-13-15,-8 2 14 0,12 0 5 0,-3-1-12 16,-9 1 2-16,18-3 1 0,-9 3 4 0,1-1 2 0,-1 1 11 16,-9 0-28-16,15-2 13 0,-15 2 7 0,13-3-9 15,-13 3 13-15,21-1-17 0,-8 0-2 0,0 0 6 0,0-1 18 16,-1-1 1-16,0 3-9 0,-3 0-6 16,3-4 1-16,1 1-5 0,-3 3-12 0,-10 0 29 0,20-3-3 15,-8 1 1-15,-1 0-7 0,-2 2-6 0,-1-1 16 16,3-1-29-16,-2 3 10 0,0-2 12 0,-1-1-19 0,-8 2 12 15,18-3-5-15,-8 1 17 0,-1 1-30 0,2-2 21 16,-2 3-11-16,-9 0 15 0,16-1-12 0,-10 1 16 0,-6 0-23 16,12-3 14-16,-5 3 2 0,-7 0 0 0,14-1-10 15,-14 1 18-15,11-1 0 0,-3 2-11 0,-8-1-2 16,13-1 15-16,-13 1-23 0,13-3 22 0,-7 3-18 16,-6 0 6-16,11-2 4 0,-5 0 6 0,-6 2-24 0,11 0 1 15,-6-3 22-15,-5 3 0 0,8-2-13 0,-8 2 8 16,9-3-9-16,-9 3 18 0,0 0-11 0,13 0-11 15,-13 0 0-15,0 0-2 0,10-1 21 0,-10 1 1 16,0 0-15-16,8-4 2 0,-8 4-4 0,7-1 15 0,-7 1-14 16,0 0 9-16,0 0 2 0,0 0-5 0,11-3-5 15,-11 3-10-15,0 0 26 0,0 0-7 0,0 0-17 16,10 0 3-16,-10 0 13 0,0 0 7 0,7-4-14 0,-7 4 4 16,0 0-8-16,8-1 8 0,-8 1 11 0,0 0-16 15,0 0-6-15,0 0 8 0,9-2 2 0,-9 2-6 16,0 0-1-16,0 0 20 0,0 0-5 0,0 0-14 0,0 0 28 15,8-1-7-15,-8 1-11 0,0 0 7 0,0 0-2 16,0 0-1-16,0 0-1 0,0 0-12 0,0 0 8 16,0 0 1-16,0 0-1 0,0 0-13 0,0 0 10 0,0 0 3 15,0 0-1-15,0 0 6 0,0 0-13 0,0 0 17 16,0 0-15-16,0 0 11 0,9-1-14 0,-9 1 5 16,0 0 4-16,0 0 0 0,0 0 4 0,0 0-14 0,0 0-1 15,0 0 14-15,0 0 4 0,0 0-12 0,0 0 1 16,0 0-6-16,0 0 1 0,0 0 12 0,0 0-18 15,0 0 9-15,0 0-6 0,0 0 10 0,0 0-7 16,0 0-4-16,0 0 8 0,0 0 4 0,0 0-5 0,0 0 6 16,0 0-16-16,0 0 5 0,0 0 8 0,0 0-15 15,0 0 9-15,0 0 8 0,0 0-11 0,0 0 3 16,0 0-6-16,0 0 6 0,0 0 14 0,0 0-5 16,0 0-2-16,0 0-13 0,0 0 9 0,0 0-4 0,0 0 0 15,0 0-6-15,0 0 5 0,0 0 2 0,0 0-5 16,0 0 17-16,0 0-5 0,0 0-6 0,0 0-6 0,0 0 6 15,0 0 13-15,0 0-1 0,0 0-16 0,0 0-5 16,0 0 13-16,0 0-10 0,0 0 4 0,0 0 2 0,0 0 6 16,0 0-9-16,0 0 7 0,0 0-11 0,0 0 1 15,0 0 9-15,0 0-9 0,0 0 2 0,0 0 11 16,0 0-8-16,0 0 1 0,0 0-1 0,0 0 0 16,0 0 10-16,0 0-10 0,0 0 0 0,0 0 5 0,0 0-3 15,0 0 7-15,0 0-13 0,0 0 1 0,0 0-5 16,0 0 2-16,0 0 5 0,0 0 4 0,0 0 4 15,0 0-2-15,0 0-16 0,0 0 9 0,0 0 9 0,0 0 4 16,0 0-23-16,0 0 21 0,0 0-5 0,0 0-5 16,0 0 11-16,0 0 2 0,0 0-14 0,0 0 1 15,0 0-3-15,0 0 7 0,0 0 1 0,0 0 5 16,0 0-15-16,0 0 1 0,0 0 4 0,0 0-17 0,0 0 12 16,0 0 8-16,0 0-12 0,0 0 5 0,0 0 11 15,0 0 1-15,0 0-4 0,0 0-6 0,0 0 6 16,0 0 0-16,0 0-9 0,0 0 9 0,0 0 0 0,-17-11-7 15,17 11 7-15,0 0-17 0,0 0 11 0,0 0-6 16,0 0 15-16,0 0-4 0,-6-5-7 0,6 5 8 16,0 0-7-16,0 0-5 0,0 0 3 0,-8-6-12 15,8 6-12-15,0 0-2 0,-9-5-13 0,7 1-23 0,-1 1-25 16,3 3-13-16,-8-7-5 0,8 7-3 0,0 0 3 16,-10-6-21-16,10 6-11 0,-10-8 6 0,4-2-370 0,0 2 169 15,0 0 112-15</inkml:trace>
  <inkml:trace contextRef="#ctx0" brushRef="#br0" timeOffset="42885.8">9744 10142 17 0,'0'0'12'0,"0"0"13"0,0 0 2 16,0 0-12-16,0 0 2 0,0 0 13 0,0 0-10 15,0 0 5-15,0 0 7 0,0 0-8 0,0 0-14 16,0 0 2-16,0 0-11 0,-9-3 20 0,9 3 2 0,0 0-17 15,0 0-6-15,-9-1 14 0,9 1-3 0,0 0 9 16,-14 1-16-16,14-1 2 0,-10 1 14 0,10-1-3 0,-12 0-8 16,12 0-2-16,-15 0 13 0,8 0-18 15,-6 0 8-15,1-1 14 0,3 2-7 0,9-1 17 0,-18-1-17 16,7 0-7-16,0 2 3 0,2-2-1 0,-2 5 74 16,2-7-91-16,-5 3 9 0,5 0 2 0,1-2-2 0,8 2 10 15,-15-2 3-15,15 2-21 0,-13 0 15 16,6-3 10-16,7 3-22 0,-12 0 19 0,12 0-5 0,-10 0-24 15,10 0 21-15,-14 0 5 0,14 0-65 0,0 0 76 16,-17 0-30-16,17 0 22 0,-10 0-21 0,10 0 18 0,0 0 2 16,-13-5-1-16,13 5-2 0,0 0-19 0,0 0 8 15,-11 0-3-15,11 0 13 0,0 0-4 0,0 0-8 16,0 0-9-16,-12 3 35 0,12-3-10 0,0 0-3 0,0 0-2 16,0 0-16-16,0 0 17 0,0 0-65 0,0 0 68 15,0 0-4-15,0 0-13 0,0 0-6 0,0 0 12 16,0 0 6-16,0 0 17 0,0 0-33 0,0 0 4 0,0 0-3 15,25 2 27-15,-25-2-18 0,11 3 19 0,-4-3-15 16,0 2 0-16,-7-2-10 0,15-2 2 0,1 2 9 16,-2-4-12-16,-1 1 4 0,3 2-12 0,0 0 8 15,-1-3 3-15,4 4 12 0,-4-2-17 0,1 0 18 0,-1 2 3 16,1-3-24-16,0 2 9 0,-2 4 8 0,1-5-17 16,1 2 2-16,-5 2 24 0,0-2-20 0,3-2-16 15,-3 0 20-15,3 2 13 0,-1 1 50 0,-1-1-57 0,-12 0-27 16,25 1 29-16,-12-2-29 0,0 0 2 0,1-3 6 15,-3 3 9-15,-11 1-13 0,27 1 19 0,-17-1 5 0,7-3-25 16,-1 3 13-16,1 0 22 0,-1-2-25 0,1-1 13 16,2 5 4-16,-3-4 4 0,2 0-29 0,2 1-27 15,-3-1 39-15,4-2 21 0,-5 1-24 0,2 3 18 16,0-2 13-16,-3 1-3 0,2 1-1 0,-1-2-5 0,0 4-18 16,0-4-16-16,1 4 15 0,-2-5 30 0,4 2-26 15,-4-2 0-15,3 0-12 0,-1 5 22 0,-1-5-34 16,1 0-2-16,-2 0 70 0,2 5-25 0,-2-4-23 15,0 0-20-15,-2 4 33 0,4-2 3 0,-4-4-26 0,1 1 8 16,1 2 12-16,-2 0 14 0,-4 3-21 0,5-2 14 16,-4-2-3-16,3 2-23 0,-13 0-17 0,22-4 4 15,-12 4 46-15,3-1-32 0,-2 1-4 0,-2 0 25 0,0 0-7 16,5 2 67-16,-2-3-74 0,-2 1-10 0,-10 0 14 16,16 0 10-16,-10 2-34 0,1 0 10 0,0 0 0 15,-7-2 32-15,19 2-14 0,-9-2-18 0,-2-2 38 0,2 2-4 16,0-1-22-16,-10 1-9 0,24-1-5 0,-11-1 16 15,-4 1-7-15,5 0-22 0,-1 1 12 0,1-1 23 16,-1 0-12-16,-3 3 25 0,7-2-29 0,-5-1-8 16,2-1 10-16,1 2 14 0,-2 1-3 0,-1 1 4 0,3-1-24 15,-3 2 13-15,2-3 17 0,0 0 22 0,-4 0-33 16,4 1 7-16,-1 2-4 0,0-7-9 0,1 6 24 0,-1 0-46 16,-1-2 45-16,1 2-10 0,1-3-19 0,-1 2 8 15,1-2 17-15,-1-2-17 0,0 5-22 0,1-4 31 16,-1 2-6-16,2 3-13 0,-2-3 19 0,2-1-5 15,-2 1 14-15,2-3-24 0,-1 4 20 0,-5-1-12 0,8 2 7 16,-4 0-16-16,-1-2-6 0,-2 0 11 0,-1-1-25 16,2 2 9-16,-4-1 21 0,6-1 8 0,2 3-9 15,-2 0-5-15,2-2 20 0,-5 0-33 0,3 0 37 0,-2 2-54 16,3-1 46-16,0-1-24 0,-4 2 22 0,4 0 11 16,-2-2-41-16,0 0 24 0,0-1-23 0,-4 1 41 15,5 3-14-15,-2-3-11 0,-1 0-15 0,3 1 13 0,0 1 18 16,-3-2 2-16,5 0-31 0,-2 2 12 0,0-1-18 15,0-2 18-15,0 1 31 0,1 0-3 0,3-1-5 16,-4 1-4-16,3 1 1 0,1-1-20 0,0 0 15 16,-2 0 6-16,0 0-2 0,0 1-27 0,0-1 30 0,0 2-22 15,-1-5-15-15,0 6 26 0,0-3-17 0,-1 1 31 16,1-2-7-16,0 4-20 0,-1-3-10 0,1 0 13 16,0-2-23-16,1 2 24 0,-2 2 31 0,1-2-27 0,0 3 12 15,3-6 10-15,-3 5-5 0,1-4-18 0,1 2 15 16,-1 2-5-16,2-4-4 0,-2 2 9 0,0 0 2 15,1 0-15-15,-1 0 0 0,0 2-49 0,2-1 62 0,-2 0-2 16,-2 0-5-16,2 1-24 0,0-4 27 0,-2 2-5 16,0 0 2-16,1 0 2 0,0 2 15 0,-1 0-33 15,1-4-24-15,0 4 50 0,2-4-23 0,-4 2 46 16,5 0-27-16,-4-2-15 0,3 0-20 0,-2 3 20 0,-1-1 22 16,-4 1 5-16,5-3-34 0,-4 2 16 0,1 1-3 15,-4-1-29-15,7 0 37 0,-3 0-15 0,-5 0-18 0,-6 0 29 16,13 0 27-16,-13 0 3 0,12 0-29 0,-12 0 3 15,11-1-7-15,-11 1 24 0,10 1-12 0,-10-1-3 16,0 0 4-16,9 0-17 0,-9 0 21 0,0 0-3 16,11 0-15-16,-11 0 9 0,0 0-3 0,7 1-6 0,-7-1 7 15,0 0-12-15,0 0 6 0,0 0-8 0,0 0 15 16,9 0 0-16,-9 0-3 0,0 0-13 0,0 0 12 0,0 0 5 16,0 0-10-16,0 0-5 0,0 0-9 0,0 0-2 15,0 0 23-15,0 0 3 0,0 0 4 0,9-2-10 16,-9 2-15-16,0 0-3 0,0 0 16 0,0 0 1 15,0 0-4-15,0 0 1 0,0 0-16 0,0 0 9 16,0 0 11-16,0 0-13 0,0 0-7 0,0 0 14 0,0 0-17 16,0 0 10-16,0 0 14 0,0 0-15 0,0 0-2 0,0 0-21 15,0 0-8-15,0 0 15 0,0 0-28 16,0 0 8-16,0 0-3 0,0 0-38 0,0 0-12 0,0 0-3 16,0 0 20-16,0 0-4 0,0 0-4 0,0 0-22 15,0 0-10-15,0 0-5 0,0 0-251 0,0 0 124 0,0 0 82 16</inkml:trace>
  <inkml:trace contextRef="#ctx0" brushRef="#br0" timeOffset="45906.18">16876 9989 13 0,'0'0'24'0,"0"0"-12"0,0 0 0 15,0 0-7-15,0 0 15 0,0 0 4 0,-15 3 13 16,15-3-19-16,0 0-3 0,-15 2 20 0,15-2-23 0,-10 3 13 16,10-3 4-16,-19 2-5 0,7 0-2 0,2-1 14 15,0-1-13-15,10 0-4 0,-20 3 21 0,9-2-34 16,2 0 32-16,0-1-7 0,9 0 5 0,-11 2-12 0,11-2-4 15,-12 1 5-15,12-1-13 0,0 0 5 0,-13 1-1 16,13-1-8-16,-7 3 15 0,7-3-21 0,0 0 11 16,-11 0 14-16,11 0-21 0,0 0 17 0,0 0 1 15,-7 0-15-15,7 0-5 0,0 0-5 0,0 0 9 0,0 0 3 16,-10 2 5-16,10-2-9 0,0 0 11 0,0 0-24 16,-3 5 35-16,3-5 35 0,0 0-57 0,0 5 11 15,0-5-21-15,0 0 1 0,0 0 17 0,0 0-23 0,0 0 1 16,11 10 31-16,-11-10-33 0,8 1 30 0,-8-1-16 15,18 6 34-15,-8-6-14 0,2 4-4 0,-1-4 1 16,0 1-32-16,-2-1 15 0,7 0-12 0,-4 2 48 0,0-2-50 16,-12 0-10-16,22 3 5 0,-10-2 5 0,3-1-3 15,-2 0 33-15,-1 1-27 0,0 1 14 0,1-2-27 16,0 3 55-16,-1-1 0 0,2-3-50 0,0 1-8 16,2 3 44-16,-1-2-8 0,-1-1-26 0,1 2 19 0,0-2 31 15,1-1-53-15,0 4 12 0,0-3 28 0,-1 0 11 16,2-2-19-16,-3 0-29 0,3 1 36 0,-2 3 5 15,0-4-18-15,0-1-29 0,0 2 34 0,-2-2-27 0,0 7 10 16,-1-1 29-16,1-3-35 0,1-3 39 0,-2 0-52 16,1 6 41-16,-1-4-13 0,2-1 12 0,-14 2-52 15,22 3 54-15,-7 0-12 0,-1-5-5 0,0 2 10 0,-4 0-48 16,6 3 21-16,-3-2 10 0,-2 0 19 0,2-1-14 16,1-1-30-16,-1 1 32 0,1 3 9 0,-2-1-14 15,3-4 23-15,-3 2-19 0,2 3-11 0,1-4 5 16,0-1-23-16,-2 2 25 0,2 0-13 0,-2 0 27 0,-1 3-47 15,4-3 25-15,-3 3 40 0,2-4-10 0,0 1-26 16,1 2 19-16,-2-2 2 0,2 3-19 0,1-3-15 0,-3 3 40 16,2 1 6-16,-1-1-36 0,1-3-38 0,-2 2 75 15,1 0 2-15,0 1-17 0,-1-1-67 0,-3 1 39 16,3-1 9-16,-2-1-32 0,1 1 66 0,-1 1-4 16,-1-3 2-16,-1 5 4 0,-1-2-12 0,1-2-57 0,-1 2 27 15,1-2-44-15,-4 2 21 0,2-3 71 0,-3 1-46 16,0 1 50-16,3-2-31 0,-2 2 20 0,1-1 7 15,-2-1-16-15,0 0 12 0,3 0-4 0,-3 1-6 16,1-2-1-16,-6 1 4 0,11 0-6 0,-5 1-29 0,-2-1 24 16,-4 0-82-16,9 3 10 0,-9-3 63 0,6 0 10 15,-2 0-9-15,0 0-31 0,-4 0-34 0,0 0 90 0,8 0 9 16,-8 0-24-16,4 2 12 0,-4-2-20 0,6 1-61 16,-6-1 84-16,5 1-52 0,-5-1 59 0,0 0-79 0,4 0 7 15,-4 0 46-15,0 0-9 0,0 0 25 16,3 0 2-16,-3 0-18 0,0 0-78 0,0 0 95 0,0 0 2 15,0 0-41-15,0 0-34 0,0 0 37 0,0 0 44 16,0 0-46-16,9-1 42 0,-9 1-32 0,0 0-13 16,1 2 26-16,-1-2 11 0,0 0-18 0,0 0-1 0,0 0-12 15,0 0 18-15,0 0-1 0,0 0-65 0,0 0 58 16,0 0-76-16,0 0 52 0,0 0 38 0,0 0-8 16,0 0-71-16,0 0 28 0,0 0-2 0,0 0 2 0,0 0-25 15,0 0-18-15,0 0 17 0,0 0 0 0,0 0 10 16,-15-14-25-16,15 14-7 0,-5-3-8 0,5 3-242 15,-2-2 109-15,2 2 74 0</inkml:trace>
  <inkml:trace contextRef="#ctx0" brushRef="#br0" timeOffset="48792.46">4546 11105 12 0,'-5'5'7'16,"-2"-5"13"-16,1 1-8 0,-5 2 12 0,0 0 15 0,0-1-25 16,-2 1 19-16,4 0-13 0,-4 0 4 0,1-2-7 15,1 2-11-15,-3 0 6 0,3-1 14 0,1 0 11 16,1 1-20-16,-2-1 7 0,4-2 8 0,-2 2-11 16,2-2 11-16,0 1-26 0,1 0 31 0,0 1-12 0,6-2-23 15,-9 1-9-15,4-1 39 0,5 0-16 0,-8 0-17 16,8 0 35-16,-6 2-5 0,6-2-28 0,-6 1 19 15,6-1 15-15,0 0-44 0,-9 0 33 0,9 0-38 16,-3 2 8-16,3-2 18 0,0 0 8 0,-5 0 3 0,5 0 6 16,0 0-14-16,-4 3-32 0,4-3 46 0,-2 2 6 15,2-2-51-15,0 0-8 0,-4 0 66 0,4 0-56 16,0 0 57-16,0 0-92 0,0 0 25 0,0 0 13 0,0 0 17 16,0 0-17-16,0 0 14 0,18-2 47 0,-12 1-69 15,7-3 58-15,-4 3-49 0,2-1-6 0,3-2 0 16,-5 3-6-16,-1-1 21 0,6 0 14 0,-1 3 37 0,0-2-1 15,-1-2-62-15,4 3 1 0,-6 0-12 16,4 0 61-16,1-2-47 0,0 1-10 0,0 1 37 0,-1-2-37 0,2 1 6 16,0 1-4-16,0-1 7 0,1-2 3 0,0 2 27 15,2-2 21-15,-1 3-23 0,-1-3-40 0,2 3 36 16,0 0-25-16,0 0 6 0,-3 0-1 0,2 0-4 16,0 0-9-16,0 0 6 0,-1 0 54 0,-1 3-40 0,1-3-19 15,0 0 12-15,0 4 43 0,0-2-38 0,0-1-1 16,-2 0 48-16,3 1-40 0,0-1 29 0,-2 0-59 15,1 1 70-15,0-2-33 0,-1 0-13 0,2 3 15 16,0-3 16-16,1 0-52 0,-1 0 45 0,1 0-34 0,-2 0-19 16,1 0 77-16,-1 0-82 0,1-3 43 0,0 3-37 15,-1 0 1-15,1 0 18 0,-1 0-9 0,-1-2 9 16,-2 2 27-16,1-1-41 0,1 1 72 0,-1 0-54 0,2-1-12 16,-1 1 65-16,0-1-54 0,0 1-13 0,2-2 73 15,-2 1-43-15,0-1-33 0,2-1 27 0,2-1 23 16,-1 1-19-16,2 2 20 0,-1-1-51 0,3 0 54 0,-1-1-66 15,-2-1 69-15,15 0 8 0,-5 1-82 16,-6 1 25-16,-2 0 19 0,1-1 21 0,1 0-4 16,-1 3-59-16,-3-2 73 0,2 1-74 0,0 1 6 0,-1-1 77 0,4 0-73 15,-5-1 19-15,3 0 9 0,-1 1-29 0,2-1 13 16,-2 0 66-16,13-1-27 0,-6 2-27 0,-6-2 39 16,0 2-74-16,-2 0 11 0,0 1 27 0,1-2-12 15,1 1 36-15,-4-3-17 0,1 3 9 0,1-1-19 0,-5 2-3 16,5-1-3-16,-3 1 52 0,0 0-75 0,-2 0 4 15,3-1 75-15,-1 1-12 0,-4-1-65 0,3-1 12 16,-2 2-3-16,1-1 21 0,0 1 60 0,-2 0-55 0,0 0-18 16,2 0 2-16,-3 1-2 0,-2-1 16 0,2 0 64 15,3 0-43-15,-5 0-53 0,1-1 7 0,1 1 35 16,-5-1-40-16,7 1 2 0,-3-2 2 0,-2 1 43 0,0 1-26 16,-10 0-10-16,13 1 31 0,-5-1 2 0,-8 0-40 15,12 2 15-15,-5-2-7 0,-1 0 67 0,1 0-17 16,-1 1-63-16,1 0 39 0,-7-1-24 0,13 2 79 15,-4-2-22-15,-9 0-39 0,12 2-28 0,-8-1 18 0,-4-1 9 16,15 2 38-16,-10-2 9 0,-5 0-74 0,12 1 0 16,-12-1-4-16,10 0 68 0,-10 0-69 0,8 0 79 0,-8 0-77 15,10 1 58-15,-8-2 4 0,-2 1-51 16,0 0-16-16,11 1 43 0,-11-1-30 0,0 0 21 0,11 0 9 16,-11 0-35-16,4 0 64 0,-4 0-56 0,5 0 42 15,-3 0 19-15,1 0-20 0,-2 0 19 0,-1 0-5 0,0 0-73 16,0 0 18-16,0 0-13 0,10 0 55 0,-7 0 5 15,-3 0-56-15,0 0 0 0,0 0 9 0,6 0 21 16,-6 0-26-16,4 0 34 0,-4 0 25 0,0 0-59 16,0 0 30-16,3 0 14 0,-3 0-40 0,0 0-11 0,0 0-1 15,2 0 54-15,-2 0-53 0,2-1 54 0,-2 1 17 16,0 0-58-16,0 0 43 0,0 0-53 0,0 0 12 16,1-3 53-16,-1 3-63 0,0 0 84 0,0 0-77 15,0 0-10-15,0 0 57 0,0 0 19 0,0-3-57 0,0 3-37 16,0 0 5-16,0 0 15 0,0 0 25 0,0 0-25 15,-6-7-36-15,6 7-26 0,-8 1-229 0,8-1 104 0,0 0 72 16</inkml:trace>
  <inkml:trace contextRef="#ctx0" brushRef="#br0" timeOffset="51999.6">4191 14254 12 0,'0'0'-4'0,"-5"-3"0"0,5 3 2 16,0-2 27-16,0 2 9 0,-3-1-36 0,3 1-19 0,0 0 53 15,0 0-11-15,-1-3-10 0,1 3-2 0,0 0-15 0,0 0 27 16,-3 0-12-16,3 0-5 0,0 0 13 0,0 0-69 16,0 0 101-16,0 0-58 0,-2-2 15 0,2 2 31 15,0 0-19-15,0 0-25 0,0 0 16 0,0 0-17 16,0 0 10-16,0 0-8 0,0 0 8 0,0 0-12 15,0 0 23-15,0 0 14 0,-3 0-22 0,3 0 6 0,0 0 44 16,0 0-47-16,0 0-2 0,0 0-4 0,0 0-5 16,0 0 8-16,0 0-20 0,0 0 27 0,0 0-20 15,0 0 27-15,0 0-4 0,0 0 1 0,0 0-10 0,7 2-19 16,-6-2 28-16,-1 0 16 0,2 3-15 0,0-3-14 16,-2 0 24-16,6 1 8 0,-2-1-10 0,-3 1-21 0,4-1 12 15,-2 1 14-15,-1 1 9 0,1-2-29 0,-1 0 29 16,1 0-20-16,0 1-19 0,2-1 2 0,-3 1-6 0,0-1 24 15,4 0-20-15,-2 2 22 0,2-2-33 16,-1 0 31-16,1 1-5 0,1-1 0 0,-1 0 10 0,1 0-15 16,2 0-4-16,-3 2-12 0,0-2 7 0,2 1 3 15,-1-1 12-15,8 0 1 0,-3 1-9 0,3 1-2 16,-2-1 19-16,0 1-17 0,-1-2-21 0,2 0 29 0,1 0-24 16,1 0 33-16,-3 0-48 0,3 0 42 0,-2 0-46 15,3 0 27-15,-4 0 0 0,1 3 35 0,2-1-10 16,-3-4-50-16,4 2 3 0,-3-2 40 0,0 2 10 0,-2 0-25 15,3-1-11-15,-3 1 20 0,1 0 12 0,-3 0-17 16,2 0 18-16,-1 0-4 0,3 0 0 0,-1 0-13 16,1-2-10-16,-2 2-30 0,-1-1 3 0,0 1 49 0,-2 0-2 15,4 0-18-15,0 0-20 0,0-2 16 0,-1 1-10 16,3-2 27-16,-4 2-9 0,4-1 5 0,-3 0-4 16,6-1-48-16,-3 3 17 0,3-2 34 0,-1 0-14 0,-1 1 1 15,1 1 40-15,0-2 1 0,-2 0-20 0,0 1-21 16,1 0 14-16,-2 0 30 0,-1 3-17 0,-2-3-63 15,-2 1 35-15,8-3-25 0,-2 2 23 0,-1 1-13 16,0-2 7-16,-1 1-17 0,2 1 28 0,-3-3-19 0,4 7 57 16,-3-5-7-16,1 0-46 0,-1-1 7 0,0 5 53 15,1-4-65-15,0-1 22 0,0 4 43 16,1 0-19-16,0-3-43 0,-2 1 46 0,3 4 6 0,-2-5-20 16,0-1-49-16,-3 1 13 0,1 4 57 0,3-5-65 0,-3 4 57 15,0-4-29-15,0 5 38 0,-3-6-10 0,5 6-3 16,-3-6 3-16,1 2-1 0,-3 2-2 0,-1-2-20 15,-1 0-42-15,6-1 69 0,-1 0-12 0,-1 1-20 0,-2 1 27 16,4 3 4-16,-2-5-40 0,-1 1 9 0,1 4 8 16,1-5-53-16,0 1 3 0,2 0 20 0,-3 2 51 0,-2-1-8 15,3 0-54-15,-4-1 12 0,4 2 64 0,1-2-68 16,-1 0 73-16,0 1-33 0,-4-2-24 0,1 1-9 16,-1 1-14-16,4-3 63 0,-1 1-45 0,-2 2 56 15,-2-2-73-15,1 2 11 0,0 0-3 0,-2 0-3 0,8 2 68 16,-4-2-62-16,-2 0 2 0,1-2 70 0,-2 0-39 15,5 4 47-15,-3-2-83 0,0-2-2 0,-1 4 72 16,-1-2-66-16,2-2 4 0,3-1 15 0,-1 3-3 16,-1-2-12-16,-1 1 18 0,-1-1 57 0,1 0-79 0,-3 2 62 15,2 0-62-15,-1 0-1 0,0-1-12 0,2 0 33 16,-2-1-12-16,-1 1-6 0,2 1 13 0,-1-2 10 0,0 2-7 16,-1 0 78-16,3-1-89 0,-1 0 26 0,-3 0-32 15,2-1-5-15,0 1 40 0,-1 0-21 0,0 0 16 16,0-1 8-16,0 2-23 0,-1-1 26 0,3 0 23 15,-3 1-23-15,0 0-10 0,0 0 37 0,0-3-39 16,-1 3-26-16,0 0-11 0,1-2 62 0,0 2-38 0,-2-1-7 16,1 1 6-16,-2-1-10 0,3 1 0 0,-1 0 12 0,0-1-14 15,0 1 8-15,0 0 78 0,-1-2-82 16,0 2 11-16,2 0 1 0,-2 0-17 0,-1 0 33 0,2-1-27 16,0 1 13-16,-2 0-18 0,1 0 68 0,-2 1 2 15,3-1-50-15,-4 0-1 0,4-1-21 0,-4 1-5 0,4 0 42 16,-4 0-25-16,2-1 34 0,-2 1-11 15,3 0-38-15,0 1 9 0,-3-1 13 0,4 0 34 0,-1 0-63 16,0-1 44-16,-3 1 13 0,3-1 35 0,0 1-58 16,0 1-17-16,-2-1-14 0,3 0-1 0,-4 0 28 0,4-1 16 15,-3 1-18-15,2 1-12 0,0-1-6 0,-3 0 13 16,0 0-10-16,4-1 22 0,-4 1-1 0,4 0 38 16,-4 0-44-16,0 0-15 0,2-1 55 0,-2 1 3 0,4 1-28 15,-4-1-2-15,1 0 22 0,-1 0-32 0,0 0 1 16,0 0-9-16,0 0-8 0,0 0 23 0,0 0-14 15,0 0-27-15,4-1 44 0,-4 1 20 0,0 0-35 0,0 0-8 16,3-1 12-16,-3 1-18 0,0 0 27 16,1 1-39-16,-1-1 68 0,0 0-37 0,0 0-19 0,0 0-7 15,0 0 77-15,3 1-44 0,-3-1-34 0,0 0 7 16,0 0 2-16,0 0-1 0,0 0 67 0,0 0-37 0,0 0-33 16,0 0 83-16,0 0-71 0,0 0 0 0,0 0 1 15,0 0-14-15,0 0 20 0,0 0 25 0,0 0 23 16,2-2-10-16,-2 2-31 0,0 0-11 0,0 0 33 0,0 0 15 15,0 0-4-15,0 0-76 0,0 0 24 0,0 0 3 16,0 0 20-16,0 0-11 0,0 0 27 0,0 0-21 16,0 0-17-16,0 0 8 0,0 0 55 0,0 0-77 15,0 0 15-15,0 0-19 0,0 0 3 0,0 0 21 0,0 0-6 16,0 0 20-16,0 0-35 0,0 0 9 0,0 0 11 16,0 0 7-16,0 0 4 0,0 0 2 0,0 0 25 15,0 0-53-15,0 0 36 0,0 0-20 0,0 0 19 0,0 0-32 16,0 0 17-16,0 0-17 0,0 0 45 15,0 0-5-15,0 0-23 0,0 0-14 0,0 0 6 0,0 0 9 16,0 0 66-16,0 0-52 0,0 0-21 0,0 0 17 0,0 0 33 16,0 0-64-16,0 0 32 0,0 0 23 0,0 0-56 15,0 0 87-15,0 0-78 0,0 0-8 0,0 0-1 0,0 0 18 16,0 0-14-16,0 0 26 0,0 0 12 16,0 0-8-16,0 0-1 0,0 0-16 0,0 0-18 0,0 0 32 15,0 0-19-15,0 0 3 0,0 0 0 0,0 0-2 16,0 0-2-16,0 0 49 0,0 0-53 0,0 0 42 15,0 0-4-15,0 0-30 0,0 0 60 0,0 0-71 16,0 0 37-16,0 0-4 0,0 0-4 0,0 0-10 0,0 0 5 16,0 0-24-16,0 0 30 0,0 0-28 0,0 0 30 15,0 0 20-15,0 0 2 0,0 0-21 0,0 0-33 0,0 0 17 16,0 0-18-16,0 0 73 0,0 0-79 0,0 0 33 16,0 0 1-16,0 0-17 0,0 0-13 0,0 0 12 15,0 0 33-15,0 0-15 0,0 0-30 0,0 0 12 16,0 0-11-16,0 0 58 0,0 0-17 0,0 0-25 15,0 0-3-15,-7-2 27 0,7 2-42 0,0 0 0 0,0 0 30 16,0 0 5-16,0 0 2 0,2-4 16 0,-2 4-45 0,0 0-9 16,0 0 74-16,0-3-14 0,0 3-11 15,0 0-51-15,0 0 8 0,0 0 41 0,0 0-15 0,0-3-33 16,0 3 51-16,0 0-50 0,0 0 27 0,0 0 7 16,0 0 39-16,0-2-27 0,0 2-55 0,0 0 15 0,0 0 13 15,0 0-15-15,0 0 36 0,0 0-8 0,0 0 21 16,0-3-13-16,0 3-16 0,0 0-28 0,0 0 3 15,0 0 29-15,0 0 10 0,0 0-12 0,0 0-31 16,0 0 86-16,0 0-29 0,0 0-35 0,0 0-14 0,0 0 26 16,0 0 4-16,0 0-29 0,0 0 0 0,0 0 16 15,0 0 3-15,0 0-14 0,0 0 72 0,0 0-54 0,0 0 43 16,-4-1-58-16,0 0-15 0,-1 0 30 0,-5-2 10 16,-5-1-52-16,1 0-34 0,-3 1-2 0,-2 1-161 15,-1 2 79-15,-2 0 54 0</inkml:trace>
  <inkml:trace contextRef="#ctx0" brushRef="#br0" timeOffset="55195.8">5189 16102 8 0,'-4'0'5'0,"-1"-2"15"0,1 2-5 0,-1 0 11 16,1 0 3-16,-3 2-9 0,3 0-31 0,-2-2 5 16,3 2 37-16,-3-1-35 0,2 1 36 0,-3 0-9 15,4-4-6-15,0 2 4 0,-1 2-21 0,4-2 31 0,-5-2-29 16,2 2 21-16,0 3 1 0,1-6 5 0,2 3-24 15,-7 0 19-15,6 2-34 0,1-2 17 0,-2 0-19 16,2 0 18-16,-3 0 12 0,3 0 0 0,0 0-17 16,0 0 1-16,6 1 22 0,-6-1-12 0,7-1-2 0,-2 1 16 15,-1 0-30-15,0 1 27 0,3-1-14 0,0 0 8 16,0 1-6-16,0-1-11 0,5 2 5 0,3-1-15 16,-3-1 4-16,0-1 12 0,3 2-6 0,-1-1 14 0,-1-3-19 15,5 2 3-15,-4 1 7 0,3-1 6 0,-3-1 3 16,2 1-22-16,0 1 23 0,-1-1-14 0,-1 1 8 15,1-1-5-15,1 1 12 0,-1 0-14 0,-1 0 8 0,0 0-2 16,-1 1-6-16,2-1 11 0,-2 0-3 0,-3 0 5 16,6 2-17-16,-4 0 13 0,1-1-13 0,0 0-5 15,-3 1 19-15,3-1-2 0,0-1 1 0,1 0 10 0,0 2-19 16,-2-2 8-16,3-2-64 0,0 2 69 0,0 0-7 16,1 0-7-16,-1 0 10 0,0-1-6 0,-1-1-12 0,3 2-16 15,-3-1 60-15,0 1-11 0,-1 0-21 16,1 0 8-16,1-1 10 0,-1 1-7 0,-1 0-24 0,0 0 8 15,0 0 3-15,-3 1 6 0,3-1-24 0,1 0 41 16,-4 0-2-16,0 1-10 0,3-1-39 0,0 2 33 0,1-1 0 16,-1-1-34-16,-2 0 18 0,3 0-8 15,3 0 24-15,-4 0-13 0,3-1 34 0,-1-1-50 0,1 0 8 16,-2 3 8-16,2-2 30 0,-1-1-21 0,0 0 1 16,-1 1 17-16,0 4 18 0,0-4-23 0,2 0-32 0,-1-4 35 15,0 2 9-15,-1 2-46 0,0 1-5 0,0 4 54 16,-1-4-27-16,0 2 13 0,2-2-46 0,0-2 10 15,-3 2 18-15,2 0 5 0,-1 0 8 0,-4-3 19 16,3 4-49-16,0-1-3 0,-3 0 6 0,0 2-9 0,-2-2 4 16,1 0 1-16,-1 0 51 0,1 0-31 0,0 0-1 15,-1 0 17-15,0 2-43 0,0-2 33 0,-3 0-25 0,2 0 0 16,-4 0 59-16,4 2-52 0,-3-2 33 0,2 1-28 16,-2 0 59-16,-1-2-58 0,1 0-14 0,1 2 36 15,-1-1-17-15,0 1-27 0,0-1 1 0,0 0 9 16,0 0 31-16,-4 3 17 0,1-3 18 0,5 0-31 0,-2 0-43 15,-3 0 4-15,2 1-7 0,-2-1 71 16,1-6-6-16,2 7-61 0,-3-1 31 0,3 1-21 0,-3-1 16 16,2 0-31-16,-2 3 58 0,0-3-56 0,0 0 54 0,0 0-42 15,5-5 43-15,-7 3-6 0,2 2-4 0,0 0 16 16,0 0-64-16,0 0-6 0,4 3 82 0,-3-2-40 16,-1-1-24-16,0 0 17 0,0 0-27 0,2-2-3 0,-2 2 62 15,0 0-54-15,0 0 2 0,0 0-6 0,0 0 10 16,0-4 75-16,0 4-31 0,0 0-51 0,0 0 3 15,0 0 16-15,0 0-28 0,0 0 62 0,0 0-61 0,0 0 19 16,0 0-16-16,0 0 24 0,0 0-38 0,-2-6-20 16,2 6-11-16,-3-4-168 0,1 0 81 0,-5 3 52 15</inkml:trace>
  <inkml:trace contextRef="#ctx0" brushRef="#br0" timeOffset="59654.35">11124 11262 8 0,'0'-11'38'0,"0"11"2"16,0 0 18-16,0 0 1 0,0 0-12 0,0-8-8 15,0 8-9-15,0 0 14 0,0 0-16 0,0 0 9 0,2-8-22 16,-2 8 26-16,0 0-26 0,3-7 23 0,-3 7-2 16,0 0-19-16,1-8 11 0,-1 8 12 0,2-3 9 0,-2 3-25 15,0 0-39-15,0 0 43 0,0-12-16 0,0 12 5 16,-2-4 22-16,2 4-67 0,0 0 58 0,0 0-14 15,-1-7 9-15,1 7 8 0,0 0-48 0,0 0-17 16,0 0 11-16,0 0 15 0,0 0-16 0,0 0 40 0,0 0-17 16,0 0-23-16,0 0 30 0,-1 25 28 0,1-14 1 15,2 2-58-15,1-2 63 0,-1 4-33 0,0 3-47 16,-1 0 57-16,2 2-16 0,-1 15 68 0,-1-1-10 16,-1-6-16-16,-1-3-61 0,-3 11 52 0,4-8 7 0,-1-2-11 15,0-3-46-15,-3-3-9 0,4 13 51 0,-1-4-54 16,-1-6-12-16,2-1 6 0,-1 1 4 0,2-3 0 0,-1 1 5 15,0 1 71-15,0-2-34 0,0 1 36 0,0-1-82 16,0-1 82-16,2-3-36 0,-4 2-47 0,2-1-3 16,2-3 86-16,-2 0-16 0,0 1-76 0,0-1 39 15,-2-4-20-15,2-1 57 0,0-2-64 0,2-1 71 0,-2-6-62 16,0 10 80-16,0-10-91 0,-2 9 18 0,2-9 1 16,0 0 5-16,-2 9-14 0,2-9 21 0,-4 4-1 15,4-4 59-15,0 0-25 0,0 0-37 0,0 0-37 0,0 0 7 16,0 0-17-16,-7-21-25 0,9 14-235 0,1-6 104 15,1 1 70-15</inkml:trace>
  <inkml:trace contextRef="#ctx0" brushRef="#br0" timeOffset="60697.16">11254 11059 34 0,'0'0'25'0,"0"0"16"0,0 0-9 16,0 0 26-16,0 0-19 0,0 0-6 0,15-2-11 0,-7 2 0 15,-1 0 6-15,9 2-6 0,1-1-52 0,-2 0 63 16,-1-1-23-16,3 4 30 0,0-1-20 0,0-1 11 15,-1 1 2-15,2-2-34 0,-1 1 18 0,3 0-22 0,-4 1 28 16,1-1-20-16,2 1 2 0,-1 1 13 0,1-1-17 16,-2 1 9-16,1-2-20 0,1 2 25 0,-2-2 7 15,1 3-29-15,2-3 26 0,-2 2 1 0,-2-1 0 16,5 3-18-16,-3-5 8 0,2 2-21 0,-3 1-16 0,2-1 37 16,2 0-16-16,1 0 13 0,1-2-14 0,12 3 12 15,-5-4 17-15,7 3-30 0,-7-2 6 0,4 4-5 16,-6-3 9-16,-2 0 16 0,-3-1-8 0,1 2 3 0,12 0-34 15,-7 1 39-15,-4-4-10 0,-4 2-18 0,1 1 7 16,0-1-9-16,0 0 22 0,-1 1 14 0,1-1-4 16,-2 0-29-16,3 1 31 0,-2-3-1 0,3 0-3 15,2 3-6-15,-6-3-21 0,1 1-1 0,2-1 25 16,-2 0-11-16,2 3-15 0,-1-3 21 0,-1 0-22 0,1 0 21 16,-1 0-5-16,2 0 20 0,0 0-36 0,-1 0 22 0,-2 0 10 15,2 0-20-15,-2 1 6 0,1-1-31 0,-1 0 12 16,1 2-8-16,-2-2 14 0,1 0-15 0,1 0 20 15,-2 0 18-15,0 0 15 0,1 0-10 0,0 0-10 16,1 0 3-16,-2 0-34 0,1 0 31 0,0 0-19 16,-3 1 23-16,3-1-42 0,-1-1-27 0,-1 1 82 0,1 0-36 15,1-2 41-15,-5 1-57 0,3 1 2 0,0 0 15 16,-2 0 31-16,2 0-32 0,-2 0-3 0,-1 0 17 16,0 0-8-16,3 0-12 0,-2 0 19 0,-1 0-20 0,0 0 22 15,3 0 1-15,-4-3-20 0,3 3 45 0,-2 0-20 16,0 0 6-16,2 0-28 0,0 0 29 0,-3 0-35 0,1-1 35 15,0 1-17-15,2 0 16 0,-2 0-13 0,2 0 16 16,-2 0-36-16,3 1 27 0,-4-1-37 0,3 0-3 16,-2 0 53-16,2 0-10 0,-3 0-35 0,2-1 49 15,1 1-25-15,-4 0 15 0,5 1-3 0,-4-1 8 0,2 0-5 16,0 0-42-16,-1 0-4 0,2 0 42 16,-1 3-32-16,0-3 26 0,0 0 14 0,-2 1-15 0,0 1-29 15,0-2 27-15,2 0-26 0,-4 1 11 0,2-1 11 16,2 0-24-16,-2 1 47 0,0-1-19 0,-1 2 6 0,1-4 49 15,0 4-101-15,-3-2 5 0,2 0 6 0,2 0 13 16,-2 1 40-16,1-2 1 0,-1-1-18 0,-3 4-12 0,4-2 11 16,-1 0 30-16,-4 0-68 0,6-2 43 0,-3 2 2 15,-1 2-43-15,0-2-2 0,2 0 24 0,-3 0 22 16,5-2 16-16,-1 1-14 0,0 1-27 0,-1 0 9 16,0 0-29-16,3 0 55 0,-3 0-10 0,1 0 13 0,0 0-61 15,-2 1 33-15,0-1 31 0,-3 0-72 0,0 0 38 16,0 0-33-16,-9 0 45 0,13 0-44 0,-6-1 56 15,-1 0 8-15,0 1-10 0,-6 0-48 0,9 2 52 16,-9-2-44-16,0 0 19 0,12 2 1 0,-12-2-32 0,6 0-14 16,-6 0-22-16,4 5-190 0,-4-5 87 0,0 0 56 15</inkml:trace>
  <inkml:trace contextRef="#ctx0" brushRef="#br0" timeOffset="66215.42">14725 11240 17 0,'-40'0'21'0,"2"6"-16"0,8-5 11 0,4 1-10 15,4-1 5-15,4-1 12 0,0 0 14 0,2 1-10 0,2 1 6 16,-2 0-15-16,5 0 26 0,-1-2-32 0,2 3-8 16,-1-2-96-16,3-1 149 0,0 1-28 0,8-1-1 15,-13 2-4-15,13-2 3 0,-9 0-28 0,9 0 5 16,0 0-3-16,-11 0-8 0,11 0 31 0,-8 1-18 0,8-1 4 16,0 0-8-16,0 0 6 0,-7 2 23 0,7-2-26 15,0 0 21-15,0 0 5 0,0 0-1 0,0 0-21 16,0 0-8-16,0 0 24 0,26 1-21 0,-18-1 25 15,6-1-6-15,-1 1-10 0,3-1 7 0,0 0-24 0,3 1 20 16,-2-1-23-16,2-1 14 0,1 1-17 0,-2 0 10 16,4-4-18-16,-1 4 46 0,-2-2-17 0,2 3-9 15,-1-2 0-15,-1 1 5 0,2-1-32 0,-2-1 21 0,-1 3 10 16,1 0 2-16,-1-3-15 0,0 3-13 0,0-2 34 16,-1 1-13-16,2 1 14 0,-2-1-30 0,0 1 30 0,0-1 9 15,1 2-9-15,0-1-35 0,-2 0 15 0,2 1 28 16,-1-2 5-16,0 1-26 0,3 0-10 0,-2 1 31 15,4-1-36-15,-7 0 28 0,4 0-37 0,1 0 37 16,-2 0-30-16,1 0 0 0,1-1 8 0,-4 1 39 0,3 0-38 16,-2 0-9-16,1 0 19 0,-3-1 11 0,2 1 4 15,-2-2 2-15,2 2-22 0,-3-1 16 0,1 2-8 16,1-1-15-16,0-1-9 0,-2 2 0 0,2-2 27 16,-2 1 15-16,1-1-27 0,0 0-14 0,2 0 33 0,-3 2-20 15,4-2 12-15,0 1-29 0,-3-3 18 0,2 3-1 16,-1 0 20-16,1-3-30 0,0 3-4 0,0 0 5 0,4 0 25 15,-4 0-9-15,0-1-29 0,1-1-3 16,0 1 38-16,-1 0-24 0,2 0 15 0,0 1 21 0,-1-2-11 16,1 1 10-16,-2 1-34 0,2 0 12 0,1 0-6 15,-2-3-14-15,0 3 48 0,1 0-22 0,1-1 19 0,0 0-4 16,2 1-21-16,-3 0-15 0,3-2 12 16,-1 2 18-16,1-1 7 0,1-1-54 0,2 2 63 0,1-2-10 15,-2 2-25-15,1-1-21 0,-1 0 34 0,12-2-36 16,-5 3 47-16,-6 0-35 0,-2 0 29 0,0 0-11 0,1 0-24 15,-2-3 0-15,1 3 24 0,0 0-9 0,0 0 14 16,-2-1 11-16,1 0 2 0,-1 1-2 0,1-3-46 16,-3 2 42-16,2 0 2 0,0 2 11 0,-1-2-50 0,1-1 3 15,-3 2-7-15,0-3 24 0,-2 1-17 0,3 0 41 16,0 0-46-16,-2-1 49 0,2 2 2 0,-1 0-41 16,1-2 38-16,1 2-2 0,-2-2-41 0,1 0 30 0,1 2 0 15,-3-1-33-15,3-1 17 0,-4 1-14 0,3 0 37 16,-2 1 6-16,-2-2-41 0,2 2-2 0,-1-2 14 15,-1 2-5-15,1-2-13 0,-1 3 44 0,0-3 9 16,0 1-25-16,0 0 4 0,0 1-28 16,-1-2 35-16,0 0-23 0,-1 0-14 0,1 0 46 0,0 2-34 0,0-1 0 15,0-2 12-15,-1 3 9 0,1 0 17 0,-3-4-7 16,5 5-7-16,-5-1-34 0,6-1 52 0,-4 0-62 16,-1 1 54-16,2 0-48 0,-1-1 59 0,2 0-7 0,-3 1-22 15,-2 1 12-15,3-3-11 0,-4 1 6 0,4 0-51 16,-4 1 33-16,4-1 29 0,-3 0-63 0,-4-1 15 15,3 3-9-15,-9 0 22 0,18-5 15 0,-10 4 2 0,1-2 2 16,-6 2 10-16,-3 1-8 0,15-3-8 0,-8 3 8 16,-7 0-6-16,22-4 19 0,-11 3-7 0,2 0 3 0,0-2 0 15,-2 2-15-15,2-3-32 0,3 1 27 16,-2 2-18-16,1-2 4 0,0 3-16 0,-2-2 8 0,1-1 11 16,-1 2 42-16,3-2-35 0,-3 0-18 0,1 3 7 15,-1-2-6-15,-1 2 31 0,-1 0 18 0,1-3-47 0,0 2 1 16,-4 0 19-16,5 1-18 0,1-3 58 0,-3 2-18 15,0 1-17-15,0-3-19 0,3 3 32 0,0 0-46 16,-2-1 50-16,3 1 1 0,-4-2-12 0,2 1-2 16,3 1-26-16,-1-1 50 0,2 1-8 0,-4 1-39 0,4-1 28 15,-4-1-32-15,5 1 33 0,-2 0-47 0,0-2 44 16,2 2 6-16,-3-1-15 0,4 0-30 0,-1 2 53 0,0-2-56 16,1 1 58-16,0 0-46 0,-1 0 29 0,-1-1 5 15,3 1-45-15,1 1 43 0,-1-2 2 0,0 1-49 16,0 0 17-16,0 1 9 0,3-1 32 0,0 0-8 15,-1 0-33-15,-2 0-15 0,3 0 44 0,-1 0-10 0,-1 0 20 16,2 0-2-16,-2 0 7 0,2-1-24 0,-3 1 5 16,4-2-8-16,-3 2-42 0,0 0 13 0,2 0 62 15,-1 0-54-15,1 0 35 0,-3 0-27 0,2 0 13 16,-1 0 7-16,2-1-3 0,-2 1-28 0,2-1 20 0,1 1-23 16,0-1 3-16,-2-1 30 0,3 2-25 0,-2 0 6 15,2 2 10-15,-2-4 26 0,-1 2-8 0,5 0-8 0,-4 0 12 16,3 0-54-16,-2 0 57 0,1 0 2 0,-2 0-11 15,0 0 24-15,1 0-21 0,-1 0-8 0,0 0-36 16,2 0 47-16,-1 2-6 0,-3-2-5 0,4 1-42 16,-1-1 13-16,0 1-7 0,1 0 25 0,-3-3 27 0,3 3-43 15,-1-1-13-15,0 1 57 0,1 1-49 0,-3-4 33 16,1 4 16-16,-2-2-41 0,0 0 30 0,-1-2-40 16,3 4 36-16,-3-4-36 0,1 2 15 0,-1 0 17 0,1-1 10 15,-2 1-46-15,2 0 64 0,-2-1-54 0,-1 2-4 16,2-1 47-16,-3 0-12 0,-1 0-33 0,2 1 52 15,0-1-10-15,-1 0 0 0,1 0-56 0,1-1 53 16,-4 0-11-16,2 1-28 0,-1-1 1 0,2 1 51 16,-1 0-18-16,2 0 17 0,-1 0-48 0,-1-2 21 0,3 2-38 15,-3 0 48-15,2-1-35 0,-2 0-4 0,0 1 19 16,0-2 21-16,1 2-35 0,-2-1 22 0,2-1 15 0,-2 1-46 16,1 1 50-16,-2 1 5 0,4-1-7 0,-3-1 36 15,1 0-50-15,-1 1-3 0,0 0-32 0,0 0 57 16,1 0-61-16,2 0 42 0,-1 0 21 0,-1 1-9 0,2-1-52 15,1 0 43-15,-2 1-43 0,0 1 30 0,3-2 26 16,1 0-43-16,-5 0 3 0,2 0-11 0,2 0 42 16,-2-2-3-16,-2 2-17 0,4 2 31 0,-2-4-44 15,3 2 20-15,-5 2 18 0,4-4-47 0,-1 2 3 16,0-1 37-16,-1 1-11 0,3-1 16 0,-5 1-23 0,4 0 1 16,-2 0 2-16,2 0 38 0,-1 0-61 0,1-3-3 0,1 3 51 15,-3 0-21-15,3-2 8 0,-2 2-20 16,2 0 42-16,-3 0-27 0,1 0-6 0,2-2-18 0,-3 2 3 15,2 0 20-15,-2 0-27 0,1-1 3 0,-2 1 19 16,1-1 20-16,1-1-7 0,-1-1-11 0,0 4 35 0,-2-1 3 16,1-1-62-16,0 1 2 0,4 0 59 0,-3 0-69 15,-1-2 19-15,0 4 13 0,2-1 42 0,-1 1-14 16,2-1-38-16,0 0-7 0,-2 0-17 0,2-1 71 16,0 2-4-16,1 1-3 0,-4-3-56 0,3 3 50 0,-1-1 2 15,-1 1-49-15,2-1 42 0,-2 0 12 0,0 0-72 16,-3-1 11-16,1 0 30 0,2 4-41 0,0-5 70 0,0 1-60 15,-1 2 10-15,-1-3-6 0,1 3-1 0,0-2 69 16,1-1-30-16,1 3 2 0,-2-3-29 0,2 4 28 16,-3-3-39-16,2 1 21 0,-1 0-11 0,0 0 9 15,2 1-4-15,-1 0 65 0,0-1-81 0,-1 1 19 0,0-2-13 16,0 2 79-16,-3-2-64 0,0 2-6 0,0 1 46 16,3-3-14-16,-5 3-26 0,1-3-1 0,1 2 53 15,-1-3-34-15,0 0 18 0,0 0-57 0,1 0 39 16,-1 3-16-16,-1-2 37 0,1 0-12 0,-1 0-53 0,0 1 75 15,3-2-34-15,0 1 24 0,-5-1-65 0,2 3-3 16,1-3 3-16,-1 2 11 0,1 0 10 0,-6-2-12 0,1 1 31 16,6 0-23-16,-2 2 21 0,-4-3-21 0,5 1 48 15,-4 0 13-15,0-1-13 0,-3 0 4 0,4 3-66 32,3-3 72-32,-3 0-75 0,-4 0 9 0,-7 0-9 0,15 3 13 0,-8-3 5 0,1 0-12 15,3 1 67-15,3 2 5 0,-1-1-47 0,1 1 38 0,-1-1-57 0,-1-1 56 16,-3-1-6-16,0 5 2 0,3-5-1 0,-4 2 6 15,-1 0-82-15,2 0 3 0,-4-1 73 0,0 0 0 16,3 2-65-16,-2-2-1 0,-3 2 7 0,6-3 3 0,-5 1-1 16,1 1 9-16,0-2 61 0,-1 3 12 0,3-2-22 15,-5 0-26-15,3 0 17 0,-3 0 8 0,2-1-3 16,0 1-4-16,-2 0-15 0,1-1 17 0,1 2 7 16,-4-2-83-16,5 3 0 0,-5-3 7 0,3 5 37 0,-1-1-31 15,-2-4 23-15,2 7-10 0,-1-4 11 0,2 3 43 16,-1-2-63-16,-2 0 72 0,0-1 34 0,0 1-59 0,0 2-22 15,0 0 40-15,0-2-17 0,0-4-71 0,-2 13 28 16,2-13-2-16,0 19 18 0,-4-2 17 0,2-9 46 16,0 4-70-16,-1 5 61 0,-2-5-15 0,3 0-50 15,-3-2 58-15,3 0-9 0,-2 9-4 0,0-2-2 0,2-2-19 16,-5 3 27-16,4-3-59 0,-1 1 69 0,-3 2-20 16,5 3 12-16,-3-3-86 0,1-1 78 0,0 2 6 15,-2 11-73-15,2-9 98 0,-2 0-13 0,0-1-21 0,3 0 19 16,1-3-33-16,-3 2-3 0,2-1-14 0,-1 0-7 15,-1 2-1-15,-1-2-27 0,6 2 21 0,-4-3-12 16,-1 0 106-16,0 1-110 0,1-3 45 0,3 2-5 0,-3-3 10 16,4 0-2-16,-4 2 18 0,4-2 26 0,-2 2-46 15,-1-4 44-15,2 2 22 0,-2-1-69 0,1 0 34 16,0-2-15-16,0 1 20 0,-2 0-19 0,4-2 26 0,-2 2-10 16,-3-1 11-16,5 2-35 0,-1-4 27 0,-1 5 0 15,-1 1-11-15,1-2-5 0,0-4-7 0,0 3-3 16,-2-6 6-16,4 0 4 0,-3 7-5 0,-2-3 8 0,3 1-13 15,0-4 11-15,0-2-10 0,1 0-1 16,-1 2 5-16,0 1-1 0,0-4-10 0,-1 1 11 0,0 0-2 16,3 0-22-16,-1-1 13 0,0 1-6 0,-3 0 8 15,3 0-8-15,-2 0 8 0,1-1 0 0,0 1-2 0,2 0-13 16,0-5 6-16,-3 8 13 0,1-4-22 0,2 1 4 16,0-5 11-16,-4 6-3 0,2-1-5 0,0-1 2 15,2-4 3-15,-3 5-4 0,1-3-7 0,2-2 4 0,-2 5 9 16,2-5 2-16,-4 5 3 0,4-5 2 0,-6 2-12 15,2-1 2-15,4-1-13 0,-9 2 11 0,5 0-16 0,4-2 14 16,-10 1 11-16,6 1-24 0,-1-1 15 0,-2-1-2 16,2 0 22-16,5 0-24 0,-15-1-2 0,7 1 10 15,-5 1-1-15,1-1-1 0,-3 0 0 0,2 0-3 16,-1-3-3-16,-2 2-2 0,2-1-3 0,-2-2 14 0,-1 1 5 16,-2-1-16-16,1 0-3 0,0 1 3 0,-2-3 26 15,2-1-2-15,-4 2-15 0,-6-7-10 0,6 7 2 16,0-1 1-16,4 4-2 0,-1-4 6 0,0 2-3 15,1-1-3-15,-3 1 2 0,4-1-6 0,-2 2 3 16,-2-2 4-16,2 4 0 0,-1-4 4 0,0 0 4 0,-1 2-7 16,-1-1-5-16,1 1-5 0,-1 0 3 0,-9-4 12 15,4 5 2-15,4-2-6 0,0 2-2 0,2-1-1 0,-2 1 1 16,0-1-14-16,-10 0 13 0,3-1-3 0,8 2 11 16,0-1-32-16,-2 3 20 0,1-2 1 0,2 1 7 15,1-1-20-15,0-1-12 0,1 3 44 0,2 0-10 0,-3-1-11 16,4 1-11-16,-2 0 20 0,-1 0 6 0,4 0-31 15,-1 0 36-15,1 0 0 0,-1 0-14 0,0-4 4 16,2 4 2-16,-3-2-19 0,0-2 15 0,1 6-13 0,0-4-7 16,0 2 14-16,2-1-4 0,-1 1-10 0,-1-2 9 15,1 2 11-15,0-4 10 0,-2 5 5 0,1-1 0 16,2-2-2-16,-1 0-20 0,1 2-19 0,0 0 26 0,-1-3-17 16,0 2 34-16,3-1 2 0,-2 3-23 0,-2 0-17 15,-1-1 19-15,3 1 13 0,-2 0-1 0,-1-1 3 16,-1-1-24-16,2 2-10 0,-5-4 34 0,1 2 8 15,0 1-40-15,0 0 30 0,-3 0-30 0,-1 0 10 0,1-2 2 16,-2 2 18-16,-6-5-33 0,2 3 16 16,6 0 18-16,2 2 2 0,0-2-15 0,-1 2-11 0,2 0 21 0,1-3-37 15,-3 3-2-15,1 2 50 0,1-2-35 0,0 0 19 16,-2 0-15-16,-1 1 30 0,1-4-25 0,-1 5 22 16,0-4-60-16,-2 2 57 0,-11-2-37 0,0-2 35 15,4 3 3-15,-5-2-14 0,0 2 7 0,5 1-19 0,-3-4 26 16,-1 1-57-16,8 6 29 0,3-6 24 0,5 3-48 15,-1 0 55-15,0 3-49 0,1-3 43 0,-1 0-24 16,2 0 23-16,-1 0-5 0,-1 1-3 0,0-1-31 0,1 2 56 16,-2-4-18-16,0 1-30 0,0 1 20 0,-2-3 21 15,0 3-27-15,0-1-28 0,-3 1 57 0,-8-3-50 16,-3 0 43-16,5 3-4 0,-9 0-54 0,3-2 41 0,6 2-40 16,-5-2 70-16,6 2-2 0,-9-1-73 0,10-1 68 15,-6 2-17-15,9 0 13 0,3 0-24 0,6 0-56 16,1 0 78-16,-5 0 10 0,3 0-53 0,4 0 50 15,-1 2-56-15,-1-4 8 0,3 4 51 0,-2-2-43 0,2 3 48 16,0-3-11-16,-3 0-3 0,4 0-30 0,-3 2 36 16,2-2-52-16,-3-2-11 0,1 2-6 0,-2 2 25 15,2-1 34-15,-3 0 15 0,-3 2-48 0,6-3 30 0,-4-2-17 16,-1 1 32-16,2 1-65 0,0 1 70 0,-3-2-62 16,4 2 58-16,-1 2-77 0,-1-3 58 0,3 1 6 15,-1 2-64-15,0-6 63 0,0 6-56 0,1-3 16 0,1 1 50 16,-2 2-43-16,0 1-4 0,1-3 61 0,2 0 4 15,-1 2-66-15,-2-4 64 0,0 3-6 0,-2-1-12 16,3 1-28-16,-3-2 31 0,0 0 4 0,-2 1-54 0,1-1-17 16,-2 1 66-16,4-1-4 0,-5 0 20 0,4 3-61 15,-1 0 44-15,0-2-26 0,2 2-24 0,2-3 57 16,-1 3-59-16,0-1 49 0,1-1-45 0,-2-1 6 0,1 2 50 16,4-3-11-16,-2 4 1 0,3-2 13 0,-2 2-75 15,0 0 76-15,-1-2-53 0,1-1 14 0,1 2 30 16,-1 1-4-16,0-3 7 0,-1 2-51 0,-1-3 16 15,0 5 23-15,2-4 6 0,-3 0-46 0,1 1-2 16,-1-1 58-16,0 3-18 0,0-1-24 0,4-4 33 0,-1 2-18 16,-2 2 12-16,2-1-48 0,0-2 50 0,3 3-24 0,-2 1-23 15,-1-2 55-15,0 0-91 16,2 0 51-16,-5 2 38 0,2-3-49 0,-3 1 21 0,0-1 10 0,0 3-13 16,2-3 37-16,-5 3-28 0,4-4 13 0,-1 3 15 15,-1-3-30-15,2 1 12 0,-3 1 11 0,0 0-7 0,1-2-27 16,-1 4 6-16,-2 0-32 0,3-1 56 0,1 0-14 15,-3 0-11-15,1-4 12 0,-1 2 12 0,2 2-27 16,-9 4-4-16,3-6 42 0,3 3-14 0,-1-2 0 0,3-1-18 16,-1 3 16-16,-1-2-29 0,-10 2-16 0,-2-6 55 15,-1 8-31-15,7-4 19 0,-4 4-15 0,5-10 25 16,1 8-24-16,6-3-16 0,-5 2 33 0,-9 0 5 0,-1 2-25 16,8-5 23-16,-6-2 1 0,1 6-10 0,3-3-7 15,-6 1 12-15,9 0-37 0,3 2 35 0,2-3-41 16,1 0 6-16,-5 0 26 0,-8-3 19 0,5 1-9 15,2 3-30-15,7 2-36 0,-2-2 37 0,1 1 35 16,-1-2 6-16,-1 2-6 0,0-2-7 0,3 0-12 0,-2 3 10 16,2-4-45-16,-3-1 39 0,4 0 2 0,-1 4-10 0,-1-2 28 15,1 0-23-15,-2 3-1 0,0-3-20 0,-1 2 1 16,0 0 39-16,-2-1-32 0,-11-4-16 0,3 8 37 16,-3 0-30-16,0-3-19 0,7 1 43 0,-6 3 17 15,1-3 1-15,-4 2-28 0,11-5-69 0,3 0 92 0,-8 7 6 16,5-6-7-16,4-1 3 0,4 1-51 0,-6-1 58 15,3 3-11-15,2-1-16 0,-5-1 10 0,1-2-12 16,2 1-29-16,-12-5 52 0,6 4-29 0,3 1 20 0,1 0-5 16,0 1-65-16,-13-1 28 0,0-1 35 0,-1-2 9 15,3-2-2-15,2 1-42 0,-6 1 59 0,3 5-35 16,5-1 21-16,6-2 9 0,-10 3-61 0,5-1 64 16,-6 1-7-16,6-1-15 0,-9 1 8 0,5 2-69 0,3-3 75 15,5-1-46-15,-10 4 11 0,5-7-30 0,-2 2 61 16,6 2 8-16,1-1 4 0,5 3-19 0,0-3 9 15,0 0 2-15,1 0-60 0,-1 0 62 0,2 0-34 0,-3 3 32 16,1-4-53-16,0-1 46 0,-1 6 5 0,0-3-7 16,-1 1-75-16,-12 1 80 0,2 4-24 0,-1-2-22 15,6-3-51-15,3 2 110 0,2-3-86 0,-8 5 11 0,3-4 14 16,4 2 69-16,5-1-84 0,-2-1 82 0,-1 1-98 16,5-3 38-16,-2 3 14 0,-2-1-37 0,5 0 67 15,0 0-9-15,0-1-26 0,2-2 78 0,-3 4-31 0,4-3 26 16,-1 2-83-16,3-2 21 0,-1-2 34 0,-1 4-62 15,1-4 74-15,2 2-9 0,2 0-75 0,-4 0 76 16,2-2-82-16,-1 2 18 0,-1 2 69 0,0-5-64 0,1 3 16 16,-1 0 56-16,1-4-5 0,-3 3-48 0,1 5 40 15,-5-2-54-15,5-3 45 0,-3 4-10 0,-1-3 14 16,3 2-7-16,-2-2-76 0,-2 0-10 0,3 0 14 0,2 3 26 16,-1 0 71-16,0-2-23 0,0-1-72 0,-1 1-3 15,1 0 91-15,-2 1-23 0,2-2 18 0,0-2-84 16,-3 4 80-16,3-1-71 0,-2-1 55 0,3 0-51 15,-4 3 76-15,3-2-81 0,-2 2 0 0,-2-1 93 0,0 2-106 16,0 0 86-16,-1 1 6 0,-1 2-65 0,0-2 61 16,2-1-39-16,-1 0 43 0,-2 0-4 0,1-1-34 15,-3 1-45-15,4-1 32 0,-2-1-1 0,0 0 44 0,1 1-75 16,0-1 9-16,1-1 6 0,1 1 32 0,-2-2 40 16,3 2-78-16,-1-2 37 0,1-2-16 0,-2 5 30 15,2-3-37-15,1 0-2 0,-1-1 7 0,0-1 34 0,1 2-28 16,-1 0 64-16,2 0-67 0,-2-2 25 0,2 0-13 15,-2 1-24-15,2-2 48 0,-1 1-39 0,-1 0 35 0,2 4 43 16,0-5-88-16,0 3 15 0,1-4 76 16,2 3-89-16,-2 0-1 0,0-1 12 0,0 1 23 0,0 1 52 15,2-2 8-15,0 2-103 0,-1-2 51 0,2-3 37 16,-1 4-82-16,2 1 56 0,-1-2-37 0,2 0-23 16,0 4 79-16,1-2-48 0,0-2-23 0,-4-1 118 0,1 1-136 15,1-3 69-15,-4 3-4 0,6 2-59 0,-6-3 16 16,7 3 39-16,8 0-43 0,-23-2 37 0,11 0 35 15,2-1-29-15,-3 0-49 0,3-1 56 0,0-2 17 0,-4 1 10 16,3 1-87-16,0 2 4 0,1-2 8 0,1-2 72 16,-3 4 0-16,3-2-7 0,0-1-5 0,-2 1-38 15,11 4-40-15,-18-1 46 0,5-2-45 0,3-2 55 16,1 3-29-16,-1 1 78 0,1 0-111 0,3 0 82 0,-1 0 1 16,-5-2-88-16,0 3 50 0,3-1-34 0,-2-2 29 15,-2 0-24-15,4 2 47 0,-4-2-58 0,4 4 98 0,-2-3-81 16,0-1 5-16,2 0-3 0,-2 0 53 15,1 1-54-15,-1-2 80 0,-3 1-90 0,3 3 7 0,-3-4 4 16,0 4 9-16,-1-3-9 0,0 1 2 0,0 3 90 16,0 2-43-16,2-8 23 0,-4 2-2 0,1 0 22 0,0 2-100 15,1 2 85-15,1-2-80 0,-1 1 55 0,1-2 17 16,-3-1-40-16,3 1-51 0,1 1-1 0,-2 0 23 0,2 2 47 16,0-2 21-16,0-2-88 0,2 5 91 15,-1-4-82-15,1 0 65 0,-4-1-70 0,0 0 0 0,2 4 63 16,2-4-60-16,-1 0 8 0,-1 2-5 0,1-2 12 15,-2 1 42-15,3 0-56 0,-3-1 33 0,2 3 22 0,4-5 11 16,-4 3-35-16,1 2-5 0,1-3-16 0,1 2-2 16,9 1 25-16,-12-3-14 0,9 2 58 0,-3-3-30 15,6 4-36-15,-12-3 8 0,12 3 4 0,-10-2-10 16,10 2 33-16,-11-2-26 0,11 2-9 0,-10-3 41 0,10 3-26 16,-9-4 23-16,9 4-32 0,-6-1 62 0,5-4 9 15,-3 1-24-15,4 4-50 0,-9-5 25 0,9 5-26 0,-5-2 67 16,1-1-18-16,4 3-56 0,0 0-2 15,-10-8 2-15,10 8 9 0,-5-4 23 0,5 4-4 0,-4-3 26 16,3 0 14-16,1 3-56 0,0 0 17 0,0 0-21 16,0 0 6-16,0 0-10 0,-10-3 43 0,10 3-8 0,0 0-30 15,0 0-25-15,-4 10-32 0,2-7-170 0,0 2 83 16,2-5 56-16</inkml:trace>
  <inkml:trace contextRef="#ctx0" brushRef="#br0" timeOffset="68785.09">19182 2919 4 0,'1'-5'92'0,"-1"0"0"15,-1 1 4-15,1-3-23 0,0 1-24 0,0-1 30 0,-1 0-46 16,1 2-16-16,0-1 56 0,-2-1-63 0,1 1 74 15,1-2-73-15,-1 1 18 0,-1-5 4 0,0 2-4 16,-1-1-35-16,1 1 62 0,-1-2-69 0,1 6 18 16,-1-3 5-16,2 4-10 0,1-2-1 0,-3 2 2 0,1 1 31 15,1 0-39-15,-2 0 12 0,2 2 8 0,-1-4 32 16,0 4 6-16,1-1-27 0,1 1-48 0,0 2 2 0,0 0 51 16,-4-2-10-16,4 2-35 0,0 0 16 0,-7 4-24 15,5-1 47-15,-1 0-32 0,1 2 2 0,-3 0 4 16,1 4 57-16,0 1-79 0,0-2 8 0,0 2 9 15,0-3 62-15,3 5 1 0,-2-1-64 0,0 0 0 16,0-2 79-16,2 5-17 0,0 1-85 0,-1-5 48 0,0 2 4 16,1 4 0-16,-1 1-37 0,2-4 81 0,-2 4-69 0,0 1-4 15,-1 2-6-15,3 0 34 0,0-1 42 16,-2-1-98-16,1 3 98 0,1 0-24 0,0 1 15 0,1 0-54 16,1 0 1-16,0 11 66 0,1-6-59 0,-1-3 33 15,0 11-37-15,-1-9 22 0,-1-1-10 0,0-3 47 0,2 0-94 16,-2 1 36-16,2-2 61 0,-1 1-29 15,-1 0-28-15,0 0-2 0,1 0 38 0,1 12 23 0,-1-8-14 16,2-2-2-16,-1-4-16 0,-1 1 6 0,0 2-2 16,-1-1 3-16,2-1-3 0,-2 0-7 0,2 2-20 0,-3-2-22 15,2 1 41-15,-1-1-38 0,3 12 45 0,-2 0-30 16,-1-4 42-16,-1-3 12 0,1-4-26 0,-3 13 8 0,2-6 3 16,0 5-16-16,-1-7 11 0,-2 7-11 15,1 1 8-15,-2-2-1 0,1-3-3 0,0 4-14 0,1-3 6 16,-2 3 10-16,1-3-13 0,0 4 6 0,-2-3-3 15,0 1 3-15,-2 1 8 0,2 2-8 0,-3 1-4 16,1 1-14-16,1 0-5 0,0-1-5 0,0 2 1 0,0 1 8 16,1 0-1-16,-3-2-4 0,2 1-1 0,2-3 17 0,0 1-8 15,0-1-3-15,1-1 6 16,2 3-3-16,-2-7-4 0,-4 2 6 0,7 1 0 0,-3-7-5 0,4 6 5 16,-1 2-9-16,-1-11-1 0,0-2-2 0,2-2 1 15,1 4 12-15,-1-4-20 0,1 1 6 0,1-2 5 0,-1 2-6 16,-1-1-3-16,0 0 13 0,3 1-2 0,-2-1 3 15,-1-1-3-15,1 0-3 0,-1-1-2 0,0-1-2 16,2 2-3-16,-2-2-2 0,0 2 13 0,0-1-27 16,0-2 20-16,3 2 1 0,-6-2 0 0,1 1 5 0,2 1-7 15,-2-1 20-15,-1 1-31 0,2 0 18 0,-2 0 2 16,1-1-2-16,-2 2 4 0,2 1-3 0,-1-1 3 16,-1 0 3-16,-4 9 4 0,3 3-15 0,0-9-10 15,1-1 18-15,1 0-3 0,1-1-12 0,-2 0 6 0,0 2 1 16,2-2 5-16,-2 1-15 0,1 10 29 0,0 2-18 15,-1 0 4-15,-3-1-7 0,0-2 4 0,3 2-10 0,0-1-8 16,-2 1 12-16,2 0 4 0,0-1-6 0,-1 0 12 16,-1 0-14-16,2-8-2 0,1 10-4 15,-1-9 12-15,2 0 8 0,-2-6-18 0,4 1 25 0,-2 0-16 0,-3 0 5 16,4-3-7-16,-1 1 19 0,-1 0-5 0,1-1-14 16,-1 1-6-16,3 0 24 0,-1-5-16 0,1 2 6 15,0 1 3-15,0-2-15 0,-2-4 14 0,4 4-6 16,-4 0 0-16,2-1-7 0,0 3 7 0,-1-3-8 0,0 3 0 15,-2-3 5-15,2 3-3 0,-3 1 7 0,2 2-3 16,-1-2-11-16,-1 3 8 0,-3 10 19 0,4-3-6 16,-3-6-14-16,-2 7 14 0,0-5 3 0,3-1 2 0,1-4-14 15,-1-2 9-15,0 1-14 0,-1-5-1 0,1 3 3 16,0-4 0-16,1-1-3 0,0-2 11 0,4-7-7 16,-4 11-2-16,4-11-12 0,0 0-16 0,-1 11-30 15,1-11 24-15,0 0-16 0,0 0-18 0,-2 3-4 0,2-3-34 16,0 0-53-16,0 0-20 0,0 0-26 0,0 0-38 15,0 0-551-15,0 0 265 0,3-43 176 0</inkml:trace>
  <inkml:trace contextRef="#ctx0" brushRef="#br0" timeOffset="70263.53">22012 2944 2 0,'0'-10'72'0,"4"-1"-4"0,-2 2 5 0,-2 1-70 0,0 2 68 16,-2-5 7-16,0 5-7 0,0-1-47 0,2 2-5 16,0-1 29-16,0 0-17 0,0 3 47 0,0-1-48 0,-2-1-26 15,2 2 9-15,-4 1-8 0,4-1 7 16,0 1-9-16,0 2-4 0,0-5 29 0,-2 3 8 0,2 2-41 15,-2-3 11-15,2 3-12 0,0-4 5 0,0 4-7 16,0 0 16-16,0-3 31 0,0 3-40 0,0 0-5 0,0 0 47 16,-4 5-57-16,4-3 0 0,-2 1 27 15,2 2 10-15,-3 2 12 0,1-3-10 0,2 5-2 0,-2 3-26 16,-2 2-1-16,4-1 28 0,-3 3-35 0,1 4 65 16,-5-4-52-16,5 0-2 0,2 0 42 0,-3 0-46 0,3 0 56 15,-2 4-76-15,2-1 9 0,0 4 44 0,-4-2-54 16,4-1 8-16,-2 2 64 0,-2 11-53 0,-1 1-13 15,0 1 48-15,0-2-32 0,3-1 19 0,-2 1 41 16,-2-1-68-16,5 1 85 0,-5 2-90 0,4-3 64 0,-4-7 22 16,2-4-43-16,0-2-7 0,2 3 29 0,-3 6-37 15,-1 7 56-15,3-3-12 0,-2-1-1 0,1 2-42 0,-1-4-5 16,1-3-6-16,0 5-10 0,1-5 53 0,-1-2-96 16,2-7 85-16,-2 2-22 0,0 10-64 0,0-4 15 15,0-2 82-15,-1-3 9 0,3 1-91 0,-4 9 35 16,0-6 67-16,0-2-92 0,2-1 64 0,1-1-36 0,-2 0 20 15,-1 12 3-15,1-3 25 0,-1-4-23 0,2-3 33 16,-1 8-17-16,3-4-17 0,0 8 28 0,-1-12-7 16,3 2 1-16,0-3-8 0,-2 10 13 0,4 3-13 0,-2-5 4 15,0-5 3-15,5 9-21 0,-5 2 10 0,0-1-6 16,0 1 9-16,4 0 2 0,-4 2-12 0,2-2 10 16,1 0-10-16,-3 1-5 0,-2-2 7 0,6 5-1 0,-4-12-15 15,2 9 14-15,-2-2-6 0,2-5-4 16,0 5 4-16,-2-5 2 0,3 6 8 0,-1 0-4 0,-1-2-4 15,1 1-1-15,0 0-10 0,-2-7-6 0,1-2 5 16,2 10 1-16,-1-6 3 0,0 5-9 0,-1-6-4 0,0 5 6 16,-1-6 4-16,3 6 13 0,1-6-21 0,-6-3 8 15,2-2 5-15,0 0-6 0,2-1 5 0,-2 1-1 0,0 2 0 16,-2-2 0-16,-3 12 10 0,4-7-17 0,-1-3 13 16,-1 10 5-16,0-2-5 0,0 3-7 0,-2-2 8 15,0 1 2-15,1 0-10 0,-3 2 5 0,3-1 1 16,-5-1-2-16,2 2-12 0,0-2 5 0,0 1 2 0,-1 0-6 15,2-3 8-15,-3-1 1 0,3 1-6 0,0 1-6 16,1-3 7-16,0-1-2 0,1-5 1 0,0-3-4 16,1-1-3-16,1-1 2 0,0 1-3 0,2 1 3 0,-3-1-11 15,-1 11 6-15,0-7 14 0,1-4-11 0,-2 1 3 16,3-3-5-16,-2 3 10 0,-2 8-13 0,1-6 6 16,1-4 6-16,-4-2-21 0,2-3 31 0,1 1-18 0,1 1 9 15,-2-2-11-15,-2 0-4 0,4 0 0 0,-1 1 5 16,-2-3 9-16,3 1-7 0,-2 0-1 0,-2-1 4 15,2 0-6-15,-1 2 5 0,-2-3-1 0,4 0-5 16,-1 0 4-16,1 0 11 0,-1-1 9 0,0-1-24 0,-2 1 1 16,3-3 3-16,3 0 0 0,-2-1-6 0,2-2 9 15,2-4 5-15,-5 6-6 0,5-6-9 0,0 0 0 0,0 0-26 16,0 0-19-16,0 0-6 0,0 0-19 16,0 0-3-16,0 0-39 0,9-34-4 0,-5 21-35 0,6-2-10 15,-5 3 6-15,3-4-34 0,-3 3-16 0,1-8-431 16,-2 10 213-16,-1-2 144 0</inkml:trace>
  <inkml:trace contextRef="#ctx0" brushRef="#br0" timeOffset="72079.25">5743 11388 22 0,'0'0'99'0,"4"-8"-5"0,-4 8-10 0,1-11-2 0,2 6-6 15,-3 5 18-15,2-7-21 0,-2 7 24 0,3-9-21 16,-3 9 12-16,0 0-20 0,0 0-6 0,0-6 11 15,0 6-10-15,0 0 5 0,0 0 34 0,0 0-60 16,0 0 16-16,-24 19 1 0,15-8 9 0,-2 3-16 0,-1-3 15 16,-5 11 2-16,1 1-20 0,1-1 1 0,-1 3 8 15,-4 0-8-15,5 1 10 0,1 1-9 0,-2-2-6 0,-3 4-16 16,6-3-3-16,-2 0 13 0,2 1-16 16,1-2 4-16,1-3-4 0,4-4-8 0,1-3 2 0,-2 2 9 15,1-4-11-15,3 0 7 0,-1 2-5 0,1-3-4 16,1 0-6-16,-1-2 6 0,2 1 8 0,-2-3-20 0,3-1 9 15,1-1-3-15,-2-2-6 0,2-4-24 0,0 0-31 16,-1 6-6-16,1-6-11 0,0 0-16 0,0 0-28 16,0 0-15-16,0 0 12 0,0 0-22 0,18-16-11 0,-8 7-351 15,-1-1 168-15,3-4 112 0</inkml:trace>
  <inkml:trace contextRef="#ctx0" brushRef="#br0" timeOffset="72385.28">5855 11404 74 0,'8'-11'149'0,"-1"-1"-28"16,-4 7-3-16,0 2-21 0,-3 3 12 0,-1-4-15 0,1 4 27 16,0 0-34-16,0 0 25 0,-20 18-26 0,10-7 1 15,0 2 5-15,-9 9 0 0,4 0-9 0,-4 3-22 16,2 0 19-16,2 2-26 0,-3 1-10 0,-1-1 21 15,5 1-30-15,-2 0 11 0,-2 1-15 0,4-2 23 16,-2-1-25-16,1 3 3 0,3-5 3 0,3-5-4 0,0-2 1 16,3-1-10-16,-1-2 0 0,2-3 0 15,1 2-22-15,-2-2 24 0,3-1-15 0,-2 1 12 0,3-5-3 0,-2 2-10 16,1-4 0-16,2 1-6 0,-2-1-4 0,3-4-24 16,-2 6-31-16,2-6 0 0,0 0-5 0,0 0-49 15,0 0-14-15,0 0 10 0,0 0-469 0,0 0 194 0,13-10 130 16</inkml:trace>
  <inkml:trace contextRef="#ctx0" brushRef="#br0" timeOffset="72739.23">6188 11518 95 0,'-5'-11'120'15,"1"6"0"-15,-2 0 6 0,-3 0-32 0,-1 2-7 0,-1 6 8 16,-1 2-5-16,-1 3-12 0,-4-6-3 0,3 6-8 0,1 0-12 16,-9 9 5-16,4-6-6 0,4 3-17 0,-3 5 19 15,4-5-26-15,1 1-11 0,2-2 13 0,4 1 3 0,-2 2-17 16,2 0 27-16,3-1-14 0,1 1 4 0,-1-3-24 15,2 1-22-15,3 0 27 0,0 0 7 0,2-1-23 16,2-1 2-16,-2-1 19 0,2 2-58 0,2-4 59 16,-1 1-19-16,2 0 7 0,0-3-21 0,0-2 26 0,0 0-32 15,1 0-13-15,-2-3-7 0,3 0-32 0,-2 1-8 16,-1-3 3-16,1 0-11 0,5-3-1 0,-1 1-24 16,2-4-235-16,-2 0 115 0,2-2 76 0</inkml:trace>
  <inkml:trace contextRef="#ctx0" brushRef="#br0" timeOffset="73430.12">6312 11421 18 0,'-1'-17'124'0,"-2"3"-46"16,0 4 3-16,2-2 4 0,0 5-24 0,0 6 2 15,1-5 30-15,0 6-31 0,0 0 8 0,0 0-4 0,0 0-1 16,0 0-48-16,0 22 35 0,1-5 3 15,0 2-12-15,-1 1-12 0,1-4 14 0,1 4-12 0,-1 1 4 16,-1 1-17-16,0 0 18 0,3 11 3 0,-3-5-45 16,1-4 36-16,-1 0 12 0,0-2-53 0,-1-2-10 0,1 1 13 15,0-4 34-15,1 3-23 0,0-6 2 0,-1 1 2 16,0-1-29-16,-1-2 41 0,1-2-17 0,0-1-38 16,0-2 34-16,0 0 13 0,0-3-4 0,0-4-12 0,1 9 37 15,-1-9-8-15,0 4-43 0,0-4 39 0,0 0 1 16,0 0-3-16,0 0-16 0,0 0-9 0,5-16 10 15,-2 4-5-15,-1 0 22 0,0 2-6 0,1-5-23 16,0 1-3-16,1-4 4 0,-1 5 18 0,0-2 8 16,2 1-22-16,0 2-1 0,-2-5 10 0,1 5-3 0,-2 0 11 15,2-4-7-15,-1 4-9 0,1 3-4 0,-2 2-13 16,0 2 32-16,1 0-28 0,-3 5 23 0,3-8-9 0,-3 8 14 16,4-4-25-16,-2 4-5 0,-2 0 8 0,8 0 18 15,-8 0-12-15,0 0-12 0,18 7 31 0,-12-2-11 16,0-1-4-16,2 4-36 0,0 0 31 0,-3 1-23 15,3-1 29-15,-3 2-6 0,0-2-27 0,3 1 21 0,-4-1 30 16,2 1-30-16,-2-3-2 0,-2 0 32 0,2-1-23 16,-1 0 30-16,3-1-15 0,-1-1 3 0,-1 1 17 0,1-2-48 15,0 0 6-15,-5-2 20 0,12 2-8 0,-8-2-9 16,-4 0-3-16,15-7 22 0,-9 3 1 0,3-1-8 16,-1-3-14-16,0 1 21 0,-3-2-13 0,1-1-5 15,-1-2 30-15,0 0-17 0,-2 3 3 0,3-2-15 0,-3 1 23 16,-2-3 9-16,-1 3-24 0,5-1 12 0,-4 0-5 15,1 7 9-15,-2 4 2 0,0-13-24 0,0 13 24 16,2-7-4-16,-2 7-8 0,0 0-9 0,0 0 3 16,3-8-12-16,-3 8 4 0,0 0 13 0,0 0-16 0,0 0-22 15,5 13 20-15,-5-13 19 0,5 14-17 0,-4-6 6 16,5 3 12-16,-6-3-14 0,7 3 11 0,-1 2-21 0,-3-3 10 16,1 1 21-16,-2-2-54 0,2 3 34 0,0-5-17 15,-4-1 2-15,9 3-15 0,-5-1-24 0,0 0 40 16,-2-3 9-16,-2-5-18 0,0 0-22 0,7 11 12 0,-6-9 2 15,-1-2-13-15,0 0-31 0,0 0 7 0,10 1-9 16,-10-1-9-16,4-1-260 0,-4 1 116 0,0 0 78 16</inkml:trace>
  <inkml:trace contextRef="#ctx0" brushRef="#br0" timeOffset="73594.25">6575 11318 29 0,'0'0'55'15,"-2"-5"-5"-15,2 5-23 0,0 0-40 0,-3-5-37 16,3 5 16-16,0 0 12 0</inkml:trace>
  <inkml:trace contextRef="#ctx0" brushRef="#br0" timeOffset="74522.06">6794 11586 37 0,'9'8'112'0,"-3"-1"-41"16,0-2-7-16,2 0 0 0,2 1-5 0,-2-5 11 0,-8-1-28 15,14 3-5-15,-14-3 3 0,12 0 23 0,-12 0-34 16,14-3 10-16,-8-4 12 0,3 4 1 0,1-4-28 0,-5 0 23 16,3-2 12-16,-2-1-5 0,0-5-14 0,-3-1-20 15,0-2-8-15,-3-1 55 0,4 1-67 0,-4 0 10 16,-2-2-16-16,0-2 23 0,-1 3-38 0,-3-1 4 16,-2-10 2-16,1 0 18 0,0 8-22 0,-1 3 37 15,3 2-16-15,-5 0-21 0,1 5 38 0,2-2-30 0,-1 0 23 16,0 6-22-16,2-1-3 0,-2 1 30 0,4 3-19 15,-2 2-13-15,2 1 35 0,4 2 1 0,0 0-2 16,0 0-43-16,-10 9-1 0,8-5 25 0,2-4-14 0,2 21 10 16,0-6 34-16,4 2-47 0,3 9 20 0,2 8 7 15,-2-5 14-15,1 3-9 0,2-6-21 0,-3 3 29 0,0-9-26 16,3 9 22-16,-1 0-23 0,-4-8-2 0,1-5 18 16,1 11-13-16,1-8-2 0,-1-5 16 0,-4-2-30 15,0 1 36-15,4-2-27 0,1-2 21 0,-1 0-5 16,0 0 6-16,4-1-12 0,-2-3 0 0,1-2-24 0,2 0-7 15,-1-3-14-15,1-1 31 0,0 1-24 0,0-5-25 16,1 3 33-16,2-5-24 0,-3 2-3 0,0 0 13 0,0-5 0 16,-2 1 22-16,2 0-15 0,-1-2-2 15,-1 0 33-15,-2-1-11 0,8-11 9 0,-7 7-4 0,-4 3 14 16,1 1-7-16,-2-1 11 0,-2 2-6 0,0 0 8 16,-1-2 4-16,-1 4 11 0,-2 2 18 0,0 7-32 0,0-17 6 15,-4 6-3-15,3 0 19 0,-3 2-19 0,2 3 3 16,-2 1 30-16,-3 0-37 0,7 5 0 0,-7-6 31 15,2 5-3-15,1-4-6 0,4 5 16 0,-11 0-21 16,4 2 13-16,0 4-9 0,-2-4-13 0,3 1-3 0,0-3-1 16,-2 9 21-16,2-5-23 0,3 7 20 0,-3 1-28 15,-2 2 12-15,4-1-3 0,3 0-25 16,0 0 24-16,1 2-7 0,0-3 1 0,1 0 20 0,4-4-9 16,-5 2-54-16,1 3 52 0,4-4-22 0,-1 2-18 15,0-5 35-15,-3 1 11 0,3 0-31 0,0-3 14 16,0 5 2-16,2-4-17 0,2-2 31 0,-4-1-46 15,-4-2 22-15,9 3 10 0,-9-3 24 0,12 0-19 16,-12 0 11-16,12-3-6 0,-12 3-12 0,15-9-2 0,-6 3 8 16,-1-4-15-16,-1 4-13 0,0-8 24 0,1 4 8 15,-2-5 14-15,-2-3-21 0,0 2-10 0,3-14 11 0,0 0 0 16,-5 5 18-16,1 5-11 0,-1-1 3 0,-2 1-42 16,0-15-1-16,-6 1-11 0,3 2 44 0,-5 3 11 0,0-3-70 15,1 9 61-15,0 3-2 0,1 6 19 16,1-1-28-16,-1 1 7 0,1 5-63 0,0-2 25 0,0 3 17 15,-1 4-32-15,0-2 42 0,6 6-30 0,-7 0 19 16,4 3 0-16,3-3-31 0,-6 10 7 0,4 2 3 0,4-2 27 16,-2 7-5-16,4 0 70 0,-2 0-49 0,7 11 25 15,0 6 7-15,3-4-8 0,-1 2 15 0,-4-4-22 16,4 2-13-16,-2-3 10 0,-1-6 0 0,0-5-8 0,1 11-21 16,-1-5 15-16,0-7-34 0,-2 2 14 0,2-2-8 15,-2-2-19-15,-2-4-12 0,3 2-19 0,2-1 10 16,-2 0-44-16,1 2-246 0,-1-3 118 0,4-4 78 0</inkml:trace>
  <inkml:trace contextRef="#ctx0" brushRef="#br0" timeOffset="75075.14">7898 11543 87 0,'-12'-10'93'0,"12"10"-17"0,-9-3 17 15,9 3-22-15,0 0-10 0,-9 13 0 0,7-2-11 0,0 1 29 16,2 5-30-16,0-2-2 0,2 2-18 0,0 3 42 15,-1 0-25-15,1 3-6 0,2 10-31 0,2 0 24 16,-6-6-14-16,4-4 21 0,-3 12-4 0,1-10-4 0,-2-1-13 16,7 7 16-16,-6-12 11 0,2-3-13 0,-2 0-4 15,-1 0-29-15,4-6 30 0,-4 2-8 0,2 0 31 16,0-6-8-16,-2-3 2 0,0 0-25 0,0-3 22 0,1 5 3 16,-1-5-12-16,0 0-34 0,0 0 6 0,0 0-5 15,-1-19 10-15,-1 5 15 0,0 0-10 0,2-4-48 0,-4-1 34 16,4-2 20-16,-1-12 6 0,0-3-7 0,1-2-7 15,0 0-29-15,-2 0 17 0,2-2-3 0,-1 14 2 16,1-12 4-16,3 0-24 0,-1 10 17 0,-1 9-21 16,2 4-5-16,1-5 39 0,-3 2-18 0,1 6-2 0,2 4 13 15,-2 2-18-15,0 2-19 0,0 1 0 0,-2 3 22 16,0 0 20-16,19-3-29 0,-11 10 11 0,4-2 13 0,-5 4-5 16,3-1 17-16,-1 3-15 0,1 2 8 0,-5-1-12 15,3-1-6-15,-1 2 13 0,-1-1 7 0,-1 1-21 16,-3-1 6-16,1-1-22 0,-3 2 10 0,0 1 8 15,-3-4-32-15,1 2 8 0,0-2 36 0,-1 0 6 0,-3-1-12 16,1-1-45-16,-1 1-14 0,2-4-1 0,1 1-13 16,1 0-7-16,0-5-30 0,2-1-249 0,0 0 120 15,0 0 80-15</inkml:trace>
  <inkml:trace contextRef="#ctx0" brushRef="#br0" timeOffset="75528.2">8209 11680 53 0,'0'0'145'0,"7"2"-32"0,-7-2-14 15,0 0 14-15,4 0-27 0,-4 0-29 0,5-3 12 16,-5 3-44-16,0 0 53 0,10-10-23 0,-10 10 11 16,6-7-8-16,-2 4 1 0,0-8-28 0,1 6 4 0,0 0 3 15,-2-6-8-15,1 2-1 0,0-5-23 0,1-1 36 16,1-2-3-16,-2-2-26 0,0 4-1 0,-2 0 18 15,-2 2-20-15,-5-4-34 0,4 2 34 0,1 2-10 16,-4 2 6-16,0-4-13 0,-1 3-8 0,1 3 5 0,-2-2 17 16,-2 8-18-16,-1-8 18 0,0 12 10 0,-2-7-40 15,0 4-9-15,0 4 50 0,-1 3-24 0,2-5 17 16,5-3-19-16,-3 1 8 0,8 2 10 0,-10 2-17 0,10-2 16 16,0 0-9-16,-6 6-4 0,6-6-9 0,0 0 26 15,0 0-14-15,0 0 11 0,33 5-7 0,-19-1 13 16,3 5-5-16,0-4-19 0,0 1 9 0,5-4 16 0,-3 1-6 15,-2 4-4-15,1 0-13 0,6 8 27 0,-7-7-14 16,-1-2 2-16,-3 6-11 0,-2-3 3 0,1 3-7 16,-3-1 4-16,1 1 14 0,-2-3-21 0,-2 0 11 0,-1-1-39 15,3 3 29-15,-4-2 23 0,0 1 10 0,-3 1-12 16,2-3-19-16,-1 3 2 0,-2-3 21 0,1-1 10 16,-1 1-24-16,0-8-12 0,0 13 1 0,-1-7-23 0,1 1 19 15,0-7-18-15,0 0-9 0,0 0-16 0,1 15-4 16,-1-15-24-16,4 4-7 0,-4-4-264 0,0 0 118 15,4 7 78-15</inkml:trace>
  <inkml:trace contextRef="#ctx0" brushRef="#br0" timeOffset="75905.25">8569 11422 50 0,'-2'-6'88'0,"2"6"-4"0,-7-11-4 0,7 11-5 15,0 0-76-15,-7-6 59 0,7 6 25 0,0 0-34 16,0 0 23-16,0 0-5 0,0 0-18 0,0 0-21 16,0 0 19-16,5 35-28 0,0-21 12 0,-1-3 3 15,0 6 6-15,1 0-11 0,1-5-22 0,-1 1 26 16,2 4-5-16,-2-3-8 0,3-3-23 0,-1 1 5 0,2-2 33 16,0-3-35-16,-2 2-8 0,1-2-8 0,2-1 35 15,-1 1-12-15,-1-2-10 0,3-3 37 0,-3-2-33 16,-8 0 19-16,15-2-15 0,-5-3-16 0,0 1 17 0,1-4 7 15,1-1-11-15,-8 1 15 0,7 1-3 0,-4 0 17 16,0-4 1-16,-2-2-6 0,1 2-1 0,-1-6 3 0,-1 3-28 16,-4-2 27-16,0-1-15 0,-2 1-14 0,0 2 14 15,-3-3-20-15,-1 2 34 0,-1 0-16 16,-2 6-28-16,0-1 14 0,0 2-31 0,-5 0 54 0,4 0-20 16,-2 0-7-16,-2 7-29 0,2-4 51 0,-1 7 9 0,1-2-29 15,3 3-8-15,-2 4-8 0,1-6 19 0,10-1-46 16,-16 10-5-16,10-2 9 0,3-2-42 0,-2 3-279 0,4 8 122 15,1-17 82-15</inkml:trace>
  <inkml:trace contextRef="#ctx0" brushRef="#br0" timeOffset="76457.32">9061 11271 61 0,'-11'4'101'16,"0"5"-6"-16,2-6-11 0,-2 6-19 0,-1-1 10 0,3 2-21 15,1-3 29-15,-2 5-9 0,1 14-3 0,1-4-6 16,3-6-22-16,0 3 9 0,3-2-28 0,0 1 6 15,2-1-12-15,2 0 4 0,0 0-2 0,5-4 2 16,-2 0 5-16,1-1-5 0,1-1-4 0,3 4-1 0,0-9 25 16,-1 2-24-16,3 1 3 0,-1-5-5 0,2 0-10 15,0 3 22-15,3-5-15 0,-2 1 6 0,1-1-10 0,-1-3-5 16,-1-3-12-16,3 2 10 0,-4-5-9 0,4-1 16 16,-5-1-25-16,-1 0 6 0,2-1 17 0,-3 0-19 15,-3-3 20-15,4 1-17 0,-5-4 21 0,1 3 39 16,-4-2-64-16,1-2 16 0,-4 3-30 0,2 2 8 0,-2-2 34 15,-1 3-4-15,0-3-18 0,-2 4 9 0,-1 0 13 16,-1 3 0-16,3 3 4 0,3 4-16 0,-9-5 20 16,5 2-5-16,4 3-13 0,-9-2 9 0,9 2-5 0,-15 6 10 15,12-2-10-15,-2 6 16 0,3-1-13 0,-2-1 13 16,2 1-3-16,1 4 1 0,1-3-20 0,0-1 1 16,0 5 1-16,1-1 0 0,3-1 10 0,2 1 8 15,-3-1-27-15,5-2 12 0,-1 2 1 0,0 0-43 16,-2-1 14-16,-1-2-25 0,2-2-4 0,4 0 9 0,-5-1-5 15,3-3-16-15,-8-3-4 0,13 5 1 0,-5-4-8 16,-8-1-6-16,15-1 20 0,-1 0-15 0,-1-2 3 0,0-1 3 16,1 1 0-16,-1-4 2 0,3 2 5 0,-3-4 12 15,1 1-138-15,-3-4 62 0,12-5 42 0</inkml:trace>
  <inkml:trace contextRef="#ctx0" brushRef="#br0" timeOffset="76747.3">9562 11283 101 0,'0'0'93'0,"0"0"-8"0,-9-14 5 0,4 11 8 16,-1-3 4-16,6 6-56 0,-18-5 41 0,13 5-17 16,5 0 10-16,-15 6-49 0,8-2 41 0,0-3-8 0,3 2-29 15,2 0 23-15,-1 4-28 0,-1 0 8 0,2 0 2 16,0 4 5-16,2-4-6 0,2 3-2 0,0-5-2 16,3 4-5-16,3 3-21 0,-3 0 34 0,4-3-14 15,0 2-15-15,0 0 10 0,1 0 3 0,0 0-18 16,-1 2 11-16,0-5-8 0,4 1-22 0,-8 3 11 0,4-3 16 15,-2-1-1-15,-3 1-23 0,3-4 25 0,-7 3-30 0,2-3 16 16,2 1-14-16,-4-6 18 0,3 10-13 0,-3-10 7 16,-3 9 4-16,3-9-1 0,-6 8-7 0,6-8 9 15,-9 5-16-15,2 3 15 0,0-5-13 0,-1-2-31 16,2 2 14-16,6-3-30 0,0 0 6 0,-13 3-8 0,13-3-21 16,0 0-14-16,0 0-8 0,-17 1-279 0,17-1 126 15,0 0 84-15</inkml:trace>
  <inkml:trace contextRef="#ctx0" brushRef="#br0" timeOffset="77085.14">9960 11214 119 0,'-11'-3'126'16,"4"1"7"-16,-2 0-46 0,-1 2 14 0,2-1-11 15,8 1-11-15,-9 3-27 0,2-2 32 0,7-1-23 16,-7 5 2-16,7-5-30 0,-3 8-5 0,3-8 22 16,0 12-23-16,7-3 3 0,-1 0 19 0,-2 2-16 0,5 0 21 15,0-3-12-15,2 2-22 0,0 1 11 0,0-1-28 16,1 1 35-16,-3-1-31 0,3 2 12 0,-1 0-15 0,-3-2 30 16,-1 0-38-16,2-1 7 0,-2 0-4 0,-1-1 18 15,-1 2-32-15,-3-3 28 0,-2-7 9 0,2 14-14 16,-2-14-12-16,0 10 32 0,-4-2 6 0,0-2-10 15,-1-1-15-15,1-2-3 0,-6 4 0 0,2 0 16 16,-2 0-17-16,0-2-3 0,-3-2 4 0,3 4-5 0,-2-1-15 16,2-2-24-16,1-1 0 0,9-3-42 0,-14 1 3 15,14-1-34-15,0 0-330 0,-11 3 147 0,11-3 98 16</inkml:trace>
  <inkml:trace contextRef="#ctx0" brushRef="#br0" timeOffset="79646.14">19196 4311 20 0,'-3'-2'78'0,"1"1"-19"0,-1 1-3 16,-2-2-15-16,-1 2 2 0,-1 0 13 0,1-1-21 15,-2 0 10-15,1 1 7 0,-7-1-17 0,5-1-15 16,-2 2 6-16,4 0 4 0,2-1-17 0,-4 1-5 0,5 0 6 16,-1 1 14-16,1-2-6 0,0 0-18 0,0 2 17 15,2-1 1-15,-2 0-10 0,0 0 8 0,2 0 1 16,2 0-1-16,-4-1 0 0,4 1-15 0,0 0 13 16,-3 1-6-16,3-1 3 0,0 0-2 0,0 0 4 0,13-1-11 15,-8 2-37-15,1-1 41 0,1 1-13 0,2-1 3 16,6 0 15-16,-2 3-27 0,2-3 24 0,1 1-19 15,0 0 9-15,0-1 8 0,4 0 20 0,0-2-8 0,0 3-7 16,4-1 7-16,1 0-43 0,0 0 24 0,0 1-24 16,-2-1 28-16,3 0-5 0,13 2-25 0,-9 1 31 15,-6-5-22-15,0 4 57 0,1-4-13 0,-1 2-56 16,0 2 56-16,-2-2-26 0,2 2-11 0,-1-4 27 0,1 0-15 16,-3 4-32-16,4 0 9 0,7 2 45 0,-7-1-31 15,-1-5 25-15,-2 4 12 0,-1-2-1 0,1 1-65 0,1 3 61 16,-1-1-54-16,2-1 0 0,0 0 54 0,-1 1-57 15,13 1 52-15,-9-1-58 0,9-2 70 0,-8 2-62 16,-4 0 10-16,-3-2-7 0,0 0 21 0,1 2-20 16,-2-3 29-16,0 2 3 0,-3 1-19 0,3-2-9 0,-1 0 26 15,-1 1-19-15,0-1-4 0,0 1 9 0,1-2 23 16,-1 0 33-16,-2 2-44 0,2-2-10 0,-3 3 3 0,3-3 28 16,-1 2-38-16,-2-1 16 0,1 2 9 15,-1-2-19-15,0 2 2 0,-1-2-12 0,2-1 13 0,-2 0 47 16,0 2-66-16,1 2 63 0,-1-3-40 0,-1-2 19 15,2 1 21-15,-1 0-65 0,2 0 59 0,-2 0-60 0,2 1 3 16,-2-2 67-16,2 2-58 0,-1 1 65 0,3-1-74 16,-3-1 20-16,-1 1-14 0,3 0 6 0,-3 3 50 15,2-3-57-15,0 5 41 0,-3-6-46 0,1 0 15 16,-1 2-1-16,0-2 20 0,1-1 17 0,0 0 5 0,-3 2-74 16,3 0 30-16,-3 0-14 0,3-1 75 0,-1-2-28 15,4 3 13-15,-3 2-18 0,4-5 14 0,-5 2 5 0,3 0-18 16,0 2 3-16,-2-1 0 0,0 0-56 0,0 1 14 15,2 4 54-15,-2-5-20 0,-2-5-7 0,5 10-30 16,-4-8 51-16,2 1-42 0,0 2 2 0,-1 5 2 16,-1-6 11-16,3 1-38 0,-3-1 65 0,1 1-21 0,1-2-14 15,-1-2 44-15,-3 8-19 0,0-5-57 0,-2 0 7 16,2 4 10-16,-1-4 18 0,5-2-3 0,-6 2-28 16,0-2 8-16,0 1 79 0,2-3 7 0,0 2-61 15,1 2 36-15,-3 0-68 0,4-3 45 0,1-1-10 0,-1 2-40 16,3 4 82-16,-1-6-18 0,0 8-55 0,1-8 42 15,-2 3-50-15,2 0 38 0,0 1-43 0,-3-3 66 0,-1 4-55 16,1-2 23-16,-4 0 39 0,2 3-2 0,-2-5 1 16,-2 3-65-16,0 0-15 0,-2 0 30 0,-5 0-6 15,8 0 61-15,-4-2-70 0,-4 2 6 0,7-3 55 16,-4 3-20-16,2 0 27 0,-5 0-59 0,4 0 60 0,-3 3-34 16,-1-6 35-16,0 3-71 0,0 0 18 0,0 0 13 15,0 0-23-15,0 0-21 0,-13-4-4 0,6 6-33 16,3-2-250-16,-4 0 113 0,-4-4 74 0</inkml:trace>
  <inkml:trace contextRef="#ctx0" brushRef="#br0" timeOffset="82120.05">18680 6684 8 0,'0'0'12'0,"0"0"18"0,10 0-24 16,-10 0 14-16,0 0 1 0,9 2-15 0,-9-2 7 0,0 0-1 16,9 1 10-16,-9-1-12 0,0 0-8 0,0 0 10 15,0 0 8-15,9 0-6 0,-9 0-3 0,0 0-6 16,0 0-2-16,6 3 11 0,-6-3-10 0,0 0 1 0,0 0 10 16,7 2-11-16,-7-2-4 0,0 0 8 0,7 3 14 15,-7-3 3-15,0 0-15 0,0 0-3 0,0 0 13 16,8 4-9-16,-8-4 3 0,0 0 10 0,0 0-20 0,0 0-1 15,0 0 3-15,0 0 11 0,0 0 8 0,0 0-28 16,0 0 29-16,0 0 18 0,0 0-18 0,0 0 23 16,0 0-5-16,0 0-18 0,0 0-18 0,0 0 24 0,0 0 7 15,0 0-23-15,0 0 14 0,0 0-7 16,0 0 16-16,0 0-14 0,0 0-20 0,0 0 14 0,0 0-9 16,0 0 17-16,0 0 0 0,0 0 15 0,0 0-8 15,0 0 2-15,0 0-27 0,0 0 16 0,0 0-6 16,0 0 18-16,0 0 5 0,0 0-8 0,0 0-3 0,0 0 8 15,0 0-8-15,0 0-32 0,-13 4 7 0,13-4-14 16,0 0 35-16,0 0-23 0,0 0 12 0,0 0-13 16,0 0 13-16,14 4-11 0,-14-4-16 0,9 1 16 0,-9-1 16 15,13 1-15-15,-7-2-2 0,2 1 14 0,-2 0-22 16,8 1 19-16,-3 1 12 0,-1-2-25 0,1 0 9 0,2-2-14 16,0 1-3-16,0 2 7 0,2 3 5 0,-2-4-6 15,1 0 4-15,1 3 15 0,2-4-31 0,-3 4 17 16,4-3 6-16,-3 0-8 0,4 2 11 0,3 1 7 0,-2-1-13 15,0-4 1-15,15 7 1 0,0-4-19 0,3 3 23 16,-1-2 6-16,-2 3-8 0,1-3-14 0,-6-2 5 16,-3 3 13-16,-4-6-12 0,1 3 10 0,1 0-26 0,-1 3 31 15,-1-3-24-15,2 0 21 0,-1 0-2 16,-2-3-13-16,0 6 22 0,2-3-22 0,-2 0-9 0,-1-3 27 16,2 6-27-16,-3-3 18 0,3-3-20 0,0 1 8 0,1 2 11 15,-2 2-1-15,3-2-6 0,0 0-14 0,-1 0 2 16,0 3 13-16,1-3 1 0,-2 2 9 0,2-2-18 15,0 0-4-15,-1-2 2 0,-2 4 25 0,1-4-5 16,-1 4 3-16,3-1-15 0,-5 0-16 0,2-1 20 0,-3 0-5 16,2 1 2-16,-1-2-9 0,2 3 15 0,-3-1 0 15,0 1-3-15,-1-2-11 0,0 2 3 0,0-1 0 16,0 1 9-16,2-2 1 0,-2 2-8 0,0-2-12 0,0 2 19 16,2 1 3-16,-2-2 15 0,1-1-20 0,-3 0-10 15,4 0 5-15,-1 2 15 0,-1-2-20 0,5 2-6 16,-8-2 19-16,3 1-2 0,1 1 11 0,-3 1-15 0,2-3-2 15,1 0 0-15,-2 1 5 0,0 2 2 0,0-1-4 16,3 0 11-16,0-1-6 0,-1 3 8 0,0-3-2 16,-1 1-7-16,2-1-5 0,1 0-4 0,-4 3 5 0,0-1-9 15,3-2 29-15,-3 1-18 0,2-2 1 0,-3-2-17 16,3 5 20-16,-4-2 4 0,3-1-12 0,-4 0 3 16,4 1 35-16,-5 1-27 0,2-2 26 0,-1 0-36 0,-2 0 1 15,2 0 3-15,1 0 1 0,-5 0 10 0,5 3-20 16,-2-2 18-16,0-1-5 0,4 0 0 15,-7 1-11-15,5-1 6 0,-2 0 1 0,1 0 15 0,-2 2-22 16,2 1 2-16,-5-3 7 0,5-5-16 0,0 7 10 16,-1-2 16-16,-3 0-11 0,1 3 4 0,-1-3-15 0,-3 0 16 15,-7 0-2-15,14 1 5 0,-14-1-16 0,12-1 9 16,-12 1-4-16,11 2 0 0,-5-1-11 0,-6-1 12 0,8 0-11 16,-8 0 16-16,8 1-12 0,-8-1 3 0,0 0 6 15,10 0 0-15,-10 0 5 0,0 0 7 0,9 0-22 16,-9 0 17-16,0 0-1 0,11 0-16 0,-11 0 21 15,0 0-10-15,11 1 3 0,-11-1-5 0,0 0-3 0,12-1 17 16,-12 1-16-16,9 1-3 0,-9-1 16 0,0 0 0 16,12 0-14-16,-12 0 20 0,0 0 18 0,9 0-22 0,-9 0-8 15,0 0-4-15,10-1 8 0,-10 1 7 0,0 0-15 16,8-1-3-16,-8 1 6 0,0 0-2 0,9-1 5 16,-5 1-10-16,-4 0 3 0,0 0-3 0,11-2 1 0,-11 2 4 15,10 0-3-15,-10 0 6 0,10-3 7 0,-10 3-22 16,0 0 23-16,13 3-1 0,-13-3-1 0,8-3-2 15,-8 3 5-15,8-2-4 0,-8 2 5 0,5 0-5 16,-5 0 7-16,0 0-5 0,0 0-14 0,0 0 17 16,0 0-6-16,12-1-2 0,-12 1 1 0,0 0-2 0,0 0 2 15,0 0 3-15,0 0-11 0,0 0 8 0,7-3-10 16,-7 3-4-16,0 0 14 0,0 0-9 0,0 0 2 0,0 0-4 16,0 0-7-16,6 0 15 0,-6 0-10 0,0 0 4 15,0 0 3-15,0 0-11 0,0 0 4 0,0 0-2 16,0 0-1-16,0 0 7 0,0 0-2 0,0 0-5 0,0 0-4 15,0 0-4-15,0 0 16 0,0 0-13 0,0 0 2 16,0 0 3-16,0 0 5 0,0 0 3 0,0 0-7 16,-13 17-2-16,13-17 11 0,-3 7-10 0,3-7 13 15,-8 8-10-15,7-5 3 0,1-3-3 0,-9 12-4 0,3-4 2 16,-2-1 9-16,2 2-12 0,-1-2 11 0,-2 3-9 16,2 0 0-16,-1-2 1 0,1 2-1 0,1-1 6 0,-2 1 6 15,4 2-12-15,-1 0 10 0,0-3-5 0,1 3 6 16,-2-1-9-16,2 0 8 0,0 1-9 0,2-2 0 15,0 4 12-15,-3-3-3 0,3 3 4 0,0-2-9 16,-1 0 9-16,3 0-12 0,-3 3 1 0,3-6 11 0,0 3-5 16,-3 1 7-16,3-1 1 0,-2 1-7 0,2 1 4 15,0-2 3-15,0-1 1 0,1 3 2 0,0-2-13 16,2 2 12-16,-3 0-9 0,-3 0-4 0,6-3 9 0,-3 2-1 16,0 1 7-16,3-1-7 0,-4 0-4 0,2 4-3 15,-1-4 12-15,0 0-4 0,3 0 4 0,-3 0-3 16,2 1-4-16,-1-1 1 0,0-1 12 0,-1-1-20 15,0 4 1-15,-1-3 22 0,5-1-20 0,-4 6-5 0,0-5 14 16,-3 5 2-16,1-3-9 0,0 1-4 0,2-1-4 16,0 2 5-16,0 0 2 0,0-1 2 0,0 1-1 0,-3-1 11 15,3-2-6-15,-1 4-11 0,-1-4 2 0,2 2 22 16,0-3-17-16,-4 4-1 0,4-1 3 0,-1-1-1 16,-1-2 2-16,-3 4 6 0,3-3-16 0,1 0-7 0,1-1 24 15,-2 2-19-15,0-1 23 0,-2-1 1 0,-1-2-10 16,4 2 2-16,-2 0 8 0,3-3-3 0,-2-1-10 15,-1-2-12-15,3-6-4 0,0 12 14 0,0-12-3 16,-1 8 11-16,-2-2-8 0,3-6 8 0,0 0-26 16,-1 10 16-16,1-10 1 0,0 0-14 0,0 6-1 0,0-6-8 15,0 0-20-15,0 0-23 0,0 0-24 0,0 0-42 16,0 0-14-16,0 0-15 0,-13-14-12 0,13 14-29 0,-6-11 9 16,-1 4-7-16,2 0-559 0,5 7 250 0,-6-8 168 15</inkml:trace>
  <inkml:trace contextRef="#ctx0" brushRef="#br0" timeOffset="83817.87">22485 5093 5 0,'5'-9'75'0,"-3"0"-1"16,0 2-11-16,1 0-3 0,-3 2-4 0,0-1-3 0,2 2-6 15,-2 4 0-15,0-10 13 0,0 6-9 0,0-1-4 16,0 5-27-16,0-7-2 0,0 3 33 0,0 4-24 16,0 0-8-16,0-8 25 0,0 8-19 0,-5 0 5 15,5 0-34-15,0 0-6 0,0 0 28 0,-4 8 13 0,2-2-12 16,1 4 3-16,-1-3-19 0,-2 0 26 0,1 2 3 16,1 6-35-16,-2 5 15 0,2-4 7 0,0-1-25 15,-3-1 21-15,2 1 19 0,1 19-31 0,-2-10 25 0,0 10-11 16,-1 0-21-16,1-4 44 0,-1-7-55 0,0-2 19 0,1-4 21 15,2 4-33-15,-3-5 39 0,1-1-48 16,2-3 2-16,-1 0-44 0,-1 2 89 0,4-4-1 0,-2 1-2 16,-1-5-23-16,-1 1-18 0,4-3 40 0,0 1-31 15,0-5-12-15,-5 6 79 0,5-1 2 0,0-3-2 0,0-2-60 16,0 0 21-16,0 0 20 0,0 0-18 0,0 0-13 16,0-9 22-16,2 5-20 0,-2-2 40 0,3-1-34 15,-1-5-27-15,0 0 37 0,3-3-17 0,2-17 10 16,-1 11-25-16,1-13-37 0,-3 10 31 0,3-5-52 0,0-3 64 15,0 1-54-15,-1-1 24 0,2 3 13 0,0-1-22 16,1 0-10-16,0 3-12 0,-2 5 43 0,4-7 10 16,-4 8-61-16,-3 3 70 0,3 4 7 0,-4-1-63 0,3 3 66 15,1-2-69-15,-3 4 12 0,1-2 69 0,0 0 2 16,1 3-45-16,-3 0 31 0,3 1-40 0,-1 0-8 16,1 4 16-16,-1-2 39 0,0 3-58 0,0-1 47 0,2 3 10 15,-2 1-51-15,2 1 40 0,0-1-37 0,2 5 12 16,-1 2-21-16,6 1 65 0,-7 1-44 0,2 1 22 15,0 2-30-15,-2 2-1 0,1 0 4 0,-3 1 60 16,-1 1-5-16,2 2 20 0,-4 0-76 0,0 3 18 0,-2-2-20 16,4 16 95-16,-4-14-14 0,0-1-39 0,0-3 38 15,0 7-19-15,0 12 16 0,0-8-16 0,0-5-25 0,0-3 0 16,0-1 21-16,0-2-16 0,0 2 15 0,0-2-54 16,-2-3-23-16,0 2 77 0,0-3-54 0,2 1 39 15,-2-2-56-15,2-2 12 0,0 0 75 0,0-2-50 16,0-1 40-16,0 0-7 0,0-2-10 0,0 0-31 0,0-1 37 15,0 1-19-15,0 0-16 0,0-5-7 0,0 0-52 16,0 0 16-16,0 0-32 0,0 7-19 0,0-7-14 16,0 0-272-16,0 0 129 0,0 0 86 0</inkml:trace>
  <inkml:trace contextRef="#ctx0" brushRef="#br0" timeOffset="84005.66">22494 5300 59 0,'-4'-9'124'0,"2"9"-23"0,2 0-18 16,0 0-13-16,0 0-12 0,4-12 8 0,3 10 0 15,0-4-28-15,1-1 2 0,4-1 14 0,-3 8-20 16,6-5-21-16,-3 3 5 0,1-4-22 0,3 3-11 0,-3 0-10 16,2 0-8-16,-2-1-35 0,-3 2-159 0,0 2 75 15,-1-3 52-15</inkml:trace>
  <inkml:trace contextRef="#ctx0" brushRef="#br0" timeOffset="84600.56">23140 5155 95 0,'0'0'87'0,"-5"-7"-19"0,3 3 12 16,-3 1-6-16,1 1-13 0,-1 1-16 0,-3 1 16 0,1 1-18 15,-7-1-12-15,1 2 56 0,-4 2-58 0,7-1 23 16,-2-2-21-16,1 6-26 0,-2-1 8 0,3-1 16 0,-4 3 7 16,3 1-38-16,1-2 44 0,-1 5-40 15,1-2 9-15,2 7 30 0,3-4-9 0,-1 3-9 0,-1 11-18 16,-3-8 18-16,6-4-5 0,4-3 2 0,0 0 1 15,0-5-13-15,0 8 19 0,2-2-8 0,0-4-31 0,2 2 26 16,-1-1-6-16,2 0 7 0,-3-5-92 0,5 5 80 16,-3-3 30-16,1-4-54 0,-5-3 3 15,11 2 8-15,-4 1 26 0,-1 0-1 0,-6-3-28 0,17-7 33 16,-7 7-10-16,1-6 18 0,-1-5 5 0,1-1 1 0,0 2-22 16,-1-4-4-16,-2 0 20 0,-2 4 7 0,9-16 30 15,-3 0-53-15,-3 9-35 0,-5-4-24 0,4 3 31 0,-1-10 29 16,-1-3-10-16,1 3 4 0,-2-4-8 0,-3 5-52 15,3-5 59-15,-4 4 5 0,2 6-35 0,2-10-23 16,-3 8 46-16,-4 2-30 0,2 3 57 0,-1 1 10 16,1 4-57-16,-2-1 6 0,2 2 52 0,-2 1-75 0,2 4 6 15,0-1 54-15,0 4-4 0,-3-1-48 0,3 3 47 16,0 3-40-16,-3-3 16 0,3 3-46 0,0 0 9 0,-8 9 1 16,4-1 14-16,4 3 50 0,0 4-46 15,-1 0 58-15,2 2-61 0,1 4 58 0,0-1-58 0,3 1 66 16,-2 1-49-16,3 6-16 0,-1 5 18 0,-1 5 28 15,0-13 7-15,-1 9 2 0,2-10-32 0,-1 6 22 0,0-7 16 16,-2-3-5-16,0-3-21 0,-1-3 2 16,1 0 29-16,-1-4-41 0,2 4 28 0,-1-1-9 0,1-6-33 15,-1 1-19-15,1-3 9 0,-3-5-20 0,6 4-25 16,1 2-14-16,1 2-261 0,-1-8 116 0,5 7 76 0</inkml:trace>
  <inkml:trace contextRef="#ctx0" brushRef="#br0" timeOffset="85191.28">23558 5066 72 0,'0'-10'96'0,"0"4"-24"0,-4 2-15 0,2-1-15 16,-2 1 0-16,4 4 16 0,-6-5 7 0,-1 5-37 15,3 0 26-15,-3 0-18 0,2 0 13 0,-4 2-39 16,-2 1 33-16,1 2-35 0,0 2 14 0,1 0 26 0,0 3-67 16,0-1 39-16,2 8 14 0,3-5-21 0,-3-2 25 15,2 2-40-15,1 1 34 0,1 2 0 0,1 5-12 16,0-7-11-16,2 0 7 0,0 5 12 0,0-6 5 16,0 5-32-16,2-4 11 0,-1-5-12 0,0-2 27 0,4 8-7 15,-3-2-20-15,3-5 20 0,0 6 12 0,-3-6-25 16,4 0-9-16,-2-5 29 0,-4-2-41 0,10 3 5 0,-6-1 15 15,3-3 6-15,-7 1-25 0,15-8 13 0,-5-1 1 16,-1 6 21-16,0-7-16 0,1-2-1 0,0 2-23 16,-1 5 31-16,1-9 1 0,1-1-37 0,-4 1-1 15,7-13 49-15,-4 4-46 0,1-6 12 0,3 3-19 0,-7-3 58 16,1-2-36-16,-3 1 24 0,-1 5-17 0,-3 0 28 16,-1 5-66-16,0-3 35 0,-1 1 22 0,-2 3-28 0,2-1 1 15,-2 2 29-15,3-2-4 0,-5 3-15 16,3-2-42-16,-2 4 32 0,0 1-12 0,0-2 3 0,1 7 43 15,-2 0-4-15,1 0-54 0,4 0 6 0,0 9 5 16,-3-9-8-16,2 5 3 0,1 4 21 0,-3 1 14 16,3-1 7-16,-2 10-10 0,2-4 13 0,-5 5-8 0,8 4-29 15,-3 4-2-15,2 1 43 0,0 1-54 0,3 9 57 16,-3 4-42-16,7-4 38 0,-4 2-46 0,-1 1-1 16,4 2 26-16,-1-2 50 0,-2-3-20 0,0-4 10 0,0-10 1 15,-1-3-50-15,-4-1 27 0,4 3 8 0,1-2-6 16,-2 0 8-16,-2 1-40 0,3-2 29 0,-2-4-6 15,2-3-8-15,-1 11 6 0,-2-8-34 0,-1 2 7 16,2-5 3-16,-2-5-37 0,0 0-7 0,5 12-2 0,-2-10-15 16,-3-2-288-16,0 0 120 0,7 1 82 0</inkml:trace>
  <inkml:trace contextRef="#ctx0" brushRef="#br0" timeOffset="85907.47">23924 4979 24 0,'7'-10'114'0,"2"1"-19"0,-3 0-33 0,2 1 40 16,0 0-64-16,1 3 34 0,0 3-59 0,2-1 36 0,2 1 28 15,-1 4-73-15,-1 1 32 0,2 2 3 0,1 1-17 16,-1 2-24-16,1 4 52 0,-3 0-6 0,1 1-33 15,-2-1-8-15,-1 2 35 0,-2 0-41 0,1-1 30 16,-2 0 19-16,1 4-13 0,-3-1-34 0,-4 0 35 0,4 17-29 16,-3-9 29-16,-2-13 28 0,-3 9-39 0,1-8-6 15,-2-3-15-15,0 6 11 0,0-8-27 0,-2-3 10 0,4 2 1 16,-1 6 4-16,-2-2 35 0,2-6-33 16,-1-4 29-16,1-2-35 0,-1 0 22 0,5 2-23 0,-9 2-7 15,6-6 23-15,1 1-21 0,2 3-30 0,-6-6 60 16,2-6 6-16,1 3-34 0,0-1 4 0,3-6-12 0,2 1-23 15,-1-4-5-15,1 2 13 0,1 0 31 0,1-2-27 16,5-9 28-16,-5 5-26 0,3 6 26 0,1 2 1 16,-3 1-6-16,0 1-10 0,2 2 16 0,-3 3-31 15,3-3-1-15,-2 3 27 0,0-1-25 0,1 6 17 0,0-2-9 16,4 2 3-16,-1 1 34 0,-3 2-23 0,1 2-8 16,0-1 27-16,6 1-34 0,-4 3 28 0,3-2-7 0,-1 4-4 15,3-1-71-15,-4-1 64 0,2 3 13 0,1-3 2 16,-1 2 4-16,-1-1-16 0,3-2 9 0,-4 1 8 15,0-1-9-15,2 1 8 0,-5-3-16 0,0-1 9 16,2 1 16-16,-2-2-16 0,-2 0 15 0,1-2-7 0,2 1 15 16,-2-1 10-16,0 0-18 0,3-3-12 0,-2 1-20 15,-1-1 10-15,-1 2-13 0,0-6 16 0,1 3 1 16,-1-5 5-16,0 1-6 0,-1-1-3 0,-2 2 10 0,4-1 9 16,-6 1 9-16,0-3-18 0,-1 4 4 0,-1 0-28 15,-1 2 14-15,3-1 22 0,-3 2-23 0,0 1 14 16,-2 0-16-16,2 1 20 0,-1 3-6 0,4 0-26 15,-9 0 35-15,0 6-13 0,0 1-8 0,0 0 16 0,0 1 13 16,1 4-7-16,2 2-28 0,0 0 4 0,-1 1 9 16,3 0-27-16,0 1-1 0,0-2 60 0,1 3-9 15,-1 4 16-15,1-5-53 0,1 3 16 0,1-6-12 0,1 2-2 16,0-5 36-16,1 6-14 0,-1-7 18 0,0-3 5 16,3 11-16-16,-1-2-28 0,1-6 39 0,-1-1-29 15,0-6 20-15,2 12-20 0,-2-9-15 0,0-3 19 0,-2-2-50 16,9 8-9-16,-4-7 6 0,-1-2-38 0,8 9-232 15,-6-7 105-15,-6-1 72 0</inkml:trace>
  <inkml:trace contextRef="#ctx0" brushRef="#br0" timeOffset="86259.72">24657 4976 23 0,'0'0'93'0,"0"0"-10"0,-5-3-10 15,5 3-7-15,-9 2 9 0,9-2-38 0,-7 7 24 16,1-1-13-16,-1 0-7 0,3 3-10 0,0 1-12 0,3 2 44 16,-2-3-29-16,3 1-14 0,1 0-7 0,2 3-1 15,0-1 7-15,-3 8 11 0,1-10 39 0,1 8-37 16,2 0-9-16,0-7 14 0,0 3 9 0,-2 2-16 0,2-6 9 15,0 2 6-15,-1-4-12 0,-3 9 5 0,6 0-7 16,-4-5-14-16,1 4-11 0,-3-6 11 0,0 5-6 16,3-3-9-16,-3-4 35 0,0 1-38 0,0-4 24 0,0 2-1 15,-3-2 1-15,2-3-21 0,1-2 15 0,-3 7-17 16,3-7-9-16,-7 5 21 0,3-2-9 0,4-3-1 16,0 0-14-16,0 0-10 0,-15-7-14 0,15 7-26 15,-8-6 3-15,8 6-33 0,-5-7-297 0,0 3 129 0,5 4 88 16</inkml:trace>
  <inkml:trace contextRef="#ctx0" brushRef="#br0" timeOffset="86479.33">24670 5063 63 0,'-9'16'115'0,"-1"-3"-48"16,-2-4 24-16,0 4-27 0,-6 9 2 0,-5 2-33 15,3-2 29-15,4-8 2 0,-3 6-24 0,2 2-12 0,-1 9 20 16,4-11-17-16,4-5-4 0,-2-2-2 0,5-1-8 16,0 0-4-16,2 2 24 0,-1-2-10 0,1 0-9 15,1-6-17-15,1-1-13 0,3-5-21 0,-1 7 8 0,1-7-12 16,0 0-22-16,8 7-198 0,-8-2 85 0,14-4 58 16</inkml:trace>
  <inkml:trace contextRef="#ctx0" brushRef="#br0" timeOffset="86768.19">25016 5075 1 0,'0'0'82'0,"-9"0"3"15,9 0-21-15,-9 5 5 0,5-2-4 0,2 2 13 16,-2 8 3-16,3-5-40 0,-3 6 16 0,4-3-16 0,2 0-12 15,1-2 60-15,1 7-52 0,1 3 28 16,0-4-7-16,0 2-6 0,-2-1-3 0,3-1-11 0,-1 0 10 16,0 3-4-16,1-5-10 0,-3 2-4 0,0 0-37 15,2-3 29-15,-4-6-32 0,-1 9 48 0,3-8-41 0,-3 0 32 16,0-2-2-16,1 3-4 0,-1-8-53 0,-5 4 50 16,5-4-63-16,-9 5 17 0,9-5 1 0,-10 2-13 15,10-2 0-15,-13-2-14 0,8 2-14 0,5 0-21 16,-10-5-238-16,7 3 109 0,3 2 72 0</inkml:trace>
  <inkml:trace contextRef="#ctx0" brushRef="#br0" timeOffset="86973.18">25017 5166 76 0,'0'0'114'0,"-5"8"-9"0,0 2-32 0,1 10 27 0,-3 9-21 15,-1-8-16-15,-6 9-5 0,0-1 13 0,0 3 11 16,-4-5-70-16,3 5 63 0,-6-5-58 0,1 0-8 15,-1 2 22-15,-1 0-8 0,2-5 45 0,1 0-18 16,-4-2 3-16,3-1-15 0,-1-1-27 0,5-5 17 0,3-1-42 16,1-3 52-16,-12 5-35 0,9-4-15 0,3-3-17 15,1 0-21-15,2-1 2 0,1-3-6 0,-1 0-44 16,3-1-226-16,-9-1 108 0,10-2 72 0</inkml:trace>
  <inkml:trace contextRef="#ctx0" brushRef="#br0" timeOffset="92839.61">23281 5949 55 0,'2'-10'97'0,"-2"5"-30"0,0 5 9 0,3-6-1 16,-3 6-8-16,-5-11-10 0,2 10-32 0,-1-3 13 15,-3-2-12-15,-11 3 53 0,5 3-38 16,-1 2-19-16,-1-4 15 0,-1 6-39 0,-2 1 11 0,0 0 2 16,1-2 25-16,-2 5-1 0,4 0-28 0,-1 0 13 15,-3-2-2-15,6 2-27 0,-3-3 10 0,5 4 23 16,0-2-10-16,-1 2-6 0,4-4-4 0,0 3 4 0,1-2 0 16,3 4 1-16,0-8 9 0,2 0 7 15,2-2-24-15,6 17 2 0,-2-7 10 0,3-2-12 0,1-6 12 16,3 12 6-16,0-7-13 0,-2 1-8 0,5 1 1 15,-1-1-10-15,0-1 17 0,3 2-20 0,-1-1 2 0,-2 3 29 16,0-8-7-16,1 5-10 0,-1-1-21 0,-2 4 33 16,0-1 0-16,-2 0-4 0,1 0-34 0,-1-2 43 15,-1 2 1-15,-2 1-32 0,2-4-2 0,-5 5 54 0,0-3-19 16,0 2-32-16,-1-2-17 0,-2 0 53 0,0-2-4 16,-2 1 5-16,2-8-43 0,-4 14 3 0,1-6 32 15,-4-1 19-15,3 0-43 0,-1-1 1 0,-2 2 47 0,1-4-70 16,-3 3 63-16,0-2-69 0,0 0 72 0,3-3-49 15,6-2-49-15,-12 3 52 0,12-3-17 0,-7 3 34 16,7-3-15-16,-11 0-10 0,11 0 14 0,-9-1 62 16,4-1-17-16,1 2-16 0,4 0-60 0,0 0 8 0,-13-2-12 15,13 2-19-15,-6-3-30 0,5 3-217 0,1 0 103 16,0 0 66-16</inkml:trace>
  <inkml:trace contextRef="#ctx0" brushRef="#br0" timeOffset="93388.08">23499 6113 36 0,'0'0'77'0,"0"0"5"0,7 15-27 15,-7-3-12-15,4 2 13 0,-4 0-17 0,0 4-4 16,2-1-16-16,-2 3 12 0,0 1 2 0,0 1-22 16,3 0 20-16,-6 1 0 0,3 11-17 0,0-5 2 15,0-4-7-15,-2-2 6 0,2-3 6 0,-4-2 1 0,2 1-13 16,0-5 30-16,2 1-36 0,0-1 12 0,-3-2 1 16,3-1 19-16,-2-3-20 0,2 0 0 0,0-6 45 0,0-2-46 15,-5 8 41-15,5-8-53 0,0 0 19 0,0 0-7 16,-2-1 21-16,2 1 15 0,0 0-62 0,0 0-4 15,-8-26 54-15,8 14-41 0,-1-5-16 0,-1 2 20 16,2-4 15-16,0-2-39 0,-2 1 5 0,4 1 73 0,-2-24-18 16,2 15-56-16,2 7 50 0,0 3 1 0,4-15-53 15,-3-4 56-15,-1 4-8 0,2 10-43 0,-2 1 51 0,1 5-64 16,3 4 51-16,-2-2-50 0,7-9 56 16,-6 9-13-16,3 2 2 0,-4 5-45 0,2 2 6 0,2-1 36 15,-1-2 6-15,0 2 4 0,5 6-46 0,-14 1-7 16,17 3 11-16,-9-3 42 0,5 4-17 0,-1-3 9 0,-2-1-27 15,-1 7 5-15,0-4 15 0,-1 11 13 0,2-9-2 16,-5 5-23-16,1 1 16 0,-2 2-15 0,-1-1-9 16,-3-7 25-16,2 8-35 0,-2-13-20 0,-2 13 65 15,0-6-50-15,-3 5 50 0,0-5 7 0,1-1 4 0,-4 5-38 16,-2-7-36-16,2 5 65 0,0-5-64 0,-5 4 35 16,4-3-32-16,1 0 51 0,-1-1-50 0,3-3 5 0,6-1 3 15,-10 4-19-15,5-1-33 0,3-1-266 0,-2 0 116 16,-3-1 76-16</inkml:trace>
  <inkml:trace contextRef="#ctx0" brushRef="#br0" timeOffset="93939.15">23964 6113 101 0,'0'0'95'0,"2"-6"1"0,-2 6-23 0,0-11 5 16,0 11-7-16,-7-2-13 0,5-2-7 0,2 4-6 15,-11 2 5-15,11-2-26 0,-13 2 23 0,4 0-12 0,-2 5 14 16,0 3-23-16,1-3-24 0,-1 1 5 0,2 2 23 16,3-2-13-16,-4 2-19 0,5-2 23 0,-3 4-13 15,4 0 5-15,-1-1-8 0,3 1-8 0,-2 0 6 0,3 1 14 16,1 0-2-16,0-1-5 0,1-2-27 0,3-2 10 15,-2 3 21-15,3-1-7 0,-1-3-39 0,4 2 47 0,-1-4-18 16,1 1 19-16,-2-2-14 0,1 0-17 16,-1-3 38-16,2 1 0 0,-8-2-53 0,11 0 49 0,-11 0-35 15,15-5 37-15,-7 3-1 0,-1-5 3 0,3 0-37 16,-1-3 32-16,-2 5-6 0,-1-5 2 16,-1 0-62-16,-2-2 32 0,4 3 31 0,-4-1 16 0,2-5-40 0,0-4 31 15,-3 7 1-15,0-2 7 0,-2 2-18 0,0 0 3 16,4-3-24-16,-3 12 22 0,0-5-24 0,1 2 29 15,-2 1-26-15,0-2 22 0,0 7-32 0,1-6 36 0,0 2-30 16,-1 4 23-16,0 0-27 0,0 0 22 0,0 0-28 16,9 15 37-16,-5-9-42 0,-1 5 30 0,0-5-27 15,2 4 38-15,-1 3-20 0,0-1 7 0,1 1-1 16,0-4-4-16,2 3 0 0,-5 0-24 0,2-2-5 0,2 1-2 16,0-1 60-16,0 2-38 0,-1-4-1 0,-1 1 34 15,2 1 14-15,-1-1-56 0,-1-2 8 0,2-1 49 0,-2 3-9 16,1-1 5-16,-1-4-39 0,0 1-22 0,-2-2 7 15,-2-3 7-15,8 9 17 0,-5-8 6 0,-2 2-31 16,4-2-3-16,0-1-23 0,0 0-4 0,-5 0-11 16,12 0-230-16,-4 0 97 0,-1-4 66 0</inkml:trace>
  <inkml:trace contextRef="#ctx0" brushRef="#br0" timeOffset="94481.93">24400 6150 22 0,'4'-15'91'0,"-3"2"-19"0,6 2 7 16,-6 1-19-16,0 4 2 0,1 0-8 0,-2 6-12 0,0 0 5 15,-3-16 9-15,3 16-28 0,-5-7 5 0,5 7-11 16,-6-5 3-16,6 5 6 0,-9 0-5 0,9 0-6 0,-7-3 14 16,3 2 10-16,4 1-25 0,-17 10-3 0,10-3-4 15,2 5 28-15,0-6-23 0,-1 3-10 0,1 1-15 16,3 4 37-16,2-4-14 0,-1-3 21 0,1 8-35 0,1 0 15 15,-1-1-2-15,5 0-43 0,-2 2 39 0,2 0 13 16,0-6-39-16,-2 2 7 0,2 0 2 0,-1-3-12 16,2 4 20-16,-2-4-11 0,3 1 0 0,0 0 45 0,2-5-27 15,-2 2-2-15,4-1 4 0,-4 0-11 0,4-6-26 16,-1 3 24-16,0-2 49 0,0 0-31 0,0-2 36 16,-3 1-14-16,7-2 10 0,0 0-67 0,-1-6 34 15,1-1 30-15,-4 6-55 0,4-7 36 0,-4 3-38 0,2-2 60 16,-1-6-3-16,1 3-20 0,2-7-27 0,-1 4 33 15,-3-9 2-15,-6 5 6 0,3 0 0 0,-3 3-13 16,-1 1 0-16,0 3-91 0,0-1 87 0,0 4-19 16,-2-2-11-16,0 2-47 0,-1 4 90 0,0 1-42 0,0 4-49 15,0 0 21-15,0 0 64 0,0 0 5 0,-6-5-14 16,1 4-6-16,5 1-20 0,-9 10 15 0,0-3 5 0,3 3 11 16,-1-4-28-16,-1 6-54 0,5 3 90 0,-1-2-10 15,1-1-82-15,4 2 80 0,-2 1-17 0,4 1 14 16,-1-2-16-16,1-1-63 0,1 0 9 0,2 0 14 0,-2-2 25 15,2 1 37-15,1-1-59 0,4-3 54 0,-2 1-51 16,-1-2-8-16,3 1 13 0,1-5 35 0,-1 1 32 16,2 1 3-16,-1-2 23 0,1-1-51 0,-2-2-31 15,-1 0-37-15,4-3 38 0,-5 2-35 0,1-2-4 0,2 0 18 16,-5 1-42-16,1-3-20 0,1 2-229 0,0-2 110 16,-3 3 72-16</inkml:trace>
  <inkml:trace contextRef="#ctx0" brushRef="#br0" timeOffset="95837.2">20542 8272 59 0,'6'-9'73'0,"-6"9"2"15,5-3-12-15,-5 3-4 0,4 1 21 0,-4-1-27 16,0 0-17-16,0 0 13 0,9 15 15 0,-8-5-33 15,0-4 27-15,2 9-26 0,-1 1 0 0,0 4 3 0,-2 1 15 16,0 0-33-16,0-1-18 0,0 1 13 0,0 3-12 16,1-1 6-16,0 11 37 0,-3-9-36 0,2-2 23 15,0-4-21-15,0-1 10 0,0-2 11 0,0-1-7 16,0-3-40-16,0 0 11 0,-2 0-3 0,2-5-11 0,0-7 28 16,2 12-26-16,-4-8 41 0,2-4-36 0,0 0 7 15,0 0 11-15,0 0-9 0,-2 4 47 0,2-4-61 0,0 0 63 16,0 0-60-16,0 0 13 0,2-31 3 0,-2 23 6 15,2-4 33-15,-2-2-61 0,1-1 65 0,0-3-10 16,2 2 7-16,-3 1 1 0,5-18-21 0,-3 12-6 16,1 3 10-16,2-14-57 0,0 3 56 0,2-2-17 0,0 9 16 15,-2 8 14-15,3 2-26 0,-4-1-51 0,5 2 50 16,-2-2-59-16,0 3 31 0,2 2 40 0,-1 4-4 16,0 1-7-16,-1 2-3 0,2-4-32 0,2 5 43 0,0-3 11 15,-2 3-74-15,1 0 4 0,0 1 30 0,3 0 24 16,-3 6-43-16,0-4 44 0,-2 7-35 0,3 1 43 15,-4 3-21-15,4 12 26 0,-3-12-9 0,-1 3-34 0,-1 0 17 16,-2-5-39-16,2 3 57 0,-2-4-40 0,-2 6 2 16,4-3 35-16,-3-3 17 0,0 3-29 0,-2-6-53 15,2 2 76-15,-2-6-53 0,-1 3 51 0,2-2-17 16,-2-5-72-16,0 0 34 0,2 10 51 0,0-6-7 0,0-1-30 16,-2-3 18-16,0 0-4 0,0 0 34 0,0 0-30 15,10-12 24-15,-8 10-7 0,0-10-24 0,1 6 23 0,1-5-5 16,-2-1 1-16,-1-5-20 0,1 2 17 15,1-2-46-15,-2 1-10 0,3-1 19 0,-1 6 12 0,2-7 40 16,-1 5-22-16,1 1-35 0,-2-1 44 0,5 2-17 16,1 4 17-16,0-5-1 0,-1 3-35 0,4-2 29 0,-3 6 5 15,3 6-29-15,-1-7 3 0,-2 7-16 0,-1 3 39 16,-8-4-25-16,19 5-7 0,-9 3 5 0,1 5 34 16,-2-5-6-16,-2 9 14 0,6 6-11 0,-6-9-17 15,0 2 16-15,-2-2-14 0,-1 3 13 0,0-1 1 0,1 2-27 16,-2-4 13-16,-1 3-7 0,1-1 38 0,-2-3-3 15,0 0-42-15,-1-1 30 0,1 0-24 0,1-2-2 0,-2-1-6 16,-2-1-9-16,2-8-4 0,-2 12 62 0,2-7-21 16,0-5-45-16,-1 10 16 0,1-10-33 0,0 0-24 15,-1 12-13-15,1-10-228 0,0-2 105 0,0 0 70 16</inkml:trace>
  <inkml:trace contextRef="#ctx0" brushRef="#br0" timeOffset="96793.23">21519 8364 36 0,'0'0'72'16,"5"-8"-5"-16,-5 1 4 0,0 7-5 0,0 0-7 16,-5-14-27-16,3 9 37 0,-3-2-20 0,-1 4 13 0,-1-4-37 15,-5-2 29-15,2 5-18 0,1 0-3 0,-5-2 18 16,4 6-42-16,-3 1 36 0,0 0-35 0,4-1 27 15,-6 8-12-15,3-5-21 0,3-3 37 0,0 4-31 16,-2 2 31-16,2 2-41 0,0 7 40 0,4-6-38 0,-1 7 20 16,2-6-1-16,1 1-25 0,0 2-19 0,2-1 15 15,1 3 38-15,0-1-16 0,1-1-27 0,2-1-1 0,0 4-3 16,1 1 42-16,2-4-20 0,-3 3 24 0,3-4 9 16,-1 0-11-16,4-1-8 0,-4 1-11 0,3-3 15 0,-2 0-19 15,2-3 16-15,-2-1-39 0,2 0 31 16,1-3-31-16,0 2 35 0,1-3 6 0,-5 1-17 0,-5-2-26 15,17-7 26-15,-7 2-29 0,-2-4-13 0,0 3 48 16,0 3-16-16,1-5 15 0,-4 4-15 0,4-10 39 16,-4 5-41-16,2-3 19 0,-1-3 5 0,-1 0 17 15,-2-3-32-15,0-2 2 0,0-2-23 0,-3 8-14 0,2-2 8 16,0 2 48-16,-2-3-37 0,0 2 39 0,-2 1-4 16,2 0-4-16,-2 7-9 0,2-1-46 0,0 1 29 15,0 1 15-15,0-1-5 0,0 7-23 0,0 0-35 0,0 0 55 16,0 0 31-16,0 0-25 0,0 0-56 0,0 0 65 0,0 0-3 15,0 0 2-15,0 0-10 0,9 21-3 16,-5-12 8-16,0 5-2 0,-2 0-23 0,1 4 38 0,2 1-5 16,-3-1-22-16,1-2 10 0,3-3-23 0,-3 2 9 15,1 1 21-15,3-2 15 0,-5-2-65 0,3 1 63 0,1 0-23 16,-2-2-33-16,1-2 26 0,3 0 8 0,2-1 17 16,-3-1 3-16,1 0-11 0,0-4 27 0,-2-1-38 0,3 1 17 15,-9-3-52-15,11-3 38 0,-11 3-22 16,18-6-2-16,-9 0 31 0,-1 4 7 0,2-3-27 0,-4 0 4 15,3-7 14-15,-3 5-1 0,2-7-5 0,-1-3 32 16,-1 4-38-16,-2-6 34 0,0 7-52 0,0-2 14 16,-2 1-11-16,1 2 69 0,-3-1-46 0,2-3-30 15,0 2-1-15,-2-1 54 0,3 0-7 0,-3 1-73 0,2 6 17 16,-2-2 28-16,0 2 22 0,2 1 13 0,-2 6-58 16,2-4 68-16,-2 4-18 0,4-4-22 0,-4 4 27 0,0 0-35 15,0 0 39-15,0 0-48 0,10 15 48 0,-6-5-16 16,-1-2-3-16,3 6-4 0,-2-4 24 0,-1 4 2 15,0 0-30-15,1 2 3 0,0 0-8 0,0-3 11 16,1 2 32-16,-3-3-15 0,0-1-75 0,0 1 18 0,6 1 66 16,-6-2-58-16,0-1 55 0,0-1-35 0,1-1-5 15,-1-1 34-15,2 2-40 0,-2-1 29 0,1-3-11 0,1 0 27 16,-2-1-5-16,0-1 3 0,3-1-18 0,-5-2 4 16,4 2-11-16,-4-2-48 0,7 2 53 0,-4-1 15 15,-3-1-28-15,6 1-22 0,-2 1 95 0,-4-2-85 16,0 0 9-16,0 0-23 0,8 3 1 0,-8-3-31 0,0 0-7 15,0 0-25-15,0 0-3 0,4-13-252 0,-4 13 116 16,0 0 78-16</inkml:trace>
  <inkml:trace contextRef="#ctx0" brushRef="#br0" timeOffset="97022.25">21906 8133 98 0,'-5'-9'55'0,"3"-1"27"0,-2 0-17 16,2 2-15-16,2 8 13 0,-3-10-26 0,3 10 8 0,-3-8 4 16,3 5 9-16,0 3-53 0,0 0-1 0,0 0 36 15,3-8 8-15,-3 8-19 0,0 0-16 0,5 0-23 16,-5 0-14-16,0 0-213 0,8 6 79 0,-8-6 54 15</inkml:trace>
  <inkml:trace contextRef="#ctx0" brushRef="#br0" timeOffset="97643.23">22182 8376 44 0,'2'14'77'0,"-2"-2"6"15,2 2-24-15,-4 2 11 0,2-2-13 0,2 5 18 16,-6-2-32-16,4-2-4 0,0 2-4 0,0 0 26 0,-2-1-24 16,-1-2-19-16,3 0-10 0,0 0 11 0,0-2 12 15,-1-2-26-15,1-1 16 0,-1-3-5 0,1-6 3 16,-2 11-14-16,2-8 27 0,0 2-5 0,0-5 0 15,0 0-83-15,-2 4 107 0,2-4-52 0,0 0 23 0,0 0-58 16,0 0 40-16,0 0 38 0,-7-17-16 0,7 17-34 16,-5-17 9-16,3 8 30 0,-2-4-32 0,4 4-5 15,0-4 10-15,0 13 0 0,0-28 0 0,0 9 19 16,4 1-21-16,-2 0-3 0,3 0 3 0,2 1 15 0,4-14-38 16,-4 16 33-16,4 0-3 0,-6-1-8 0,7-11 21 15,-2 13-16-15,-5 1-25 0,0-1 36 0,3 6-41 0,-2-1 13 16,0 4 3-16,-2 2-6 0,-4 3 14 0,9-5-30 15,-9 5 6-15,11 3 19 0,-4-6 36 0,4 16-15 16,-3-4-9-16,2 6 15 0,5 9-14 0,-6-5 0 16,1-1 7-16,-1-4-1 0,-3-1 6 0,8 10-15 0,-7-7-8 15,1-2-2-15,-1 1 25 0,2-4-43 0,-4 2 30 16,-1-4-11-16,1 3 29 0,1 0-26 0,-1 0 16 16,-3-4-51-16,3 1 13 0,-1 0 34 0,-3-4-27 0,1 0 37 15,-2-5-37-15,2 12 58 0,-2-12-59 0,2 5 38 16,-2-1-10-16,0-4 67 0,2 6-34 0,-2-6-87 15,0 0 36-15,2 0 36 0,-2 0-57 0,0 0 37 16,0 0-30-16,0 0 75 0,0 0-2 0,0 0-18 16,0-14-23-16,0 14 13 0,0-8 5 0,2 2-8 0,4-4-15 15,-4-1 2-15,4 5 17 0,-2-2-17 0,3 1-13 16,-2-5-10-16,4 7 19 0,-2-3-15 0,-1-1-17 0,-1 5-8 16,-5 4 1-16,11-2 24 0,-11 2-28 0,7-1-10 15,-7 1-15-15,0 0-4 0,0 0-24 0,2 7 0 16,-2 0-212-16,0-7 102 0,0 0 66 0</inkml:trace>
  <inkml:trace contextRef="#ctx0" brushRef="#br0" timeOffset="98889.23">21625 9322 20 0,'0'0'68'16,"0"0"0"-16,0 0-17 0,0 0 15 0,-10 29-8 16,6-15-17-16,0 2 5 0,2 2-12 0,-1-1 9 0,-1 4-15 15,-2 8-3-15,3-4-5 0,-1-3 18 0,4-4-19 16,-4 0-6-16,2-3 6 0,0 2-15 0,2-3 11 15,-3-1 5-15,3 0 24 0,-1-2-32 0,1-1 23 16,-2-2-28-16,2-4 30 0,0-4-31 0,-3 9 27 0,3-9-17 16,-3 5 24-16,3-5-60 0,0 0 76 0,0-1-29 15,0 1 10-15,0 0-47 0,0 0-16 0,0 0 9 16,8-31 34-16,-7 16-21 0,2-1 10 0,1-1-31 0,0 2 60 16,2-4-23-16,1-10-26 0,2-3 23 0,-1 11 11 15,4-13 10-15,-1 10-27 0,1-8 23 0,-4 18-15 16,1 0-28-16,-2 6 39 0,0 1-18 0,-3-3-1 15,5 0-18-15,-4 2 21 0,4 4-18 0,-4 1 2 0,-1-1-11 16,-4 4 2-16,13 2 33 0,-3 3 0 0,-5-4-16 16,3 1 21-16,1 7-10 0,-2-1-24 0,2 4-18 15,-2 0 18-15,3 1 24 0,-5 1-10 0,0 2 3 0,1 0-33 16,-2-2 67-16,1 2-16 0,-1-1-49 0,-3 2 10 16,4 0 13-16,-3 0-6 0,2-3 51 0,-2 3-61 15,0-3 6-15,1-1 47 0,-1-3-4 0,-2 2-52 16,0-4 8-16,2 1 47 0,0-4-44 0,-2-5 3 0,0 11 1 15,0-8 48-15,0-3-39 0,0 0-7 0,0 0-17 16,2 5 59-16,-2-5-50 0,2-3 58 0,-2 3-77 16,0 0 16-16,6-12 46 0,-6 12-39 0,0-13 44 0,2 0-61 15,0 0 44-15,0-1-17 0,1-3-17 0,-1 1 0 16,4 0 31-16,1-1-6 0,0 3 27 0,4-11-46 0,-2 4 32 16,5-1-32-16,-3 5 9 0,0 3 27 0,-1 6 11 15,2 1-18-15,2-2-18 0,-2 6 27 0,0-1-56 16,0 4 6-16,-1 0 14 0,1 2-7 0,1 3 36 15,-4-1-21-15,5 4 21 0,-3 0-5 0,-1 1-39 16,2 3 37-16,-5 0-14 0,2 0 20 0,0 2-45 0,-4 0 1 16,1 1 0-16,1 0 7 0,-1 0-2 0,2 1 5 15,-4-1-4-15,1-1 44 0,1 1-42 0,1-1 29 16,0-1 29-16,-1-1-34 0,-1-5 5 0,1 4-6 0,-2-1-4 16,4-5 30-16,-1 3 9 0,-2-1-61 0,3-5 49 15,-2 1 2-15,2 0-53 0,-2-3 43 0,1-1 10 0,-7 1-59 16,18-6 55-16,-7 3-48 0,3-2 29 0,-5-3-21 15,2 1 45-15,1-1-1 0,-2-5-43 0,-1 2 42 16,3 0-47-16,-3-5-25 0,6-7 17 0,-5 4 22 16,0 2-8-16,-5 2 40 0,1-2-13 0,-1 1 23 0,-5-1-51 15,0 0-7-15,-2 5 48 0,2-2-17 0,-3-4-11 16,-3 6-23-16,-1 5 40 0,1-3-30 0,-1 5 26 0,0 3 3 16,7 2-42-16,-13-1 17 0,4 4-5 15,-2 5 59-15,6-1-73 0,-4 5 32 0,3 2-18 0,0 1 64 16,0 2-54-16,1 1 27 0,3 0-2 0,-2 3 13 15,4 0-67-15,-2 1 48 0,2-4 8 0,0 2-4 0,2 1-31 16,0-4 35-16,0 3-53 0,0-4 44 0,1-1 4 16,1-2 0-16,0 1 22 0,2-2-10 0,0 0 20 15,1-5-31-15,-1 3 22 0,2-4-7 0,2-1 8 16,-6-2-16-16,8 2 1 0,0-2-12 0,-4-2-49 0,-1-2 62 16,-1 2-29-16,-1-2 0 0,-5 1-58 0,14-3-21 15,-14 3 9-15,6-2-37 0,2-1-5 0,-6 0-267 0,0 1 127 16,-2 2 84-16</inkml:trace>
  <inkml:trace contextRef="#ctx0" brushRef="#br0" timeOffset="99647.14">22726 9458 76 0,'2'18'81'15,"-2"-5"-28"-15,-4-1 16 0,4 1-22 0,-3 1-4 16,1 1 16-16,2 2-9 0,-2-3-36 0,0 2 7 0,0-1 5 16,0-1-18-16,1 0 11 0,-4-1-4 0,5-1 30 15,0 0-16-15,-2-1-19 0,4-3 0 0,-2 0 11 16,0-8-6-16,0 8-1 0,0-8-5 0,0 9 29 15,0-9-44-15,0 0 13 0,0 0-2 0,0 0-11 0,0 0 6 16,0 0 7-16,0 0-9 0,0 0 22 0,0 0-19 16,0 0 11-16,8-26-2 0,-6 15 1 0,-4-2-5 15,2 0-16-15,2-4 24 0,-4 0-21 0,4-1 14 0,0 0 5 16,-2-2 3-16,2-1-26 0,-2 1 26 0,2 1-4 16,-1 1-8-16,1-1-5 0,2 2 5 0,2-2 5 0,0 2-13 15,-2 3-4-15,3-1 2 0,-1 5 17 16,1-2-24-16,4 3 10 0,0 1 20 0,3 3-35 0,-3 0 20 15,-3 3 0-15,5-2-9 0,-5 6-10 0,1-2 20 16,5 2-5-16,-1 3 16 0,-4 0-7 0,3 1-7 16,-1 3 19-16,-5 3-27 0,2-3 22 0,0 4-19 0,-1-2 15 15,0 4-15-15,-3 0 26 0,3-1-4 0,-4-1 11 16,1 1-40-16,0 0-1 0,-4 0 46 0,3-1-50 16,-2 0 24-16,-1-4 18 0,0 0-34 0,0 1 11 0,3-5 19 15,-3-5-36-15,-3 11 29 0,3-11-13 16,0 11 20-16,0-9 0 0,0-2-17 0,0 7 11 0,0-7-4 0,-1 4 9 15,1-4-17-15,0 0-22 0,0 0 36 16,0 0-16-16,0 0-13 0,0 0-2 0,0 0 20 0,4-25-49 16,-2 13 26-16,0-1 6 0,4 0 29 0,0-3-29 15,0 0 24-15,-1-1-24 0,4-17 28 0,0 17 9 0,2-15-27 16,0 3 13-16,-1 10 1 0,3-5 3 16,-1 7-27-16,-2 2 28 0,-1 7-23 0,1-8 17 0,-1 6-21 15,-1 8 25-15,6-2-22 0,-3 2 9 0,-2 4-16 16,0-1 2-16,2 4 8 0,0 3-11 0,1 1 33 0,-5 6 2 15,3-3-30-15,-3 4 26 0,1 1-44 0,2 9 40 16,-7-1-6-16,1-4-23 0,0-3 45 0,0 3-7 0,-2-3-6 16,-4 4 22-16,2-2-44 0,0 1-6 15,0-2 8-15,-6 0 49 0,6 1-19 0,-4-5-12 0,0 1-27 16,1-4 34-16,-1-1-20 0,1 5 4 0,0-6 18 16,0-3 2-16,0 5 6 0,1-5-28 0,0-4 23 0,2-3-102 15,-3 10 56-15,3-10 10 0,-2 7-15 0,2-7-44 16,-2 1-1-16,2-1-251 0,0 0 109 0,0 0 70 15</inkml:trace>
  <inkml:trace contextRef="#ctx0" brushRef="#br0" timeOffset="100096.2">23458 9351 37 0,'-6'-1'71'0,"6"1"15"16,0 0-24-16,0 0 10 0,-14 15 1 0,7-7 0 16,1 4-7-16,2-3-16 0,1 4-21 0,-1 0 15 15,0 2-26-15,-2-3 2 0,6 2 19 0,-4 0-11 0,4 0-6 16,0 0 14-16,0 0-27 0,0-1 4 0,4 0 3 15,-1-2 21-15,1-1-27 0,1 2-8 16,0-5 37-16,1 0-9 0,0 1-17 0,2-1 11 0,-1-1-3 16,1 0-18-16,0-1 29 0,0-5 1 0,-1 3-56 0,1-2 9 15,-3-1 21-15,0-1 16 0,-5 1-45 0,13-3 46 16,-4 0 31-16,-2 0-82 0,5-3 32 0,-4-2 16 16,-2-4-43-16,4 0 65 0,-3 0 14 0,-1 0-91 0,-2-3 11 15,-1 1 74-15,-1-1 21 0,-2 1-62 0,0-1-39 16,-3-1-1-16,-1-1 91 0,-4 5-58 0,1 0 15 15,-4-1 27-15,0 3 5 0,-3-1-76 0,0 3 81 0,3-2-100 16,-3 2 34-16,3 3 27 0,0 2-63 0,2 3 70 16,1-2-7-16,2 4-16 0,3-5-24 0,3 3-31 0,0 0 6 15,0 0-23-15,-10 6-19 0,10-6-12 16,0 0-237-16,0 0 114 0,12 12 76 0</inkml:trace>
  <inkml:trace contextRef="#ctx0" brushRef="#br0" timeOffset="100501.84">23698 9282 66 0,'10'0'109'0,"-1"-4"-37"0,0 4 41 0,1 0-29 15,1-2-31-15,-3 4 9 0,0 3 43 0,3-2-28 0,-2 5-13 16,1 0 8-16,0 0-48 0,0 3-29 0,-3 0 12 15,1 1 45-15,-2 2-51 0,1-2-9 0,-5 3 68 16,5-1-7-16,-5 2 14 0,-1 1-85 0,-2-1 66 0,2 0 7 16,-1-1-16-16,-2 0-84 0,2 0 62 0,-1-1-22 15,-2 0 27-15,-1-2 21 0,2 0-21 0,-5 0-8 16,1 0-57-16,5-4-1 0,-6-1 26 0,3 0 33 0,-2 0 32 16,-1-4-23-16,1-1-43 0,6-2-26 0,-9 3 87 15,9-3-81-15,-6 0 74 0,1-1-46 0,5 1-14 0,-9-6 67 16,9 6-91-16,-5-8 8 0,5 8 8 0,0-12 26 15,-3 3-26-15,2 1 5 0,1-2 13 0,0 2 33 16,2-8-47-16,0 4-22 0,3 1 55 0,4-4-12 16,-4 0 70-16,6 1-53 0,8-6-28 0,-4-2 81 0,5-3-28 15,0 9-33-15,2-2-28 0,-1 1 8 0,-2 4 11 16,-5 3-13-16,1 0-3 0,-2 3-4 0,0 2-11 16,-3-2-9-16,0 4-10 0,-3 2-2 0,1 0-14 15,-4 1-178-15,0 2 84 0,-4-2 56 0</inkml:trace>
  <inkml:trace contextRef="#ctx0" brushRef="#br0" timeOffset="101217.22">24138 9399 23 0,'3'-10'83'15,"-2"3"7"-15,-1 3 8 0,3-1 0 0,-1 2-28 16,-2 3-34-16,2-9 44 0,-2 9-34 0,1-10 0 0,0 5 3 16,-1 8-1-16,0-3-12 0,0 0-28 0,0 0-14 0,-4 9 41 15,4-9-45-15,-2 10 41 0,1-3-9 16,-1 0-32-16,2 5-1 0,0 4 15 0,-1-3 7 0,2 1 10 15,1-1-80-15,-1 2 59 0,3-3-6 0,-3 0 6 16,1 2 9-16,3-3-15 0,1 0 4 0,0-1 36 0,-2-1-21 16,1-2 21-16,1 1-6 0,0-6 2 15,-2 3-10-15,7 0-43 0,-5-2 43 0,1-3-30 0,-1 2 17 16,2-4 21-16,-2 1-47 0,0-1 50 0,0 0-51 16,5-3 53-16,-2 0-56 0,1-2 57 0,0-1-29 0,-1-4-23 15,0 1 6-15,-2 0 52 0,0 0-2 0,1-2-51 16,-3-1 32-16,2 3 36 0,-1-1-6 0,-1-1-80 0,-3 0 6 15,4 1 43-15,-5 4-21 0,2-3 77 16,-1 1-101-16,-1 6 33 0,-1 4-29 0,2-10 68 0,-2 7 13 16,1 2-4-16,-1 1-3 0,0 0-84 0,0 0-1 15,0 0 6-15,0 0-12 0,-6 13 18 0,5-8 88 16,-2 6-97-16,1-1 39 0,2 2-23 0,-4 1-8 16,3 3 95-16,0-2-59 0,-1 3-20 0,0 0 89 0,4 2-100 15,-4 1 97-15,2-2-34 0,-4 2-75 0,3 1 51 16,0 1 10-16,-2 12 11 0,-2-3 4 0,5-4 19 0,-4-5-18 15,0-4 10-15,-1 3-4 0,-2 7-4 0,-1 1-10 16,2-7-3-16,0-2 5 0,3-3-16 0,-6-1-10 0,5 1 2 16,-3-5 9-16,2 1-20 0,1 1 14 0,-1-2-16 15,-1-1 2-15,1 0 15 0,2-4-8 0,0-2-17 16,0 2 17-16,-1-3 16 0,2 0-30 0,-1 0 20 16,-2-2 7-16,5-2-19 0,-6 6-7 0,6-6-23 15,-6 0 43-15,6 0 4 0,0 0 5 0,-7-5 0 0,7 5 9 16,-5-6-14-16,-1 2 4 0,4-5 9 0,0 0-1 15,-1 1-12-15,1-5 9 0,1 1-22 0,2 3 8 0,1-3-7 16,-1 0-3-16,4-1 7 0,2-2-1 0,0 1-27 16,9-10-53-16,0 2-85 0,4 1 92 0,0 1-58 15,2 3-24-15,-1 1-14 0,-4 4-27 0,-7 9-410 0,3-4 197 16,-5-1 132-16</inkml:trace>
  <inkml:trace contextRef="#ctx0" brushRef="#br0" timeOffset="108051.82">19099 4322 54 0,'0'-4'74'0,"0"4"-27"0,-2-2 25 0,2 2-9 16,2-5-15-16,-2 5-1 0,0-5 11 0,0 4-1 0,-2-3-11 16,2 4-11-16,0-2 17 0,0 2-12 0,0-6-33 15,0 4-8-15,0 2 19 0,2-4-15 0,-2 4 1 16,-2-3 12-16,2 3-12 0,0 0 42 0,0 0-54 15,0-4 2-15,0 4 27 0,0-3-15 0,0 3 20 0,0 0-3 16,0 0-31-16,0 0 27 0,0-4-38 16,0 4 4-16,0 0 36 0,0 0 1 0,0 0 23 0,0-3-11 15,0 3-10-15,0 0-49 0,0 0 52 0,0 0-5 16,0 0-54-16,0 0 18 0,0 0 53 0,0 0-35 0,0 0 11 16,0 0-49-16,0 0 57 0,0 0-23 0,0 0 24 15,-3 8-76-15,3-4 86 0,-1-2-65 0,1 1 16 16,-2 0 2-16,1-1 32 0,1 2 6 0,-1 0-17 0,1 1-4 15,-2-1-20-15,0 0-7 0,1 0 7 0,-2 0 5 16,2 0-10-16,-1-1 58 0,-1 1-8 0,3-1-53 16,-2 1 4-16,2-1 52 0,-1 2-45 0,0 0 48 0,1 2 3 15,0-2-35-15,0-5-19 0,-3 7 63 0,3-3-79 16,-1 2 56-16,-1-1 9 0,0 0-46 0,2-2 15 16,0-3-24-16,-1 9 42 0,0-7 3 0,-2 5 9 15,3-2 0-15,-1 1-17 0,-1-2 12 0,2-2-5 0,-2 10-17 16,1-8-6-16,-1-3 34 0,1 2-18 0,1-3-39 15,-1 6 37-15,-2-2-8 0,3-4-30 0,0 8 20 16,0 5 23-16,0-6-32 0,-1-5 6 0,1 6-2 16,0-3 25-16,-1 0-24 0,-1-3 31 0,4 10-7 0,-5-7-10 15,3 1 10-15,-1 3 9 0,1-2-34 0,-4 3 33 16,4-3-40-16,0-1-11 0,0 0-4 0,-2-1 59 0,2 1-34 16,0-6-24-16,-2 8 9 0,2 0 47 15,-1-3-56-15,1-1 15 0,0 4 30 0,-1-4-5 0,-1 1-38 16,1 2 40-16,1-2-11 0,-2 0-39 0,1 2 24 0,0-2-7 15,0 0-8-15,0 2 109 0,-1-2-113 0,-1 1 3 16,3 0 81-16,-1 0-23 0,1 0-17 0,-1 0 23 16,-1 5-79-16,0 0 97 0,1-3-89 0,0 1 9 15,-1-3 9-15,0 1 33 0,2-2-43 0,-1 3 45 0,0-1-44 16,1-1 33-16,-2 0-24 0,2 0 2 0,-1 0 58 16,0 1 5-16,1 1-8 0,-3-2 0 0,3 0-11 0,0 1-17 15,-1 5-36-15,-2-3 44 0,3 1-41 0,-1 0 18 16,1-3 41-16,-1 4-73 0,1-2 2 0,-2 0 16 15,2-1 62-15,-1-1-74 0,0 5 14 0,1-2-6 16,-1-1 65-16,-1 3 5 0,1-4-86 0,1 4 62 16,-1 1-49-16,-1-5 3 0,0 0 11 0,2 0-11 0,0-2 48 15,0 2-34-15,0-1 2 0,0-1 59 0,0 0-13 16,0 8 7-16,0-4-28 0,0-2-39 0,0 0 39 16,0 0 38-16,2-5-13 0,-2 6 27 0,0-3-38 0,2 10-3 15,-2-9-30-15,1-1-5 0,-1 0 8 0,0 2-10 16,0-1 11-16,0 0 33 0,-1 0-20 0,1-2-40 0,0 12 40 15,-4-1 8-15,4 0-10 0,0-7 23 0,-3-2-20 16,3 6-8-16,-1-4 6 0,1 3 7 0,-1 1-12 16,0-4-29-16,-1 3 31 0,1-2-6 0,1 1 19 15,-2 0-35-15,2-2 23 0,-1 1-2 0,0 0-2 0,1-3 0 16,1 2 3-16,-2-1-11 0,1-1-31 0,1 0 26 16,-1 1 0-16,-1-1 34 0,1-1-51 0,0 1-41 15,2 4 82-15,-3 1-69 0,1-2 82 0,0-3-15 16,0-7-79-16,-1 15 13 0,1-9 110 0,0 2-93 0,0-1-15 15,0 0 71-15,-1 0-43 0,1 1 22 0,1-1-28 16,-1 1 55-16,0-1-72 0,0 1 23 0,1 2 20 0,0-1 32 16,-1 1 4-16,-1-1-12 0,2-2-34 0,1 0-34 15,-4 1 77-15,4-2-30 0,-2 2-10 0,0 0 32 16,1-3-9-16,-1 2-47 0,0-1 57 0,0 0-62 16,0 0 47-16,0 2-49 0,0-3 64 0,0 2 3 0,0-2 15 15,0 2-73-15,0-1 58 0,0-6-106 0,-1 11 111 16,1-4 6-16,-2-3-72 0,2 2 67 0,0-1-43 0,0 1 35 15,-1-1-2-15,1 1-11 0,0 0 4 0,1 0 8 16,-2-2-22-16,1 4 7 0,0-3-36 0,0-1 20 16,0-4-66-16,0 11 102 0,-1-6-22 0,0 1-4 15,2-2 9-15,-2 7 12 0,-2-2-18 0,2-1-6 16,0-3 24-16,1 2-1 0,-2-1 0 0,2 0-3 0,-1-2-12 16,0 2 14-16,1 1-18 0,-3 4-14 0,3-2 17 0,-1 3-8 15,0-5 6-15,-2 3 1 0,1-4 2 16,2 0-1-16,-3 0-9 0,3-1 25 0,-1 0-15 0,1 2 12 15,0 1-10-15,-4 2 3 0,4 0-17 0,-4 2 18 16,0 1 0-16,2-5-12 0,0 0 11 0,1-1-5 16,0-1-1-16,-2 5-4 0,1-4 0 0,-2 1 8 0,3-1-21 15,-2 4 11-15,0-1-3 0,0-2-2 0,0-1 14 16,2 0 5-16,-2 3-10 0,-1-2 3 0,2-1-23 16,-1 0 9-16,1 1 9 0,-2 1-5 0,2-4-4 0,-1 2-3 15,0-2 5-15,1 0 20 0,-1 2-17 0,1-2-9 16,0-1 13-16,1 1-3 0,-3 4-6 0,1-1-17 0,0-3 19 15,2 2-3-15,-2-2 23 0,0 2-6 16,1-3-19-16,-1 1 2 0,2 1 17 0,-1-1 3 0,0 1-5 16,1 0-1-16,-3 3 0 0,2-1-33 0,-1-1 44 15,2-1-14-15,-3 0 0 0,3-1 8 0,-2 1-39 0,2 0 33 16,0-1-4-16,-2 0 0 0,2 2 7 0,0-1-4 16,-1-1 9-16,0 3-27 0,0-3-6 0,1 0 0 0,0 2 8 15,-2 0 16-15,2-1 3 0,-1-2-29 16,0 3 17-16,2-2 1 0,-4 5-6 0,2-3 12 0,1 1-6 15,-2-1-8-15,2 0-6 0,1-2 4 0,-3 0 27 16,2 2-19-16,0-2 16 0,-1 2-12 0,2-2-7 16,-1 0 16-16,0 0-23 0,-1 2 3 0,1-2 27 0,-4 5 0 15,4-6-22-15,-4 6 21 0,5-3-22 0,0-2-3 16,-2 0 20-16,2-5-11 0,-1 10-1 0,1-4 0 16,0-6 5-16,0 8 0 0,-2-3-11 0,2 1 18 0,0-6 3 15,0 9-8-15,-2-7-5 0,1 3-6 0,1-5-1 16,-1 8 16-16,1-8-14 0,0 7 3 0,0-7 8 0,1 7-9 15,-2-2 11-15,1-5-4 0,0 8-5 0,0-8-4 16,0 6 16-16,0-6-16 0,0 8 12 0,0-8-4 16,0 6-5-16,0-6 0 0,0 7-3 0,0-7 5 15,0 6 2-15,0-6 0 0,1 4 12 0,-1-4-21 0,0 0 9 16,0 6 1-16,0-6-6 0,0 0-1 0,1 4-7 16,-1-4 19-16,0 5-11 0,0-5 5 0,0 0-3 0,0 0-1 15,0 5-6-15,0-5 7 0,0 0-16 16,2 4 27-16,-2-4-11 0,0 0-8 0,0 0 4 15,0 8 8-15,0-8-6 0,0 0 15 0,0 0-13 0,0 0-4 16,-7 4 7-16,7-4-2 0,0 0 1 0,0 0-10 0,0 0 7 16,0 0 9-16,0 0 5 0,0 7-17 0,0-7 1 15,0 0-3-15,0 0 8 0,0 0 1 0,0 0 0 16,0 0 4-16,0 0-13 0,0 0 3 0,0 0 8 16,0 6-7-16,0-6 8 0,0 0-5 0,0 0 2 0,0 0-3 15,0 0 2-15,0 0 1 0,0 0-6 0,0 0 8 16,0 0-5-16,0 0-3 0,0 0 12 0,0 0-18 0,1 5 19 15,-1-5-3-15,0 0-12 0,0 0-6 16,0 0 21-16,0 0-23 0,0 0 20 0,0 0-13 0,0 0 12 16,0 0-8-16,6 2 6 0,-6-2 0 0,0 0 2 15,10-2-8-15,-10 2 2 0,6 2-4 0,-6-2 7 0,7-2 5 16,-7 2-6-16,5-1-6 0,-5 1 3 0,6-3 5 16,-6 3-5-16,9-1-4 0,-5 1 2 0,-4 0 15 0,9-1-15 15,-4 1 7-15,0-2-3 0,0 0 8 16,1 2-9-16,1 0-4 0,-2-1-2 0,2 1-5 0,-2-2 15 15,2 2-3-15,-7 0 6 0,13-2-8 0,-7 1 5 16,3 1 7-16,-1 0-18 0,-2-1 5 0,1 0-9 16,2 0 17-16,-4 1 2 0,2 0-10 0,1 0 5 0,0 0-3 15,-1-1-4-15,1 1 8 0,0-2-4 0,5 2 0 16,-2-3 11-16,2 3-9 0,-5-2-3 0,6 2 8 16,0-2-2-16,-3 2-7 0,3-1 1 0,0-1 0 0,-2 0 5 15,3 1 2-15,-2-2-8 0,0 3 5 0,1-1-9 16,0 1 12-16,-2-1-1 0,4-1-14 0,-3-1 15 0,1 2-15 15,-2-1 13-15,1 1 3 0,0-1-3 0,1 1-3 16,-4-1-2-16,3 2 0 0,-4-2 7 0,1 2 0 16,2 0-3-16,1-2-11 0,-2 2 4 0,-3-1 4 15,2 1 4-15,3-1-15 0,0-1 2 0,0 1 4 0,-2-1 5 16,4 0 14-16,-1 1-17 0,1 1 9 0,-2 0-6 16,0 0-3-16,1 0-4 0,-1-2 6 0,0 1 12 15,-2 1-7-15,-2-1-6 0,1 1 1 0,-1 0 3 16,-2 1 0-16,8-1-3 0,-3 0 2 0,-2 0 5 0,4 0-5 15,-4 0-1-15,0 0 6 0,3-1-8 0,-2 1-1 16,0 0 3-16,3 1 5 0,0-1-5 0,-1 1 2 0,1-3 7 16,-2 3-8-16,4 0 2 0,-2-1-5 15,0 0-2-15,1 2-2 0,-2-4 15 0,4 4 10 0,-5-2-22 16,4 0 3-16,-1 1-2 0,0 1 2 0,1-2 3 16,-1 1 4-16,-1-1-9 0,4 1-1 0,-5-1 3 0,3 0 7 15,0 3-3-15,-2-3-15 0,0 0 15 0,2 0 2 16,-2 1-6-16,2 2 4 0,-2-3-15 0,1 0 19 0,-2 0-17 15,2 0 5-15,0 0 3 0,1 0 7 16,-1 0-11-16,1 2 8 0,-2-4 3 0,1 2-9 0,-1 2 4 16,2-2 0-16,-1 0 11 0,0 0-15 0,-1 0 4 15,0 0 2-15,0 0-7 0,-5 0 3 0,7-2-3 16,-2 2 10-16,1 2-7 0,0-2 0 0,-1-2 15 0,-1 2-14 16,4 0 1-16,-4 0-4 0,-3 0 8 0,4 2-1 0,0-4 0 15,0 2-10-15,-3 0 18 0,1 0-10 16,1 0-11-16,3 0 17 0,-3-2-14 0,0 2 13 0,0 0 2 15,-3 2-10-15,4-4 1 0,0 2 3 0,1 0-4 16,-2 0 0-16,-1 0 7 0,-2 0-7 0,4 0-2 0,0 0 7 16,-4 0-13-16,1 0 19 0,-2 0-7 15,-1 0-6-15,0 2-12 0,0-2 16 0,0 0-4 0,7 0-2 16,-3 0-7-16,-8 0 14 0,6 0-2 0,-2 0 2 16,6 0-8-16,-6 0 8 0,1 0 1 0,2 0-7 0,-3 0 13 15,0 2-15-15,-1-4 10 0,7 4-7 0,-3-2 3 16,3 0 0-16,-6-2 7 0,2 4-11 0,5-2 2 15,-5 0 10-15,1 2-12 0,-4-2 3 0,8 0 4 16,-3 0-2-16,-3 1 1 0,1-1 13 0,-4 0-19 0,-6 0 4 16,22 2-2-16,-11-1-3 0,-2-1-2 0,4 1 6 15,1 0-2-15,-1 1 6 0,-4-2-5 0,0 0-2 0,0 2 3 16,-9-2-2-16,14 2 9 0,-8-2-5 0,-6 0-13 16,13 1 14-16,-6-1 6 0,1 0-7 0,-8 0-4 15,13 0 5-15,-7 1-1 0,-6-1-6 0,15 3 4 16,-10-3-1-16,-5 0 8 0,16 0-19 0,-9 1 15 0,0-1-8 15,3 0 11-15,-10 0-8 0,20 2 2 0,-10-2 9 16,-3 2-4-16,1-1 1 0,-8-1-4 0,13-1 3 0,-13 1 12 16,15 0-21-16,-8 1 5 0,-7-1-3 0,13 0 0 15,-6 0-2-15,-7 0 1 0,14 0 5 0,2-1 3 16,-7 1-2-16,1 0-1 0,-1 0 5 0,-2 1-2 16,2-1-4-16,4 0 1 0,1-1-1 0,-5 1 1 0,0 0 0 15,0 0-8-15,-4 0 2 0,2-2 6 0,-1 1-4 16,-6 1 10-16,14 1-5 0,-8-1-5 0,1-1 0 0,-7 1 3 15,9 0 4-15,-4-1-4 0,0 0-2 0,-5 1 3 16,0 0 2-16,14-2 2 0,-14 2-15 0,13 0 11 16,-7 0 5-16,0 0-10 0,-6 0 2 0,11-1-3 15,-3 1 20-15,-8 0-14 0,11-1 5 0,-11 1-10 0,14 1 9 16,-14-1-2-16,10 0-20 0,-5 0 15 0,-1 0 18 16,-4 0-15-16,0 0-8 0,16-1 7 0,-16 1 5 0,7 0-1 15,-7 0-10-15,0 0-1 0,9-1 23 16,-9 1 7-16,4 0-20 0,-4 0-4 0,5-2-4 0,-5 2 3 15,0 0-15-15,0 0 28 0,0 0-10 0,9-3 3 16,-9 3-10-16,0 0 8 0,0 0-1 0,0 0 6 16,0 0-3-16,0 0 0 0,0 0 5 0,0 0 25 0,8 3-38 15,-8-3-2-15,0 0 2 0,0 0-3 0,0 0 2 16,0 0 9-16,0 0-13 0,0 0 3 0,0 0 6 16,0 0-6-16,0 0 7 0,0 0-2 0,5 0 2 0,-5 0-11 15,0 0 15-15,0 0 3 0,0 0-10 0,0 0-6 16,0 0 11-16,0 0 5 0,0 0-6 0,0 0-4 0,0 0 6 15,0 0-2-15,0 0 4 0,0 0-6 16,0 0 5-16,0 0 1 0,5-7-4 0,-5 7-10 0,0 0 10 16,5-7-1-16,-5 7 0 0,0 0 3 0,0 0 7 15,4-9-4-15,-4 6-2 0,0 3-5 0,0 0 20 0,1-8-24 16,-1 8 12-16,0 0-2 0,3-7 4 0,-3 7 2 16,3-7-1-16,-1 4-7 0,-2-3 8 0,2 1-4 15,-2-1-1-15,0 6-3 0,4-9-8 0,-4 2 16 16,2 2-19-16,-1 1 2 0,2-8 18 0,1 5-14 0,-2-2 18 15,0 2-13-15,0 0-5 0,1-3-8 0,1 3 21 16,-4-1 9-16,3 2-33 0,-1-1 32 0,0 1-4 0,0 2-4 16,-2-6 4-16,4 1-34 0,-4 1 18 0,3-4 5 15,-1 5 12-15,-1 0-23 0,-1 7-3 0,2-15 31 16,0 5 2-16,-2 0-4 0,0 2-36 0,1 0 18 16,-2-5 4-16,2 5 13 0,-1-1 2 0,0-3-9 0,0 0-24 15,0 3-7-15,0 1 0 0,3 1 29 0,-3-4-19 16,0 3 0-16,0 8 3 0,0-14 16 0,0 14-22 0,0-10 15 15,0 10 21-15,-3-13-5 0,6 8-23 16,-3 5-1-16,0-11-4 0,0 11 16 0,0-10 4 0,0 10 6 16,0-12-9-16,0 5-13 0,0 7 27 0,0-13 1 15,0 6-17-15,0 7 16 0,-3-14-8 0,6 9 11 0,-3 5-24 16,-3-15 19-16,3 8-12 0,0 7-7 0,0-14-10 16,3 1 19-16,-3 2-5 0,0 3 0 0,0 1 10 0,0 7-14 15,0-15 11-15,-3 8-20 0,3 7-26 16,0-14 44-16,-1 6-39 0,1-4 2 0,0 1 33 0,0 0-10 15,-2 1 13-15,2 1-6 0,0 0-28 0,0 3 66 16,0 6-67-16,0-12 35 0,0 4-43 0,-2 1 46 0,2 0 1 16,-1 0-40-16,1-1-1 0,0-3 42 0,0 1-34 15,-2 4 27-15,2-2-26 0,0 1 31 0,-5-3-25 16,5 2 16-16,-2-1 4 0,2 1 98 0,0 1-114 16,0 1-30-16,-2 0 40 0,0 2-16 0,0-3-22 0,2 1 17 15,0-1 11-15,-1-3-9 0,-1 3 22 0,2-1-2 16,-2 1-29-16,0 0 0 0,2 2 3 0,-2-2 35 0,-1 2-1 15,3-2-20-15,0 2 5 0,0-2-6 16,2-5 13-16,-2 2 0 0,0 4-11 0,-2 0-16 16,2 0 35-16,0 0 7 0,0 1-1 0,0-2-13 0,0 0-28 15,0 2 5-15,0-1 7 0,-2 0 28 0,2 0-17 0,0 6-5 16,0-11 14-16,0 4 2 0,-2 2-26 0,2-3 1 16,0 1 16-16,2 0-10 0,-4 0 5 0,4 2-7 15,-2-3-2-15,2-4 20 0,-2 3-19 0,0-3 21 16,2 2 19-16,-4 3-30 0,2-1 18 0,2 3 9 0,-2 0-45 15,0-3 25-15,0 2-7 0,0 1 4 0,0-2 13 16,0 7-31-16,0-13 1 0,0 6 25 0,0 7 13 0,1-13-28 16,-1 7 1-16,0 6 17 0,0-14-31 0,2 7 18 15,-2 0-5-15,0 7-4 0,0-12 4 0,0 12 5 16,2-19 5-16,-2 9 1 0,0-3 12 0,2 3-21 16,-2-1-7-16,0 1 8 0,0 2 17 0,2-4 8 0,-1 5-6 15,-1-2-8-15,0 1 17 0,2 3-24 0,0-2-1 16,-2 1 7-16,2 0-28 0,-2-1 24 0,2 0 5 0,0 1-2 15,1-5 13-15,-3 3-22 0,2-1-3 0,-2 2-25 16,5-4 9-16,-5 1-4 0,0 2 8 0,1-1-5 16,2 3 40-16,-3-1-36 0,0 2 5 0,0-3-2 15,2 1-8-15,-1 2 12 0,0-2 11 0,0 2 1 0,0-1 15 16,2 0-35-16,-3 1 0 0,2-2 14 0,0 2 21 16,-2-1-10-16,2 0-23 0,-2 0 0 0,1 0 10 0,-1 1 0 15,3-2 5-15,-3 2-7 0,2 0 6 16,0-2 4-16,0 2-7 0,0-2-10 0,-2 1 27 0,2 0-16 15,0 1 22-15,-2-2-6 0,5-3-21 0,-1 4 1 16,-4 0 5-16,2-1-11 0,0 2 3 0,-1-2 5 0,0 2 8 16,3 0 2-16,-2 0 0 0,-2-1 12 15,4-5-26-15,-1 1 15 0,1 3-7 0,-2 2 22 0,0-2-8 16,-2 0-11-16,2 2-3 0,-1 0 17 0,1-2-23 16,0 0 7-16,-2 1-8 0,2 0-4 0,0-1 11 0,-2 1 13 15,3-1-13-15,-2 1-7 0,0 0 0 0,0-1 35 16,2-4-33-16,0 0 24 0,-1-3-27 0,-2 5-1 15,2 2-5-15,-1 0 26 0,0-1 7 0,0 3-24 16,1-1-4-16,0-1 8 0,0-3-13 0,-2 1 20 0,0 2-9 16,2 0 17-16,-2 1-18 0,0-1 4 0,0 3 15 15,0-2-19-15,2-1 7 0,-2 7-3 0,0-12 1 0,0 6 0 16,-2 0 19-16,2 6-29 0,0-12 21 0,2 7-16 16,-2-2-2-16,0-3 13 0,-2 0 12 0,2 3 6 15,0-1-14-15,0 1-4 0,0 1-22 0,2 1 29 16,-2-1-24-16,0 6 7 0,-2-11 21 0,2 5 1 0,0 0-34 15,2 2 1-15,-2 4 5 0,-2-11 2 0,2 6 16 16,0 5 4-16,0-12-4 0,0 8-23 0,0 4 23 0,0-8-3 16,0 8 3-16,0-9-19 0,0 5 6 15,0 0 17-15,0 4 4 0,0-11-31 0,0 11 26 0,0-6-23 16,-2 2-3-16,2-2 15 0,0 4 1 0,0-3 9 16,0 1-31-16,0-1 15 0,0 2 4 0,0-1 9 0,-2 1-9 15,2 0 3-15,0 3 13 0,0-4-33 0,-2-1 9 16,4 3 12-16,-2-1 12 0,0 1-27 0,0-1 23 0,0 3-2 15,0-2-1-15,0 2-5 0,-2-5-19 16,2 5 18-16,0 0 9 0,-2-3-22 0,2 3 21 0,-1-4 8 16,1 4-29-16,0 0 22 0,0 0-24 0,1-3 35 15,-1 3-9-15,0 0 7 0,0 0-4 0,0 0 2 0,-2-3-8 16,2 3 3-16,0 0-37 0,0 0 19 0,0 0-14 16,0 0-5-16,-3-1 25 0,3 1 18 0,0 0-27 15,0 0-5-15,0 0 33 0,0 0-13 0,-5 1-24 16,1-2 8-16,-1 0-2 0,1 1 14 0,-1 1 13 0,1-2-20 15,0 1 19-15,2 0-7 0,-3 0-16 0,1 0-7 16,-2 1 7-16,2-1-2 0,0 1 31 0,-3 1-25 0,3-2 15 16,-2 1-11-16,2-1-2 0,-2 0 15 15,0 0-22-15,-1 0 16 0,2 0-9 0,-4 3 9 0,3-3 1 16,-1 0-17-16,2 0 18 0,-4 1-16 0,0-1 5 16,-2 1 17-16,1 2-2 0,-3-1 6 0,0 0-12 0,-1 1 16 15,1-1-20-15,-1 1 19 0,1-2-9 0,1 3-5 16,-3-3 33-16,1 0-39 0,-1 1-15 0,2 1 13 0,-1-1-17 15,3 1 10-15,1-3-1 0,-1 2-12 16,-1 0 35-16,-1 0 5 0,3 1-27 0,-2-2-3 0,1 2 1 16,0-2 20-16,-1 4-5 0,1-3-3 0,0 0 0 15,-2 1 9-15,6-2-11 0,-5 1 17 0,1 3-14 0,0-1 10 16,-1-4 1-16,-1 4-27 0,-2-2 20 0,1-1-4 16,3-1 6-16,-3 4-23 0,-1-2 12 0,0-1 2 15,0 0 14-15,-2 2-27 0,1 0 22 0,-2-2 6 16,3 1-8-16,-2-1-1 0,2 2 12 0,-6-2-28 0,5 2 0 15,-1-3-6-15,-2 3 20 0,2-3-7 0,-3 2-2 16,1 0 21-16,1-1-26 0,-1-1 24 0,0 1-9 0,1-1-9 16,0 0 7-16,-3 3-1 0,2-2 7 15,-2-2 1-15,2 2-13 0,-1 0-10 0,1 2 11 0,0-2 18 16,-1-1-12-16,2 0-10 0,1 1 9 0,-2-1 3 16,1 0-1-16,-3 1-3 0,4 0-11 0,0 2 15 0,-2-2-24 15,3 1 5-15,-3 0-2 0,-1 0 16 0,4 1 6 16,0-2 6-16,-2 1-29 0,1 0 9 0,3 1 17 15,-6-2-18-15,1 2 14 0,1-3 5 0,3 1-5 16,-2 2-22-16,6-3 11 0,-2 2 7 0,1-1 2 0,1-1-22 16,-2 2 8-16,5 1 6 0,-2-1 6 0,4-2-11 15,-1 0 18-15,1 3-7 0,0-3-7 0,6 0-2 0,-12 0 3 16,5 0 11-16,2 0-2 0,5 0 2 0,-11 0-7 16,3 0 15-16,2-3-10 0,0 3-19 0,-2 0 25 15,0 0 1-15,2-2 3 0,-2 2-20 0,-1 0 3 16,4-2-13-16,-8-1 14 0,2 2-6 0,0 0 14 0,0 0-18 15,2 1 18-15,2-3-11 0,-4 2 0 0,0-2-4 16,0-1 2-16,1 0 6 0,-2 0 6 0,2 4 2 0,1-2 1 16,2 0 3-16,0 2-6 0,1 0-10 0,-2-1 5 15,2 0-5-15,-4 0 14 0,5-1-2 0,-6 0 5 16,0 0-13-16,2 2-11 0,3-1 18 0,-8-2-10 16,5 1 0-16,2 0 11 0,-2 1-18 0,2 0 2 0,0-2 8 15,2 2 14-15,-5-1-23 0,0 0 9 0,2-1 1 16,0 2 5-16,2 1-13 0,0-3 1 0,-1 2 19 0,2-1-14 15,-1 1-15-15,0-2 26 0,-5 0 4 0,1-1-21 16,2 3 6-16,-3-4-6 0,3 4 1 0,2-3 8 16,-1 1-1-16,-3-1-6 0,2 0 4 0,2 3-32 15,1-1 37-15,-1-1 8 0,0 0-4 0,-1 1-26 0,-2-1 27 16,-3-1-21-16,5 0 4 0,-1 1 0 0,3 1-5 16,-1-1-3-16,0 1 7 0,-1 2 28 0,-4-6-37 15,0 2-6-15,3 2 34 0,-2-1-29 0,0 1 33 16,2 0 2-16,3 1-48 0,-2-1 40 0,0 1-30 0,-6 0 19 15,3 0 20-15,1-1-27 0,-4 1 14 0,2 1-26 16,-2 0 30-16,-4-1-19 0,6 1 27 0,1 0-17 0,1-3-21 16,0 3-3-16,0 0 10 0,0-1 1 15,0-1 9-15,0 2 29 0,0-1-17 0,1 0-22 0,0 1 17 16,0-1-8-16,1 1 26 0,1-2-4 0,-9 0-30 16,3 0 20-16,-1 2-24 0,2-2 32 0,2 2 0 0,-4-3-31 15,3 2 16-15,1 1-13 0,0-1 5 0,1 1 14 16,-3-2-10-16,-3 0 22 0,5 2-1 0,-1 0-16 15,-2-2 0-15,1 1-15 0,-1-2 38 0,2 3-26 16,2-1-1-16,-6-1-5 0,1 1 28 0,2-1-5 0,-3 1-29 16,2-2 4-16,-2 1 24 0,4 2 1 0,1-2-35 15,-1 2 9-15,4-3 51 0,-1 3-24 0,2-1-25 0,0 0 3 16,-1-1-4-16,0 1 13 0,3 0 0 0,-4 1-13 16,6 0 35-16,1 0-17 0,-7-1-20 0,5 1 25 15,-2-1-53-15,2 0-61 0,2 1 48 0,0 0-90 16,-6-3 20-16,5 3-18 0,-1-2 27 0,2 2 23 0,-3-1-3 15,3 1-16-15,0 0-8 0,-4 0-7 0,3 3 8 16,0 0-297-16,-2 1 139 0,-2-3 92 0</inkml:trace>
  <inkml:trace contextRef="#ctx0" brushRef="#br0" timeOffset="110068.81">17067 4039 5 0,'0'-12'91'0,"0"1"-22"0,-1-2-17 0,-1 5 6 16,2 0 6-16,0 2-23 0,-1 2 15 0,0 1 15 0,1 3-28 15,0-10-4-15,0 10-25 0,-2-5 9 0,2 5-7 16,0 0-3-16,0 0 2 0,0 0-5 0,-7 13 5 16,6-6-17-16,-2 9 2 0,1 1 2 0,2 1 25 15,0 3-7-15,0-1 2 0,0 3-23 0,0 0 23 0,0 10-3 16,-2 1-5-16,0-7-13 0,2 0 18 0,-2-4-13 16,2-2 7-16,2 0 3 0,-1-3-14 0,-2 3 0 15,-1-4 4-15,2-1 5 0,-1-2-3 0,2-3-7 0,-2 2 9 16,1-3-1-16,-1-1-1 0,1-1 22 0,-2-5 10 15,2 3-18-15,0-6 17 0,2 2 7 0,-2-2-19 16,0 7 18-16,0-7-3 0,0 0-60 0,0 0 43 0,1-12 11 16,-1 12-63-16,0-12 50 0,3 2-66 0,-2-2 46 15,2-1-46-15,-1 0 66 0,2-2 2 0,0 0 0 16,2 1-68-16,-2 0 39 0,4-1-31 0,-3 3 0 16,2 2 15-16,2-1 5 0,-2 2-4 0,3 1 17 0,1 2-11 15,1 2-28-15,-1 1 48 0,2 1-25 0,0 0 28 16,1 5-5-16,-1-2-26 0,-1 5 42 0,0-2-21 15,0-1 10-15,-2 4-33 0,0 0-4 0,-2 0 27 16,0 2-10-16,-2-1-2 0,2 2 13 0,-3 1 27 16,0-1-24-16,-3-3 2 0,2 8 29 0,-1-8-40 0,-2-1 15 15,-2 1-25-15,-2 0 14 0,2 0 23 0,0-4-13 0,-3 6-12 16,-1-1-4-16,1-3 22 0,-5 4 10 0,5 3-8 16,-3-6-10-16,-2 0-6 0,1 1 11 0,-5-4 6 0,4 0-11 15,-1 4 25-15,-3 0-3 0,0-2-16 16,1 5 13-16,-1-10-18 0,1 4 20 0,0-1-39 0,3-5 43 15,-5 1-33-15,3 6-2 0,5-9-14 0,6 4-7 16,-14-4 15-16,14 4-26 0,-7-1-14 0,4-2-10 0,3 3-35 16,1-5-245-16,1 3 113 0,6-6 74 15</inkml:trace>
  <inkml:trace contextRef="#ctx0" brushRef="#br0" timeOffset="110563.89">17499 4217 34 0,'-6'1'54'0,"-3"7"-6"0,0 0-16 0,1 1 0 0,-1-2 15 15,2 4-21-15,1 1 0 0,3-1-2 0,-1 1-1 16,2 1 8-16,2-1-5 0,2 0-15 0,-1-3-12 16,3 1 32-16,0 1-16 0,2 1-3 0,0 2 100 0,-1-8-117 15,2-1 0-15,0 1 5 0,0-1 16 0,1-2-58 16,-3 0 74-16,0-3-20 0,-1 3 22 0,-4-3-8 16,11-3-5-16,-6 3 9 0,-5 0-9 0,6-5-7 15,-1 1 4-15,-3 1-1 0,1-2 3 0,-2 0-13 0,0-1 10 16,1 1 1-16,-2-2-13 0,0-7 25 0,-2 3-18 15,2 1-5-15,-1 3 2 0,-2-3-70 0,2 1 76 0,0 2 3 16,0 1-18-16,-1-1 1 0,1 3-10 16,1 4-1-16,0-8 24 0,-2 6-2 0,2 0-15 0,0 2 4 15,2-3 0-15,-2 3-6 0,0 0-12 16,0 0 15-16,0 0 4 0,9 7-5 0,-8-4 15 0,3 3-14 0,2 2 2 16,1 2 9-16,-2-1-5 0,0-1-9 0,2 3 8 15,-1-1-9-15,1 0 11 0,-1-1 4 0,3 0-2 16,-2-1 0-16,-2-1-10 0,6 1 13 0,-5 0-7 15,2 0 6-15,-1-2 2 0,1 0-9 0,0 0-10 0,-1-3-15 16,0 0-7-16,0-1-9 0,-7-2-25 16,18-2-190-16,-10 4 84 0,1-1 56 0</inkml:trace>
  <inkml:trace contextRef="#ctx0" brushRef="#br0" timeOffset="110871.02">17839 4168 61 0,'0'0'75'0,"0"0"0"15,0 0-14-15,0 0-13 16,0 0 11-16,-9 10-8 0,9-10-19 0,0 10 6 0,4-6-16 0,-4 4 29 16,4 1-1-16,1 0-38 0,0 0-4 0,4 2 24 0,-2-1-4 15,-3 3 24-15,7-4-2 0,-3-1-16 0,-1 2-71 16,1 5 91-16,-2-5-42 0,1 2 28 0,0-3-40 15,-3-1 31-15,-2 2 2 0,0-5-12 0,2 1 16 0,-3 2-39 16,-1-5 29-16,0 1 6 0,-3 2-20 0,-1 4 10 16,2-4-31-16,-2-1 8 0,0 3 27 0,-4-5-9 15,1 3 3-15,-1-3-18 0,2 0-23 0,-3-3 18 16,9 0-30-16,-8 2-10 0,8-2-10 0,-13 0 19 0,11-1-7 16,-3-3-31-16,0 2-13 0,-3-5-187 0,-1 3 91 15,6-8 60-15</inkml:trace>
  <inkml:trace contextRef="#ctx0" brushRef="#br0" timeOffset="111061.9">17885 4243 22 0,'0'18'86'0,"-5"1"-23"16,-5 10-7-16,4 1 9 0,-3-2-3 0,-1-2-13 0,-3-8 59 15,0 9-80-15,-2 1-1 0,-1-5-4 0,0 2 6 16,4-8 8-16,0-3-20 0,4-2 11 0,2 1-1 15,0-4-12-15,-1-1 2 0,2 1-7 0,1-4-8 16,2 0 11-16,2-5-43 0,0 0-37 0,2 7-162 16,-2-7 75-16,0 0 52 0</inkml:trace>
  <inkml:trace contextRef="#ctx0" brushRef="#br0" timeOffset="111457.51">18027 4292 44 0,'11'-4'85'0,"-1"0"-22"0,2 2-3 0,1-1 4 16,-2-1-19-16,3 1-14 0,2-2 17 0,-2 0-1 16,-3 1-25-16,1 1 15 0,0-2-11 0,-1-1-10 15,1 1 7-15,-3 0-10 0,-1-2 18 0,0 1-13 16,-2 1 1-16,-1-4 6 0,0 1 3 0,-2-2-9 0,-2 3-16 15,1 0 1-15,-2-1-5 0,-2 4 0 0,2-3 31 16,-4-3-18-16,-1 2-4 0,-1 2-2 0,0 3 6 0,-3 1-20 16,3-1 2-16,0 2 15 0,-3 2-10 15,-1 3 14-15,-2 0 37 0,0 2-63 0,1 2 27 0,1 2 4 16,-4 2-13-16,6 3 0 0,-3-1-15 0,3 3 18 16,2 0-6-16,1-2-1 0,0 1 14 0,3 1-6 0,1 0-2 15,1 3 34-15,1-3-5 0,2-5-6 0,1 4-30 16,1 1 33-16,1-1-4 0,1-5-11 0,0-5 0 15,2 0 3-15,0 2 2 0,1 3-13 0,1-6 16 16,0 0-2-16,-1 5-14 0,-1-5 24 0,2 4-17 0,-1-7-43 16,1-3 10-16,0 3-31 0,-1-2-19 0,-3-1-29 15,1 4-264-15,0-10 119 0,-8 7 80 0</inkml:trace>
  <inkml:trace contextRef="#ctx0" brushRef="#br0" timeOffset="112376.19">17880 4916 5 0,'0'-8'86'0,"0"1"-5"0,0 1-13 0,0-2 3 16,0 3 9-16,0 5-26 0,0-12-7 0,0 12-15 16,0-12 5-16,0 9 26 0,0-4-15 0,0 7-30 0,0 0-4 15,-3-10 33-15,5 6-52 0,-4 2 48 0,2 2-11 16,0 0-42-16,-1-3 48 0,1 3-3 0,0 0-33 16,0 0 29-16,0 0-51 0,0 17 34 0,0-8-25 0,0-2 2 15,-1 5 56-15,2 4-60 0,-1-1 56 0,-1 3 6 16,1 1-64-16,0-2 71 0,1 6-11 0,-1-2-37 15,1 13 22-15,-1-10 21 0,0-2-30 0,-1 16-1 16,1-11 19-16,0-2-5 0,-1 11 7 16,-1 0 1-16,1-8-38 0,-3 3 40 0,3-3-43 0,-3 6-4 0,0-3 42 15,3-4-21-15,0-3 12 0,-2-2-29 0,3 0 25 16,-2 9 5-16,-6 0-21 0,6-4 10 0,2-5-19 0,-4-1 42 16,2 1 5-16,0-2 0 0,2 2-1 0,0 0-1 15,0 2-2-15,-5 12 4 0,2-2 3 0,2 1 5 16,2-6-12-16,-1 6 8 0,1-9-5 0,2 12 5 0,-3-1-7 15,2-2 8-15,1 0-18 0,2 0-3 0,0 1-1 16,2 0-6-16,-1-1 7 0,0-1-4 0,-2 1-12 16,1-3 3-16,-1 4 7 0,3-5-3 0,-5-2-7 0,1-5 2 15,2 6 7-15,-1 1-1 0,-2-6-9 0,1-2 2 16,-2-2 5-16,0-1-6 0,-1 0 4 0,0 0 4 16,2 2-2-16,-4-1-2 0,1 0-3 0,-1-1-2 0,-2 1 5 15,1-1-3-15,-3 9-9 0,2-5 3 0,-1-7 0 16,4-2 3-16,-2 0 1 0,0-4-9 0,0 1 7 15,1-4-8-15,2-8 12 0,-1 13-10 0,1-13-5 16,-3 11 8-16,3-11 1 0,0 0-1 0,-2 12 4 16,2-12-4-16,0 0 4 0,-3 10-7 0,3-10-4 0,0 0-10 15,0 0 7-15,0 0-19 0,0 0-24 0,0 0-31 16,0 0 0-16,0 0-24 0,0 0-52 0,0 0 4 0,0 0 3 16,0 0-27-16,0 0-4 0,-23-19-19 0,23 19-410 15,-4-8 201-15,4 8 134 0</inkml:trace>
  <inkml:trace contextRef="#ctx0" brushRef="#br0" timeOffset="112852.25">17721 6595 99 0,'-3'-12'106'0,"-1"3"-3"0,0 1 14 0,4 8-26 16,-3-8 18-16,2 2-41 0,1 6 23 0,0 0-41 15,-3-7-15-15,3 7 34 0,-3-5-27 0,3 5-11 16,0 0-30-16,0 0 55 0,0 0-24 0,0 0 45 0,0 0-2 16,0 0-28-16,0 0 17 0,0 0 39 15,-4 23-30-15,4-23-7 0,0 12-5 0,0-12-4 16,1 14-6-16,-1-3 14 0,0-2-9 0,0 1-6 16,0-2-1-16,2 4 2 0,1 2-11 0,-2-2 8 0,3-1 4 15,-2 0-4-15,-1 2-14 0,1 0 7 0,2 1-8 16,-1-3 13-16,2 1-15 0,-2-1-4 0,0-1-6 0,0 3 3 15,-2-4 6-15,-1-9-3 0,1 14-8 0,2-6-1 16,-3-8 4-16,0 0 8 0,0 13-10 0,0-13-8 16,0 0 3-16,4 12 4 0,-4-12-4 0,0 0 5 15,4 9-4-15,-4-9 7 0,0 0-7 0,4 9 1 0,-4-9 10 16,0 0-15-16,0 0 10 0,3 8 11 0,-3-8 2 16,0 0-2-16,14 4-20 0,-14-4 0 0,16-6 23 15,-4 1-5-15,3 0-1 0,2-3-15 0,-1 4 14 16,-1-6-19-16,7-2 7 0,5-6 4 0,0 0-13 0,-3 1 15 15,3-3-8-15,-1 1-12 0,1-1 11 0,-5-1-16 16,1 1-4-16,0 2 22 0,-3-4-12 0,0 4 6 0,-5 1-15 16,-5 3-17-16,-1 2-24 0,3 0-45 0,-5 2-58 15,-2 0-22-15,2-1-26 0,-7 3-8 0,2 4-17 16,-2 4-499-16,0 0 239 0,0 0 162 0</inkml:trace>
  <inkml:trace contextRef="#ctx0" brushRef="#br0" timeOffset="113767.79">15382 5371 84 0,'-3'-8'101'16,"1"3"18"-16,2 5-5 0,-4 0-12 0,4 0-9 0,0 0-12 15,-6-4-26-15,6 4-29 0,0 0 50 0,-7 5-51 16,4-1 18-16,-2 3 20 0,1 2-62 0,-1 2-4 0,0 3 20 15,0 1-27-15,-2 0 14 0,1 3 63 0,1 0-58 16,-4 11-24-16,-2-3-6 0,6-2 72 0,1-2-70 16,-2-2 1-16,3-1 2 0,0-1 45 0,1-1 40 15,-3-1-58-15,1 1-41 0,4 0 15 0,0-2 19 0,-1-1 42 16,1 0-44-16,0-2-14 0,-2-1 7 0,1 0-4 16,1-5 20-16,0-6-25 0,0 11 31 0,3-6-36 0,-3-5-10 15,1 6-15-15,0-5-22 0,-1-1-31 16,0 0-197-16,0 0 98 0,0 0 66 0</inkml:trace>
  <inkml:trace contextRef="#ctx0" brushRef="#br0" timeOffset="113975.27">14983 5679 11 0,'-4'-1'73'16,"4"-5"3"-16,0 6-7 0,12-11-4 0,-2 4 1 15,4-1-17-15,4 1-1 0,2 2 41 0,14-5-71 16,-1-1 19-16,0 1-5 0,0 2-7 0,0 2 12 0,1-2-25 16,-2 1 10-16,-7 4 0 0,-2-6-5 0,-4 6-6 15,-1-2-5-15,-1 3-11 0,-1 0-13 0,-3 1-29 0,1 1-10 16,-2 0-163-16,-4-2 74 0,2 2 48 0</inkml:trace>
  <inkml:trace contextRef="#ctx0" brushRef="#br0" timeOffset="114701.03">15617 5766 51 0,'1'8'96'0,"2"-3"-15"16,-3 2 31-16,0-7-66 0,3 6 54 0,0-2-58 15,-3-4 1-15,3 7-4 0,-2-6 40 0,4-1 9 16,-1-1 7-16,1-1-50 0,0 0 22 0,-5 2-69 0,18-5-1 16,-9-3 56-16,1 0 26 0,0 0-44 0,0-2 21 15,-1-1 2-15,2 0-19 0,-4-5-86 0,1 1 106 16,1 1-23-16,-2-4 15 0,-1 2-43 0,-1-2 4 0,4-16 0 16,-4 5 3-16,-1 3 4 0,-2-10 11 0,-1-3 5 15,-2 0-26-15,-1 11-52 0,-2-11 61 0,0 2-74 16,-3-1-6-16,3 3 85 0,-2-1-26 0,-1 5-63 15,0-2 53-15,0 3 26 0,-2 3-73 0,-2 5 18 0,5 3 7 16,1 6 12-16,1 2-11 0,0 1 25 0,0-2-29 16,0 7 3-16,0 1-1 0,1 3 78 0,-1 4-37 0,4-3-12 15,-5 5 44-15,2 3-35 0,0 3-26 0,3 4-9 16,0-1 67-16,3 18 0 0,1-6-42 0,0-9 34 16,4 15 9-16,2 2-9 0,-1 4 1 0,-1-6-64 15,2 6 34-15,0-5 38 0,2 1-9 0,2-4 2 0,-4-1-10 16,-1-1-51-16,5-4 65 0,-5-3-37 0,-4-4-30 15,3-3 43-15,-2 0-38 0,0-1-19 0,3-3 72 0,-1 2-41 16,0-4 32-16,-2 0-26 0,3-2-2 16,2-2 53-16,-3 1-64 0,0-4 61 0,0 0-5 15,-1-1-53-15,6-4-5 0,0 0 60 0,-3 0-66 0,2-2 40 16,-1 0 36-16,-3-1-8 0,1-1-20 0,2-3 0 0,-3-1-53 16,-3 0 10-16,3 2 30 0,-5-5-54 0,1 3 61 15,1 3 32-15,-1-6-43 0,-3 5 16 0,3-2-9 16,-4 1 6-16,0 11-37 0,0-13 71 0,1-1-26 15,-1 2 0-15,0 5-17 0,0 7 23 0,2-3-6 0,-2 3-20 16,0 0 2-16,0 0-3 0,0 0 7 0,0 0 5 16,0 0 10-16,0 0-12 0,0 0-25 0,0 0 19 15,2 20 22-15,-2-13-14 0,2 0 2 0,2 5-25 16,-4-3-24-16,3 2-12 0,2 0 7 0,-3 1 30 0,0 1 16 16,-1-1 26-16,3-1-24 0,-1-3-46 0,-3 1 57 15,4 2 21-15,-2 0-33 0,0-4-46 0,0 3 51 0,1-3 17 16,-2-2 1-16,0 1-1 0,-1-1-58 0,3-1 17 15,-3-4 1-15,0 0-20 0,2 9-4 0,-2-9 62 16,0 0-77-16,2 4 34 0,-2-4-34 0,0 0-3 16,0 0-4-16,0 0-16 0,0 0-2 0,0 0-235 0,0 0 104 15,0 0 70-15</inkml:trace>
  <inkml:trace contextRef="#ctx0" brushRef="#br0" timeOffset="114883.13">16093 5256 103 0,'-6'-13'92'0,"2"3"-23"15,0 2 7-15,3 1 2 0,-1 2-59 0,2 5 22 16,-4-8-24-16,4 8 28 0,-3-6-17 0,3 6-22 0,0 0 9 16,0 0-33-16,0 0 7 0,4-8-19 0,-4 8-5 15,0 0-130-15,0 0 55 0,0 0 36 0</inkml:trace>
  <inkml:trace contextRef="#ctx0" brushRef="#br0" timeOffset="115509.98">16184 5387 69 0,'0'13'69'15,"3"-2"-7"-15,-2-1 0 0,0 2-13 0,2-1-2 16,-2 0 13-16,0 0-27 0,1-2 12 0,-1 0-9 16,0-2 5-16,-1-7-9 0,1 9 10 0,-1-9-8 0,0 11-18 15,0-11 16-15,2 7 49 0,-2-7-56 0,1 7 49 16,-1-4-11-16,-1-2 8 0,1 0-28 0,-2 1-42 16,2-2 56-16,0 0 2 0,0 0-12 0,-3-9-13 0,3 9-56 15,-3-18 42-15,0 9 15 0,5 3-6 0,-1-9-21 16,-2 5 8-16,2-6-2 0,2-6 19 0,-1 6-39 0,1 0 5 15,-2 0-31-15,2-2 28 0,1 7-33 0,-1-5 68 16,1 5-68-16,-1 4 38 0,-1 2-5 0,1 1 39 16,2-5-40-16,-3 7-9 0,2 1 33 0,-4 1 17 15,12 3-47-15,-7 1 16 0,-1-2 3 0,1-1 12 0,1 5-28 16,3 0 33-16,-3 2-17 0,1 1 3 0,-2 3-11 16,-1 1-1-16,1-6-33 0,-1 2 35 0,-2-1-26 15,1-1 21-15,-1 0 10 0,1 0-28 0,-2-4 50 16,2 1-4-16,-1 3-3 0,-1-2-7 0,1-2-5 0,-2 2 12 15,0-5-6-15,3 7-6 0,-3-7-29 0,0 0-26 16,2 3 48-16,-2-3-14 0,0 0 36 0,0 0-4 0,0 0-4 16,6-8 7-16,-6-1-33 0,3-1 18 0,-2 5-8 15,1-2 18-15,-1-7-11 0,1 1-31 0,1 4-23 16,0-2 24-16,-1 5 31 0,2 1 5 0,-1-5-33 16,1-4-16-16,0 11 10 0,0 2 19 0,3-8-24 0,-1-2 14 15,2 10 1-15,-1-1 17 0,4-3 19 0,-2 0-1 16,2 8-32-16,-1-3 30 0,1 2-25 0,0 6 17 0,-1-2 10 15,-1 3-16-15,1-3 15 0,-3 2 5 0,-2 6-14 16,0-2-2-16,-1 0-12 0,1-2-47 0,-1 5 67 16,-2-2-17-16,1 0 15 0,-1-3-19 0,-2 1-1 15,2-3-28-15,-1 5 29 0,-2-2 29 0,-1 1-26 0,1-4-38 16,0 0 58-16,0-2-19 0,1-6-35 0,-4 12 24 16,2-9-18-16,2 1-12 0,0-4-6 0,0 8 4 0,0-8-13 15,-1 2-22-15,2 1-254 0,-2 1 112 16,1-4 74-16</inkml:trace>
  <inkml:trace contextRef="#ctx0" brushRef="#br0" timeOffset="115766.12">16758 5234 63 0,'5'8'87'0,"-3"-3"0"0,-2-5-5 16,8 14-23-16,-5-4 10 0,1-2-12 0,0 2-9 16,-3 1-20-16,1-3 18 0,2 4-15 0,-5-3-5 15,2-1 0-15,0 6 20 0,2-2-36 0,-3-5 18 0,0-7-17 16,1 10 2-16,-1-10-12 0,0 9 12 16,0-9-6-16,0 8-3 0,0-8-13 0,3 7-7 0,-3-7-9 15,0 0 6-15,0 8-25 0,0-8-12 0,1 6-169 16,-1-6 75-16,0 0 50 0</inkml:trace>
  <inkml:trace contextRef="#ctx0" brushRef="#br0" timeOffset="115924.18">16771 5012 32 0,'-6'-9'65'0,"3"0"-14"0,-1 3-1 0,0 0-1 0,3 3-19 15,1 3-1-15,0 0 9 0,0 0-43 0,0 0-6 16,0 0-99-16,0 12 36 0,0-12 26 0</inkml:trace>
  <inkml:trace contextRef="#ctx0" brushRef="#br0" timeOffset="116219.43">17002 4825 51 0,'5'10'66'0,"-2"0"15"0,-2 6-2 0,0 1-39 0,-2 1 22 16,1 3 9-16,-1 12-19 0,2-9 12 0,-1 10-17 15,-1-8 7-15,-2 6-12 0,3 3-15 0,0 8 9 0,0-8-4 16,0 2 13-16,3-11-13 0,-3-4-18 0,0-2-4 15,1-1 29-15,1 1-12 0,-2-1 12 0,2-2-20 16,-2-3-28-16,2 0 34 0,-2-5-25 0,0 1 6 16,2-2 21-16,-2-1-33 0,0-7-10 0,2 12 21 0,1-7-35 15,-3-5-9-15,10 3-12 0,-7-1-16 0,9 1-225 16,1-5 98-16,-4 1 64 0</inkml:trace>
  <inkml:trace contextRef="#ctx0" brushRef="#br0" timeOffset="116388.19">17100 5234 34 0,'7'-6'86'15,"3"-5"0"-15,0 3-18 0,0 0 11 0,2 2-21 16,2-3-17-16,0 2 45 0,1 1-8 0,0 0-18 0,1-3-16 16,-2 3 3-16,3 2-36 0,-2-1-11 0,-1 1 11 15,0 1-28-15,-1-1-35 0,-3 1-188 0,-3 2 80 16,-1-2 52-16</inkml:trace>
  <inkml:trace contextRef="#ctx0" brushRef="#br0" timeOffset="119635.92">16743 7086 55 0,'-2'-14'81'0,"0"6"3"0,-1-3-15 0,3 3 11 16,-1 1-21-16,1 7 3 0,-2-10 21 0,1 7-22 0,1 3-2 15,0 0-34-15,-4-9 26 0,1 9-11 0,3 0-11 16,0 0-9-16,-8 1 12 0,8-1-12 0,-9 11 23 16,3-4-48-16,-3 3 14 0,0 2-8 0,1 2-12 15,-3 1 68-15,0 10-69 0,0 3 59 0,-1-4-61 0,6-2 16 16,-4 5-15-16,5-7 49 0,0-4 23 0,3 1-48 15,1-3 27-15,1 1 0 0,0-1-29 0,3 1 31 16,0-1 9-16,1-1-24 0,1-2-26 0,-1 2 24 0,4 1-2 16,1-6-17-16,-2 2 30 0,2-1-31 0,2 0-12 15,0-2 5-15,1-3 39 0,-1 0-5 0,-1 0-26 16,2-3-8-16,-1 0 24 0,-2 0-10 0,-1-1-50 0,-2-2 20 16,-6 2 5-16,0 0-37 0,19-2-11 0,-15-1-10 15,-4 3-18-15,14-10-20 0,-10 3-229 0,1 0 112 16,0-2 76-16</inkml:trace>
  <inkml:trace contextRef="#ctx0" brushRef="#br0" timeOffset="119818.21">16706 7265 76 0,'0'0'83'0,"2"-12"-23"0,-2 12-17 0,9-6 10 15,-1-2 3-15,2 3-22 0,0-2 1 0,0 1-8 16,1 1-7-16,1-1-15 0,-3-1 4 0,0 3-28 0,0-3-11 16,1 0-122-16,-5 4 52 0,-1-1 32 0</inkml:trace>
  <inkml:trace contextRef="#ctx0" brushRef="#br0" timeOffset="120017.9">16711 7051 74 0,'5'-9'66'0,"1"2"-11"0,3 0-9 0,-1-1-6 15,1-1 16-15,1 2 4 0,-2-1-11 0,2 6-27 0,1-4 24 16,1 2-28-16,-2-1 11 0,1 1-1 0,0-1-18 16,-11 5 14-16,14-3-16 0,-14 3 20 0,10-5-19 15,-10 5-24-15,10-2-13 0,-5 2 11 0,-5 0-25 16,10 5-148-16,-3 0 64 0,-2-1 42 0</inkml:trace>
  <inkml:trace contextRef="#ctx0" brushRef="#br0" timeOffset="120453.82">16985 7079 54 0,'0'10'80'16,"2"3"-8"-16,1-3 1 0,-1 1-13 0,0 0-21 15,-2 2 35-15,2 1-22 0,3-1-22 0,-4-2 28 16,0 2-12-16,-1 1-12 0,1-2 24 0,1 3-39 0,-2-1-19 16,1-3 28-16,-1 2 5 0,0-5-2 0,0 2-26 15,0-3 18-15,0-2-1 0,0-5-13 0,0 12 2 16,0-8 45-16,0 1-26 0,0-5 39 0,-1 10-50 0,-1-8 42 16,2-2-7-16,-3 3-12 0,3-3-74 0,0 0 77 15,0 0-69-15,0 0 63 0,0 0-22 0,0 0-57 16,-11-14 26-16,11 10 59 0,0 4-80 0,-1-21 37 0,-1 7-36 15,2 1 37-15,-2-2 15 0,4 1 12 16,-2 0-7-16,3-2-63 0,0 1 6 0,0 2 55 0,3 0-7 16,-1-1-71-16,0 3 60 0,3 0 20 0,-2 2-45 0,4 0 47 15,-1 1 1-15,0 3-100 0,1 1 101 0,-1 4-13 16,-1-2-37-16,0 1-1 0,0 2 59 0,4 2-32 16,-1 0 12-16,-1 2-53 0,-1 2 63 0,-2 0-44 15,1 1-6-15,-2 1-6 0,1 2 74 0,-5 1-60 16,2-3 50-16,-1 3-5 0,-2 1-22 0,-1-2-44 0,3-1 51 15,-6 2 0-15,6-1 10 0,0-2-1 0,-3 0-45 0,2 0 26 16,-1-4-16-16,0 3-34 0,-1-8 8 0,5 16-14 16,0-8-11-16,2 0-12 0,1-4-10 0,3 1-201 15,1 0 97-15,-2-2 62 0</inkml:trace>
  <inkml:trace contextRef="#ctx0" brushRef="#br0" timeOffset="120935.29">17475 7166 57 0,'0'-9'88'0,"0"9"-7"0,-2-13-11 0,0 6-15 0,-2 2-20 15,4 5 20-15,-8-5 8 0,1 4-30 0,7 1 15 16,-12-3-20-16,12 3 3 0,-14 2-7 0,6 0 11 16,1 3 0-16,-1 2 11 0,-1 1-24 0,3 1-12 15,1 1 5-15,0 2-33 0,1-1 38 0,1 2-28 0,2-2 38 16,0 0-11-16,1 1-35 0,0-2 23 0,1 1-4 15,3 2 3-15,-2-5 25 0,2 1-8 0,1 1-11 16,-2-1-1-16,2-2-3 0,0-1-22 0,-1-2 17 16,1 0 19-16,-5-4-19 0,9 4-14 0,-4-6 56 0,-5 2-44 15,18-1 34-15,-9-2 1 0,2-3-46 0,-3-2 32 16,2 3 12-16,0-5 15 0,-2 0-50 0,0 1 50 16,-3-4-92-16,1-1 74 0,1 0 13 0,-4-5-59 15,1 2 29-15,-3-2-2 0,2-1-15 0,-1-16 31 0,-5 1-3 16,0-2-4-16,1-1-19 0,-3 4-30 0,-2-4 59 15,1 4-3-15,-3 3-7 0,3 10-27 0,0 1 28 0,2 8-13 16,-2-2-39-16,1 1 49 0,1 3-62 0,0 5 38 16,1-1 16-16,-1 6-14 0,4 0 7 0,0 0-43 15,0 0 12-15,-13 17 30 0,12-8 6 0,1 5-4 16,2 5-22-16,1 2 36 0,1 0-4 0,5 8 7 0,-1-1-83 16,1-1 80-16,-2-3-48 0,1-6-16 0,-2-1 7 15,0 1 79-15,0 0-73 0,1-4 33 0,-2 3-30 0,1-1-9 16,0-3 22-16,-2-1 55 0,1-1-8 0,0-2-22 15,-1 1-39-15,-2-3 11 0,2 0 19 0,-4-2-18 16,0-5-29-16,6 6-12 0,-6-6 2 0,8 4-271 16,-3-3 110-16,-5-1 72 0</inkml:trace>
  <inkml:trace contextRef="#ctx0" brushRef="#br0" timeOffset="130539.36">19434 4436 32 0,'-8'-2'29'0,"6"2"-8"15,-6-2-2-15,4 2-1 0,-2 0 10 0,0-2-9 16,-5 4 19-16,-2 0-13 0,0 0 1 0,3-2 11 16,0 0-4-16,0 0-13 0,-2 1 21 0,3 0-22 15,-2-1-16-15,3 2 16 0,1-2 0 0,2 0 3 16,5 0 14-16,-11 0-21 0,6 0 2 0,5 0-6 0,-6 1 7 15,6-1 10-15,-8 0-14 0,8 0-10 0,-8 0 8 16,8 0 15-16,-4 1-9 0,4-1-4 0,-5 1 1 16,5-1 20-16,0 0-17 0,-5 2-11 0,5-2 6 0,0 0-4 15,0 0-1-15,-5 1 18 0,5-1-20 0,0 0 7 16,-4 3-14-16,4-3 4 0,0 0 21 0,0 0-23 16,0 0 1-16,0 0 5 0,0 0-11 0,0 0 8 15,-1 2 33-15,1 1-12 0,0-3-8 0,0 0-35 0,0 0 8 16,13-3-32-16,-7 1 75 0,1 3-19 0,9-2-33 15,-3-2 23-15,2 6 23 0,-1-3-43 0,2 0 42 0,-6 0-38 16,0 0 55-16,-4-3-62 0,2 3-6 0,5 3 72 16,-3-6-42-16,0 3 25 0,3 4-18 0,-1 0 28 15,-1-4-48-15,3 0 47 0,-4 0-75 0,6-4 63 16,-2 4-66-16,2 0 33 0,0 0 12 0,2 0-19 0,0-4 55 16,1 7-65-16,-3-3 56 0,6 0-64 0,-3 1 34 15,0-2-35-15,2-2 66 0,-1 3 8 0,0 0-52 16,-1 0-15-16,0 0 4 0,4 0 39 0,-4 0-30 15,3 3-21-15,-7-3 6 0,6 2 127 0,-4-2-136 0,-1 0 12 16,-1 2 9-16,0-1-9 0,2-1 3 0,-3 1 18 16,2-1-8-16,1 1 21 0,1 1-12 0,0-1-13 0,0-4 59 15,1 2-4-15,-1 4-50 0,1 0-2 0,0-3-7 16,3-2 32-16,-3 4-13 0,0-2 31 0,6 0-8 16,-2 2-40-16,0 1 43 0,-3-3-12 0,2 0-2 15,-3 2-16-15,10 10 20 0,-7-9-16 0,-1-4-2 0,-2 2-22 16,-3-2 33-16,1 1-29 0,0 1 0 0,-2 0 7 15,2 4 16-15,-1-6 0 0,-1 1-2 0,2 1-1 16,0 2-6-16,-1-3 63 0,1-3-43 0,-1 6-24 16,0 1-15-16,-1-3 51 0,2 6 21 0,0-5-72 0,2-1 76 15,0 1-13-15,-4-1-75 0,4 0 78 0,-1-1-13 16,1 1 9-16,0 4-31 0,-1-4-38 0,0 2 4 0,0 2 72 16,-1-2-44-16,-3-5 3 0,4-1 19 0,-4 4-55 15,2 0 14-15,-3 0-9 0,1-2 68 0,-1-1-20 16,1 3-45-16,-3 0 35 0,3 4 15 0,-1-1-59 0,0-1 16 15,-1-3 31-15,-1-3 26 0,5 3-1 0,-3 0-39 16,-2 1-32-16,3-5 23 0,-3 4-18 0,3 3 12 16,-1-6 44-16,-1 0-18 0,0 8 17 0,-2-5-7 0,6-3-1 15,-8 4-55-15,2-1 21 0,4-1 62 0,-2 1-72 16,2 3-2-16,0-1 69 0,-1-2-16 0,2 6-15 16,-1-2 5-16,0 0 5 0,-1-4-9 0,1-1-9 0,1 1 17 15,-1-1 1-15,-1-1-2 0,1 5-7 0,0-3-27 16,1 0 2-16,-2 6-1 0,0-8-11 0,-1 4 45 15,1 0 6-15,-3 2-13 0,3-3 18 0,-1-2-75 16,-1-4 62-16,0 4-45 0,1 3 17 0,-2 3 23 0,1-1 6 16,1 0-15-16,-3-4 18 0,5-4 1 0,-4 0-20 15,2 4-36-15,2 4 46 0,-2-4-20 0,-3 0-28 16,6-4 55-16,-2 7 15 0,1-2-60 0,-3 0 28 0,2-1 9 16,-4 3 4-16,-1-2-58 0,-1-2 71 0,5-2-44 15,-3-1-14-15,-3 2 6 0,0 4 38 0,2 0-3 16,-3-2 3-16,-1 2 2 0,3-2-22 0,-1 0 27 0,0-2-38 15,2 0-9-15,-4 0 19 0,-4 2-25 0,11 1 63 16,-3-3-70-16,-4-1 68 0,3 2-8 0,3 7-2 16,-2-5-32-16,1-1 42 0,-1 3-16 0,-1-3-26 0,0 0 32 15,-3 4-1-15,4-2 1 0,-2-2-69 0,-6 0-12 16,10 3 60-16,-4-3-17 0,-6 0-21 0,7 3 58 16,-4 1-40-16,-3-4-14 0,7-2 25 0,-7 2 44 0,10 2-33 15,-7-2 8-15,-3 0 8 0,6 0-37 0,0 2-14 16,-3-2 75-16,2 2-6 0,-5-2-11 0,10 0-50 15,-3-2-10-15,-2 0 51 0,-5 2 10 0,8 2-41 16,0-2 49-16,-4 3-39 0,3-4 44 0,-3-3-19 16,-4 4-45-16,7 4 8 0,-7-4 54 0,7 1 4 0,-7-1-21 15,4 0 6-15,-4 0-27 0,7 1-1 0,-7-1-2 16,0 0 41-16,6-1 1 0,-6 1-7 0,0 0-77 0,0 0 42 16,6-3 4-16,-3 1 26 0,-3 2 17 0,0 0-74 15,6-4 57-15,-6 4-25 0,0 0-2 0,0 0-6 16,2-1 32-16,-2 1-49 0,2 1 33 0,-2-1 25 15,0 0-61-15,0 0 25 0,0 0-1 0,0 0 40 0,0 0-21 16,0 0 1-16,0 0 17 0,0 0-29 0,0 0 16 16,6-4 12-16,-6 4-52 0,0 3 55 0,0-3-50 0,0 0 21 15,0 0 41-15,0 0-28 0,0 0-54 0,0 0 33 16,3-3 9-16,-3 3-22 0,0 0 45 0,0 0-2 16,0 0-31-16,0 0 34 0,0 0-33 0,0 0 26 15,0 0-8-15,2 3 8 0,-2-3-28 0,0 0-16 0,0 0 2 16,0 0-8-16,0 0 33 0,0 0-12 0,0 0 10 15,4-6 7-15,-4 6 12 0,0-1 1 0,0 1-46 16,2-3 40-16,-2 3-43 0,0 0 6 0,0 0 42 0,0 0-61 16,0 0 60-16,0 0-15 0,0 0 13 0,8-2-27 15,-8 2-27-15,2-3 50 0,-2 2-7 0,0 1-7 0,0 0-20 16,1-1 22-16,-1 1-40 0,3-2 54 0,-3 2-14 16,2-2-18-16,-2 2-19 0,0-1 48 0,0 1-26 15,3-5 22-15,-3 4-2 0,0 1 11 0,2-3-11 16,-2 3-25-16,0 0-30 0,6 2 5 0,-3-5 20 15,-3 3 45-15,0 0-18 0,5-1 15 0,-5 1-40 0,0 0 7 16,4 4 31-16,-4-4-58 0,5 1 34 0,-5-1-27 16,4 1 20-16,-4-1 18 0,0 3-4 0,0-3-68 15,2 2 45-15,-2-2-52 0,0 0 53 0,0 0 14 0,0 0-21 16,7-2-11-16,-7 2-5 0,0 0-9 0,2 4 16 16,-2-4-17-16,0 0-1 0,0 0 9 0,0 0 3 15,0 0-6-15,0 0 2 0,0 0 8 0,0 0-13 0,0 0-9 16,0 0 2-16,0 0-10 0,0 0-9 0,0 0 4 15,0 0-6-15,0 0-160 0,0 0 78 0,0 0 54 16</inkml:trace>
  <inkml:trace contextRef="#ctx0" brushRef="#br0" timeOffset="134331.04">11800 12255 17 0,'-17'-1'79'0,"-1"2"-36"15,-2-1 15-15,1-3-5 0,2 5 13 0,-1-1 4 16,0-1-18-16,0 0-7 0,1 1-4 0,0 0 1 0,2 2-4 16,-1-2-10-16,2 3 20 0,2-5-23 15,12 1 0-15,-20 1-8 0,11 0-1 0,9-1-2 0,-12-1 26 16,6 3 10-16,6-2-13 0,-9 6-18 0,5-1-2 0,4-5 22 16,-9 5 1-16,9-5-3 0,-7 3-7 0,7-3-6 15,0 0-43-15,0 0 53 0,0 0-35 0,-12 0 15 16,12 0 23-16,0 0-12 0,-6-10-13 0,6 10-17 0,0 0 10 15,0 0-8-15,0 0-1 0,0 0 19 0,0 0-55 16,0 0 51-16,0 0-15 0,0 0 15 0,0 0-19 16,0 0 8-16,0 0 26 0,0 0-30 0,0 0 31 0,0 0-18 15,18-7 75-15,-18 7-76 0,16 4-4 0,-9-1-27 16,3-1 16-16,1 1-7 0,0-4-6 0,1 7 21 16,1-2 7-16,0-1-25 0,-1 0 29 0,3-5-12 0,-1 2-25 15,2 0 30-15,-16 0-24 0,32-1 36 0,-17-1-7 16,1 4 9-16,2-2-26 0,-4 1 20 0,1 3 0 15,1 1-27-15,1-7 0 0,-5 0 1 0,5 2 9 16,-3-1-11-16,0 2 27 0,3 0 3 0,-1-1-8 0,0-2 12 16,-1 0-13-16,-1 4 9 0,3-6-14 0,-3-1 3 15,-1 3-9-15,4-3 15 0,1 7-15 0,-2-3 7 16,2-3-2-16,-3-2 6 0,1-1-4 0,0 7-8 0,-1-1 15 16,-1-3 10-16,2 2-14 0,-4 3-13 0,3 3 9 15,-1-4 16-15,-1-2-20 0,2-1-10 0,-2-4 16 16,2 7-2-16,-2 4 25 0,2-4-32 0,-4-4 25 0,3 3-16 15,2 1-7-15,-1-4 22 0,-2 1-24 0,1-1 15 16,0 4-18-16,0-2 16 0,-2 3 12 0,4-5-25 16,-2-1 26-16,0 2-36 0,0-3 10 0,-2 3-3 15,2-1 16-15,-1-1-4 0,-1 0 14 0,-1 6-22 0,-1-2 3 16,3-2-6-16,-1-1 21 0,0 3-6 0,-1 0 13 16,-11 1-8-16,20 0 18 0,-6-3-8 0,0 0-18 15,1 3-6-15,2 0 5 0,-1 2 12 0,1-4-67 0,-2 6 62 16,2-5 16-16,-1-4-8 0,2 1-1 0,-1 3-24 15,-2-1 5-15,2 2 9 0,-2 0 14 0,-1-1 0 16,2 0-16-16,-4 1 30 0,2-1-12 0,-1-1-9 0,-2-1 10 16,0 3-6-16,-1-1 5 0,2-3-26 0,-5 0 36 15,1 4-9-15,1 0-10 0,2-3 3 0,0 1-2 16,-1-1-9-16,1 3 29 0,-2 0-26 0,-9 0 4 16,21-2 23-16,-10 2-13 0,-2 0 17 0,0-2-22 0,-9 2-5 15,14 0-11-15,-9-1 24 0,-5 1-7 0,13 0-10 16,-7 3 18-16,-6-3 0 0,11-3-1 0,-11 3-1 0,10 0-2 15,-10 0-6-15,0 0 1 0,10-1-1 0,-10 1-21 16,8-1 6-16,-8 1-7 0,0 0 28 0,0 0-4 16,12 0-5-16,-12 0 4 0,0 0-12 0,10 1 1 0,-10-1 5 15,0 0-5-15,7 1 7 0,-7-1-7 0,0 0-13 16,0 0 11-16,8 3 7 0,-8-3-4 0,0 0-9 16,0 0 12-16,9 1 2 0,-9-1 4 0,0 0-12 15,0 0-5-15,0 0 2 0,7 0 1 0,-7 0-8 0,0 0 16 16,0 0 0-16,0 0-1 0,0 0-9 0,7 1 12 15,-7-1-8-15,0 0-2 0,0 0-1 0,0 0 2 16,0 0 5-16,0 0 1 0,0 0-10 0,0 0 7 0,0 0-11 16,0 0 1-16,3 0 10 0,-3 0-7 0,0 0 6 15,0 0-6-15,0 0-3 0,0 0 9 0,0 0 0 16,0 0-9-16,0 0-6 0,0 0 6 0,0 0 3 0,0 0 1 16,0 0 2-16,0 0-1 0,0 0-6 0,0 0 7 15,0 0-5-15,0 0 5 0,0 0 9 0,0 0-5 16,0 0-7-16,0 0 5 0,0 0-4 0,0 0 1 15,0 0-12-15,0 0 8 0,0 0 2 0,0 0 6 0,0 0 9 16,0 0-10-16,0 0-7 0,0 0-1 0,0 0 7 16,0 0-7-16,0 0-8 0,0 0 14 0,0 0-3 0,0 0 5 15,0 0 1-15,0 0-2 0,0 0 3 0,0 0-14 16,0 0-3-16,0 0 11 0,0 0 1 0,0 0 9 16,0 0-6-16,0 0-5 0,0 0 3 0,0 0 0 15,0 0 6-15,0 0-2 0,0 0 9 0,0 0-11 0,0 0 4 16,0 0-9-16,0 0 2 0,0 0-1 0,0 0 1 15,0 0 0-15,0 0-3 0,0 0-3 0,0 0 10 16,0 0-4-16,0 0 4 0,0 0-6 0,0 0 1 0,0 0 3 16,0 0-4-16,0 0-2 0,0 0 11 0,0 0-15 15,0 0 7-15,0 0-8 0,0 0 8 0,0 0 5 16,0 0 5-16,0 0-5 0,0 0-1 0,0 0-5 0,0 0-2 16,0 0 8-16,0 0-9 0,0 0-2 0,0 0 9 15,0 0 2-15,0 0-1 0,0 0-12 0,0 0 11 16,0 0-5-16,0 0 3 0,0 0 4 0,0 0-11 15,0 0 1-15,0 0 7 0,0 0-4 0,0 0 2 0,0 0 0 16,0 0-6-16,0 0 9 0,0 0-1 0,0 0-8 16,0 0 13-16,0 0-5 0,0 0-6 0,0 0 2 15,0 0 0-15,0 0 11 0,0 0-16 0,0 0 16 0,0 0-14 16,0 0 12-16,0 0-9 0,0 0 1 0,0 0 7 16,0 0-12-16,0 0 9 0,0 0-6 0,0 0-2 15,0 0 6-15,0 0-2 0,0 0 0 0,0 0-1 0,0 0-1 16,0 0 8-16,0 0-5 0,0 0-10 0,0 0 12 15,0 0 7-15,0 0-15 0,0 0-5 0,0 0 12 16,0 0 3-16,0 0 0 0,0 0-10 0,0 0 7 0,0 0 0 16,0 0-4-16,0 0-2 0,0 0 14 0,0 0-8 15,0 0 1-15,0 0-5 0,0 0 1 0,0 0 2 16,0 0-2-16,0 0 4 0,0 0 0 0,0 0-5 16,0 0-2-16,0 0 13 0,0 0-9 0,0 0 6 0,0 0-11 15,0 0 7-15,0 0-6 0,0 0 10 0,0 0-15 16,0 0-3-16,0 0-5 0,0 0 5 0,0 0-14 15,0 0-9-15,0 0-9 0,0 0-10 0,0 0-13 16,0 0-15-16,0 0 8 0,-13-12-8 0,13 12-24 0,0 0-20 16,0 0-6-16,-18 0 16 0,18 0-22 0,-13-6-24 15,6 5-331-15,-1-4 165 0,8 5 108 0</inkml:trace>
  <inkml:trace contextRef="#ctx0" brushRef="#br0" timeOffset="141265.17">22061 4588 39 0,'0'0'76'0,"0"0"-23"0,0 0-14 15,0 0 24-15,8-1-14 0,-8 1 8 0,0 0-20 16,0 0 9-16,0 0 5 0,0 0-5 0,0 0 5 15,0 0-22-15,0 0-6 0,0 0 14 0,0 0-13 0,-17-12 5 16,10 4 6-16,-2 6-8 0,-2-6 0 16,0 1-2-16,-1 7-14 0,3-1 36 0,-4-3-24 0,-1-2 10 15,-3 3-25-15,1 1 41 0,-1-1-51 0,2 0 2 16,-3 2 31-16,3 0-27 0,-4 3 24 0,0-5-43 0,0-1 63 16,-1 0-68-16,-2-1 3 0,1 2-6 0,-10-2 56 15,6 0 1-15,2-1-67 0,2 2 17 0,0 3-4 16,-1-3 1-16,2-2 50 0,-1 3-53 0,-1 0 18 0,-10-3 47 15,9 6-45-15,4-3-27 0,-2 1 14 0,5-1 7 16,-2-1 66-16,-1 1-46 0,3 2-20 0,-3-3-2 16,4 3-9-16,-3-4 69 0,-2 2-67 0,4 0 54 0,-4 1-66 15,6 0 47-15,-4 0-45 0,1 1-4 0,-4-1 34 16,3 0 38-16,-1 0-49 0,-1 1-17 0,1 1 75 16,3-6-27-16,-5 4-44 0,1 1-2 0,2 0 9 15,-2-2-15-15,0 2 12 0,2 1-6 0,-1-1 30 0,1 1-30 16,-1-5 14-16,1 4 34 0,0 0-33 0,-2-1-16 15,2 1 1-15,-1 1 14 0,-2 0 63 0,2 1-50 16,1-2-11-16,-3 2 49 0,0 1-73 0,-2-4 28 16,0 2-17-16,1 0-2 0,-1-3 49 0,-1 4-7 0,1-2 19 15,-2 0 3-15,-14 0-75 0,6 2 14 0,9-1 35 16,-1 0-44-16,1 0 28 0,0 0-23 0,0 0-8 16,-2 1 10-16,3 2 65 0,3-4-60 0,-3 2 57 0,1-1-62 15,2 0 2-15,-1-2 70 0,-1 3-74 0,3-1 4 16,-2 0 2-16,4 4 65 0,0-3-76 0,-2-1 32 15,2 0-27-15,2-1 44 0,0 2-49 0,-1-1 8 0,1 0 13 16,1-2 32-16,-1 4-20 0,1-2-20 0,2 3 0 16,-3-3 10-16,2 2-13 0,0 1 62 0,-1-3-13 15,5-1-43-15,-5 1 23 0,3 4 18 0,-5-4-45 0,6 0 61 16,-3 2-2-16,-1-2-61 0,3 4 40 0,-2-4-70 16,4 0 16-16,3 0 2 0,-2 0 9 0,1 0 9 0,0 0 27 15,0 0-18-15,1 0 50 0,0 0-12 16,6 0-56-16,-12-3 46 0,6 5-52 0,6-2 4 0,-13-2 49 15,7 2-30-15,-1 2 29 0,0-1-51 0,-3-5 63 16,1 4-55-16,-1 0 3 0,0 0 36 0,-2 4 6 0,3-4-48 16,1 0-8-16,-1 0 52 0,1 0 7 0,2 0-45 15,1 3-17-15,5-3 5 0,-17 3 33 0,9-3-30 16,2-1 59-16,-1 1-60 0,7 0 15 0,-7-1 52 16,2 0-27-16,5 1-17 0,-7-3-3 0,5 3 26 0,2 0-47 15,-9 4 63-15,9-4-65 0,0 0 11 0,-5 1 59 16,5-1-67-16,0 0 13 0,-8-2 70 0,8 2-78 0,-6 0 5 15,6 0 3-15,-8-3 63 0,8 3-73 16,-7 0 4-16,7 0 17 0,0 0-6 0,-7 0 48 0,7 0-66 16,-4 3 26-16,4-3-17 0,-2-3 75 0,-1 2-54 15,3 1-25-15,0 0 75 0,0 0-56 0,-5 0 34 16,5 1-35-16,0-1-21 0,0 0-5 0,-5 4 71 0,4-4-25 16,1 0-42-16,0 0 52 0,0 0 5 0,-4-4 4 15,4 4 0-15,0 0-71 0,-5 3 38 0,5-3-39 16,0 0 16-16,0 0-11 0,-9 2 0 0,8-3 75 0,1 1-67 15,-6-1 24-15,6 1-24 0,-6 1 32 0,6-1-32 16,-5 1 41-16,5-1-36 0,0 0-18 0,-6 1 92 16,6-1-80-16,-4 2 57 0,2 0-12 0,1 0-32 15,1-2 19-15,0 0 25 0,0 0-6 0,0 0 22 0,0 0-92 16,0 0 10-16,-10-2 32 0,10 2-27 0,-5 2 25 16,5-2-18-16,-7 1 66 0,5-1 1 0,2 0-72 0,-9 2-8 15,6-4 32-15,3 2-27 0,-7-1 18 0,7 1-17 16,0 0 3-16,-10 0 64 0,7 1 8 0,-1-1-26 15,0 2-35-15,4-2-14 0,-12 0 61 0,6 0 15 16,1 0-7-16,0 0-6 0,-2 0-74 0,3 0 77 0,0 2-4 16,4-2-77-16,-9 0 1 0,4 0 12 0,1 0 72 15,4 0-79-15,-10 2 37 0,5-2 39 0,5 0-69 0,-8 2 74 16,4-2-29-16,4 0-56 0,-6 3 37 0,1-3 32 16,2-1 12-16,3 1-17 0,0 0-73 0,0 0 12 15,-10 0 3-15,10 0-17 0,-4-2 106 0,3 2-65 16,1 0 47-16,-3-1-18 0,3 1-60 0,0 0 2 0,0 0 1 15,0 0 13-15,-9 4 37 0,8-3 31 0,-2-2-31 16,3 1 37-16,-4 0-26 0,3 1 19 0,-1 2-16 16,-1-2 2-16,1 2-12 0,2-3-66 0,0 0 14 0,-7 1 0 15,6 2 49-15,1-3-53 0,0 0-1 0,-6 1 83 16,4-1-6-16,2 0-78 0,0 0 5 0,0 0 9 16,-6 4-6-16,5-3 49 0,-1-1 37 0,0 2-72 0,2-2-12 15,-4 2 73-15,4-2-68 0,-4 4 3 0,3 0 99 16,1-4-110-16,-6 4 3 0,4-4 76 0,2 0-66 15,-2 5 61-15,0-3 6 0,2 1 7 0,-2-1-23 16,0-1 14-16,1 4-2 0,0-2-82 0,0 0 11 0,1-3-7 16,-2 7 58-16,2-4 29 0,-1 2-22 0,1-1-44 15,-1 2 50-15,1-3-30 0,0 4-48 0,0-3 24 0,0 1 41 16,-1 2-30-16,2-1-6 0,-2-1 70 0,1 1-109 16,0 0 89-16,0-6-90 0,0 11 46 0,-2-4-27 15,1-2-4-15,0 2 6 0,1 1 6 0,-2-3-6 16,2 2 86-16,0 0-90 0,-2 0 81 0,2-1-77 0,0 2 64 15,-1 0-63-15,-1 1 1 0,2 0 60 0,-3 2-59 16,0-4 9-16,2 1 5 0,-1-1 1 0,0-1 44 16,2 0 4-16,0 0-47 0,-1 0-2 0,-1 0 5 15,1 0 49-15,-3 2-61 0,2 4 1 0,-1-5 75 0,0 0-45 16,1 1-14-16,1-3-22 0,-2 2 50 0,1 2-46 16,-1 0 44-16,0-3-45 0,1 1 11 0,-1 0 13 0,1 3-23 15,-1-3 58-15,2 0-36 0,-2 3-17 0,1 0 9 16,0-2 79-16,-1-2-72 0,3 2 22 0,0-1-22 15,-3 2-29-15,-1-1 20 0,4-2 19 0,-2 2-28 0,-1 1 2 16,2-1 48-16,-2-1-41 0,2-2 46 0,-1 2-18 16,2 0-36-16,-2-1 33 0,1 5-36 0,-2-3 9 15,2-1 32-15,-2 4 14 0,1-3 45 0,1 1-106 16,0-4 12-16,-2 6-3 0,3-4 56 0,-1 3-57 16,-1-4 46-16,2 2-37 0,0 4 49 0,0-6 27 0,-1 7 2 15,1-2 3-15,0-2-67 0,-1-3-14 0,1 6 70 16,-1-1-3-16,-1-4-26 0,1-2-3 0,1 5 20 0,-1-4-9 15,-2 0-4-15,3 9-6 0,-1-6-11 0,0 6 4 16,-3-6 4-16,2-1-32 0,0 1 38 0,2-2 0 16,0 1-29-16,0 4 15 0,-2-3-72 0,-1-1 71 0,4 5-36 15,-1-4 27-15,-1 0 12 0,0 4 13 0,-1-4-83 16,2 6 30-16,-1-3 8 0,1-3-33 0,-2-2 42 16,0 6-2-16,2-3-40 0,0-3 14 0,-1 0 47 15,1 0-25-15,-1 0-43 0,-1 4 100 0,4-2-1 0,-4-1-13 16,2 1-74-16,0-2 76 0,0 0 7 0,0 0-57 15,0 5-57-15,2-2 107 0,-2-2-29 0,0 1-16 16,0-2 44-16,0-2-52 0,-2 2 0 0,2 0-44 0,0-1 67 16,0-1 27-16,0 2-75 0,0-2 56 0,0 0-3 15,-1 2 12-15,-1-3 22 0,2 1-5 0,-1 0-6 16,0 2-44-16,1-2 25 0,0-5-84 0,-1 12 112 0,0-7-72 16,1-5-29-16,-3 12 110 0,3-7-78 0,-3 2 74 15,3-2-103-15,-4 4 57 0,1-1 45 0,-1-1-8 16,4-1-75-16,-2 0-5 0,-2 4-17 0,1-4 50 0,1 2 10 15,-1-3-34-15,-2 4 29 0,2-2 59 0,1-2-24 16,-1-1-28-16,0 1 21 0,2 0-52 0,-1 2 80 16,-1-3-6-16,1 0-19 0,0 0-57 0,1 1-25 15,-1 1 77-15,-1 0 25 0,0-2-17 0,2 2 11 0,-1-1-47 16,-1-1-11-16,1 3 46 0,-1-2 11 0,2 0-18 16,-1 2-29-16,0-4 27 0,-1 8 22 0,1-5-26 15,-1 1-34-15,1-2 26 0,-2-1 17 0,1 6 4 0,1 0-13 16,-1-3-3-16,0-2-59 0,2 2 71 0,0-3 1 15,-1 3 5-15,-1 2-19 0,0-3-6 0,2 0 14 16,0 4-1-16,-2-5-6 0,2 1 3 0,0 4-1 0,-2-1-14 16,-1 2 18-16,2-1-5 0,1-1-13 0,-3 1 0 15,2-1-3-15,1 1 5 0,0-3 15 0,0 0-29 16,-3 2 26-16,4 0-23 0,-2-2 21 0,-1 5-25 0,1-3 3 16,1-1 15-16,-1 4 1 0,-1-3 0 0,1-1 6 15,-1 2 8-15,1-3-50 0,1 1 39 0,-1 3-32 16,-1-4 42-16,1 4-63 0,-1-3 62 0,2 0-16 0,-2-2-32 15,1 5 0-15,-1-1 57 0,2-3-38 0,-3 0-27 16,3-1-9-16,0 0 89 0,-1-1-45 0,1 0 28 16,-2 2-88-16,3-2 95 0,-2 0-54 0,2-1 54 0,-1 2-10 15,-1-2-58-15,0 1 45 0,2 0 16 0,-2 0-50 16,2-5 23-16,-2 9-10 0,0-5-15 0,2 2 56 16,-1-1-4-16,0-3-23 0,-2 3-31 0,2 2 6 15,-3-2 34-15,3-2-19 0,0 2-35 0,0 0 51 0,-1 2-7 16,1-5 35-16,0 3-15 0,-2 0-22 0,2 2-7 15,1-3 15-15,-3 2 0 0,2-2-44 0,0-1 59 0,1-3-18 16,-3 8 20-16,2-2-57 0,0-3 52 0,-2 2-22 16,3-1-7-16,0-4 44 0,-1 8-8 0,-2-5-2 15,1 1-74-15,-1 1 29 0,3-5-10 0,-2 7 23 16,0-2 19-16,1-2-41 0,1-3 57 0,-1 7 10 0,-1-3-8 16,2-4-26-16,-2 8 18 0,2-8-35 0,-1 5 28 15,-1-1-4-15,2-4-34 0,-1 5 16 0,1-5-45 16,-3 6 63-16,3-6-50 0,0 7 53 0,0-7 13 0,0 0 7 15,-1 6-18-15,1-6-13 0,-1 5 34 0,1-5-57 16,0 0 22-16,0 5 19 0,0-5-52 0,0 0 51 16,0 7 3-16,0-7 5 0,0 0-11 0,0 6-56 0,0-6 52 15,0 0-12-15,1 7-27 0,-1-7 53 0,0 0-9 16,0 5-8-16,0-5-69 0,0 0 33 0,0 4 31 16,0-4-12-16,0 0 32 0,0 0 9 0,0 0-80 15,1 5 67-15,-1-5 3 0,0 0-53 0,0 0 44 0,0 0 11 16,2 5-59-16,-2-5 35 0,0 0 21 0,0 0 6 15,2 4-31-15,-2-4 23 0,0 0-85 0,3 3 43 16,-3-3 16-16,0 0 21 0,0 0 12 0,4 4-6 0,-4-4-17 16,0 0-14-16,0 0 43 0,0 0-15 0,1 3-35 15,-1-3 44-15,0 0-10 0,3 1 10 0,-3-1-8 16,6 4-45-16,-6-4 14 0,5 1 20 0,-5-1 10 0,6 1-38 16,-3 0 13-16,-3-1 22 0,5 0-56 0,-5 0 48 15,7 0-17-15,-4 2 32 0,-3-2 6 0,8 1-37 16,-8-1 17-16,8 1 13 0,-4 0-22 0,-4-1 9 0,7 4 10 15,-3-4 0-15,1 1-32 0,-5-1 27 0,8 2-29 16,-2-1 46-16,-1-1-35 0,3 0 4 0,1 0 24 16,4-1-42-16,1 0 37 0,0 1-39 0,0-1 40 0,1 1-32 15,2-1 35-15,-1-1-9 0,0 0-31 0,-1 2 22 16,0 0 6-16,-1-1 10 0,2 0-6 0,-2 1 4 16,1-1-6-16,-1-1-3 0,-2 2-39 0,2-1 4 15,-4 1 50-15,4-1-7 0,-1 0 4 0,3 0-40 0,-3 1 24 16,1-4 10-16,0 3-17 0,-1 0 13 0,1 0 9 15,0 0-27-15,3-2 24 0,-3 2-41 0,3-1 34 16,-3 2 16-16,2-1-2 0,0 0-52 0,0-1 13 0,1 1-23 16,-2-1 27-16,-1 2 41 0,-2 0-17 0,1-2-21 15,0 0-11-15,-1 2 16 0,-1 2 31 0,2-4-7 16,-1 2-21-16,0 0 12 0,1 0-31 0,3 0 44 16,-4 0-24-16,-1-1-21 0,4 1 42 0,-1 0-38 0,3-2 39 15,-2 2 6-15,0 0-31 0,2 0-8 0,-2 0 19 16,-2 0-14-16,4-1 28 0,-1 1-1 0,0 0-10 0,-1 0-24 15,-2 1 13-15,2-1-20 0,0 0 18 0,0 0 20 16,0 2-13-16,0-1 4 0,-1-1-15 0,2 2 15 16,-2-1 0-16,-2 0 2 0,0-1 3 0,2 2-16 15,1-2 21-15,-6 0-35 0,9-2 22 0,-4 4 4 0,0-4-17 16,0 2 13-16,5-1-10 0,-5 4-31 0,2-3 34 16,0-2 10-16,0 2 11 0,-1 0 4 0,0 2-33 15,3-2 6-15,-2 0 18 0,-1 0-10 0,0 1-9 0,1 1 17 16,-1-2-21-16,0 1 22 0,2 0-8 0,-2-1 1 15,3 1 1-15,-6 0 4 0,5 0-9 0,-1-1 5 0,0 3-7 16,0-3 11-16,-3 2 3 0,2-2-6 0,1 1-3 16,-1 0 4-16,0 0 3 0,-1-1-2 0,0 4-1 15,1-3-7-15,2 0 4 0,-4-1 6 0,3 1-9 16,-5-1-7-16,4 3-4 0,-1-2-1 0,0 2 18 16,-1-1-11-16,0-1 15 0,1 1-8 0,-3 0-5 0,3 1 4 15,8 0 11-15,-7-2-24 0,-3 2 14 16,0-1 2-16,3-1-3 0,-3-1-4 0,1 2 5 0,1 0-4 15,3-1-5-15,-2 1 8 0,-2 0-8 0,2 1 6 16,-3-2 2-16,3 0-3 0,-1 1-11 0,-1 1 21 16,-1-3-12-16,-4 2 5 0,5-2-12 0,-1 2 2 15,-2 2 14-15,0-4-9 0,4 2 15 0,-6 0-15 0,0-1-3 16,1-1 11-16,-1 1 5 0,0 0-9 0,6-1 14 16,-4 2-18-16,-2-2 17 0,6 0-4 0,0 1-6 15,-6-1-4-15,2 0-3 0,-1 0 1 0,-9 0 13 0,13 0-11 16,-1 2-10-16,-3-2 11 0,-1 0-5 0,-8 0 11 15,14 0-5-15,-14 0 2 0,9-2 1 0,-9 2-7 16,14 2 7-16,-14-2-8 0,13-2-4 0,-13 2 11 0,11 0 1 16,-5-1 6-16,-6 1 0 0,12 0-20 0,-12 0 14 15,12 1-4-15,-5-1-10 0,-7 0 9 0,13 2 0 16,-13-2 14-16,14 0-21 0,-8-2 5 0,-6 2-1 0,13 2 2 16,-6-2 2-16,-1-2-8 0,-1 2 23 0,2 0-15 15,-7 0-6-15,0 0 5 0,14 0 2 0,-14 0 4 16,11 2-11-16,-7-2 2 0,1 0 3 0,-5 0-8 0,7 0 4 15,-7 0-1-15,11 1 10 0,-11-1 4 0,0 0 0 16,11 0-6-16,-8 1-3 0,3-2-2 0,1 2-3 16,-7-1 17-16,9 0-10 0,-5 0-8 0,5 0 6 0,-5 0 10 15,-4 0-9-15,12-1 9 0,-12 1-6 0,11-1-10 16,-5 1 13-16,2-2-2 0,-2 2-1 0,1-1 11 16,-3 2-11-16,3-1-3 0,-2 0 9 0,-5 0-3 15,8-1 3-15,-3 1-11 0,-5 0 10 0,9-3-1 0,-7 3 1 16,-2 0-12-16,8-1 15 0,-8 1-9 0,0 0-6 15,8-1 11-15,-8 1 6 0,5 1 0 0,-5-1-9 16,0 0-1-16,6-3 6 0,-6 3 2 0,0 0-12 0,5-1 8 16,-5 1-18-16,0 0 6 0,5-2-5 0,-5 2 17 15,5-3-7-15,-5 3-5 0,4-2 7 0,-4 2-5 16,4-5 2-16,-1 4-7 0,-3 1 9 0,4-3-3 0,-4 3 5 16,4-5 10-16,-4 5-10 0,4-5-9 0,-1 3 1 15,-3 2 14-15,5-5-12 0,-3 3 8 0,-2 2-10 16,4-3 6-16,-2-2-6 0,3 2-4 0,-5 3 11 0,4-7-3 15,-2 5-2-15,1-1-1 0,0-2 8 0,-1 1 4 16,0 0-24-16,0 0 4 0,-1-2-4 0,-1 6 27 16,4-7-10-16,-2 0-3 0,0 1-2 0,2-3 5 0,0-1 2 15,0 0-23-15,0-2 19 0,-1 2 6 0,3 0-13 16,-4-2 9-16,3 3 1 0,-3-3-4 0,2 2-12 16,0 0-1-16,1 0 19 0,0-2-22 0,-1 3 20 15,0-1-9-15,1 0-2 0,-1-2 7 0,-2 2-3 0,2-2 16 16,0 0-11-16,-1 0-12 0,-1 1 8 0,2-1 8 15,-4-1 1-15,2-1 6 0,-2 1-15 0,0-1 8 0,2 2 1 16,0 0 7-16,-2-3-12 0,0 3 8 16,3 0-8-16,1-2-24 0,-4 4 33 0,0-5-20 0,3 1 14 15,-1 8-6-15,0-8 17 0,0 2-21 0,0 0 17 16,-2 2-15-16,3-1 11 0,-1-2 9 0,-2 1-24 16,4 1-13-16,-3-1 20 0,3 0-15 0,-4 1 23 0,4 0-4 15,-4 0 9-15,0 1-11 0,3-3 9 0,-1 3-34 16,-2 0 3-16,0 3 2 0,0-2-1 0,0 1 34 15,1-4-31-15,-1 3 26 0,2-2-23 0,0 0 23 0,-4 0-30 16,4 1 7-16,0-3 29 0,0 2-35 0,0 2 8 16,0-1-8-16,2 0 16 0,-4-2-14 0,3 0 17 15,-1 0-11-15,0 0 9 0,-2 3 22 0,0 1-8 0,2-4-7 16,-2 0 7-16,0 2-30 0,1-2 5 0,-1 1 5 16,0 3-3-16,0-1-2 0,5-4 30 0,-5 3-28 15,0-2-4-15,2 0 2 0,-2 0 39 0,2 2-18 0,-2-1-18 16,0 1-4-16,1 1 32 0,-1-4-30 0,0 3 2 15,0-2 1-15,0-1 4 0,0 1 23 0,0 0-27 16,0 1 8-16,3-1-8 0,-2 0-5 0,-1 0 3 0,2 3 7 16,-2 0 33-16,0 9-13 0,0-14-15 15,0 9 13-15,0 5-7 0,0-15 7 0,0 6 9 0,2 4-27 16,-4-9 10-16,2 3-2 0,-2 5 10 0,2-4-34 0,0 3 18 16,0 0 11-16,0-1-5 0,-1 2 8 0,1-2-34 15,0 1 27-15,0-3-36 0,-3 1 77 0,3 2-41 16,0-1-28-16,0-2 28 0,0 2-29 0,0-1 1 15,0 5 1-15,0-2 34 0,0 1-1 0,0 5-26 0,0-11-11 16,0 6 8-16,0 5 9 0,0-11-5 0,0 6 23 16,0-1-5-16,0 1 3 0,0-1-8 0,0 1-16 15,0-1 1-15,3 1 2 0,-3-1 0 0,0 0 19 0,1 1-16 16,-1-1 0-16,2 1 16 0,-4-1 12 0,2 0-21 16,2 0 11-16,0 0 3 0,-2 0-20 0,0 1-14 15,0-2 19-15,0 0-6 0,2 1 5 0,-2 0-6 0,0-7 1 16,2 4 1-16,-2 2 7 0,2-1 8 0,-2 0-4 15,0 2-10-15,0-1-1 0,0-5 1 0,2 2 20 16,-2 0-26-16,1 1 5 0,-1 1 21 0,2 1-28 16,-2 0 35-16,1 0-26 0,-1-1-10 0,-1 1 3 0,1-2 6 15,1-1 6-15,-1 0 26 0,0 3-44 0,4 0 7 16,-4-1 0-16,0 3 8 0,0-1-5 0,0-2 11 0,2 3-3 16,-2-1 9-16,0 0 4 0,0-2-11 0,-2 1 27 15,2 1-27-15,4-6 7 0,-2 1-13 0,-1 2 11 16,-1 2 5-16,0-1-16 0,0 1-5 0,0 1 8 15,0 0-9-15,0 0 12 0,0 0-9 0,0-2 20 0,2 0-21 16,-2 3 29-16,0-3-26 0,0 3-1 0,0-2 24 16,0 2-26-16,0-2-3 0,0 0 32 0,0 0-29 0,0-1 30 15,2 5-34-15,-4-6 3 0,2 9 5 0,0-11 20 16,0 5 5-16,0 1-29 0,2-1 27 0,-2 0-23 16,0 0-5-16,0 1 1 0,2-1 7 0,-2 0 27 15,0 6-29-15,0-11 9 0,0 8-14 0,0 3-1 0,0-8 8 16,0 4 0-16,0 4-6 0,2-8-2 0,-1 4-9 15,-1 4 38-15,0 0-32 0,0-6 38 0,0 6-29 16,0-6 24-16,0 6-33 0,0-6 16 0,2 2-7 0,-2 4-3 16,0-6-5-16,2 3 2 0,-4 0 0 0,2 3 18 15,0 0-19-15,2-9 7 0,-2 9 31 0,0 0-27 16,2-6-3-16,-2 3 19 0,0 2-1 0,0-2-1 16,0 1-11-16,0 2 7 0,0 0-25 0,2-5 13 0,0 5 10 15,-2 0 5-15,0 0-30 0,0-5 10 0,0 5 0 0,0-2 14 16,0 2-22-16,0 0 27 0,0 0-18 15,0 0-11-15,-2-5 2 0,0 5 31 0,2 0-6 0,0 0 2 16,0 0-11-16,0 0 6 0,0-3 1 0,0 3-25 16,0 0 26-16,0 0-22 0,0 0 0 0,0 0 17 15,4-1-10-15,-4 1-1 0,0 0 19 0,0 0-23 0,0 0 3 16,0 0 15-16,0 0 1 0,-2-5-18 0,2 5 13 16,0 0-6-16,0 0-2 0,2-1-3 0,-2 1-1 15,0 0 18-15,0 0 18 0,0 0-9 0,0 0-39 0,0 0 24 16,0 0 7-16,0 0-27 0,0 0 10 0,0 0 16 15,0 0-26-15,5-2 1 0,-5 2 25 0,0 0 2 16,0 0-27-16,0 0 19 0,0 0-14 0,0-2-22 16,0 2-8-16,1-3-8 0,-1 3-29 0,4-3 5 0,-4 3 1 15,4 0 20-15,-4 0-104 0,0 0-1 0,3-4 80 16,-3 4-21-16,2-2 34 0,-2 2-71 0,4-3 46 0,-4 3-21 16,0 0 22-16,0 0 7 0,4-5-31 0,-4 5-8 15,0-3 8-15,0 1-16 0,0 2 8 0,0 0-259 16,2 5 127-16,-2-5 84 0</inkml:trace>
  <inkml:trace contextRef="#ctx0" brushRef="#br0" timeOffset="142769">23177 4103 20 0,'-4'-8'81'0,"0"-2"-17"15,-3 3 24-15,-2 0-16 0,2 3 4 0,0 0-11 0,-4 0-9 16,4 2 18-16,-4 1-36 0,-2 2 21 0,-1 2 3 16,0 1-47-16,-1 0-12 0,1 2 20 0,-3 1 39 15,0 0-71-15,1 1 12 0,3 1 33 0,0 0-3 16,-9 7-43-16,6 0 37 0,2-3-45 0,1 0 15 0,4 2 36 16,0 0 11-16,0 0 14 0,3 13-12 0,-2-10-16 15,2 1-43-15,1-2 6 0,5-5 42 0,-2 5-16 16,4-3-11-16,0 3 36 0,2 0-8 0,-1 0-22 0,1 0 24 15,2 1-6-15,0-3-5 0,3-3-22 0,3-4 26 16,-2 4 20-16,1 1-5 0,1-8-4 0,1 6-8 16,-1-3-14-16,3 1 13 0,1-6-4 0,-2 1 2 0,4-1-2 15,-3 2-12-15,2-3 7 0,-3-1-13 0,1 1 8 16,-2 0 0-16,-1-2-14 0,1-4 26 0,-2 6-15 16,0 0-5-16,-5-1-10 0,2-1-36 0,-4 2-7 0,-4-2-33 15,0 0-21-15,14-5-5 0,-10 2 1 0,5-6-28 16,-1 7-303-16,2-2 145 0,-4-3 94 0</inkml:trace>
  <inkml:trace contextRef="#ctx0" brushRef="#br0" timeOffset="143595.15">23450 3854 37 0,'-5'-8'87'0,"2"8"-27"0,3 0-9 16,-4-1 8-16,0 2-11 0,4-1-11 0,-5 9 2 0,3-5 1 15,0 5-1-15,-1 3 6 0,-1 4-16 16,2 1-18-16,0 1 25 0,-1 1-12 0,1 3-10 0,-3-2 35 15,5 15-15-15,-5-2-22 0,2 0 5 0,-1-6 20 16,-1 9 2-16,2-10 1 0,1-4-25 0,-2-2 19 0,-1-1 5 16,5-2-9-16,-3-2-46 0,1 2 40 0,-2-5 5 15,4 1-49-15,-2-2-30 0,2-4 68 0,0 7 22 16,-2-6-47-16,1-2 3 0,0-1 22 0,2-2-6 16,-1 1 36-16,-1 0-6 0,1-1 10 0,0-3-47 15,0 6 61-15,-3-6-41 0,3 0-7 0,0 0 41 0,0 0-55 16,0 0-30-16,0 0 45 0,5-10 23 0,-3 6-2 15,-2-2-38-15,2-8-55 0,2-1 77 0,-3 1-71 16,1 0-8-16,0-5 30 0,3 2-15 0,-1 0 11 0,-2 0 74 16,3 1-15-16,-2 0-55 0,2 3 56 0,-1 0-65 15,2 1 37-15,-2-1 1 0,-1 1-3 0,1 4-21 0,-1 2 69 16,0-1-79-16,-2 4 48 0,1-2-42 16,0 2 1-16,-2 3-19 0,10-2 65 0,-10 2-53 0,9 0 69 15,-3 0-14-15,1 2-10 0,-3 1-11 0,8 0-48 16,-2 6 12-16,0-1-13 0,-1 0 85 0,0 0 2 0,-2 2-81 15,2 2 6-15,0-3 42 0,-1 0-18 0,-2 3-11 16,2 0 58-16,1-2-13 0,-1 1 15 0,-3-1-12 16,4-2 7-16,-4 3-41 0,-1-4 3 0,-1 1-21 15,-1-6 10-15,2 5 5 0,-3-2 18 0,2-5 32 0,1 5-79 16,-2-1 70-16,2-1-60 0,1 0 3 0,-2-3 31 16,-3 0-31-16,9 2 55 0,-9-2-60 0,0 0-6 0,13-2 76 15,-5-1-17-15,0-1-49 0,-1-1 73 0,0-3-39 16,-2 1 38-16,3-2-79 0,-3 1 7 0,0-2 1 15,0-1 71-15,-1 0-24 0,-2 0-61 0,2-2 13 16,-1 2-9-16,-1 0 19 0,1 2 31 0,-2 2 14 0,2 1-52 16,-3-1-6-16,0 3 94 0,1-1-106 0,-1 5 16 15,0-6 0-15,1 3 20 0,-1 1 25 0,0 2 11 16,3-3 7-16,-3 3-6 0,0 0-30 0,0 0-31 0,5 5 23 16,-5-5-30-16,1 9 41 0,0-2 30 0,1-2 12 15,2 7-16-15,1 0-73 0,-4-4 65 0,3 6-62 16,-4-5 6-16,5 1 1 0,2 1-2 0,-4-1 73 0,-1-2-36 15,-2 1-23-15,6-1-2 0,-5 0 9 0,3 1-1 16,0-4 70-16,-2 2-75 0,3-4 61 0,-5-3-70 16,2 7 3-16,-2-4 27 0,0-3 3 0,5 1-34 15,-5-1-20-15,0 0-21 0,6 0 4 0,-3-1-29 0,-1 1-195 16,-2 0 96-16,7-8 66 0</inkml:trace>
  <inkml:trace contextRef="#ctx0" brushRef="#br0" timeOffset="143793.68">23804 3834 10 0,'-3'-10'98'15,"-2"0"-45"-15,0 2 13 0,2 1-13 0,-2 0-2 16,0 0 5-16,5 2-11 0,-1 0-23 0,-3 1-17 15,4 4-5-15,0 0-22 0,0 0-125 0,0 0 49 0,5-3 34 16</inkml:trace>
  <inkml:trace contextRef="#ctx0" brushRef="#br0" timeOffset="144304.1">23915 4146 13 0,'1'13'76'0,"2"-2"-7"0,-3-3 5 0,5 1-5 16,-5-4 6-16,3 3-13 0,-1-3-10 0,0-1 2 16,1 0 8-16,0-1-16 0,3-1-4 0,-4 1-29 15,7 0 48-15,-4-2 2 0,0 0-31 0,1-1-39 0,-3-1 36 16,4 0 15-16,-3-2-46 0,1-1 55 0,4-4-42 15,-1 0-17-15,0-1 36 0,0-3-11 0,0-2 10 16,-4 1-16-16,2-3 9 0,1 2-11 0,-4-3-7 16,1-1 34-16,0-2-21 0,-2-14-41 0,0 5 16 0,-2 5 28 15,0 4 31-15,0-3-62 0,-2-14-26 0,0-1 39 16,-2 5-17-16,0 8-16 0,3-2 27 0,-1 11 2 0,-1-4-5 16,3 11 19-16,-4-6 2 0,0 2-26 0,2-1-30 15,0 3 24-15,1 3-3 0,-3 0 4 0,1 3 38 16,2 3-16-16,-3 0-32 0,2 2 17 0,-4 0-5 0,6 0-10 15,-8 6 14-15,3-3 14 0,0 7-8 0,-4 0 8 16,5 2-4-16,-2 1 14 0,6-1-2 0,-1 9 6 16,-1-3-12-16,2 0-32 0,-4 2 33 0,4-1-2 0,0 2-19 15,1 1-13-15,1-2 30 0,-1 1 21 0,1-1-33 16,2 0-7-16,-1-1 10 0,1 0 31 0,1 1-17 16,0-2-11-16,-1-2 35 0,0 1-57 0,0-1-29 0,1-4 60 15,2 3 0-15,-1-2 26 0,1-2-39 0,-2 0 2 16,4-1-6-16,0-2 8 0,0 1 0 0,2-1 10 15,0-1-5-15,0-2-15 0,3 0-24 0,-2-1-11 16,3-3-8-16,-2 2-199 0,2-2 86 0,-5-1 56 16</inkml:trace>
  <inkml:trace contextRef="#ctx0" brushRef="#br0" timeOffset="144848.94">24416 3987 73 0,'0'-10'155'0,"0"5"-89"0,-2 0-3 16,1 0-12-16,1 5-1 0,-5-5-12 0,1 3-11 15,4 2 4-15,-9-2-4 0,3 4 13 0,2-2-6 0,-3 1-26 16,1 2 22-16,1-1-15 0,-3 4 8 0,2 2 0 16,-2 1-18-16,2 2 3 0,0-1 2 0,2 1 0 15,-1 1-11-15,2-1 19 0,0 4-25 0,0-3 7 16,2-1 2-16,-1 0 11 0,0-1 9 0,2-1-4 0,0 0-24 15,0-1 7-15,0-2 3 0,2 1-9 0,0-2 32 16,-1-1-27-16,2 1-7 0,1-1 19 0,-2 0-2 16,1 0-20-16,1-1 18 0,0-2 4 0,1 2-13 0,0-2 16 15,-5-1-48-15,10 0 42 0,-4-4-17 0,-2 3 1 16,2-2 20-16,3-4-1 0,-5 1 19 0,3-3-20 16,1-2-14-16,-2-2-2 0,3-1-6 0,-2-1-2 0,-2-5-2 15,0 1 6-15,4-10 8 0,-4-1 16 0,1-3-1 16,-4 4-21-16,-5 7 25 0,7-11-6 0,-5 6-9 15,-2-6 1-15,-1 1 6 0,-1 1-2 0,-5-1-24 0,1 2-5 16,-3 3 4-16,0-1 21 0,-1-1 7 0,-2 2-13 16,0 3 14-16,-1 0-42 0,7 7 39 0,0 4-4 15,2 6 10-15,0-4-8 0,2 3-15 16,0 2-17-16,2 2 26 0,1 1-21 0,2 3 31 0,0 0-27 0,1 8 13 16,3 1-7-16,1 3 14 0,-2 4 16 0,6-1-18 15,-3 2-17-15,-2-1 42 0,9 13-24 0,-1-1-3 16,-2 3-3-16,-2-2 2 0,0 1-6 0,3 0 20 0,-6-5-15 15,-1-6 20-15,3 12 14 0,-4-12-40 0,5 0 15 16,-5-3 1-16,2 0-18 0,-3-2-5 0,1 2 11 16,1-3 11-16,0 1-24 0,-3-2 36 0,5-1-39 0,3-2 2 15,-5 1-26-15,4-2 7 0,2 1-5 0,-3-4-19 16,4 3-180-16,-6-4 79 0,6-2 54 0</inkml:trace>
  <inkml:trace contextRef="#ctx0" brushRef="#br0" timeOffset="145181.12">24704 3743 29 0,'0'0'84'0,"0"0"-25"0,-7 8 25 0,7-3-29 0,-2 1 5 0,2 0-21 0,4 6 3 15,-1-1-14-15,-1 3 8 0,2-2 5 0,0 1-14 0,1-1-8 16,-1 1-1-16,1 0-6 0,0 2 30 0,2-2-24 16,0 0 3-16,-2 1 6 0,-1-2-28 0,3 2 20 15,-2-1 3-15,1-2-23 0,-2 3 11 0,1-5 7 16,-1 4 0-16,1-2-6 0,-1-1-52 0,-1-1 43 0,-1-2-61 16,-1 1 82-16,3-3-14 0,-1-1-11 0,-2 0 24 15,0 0-2-15,-1-4-19 0,1 6 23 0,-1-5-9 0,-1 2-20 16,1-3 5-16,-4 1-6 0,4-1-12 15,0 0-6-15,-12-4-8 0,1 1 18 0,6 1-33 0,-2-3-7 16,2-1 8-16,-3 0-155 0,3-4 67 0,-14-9 44 16</inkml:trace>
  <inkml:trace contextRef="#ctx0" brushRef="#br0" timeOffset="145407.6">24746 3889 24 0,'-11'29'76'0,"0"2"4"0,-1 2-10 0,-5 2-21 16,0 0-2-16,0 1-4 0,-1-1-7 0,0-2 11 0,-4 3-5 15,1-7-17-15,7-2 21 0,-5-1-15 0,3-1 6 0,1-4-5 16,3-4-12-16,2-4-3 0,2-4 4 0,1 0-2 16,0 0-7-16,-2 0-3 0,4-3 0 0,1-4 20 15,2 0-13-15,2-2-8 0,-3 4 4 0,3-4-11 16,0 0-10-16,0 0-1 0,0 0-14 0,-1-6-32 0,2 1-197 15,-1 5 83-15,3-11 58 0</inkml:trace>
  <inkml:trace contextRef="#ctx0" brushRef="#br0" timeOffset="145624.28">24602 3537 73 0,'3'-3'76'0,"1"3"-11"0,-2 0-14 0,1 0-19 16,-1 4 18-16,3 0-9 0,0 3 6 0,1 0-30 16,-3 0 10-16,0 5-44 0,-2-2-24 0,-2 6-100 0,1-3 47 15,-3-3 32-15</inkml:trace>
  <inkml:trace contextRef="#ctx0" brushRef="#br0" timeOffset="155687.21">13892 12060 13 0,'0'0'43'16,"0"0"0"-16,0 0-29 0,0 0 3 0,0 0 14 0,0 0-24 15,-12 0 18-15,12 0 9 0,0 0-11 0,0 0-6 16,0 0 6-16,0 0 11 0,0 0 3 0,0 0-23 15,-11 0-11-15,11 0 17 0,0 0-31 0,0 0 40 0,-8 3-23 16,8-3 22-16,0 0-27 0,-9 3 3 16,9-3 26-16,0 0-19 0,-11 0-2 0,11 0 4 0,-9 2-3 15,9-2-13-15,-9 3 29 0,9-3-21 0,-13 0 23 16,7 1-7-16,-1 0-13 0,-3 1 23 0,0-1-19 0,-1 1-4 16,0 0-3-16,0 1 6 0,0-1 6 0,2 1-16 15,9-3 11-15,-11 1 20 0,11-1-19 0,-9 3-11 16,9-3 7-16,0 0-15 0,-8 1 37 0,8-1-18 15,0 0-13-15,-7 1 8 0,7-1-9 0,0 0 6 0,-7 3 4 16,7-3 10-16,0 0-7 0,0 0-7 0,0 0 19 16,-8 1-13-16,8-1-15 0,0 0 6 0,0 0-8 15,0 0 29-15,0 0-14 0,0 0-8 0,0 0 10 0,0 0-13 16,0 0 11-16,0 0-9 0,0 0 9 0,0 0 0 16,0 0-8-16,-5 2 22 0,5-2-29 0,0 0 28 0,0 0-11 15,0 0 0-15,0 0-8 0,0 0-6 0,0 0 12 16,0 0 12-16,0 0-8 0,0 0-32 0,24-2 10 15,-24 2-23-15,8-1 66 0,-8 1-41 0,9 0 27 16,-9 0-22-16,13-3 6 0,-8 3 14 0,-5 0-33 16,10-1 37-16,-10 1-25 0,12 1-11 0,-6-2 36 0,-1 0-8 15,-5 1-25-15,12 0 36 0,-12 0-43 0,14 0 29 16,-8 1 9-16,-6-1-38 0,21 1 10 0,-11 2 28 16,3 0 2-16,1-5-5 0,-3 2-22 0,-2 0-17 0,7-1 47 15,-4 2-45-15,4 2 62 0,-1-2-10 0,0-1-47 16,0 0 39-16,0-4-4 0,-1 4 6 0,-2 2-63 0,1-4 47 15,1 1-21-15,-2 1 32 0,1-3-4 16,1 3 9-16,-4 0-13 0,-10 0-64 0,18 0 28 0,-5 3-6 16,2-6 38-16,-3 3-6 0,3-4 24 0,-1 4-3 15,-14 0-52-15,20 0 28 0,-11-1-24 0,8-1 47 16,-4-2 11-16,-4 4-43 0,-9 0-27 0,28-1 65 0,-14 2-41 16,-2-4 31-16,4 5-61 0,-9-2 46 0,9 0 29 0,-2-4-3 15,-1 3-6-15,1-1-19 0,-4 3 8 16,5-2 4-16,-15 1-62 0,21 0-5 0,-6-3 73 0,-5 3-28 15,4-1 33-15,-1 1-11 0,-1-5 11 0,3 3-51 16,-5 2 3-16,6-3 62 0,-1 1-18 0,0 2-43 0,1 1-15 16,0-5 16-16,0 6-15 0,1-2 83 0,0-3-9 15,0 3-84-15,-1 0 11 0,0 0 2 0,3-1 56 16,-4 1-27-16,3 0 30 0,-4 0 16 0,0 0-22 16,3 0-41-16,-4 1-31 0,2-2 77 0,0 1 19 0,-1 0-17 15,1 0 7-15,-4 1-1 0,4-1-31 0,-1 0-41 16,0-1 49-16,-1 3-58 0,1-3 86 0,5 4 7 0,-5-2-94 15,3-2 71-15,-3-2 20 0,3 2-32 16,-2 1 23-16,3 0-37 0,-4 0 27 0,-1 1 11 0,2-2-17 16,-1 1-84-16,-3 1 86 0,5-1-53 0,-5 1-22 15,3-1 46-15,-2 2-39 0,-3-1 50 0,5-1-10 16,-4 0 41-16,-1-1-4 0,0 3 41 0,2-2-67 0,-11 0-69 16,20 3 15-16,-11-5 96 0,3 4-67 0,-2-1 77 0,3-1-41 15,1 2-45-15,0-4 45 0,0 4 28 16,-1-4-7-16,1 2-14 0,0-3-59 0,-1 2 9 0,1 0 10 15,-2-2 24-15,-2 5 25 0,-2-4-74 0,-2 1 93 16,0 1-64-16,2 0-39 0,0 0 106 0,-3 1-50 0,3-2 37 16,-3 1-72-16,0 1 67 0,2 1-4 0,-2-2-68 15,2 0 72-15,-1 0-68 0,0 0 40 0,2-2 32 16,4 4-49-16,-1-2 46 0,-1 0 5 0,2 1-57 16,-1-1 35-16,2 0 22 0,-4-1-34 0,1 1-46 0,-1 0 51 15,3 1-23-15,-1 0 51 0,0-1-15 0,-2 1-45 16,-1-1 8-16,0 2 41 0,-1-4-30 0,-1 4-25 15,1-1 50-15,-1-1-50 0,0 2 7 0,0-2 30 16,1 2-5-16,-2-2 24 0,3 0-56 0,-3 3 61 0,0-3-29 16,3 0 25-16,-8 0-27 0,11 1 3 0,-6-1 26 15,0-1-26-15,1 2 11 0,0-1 9 0,1 0-15 0,-1 0-10 16,0-1 18-16,2 2 8 0,-1-1-25 0,6 1 14 16,-4 1-33-16,1-2 41 0,-3 1-33 0,-1-1 36 0,-1 1-22 15,2-1 8-15,-7 0-3 0,11-2 16 16,-6 2-55-16,0 0 20 0,-5 0 26 0,9 0 3 0,-9 0 7 15,0 0-10-15,9 0-18 0,-5-2 11 0,-4 2 6 16,0 0 4-16,6 0-9 0,-6 0-5 0,0 0-3 0,7-1-8 16,-7 1 29-16,5 1-7 0,-5-1-17 0,0 0 5 15,8-1-16-15,-8 1-9 0,0 0 31 0,0 0-19 16,5-1 1-16,-5 1 12 0,0 0-10 0,5 1 26 16,-5-1-7-16,0 0-9 0,0 0-11 0,0 0 3 0,6 0-16 15,-6 0 25-15,0 0 6 0,0 0 14 0,0 0-20 16,0 0-18-16,0 0-1 0,0 0-11 0,3-4-8 0,-3 4-64 15,0 0 25-15,0 0-60 0,0 0 8 0,-16-9 2 16,16 9-2-16,-16-5-3 0,3 1-20 0,-2 0-358 16,-2 1 168-16,-1-1 112 0</inkml:trace>
  <inkml:trace contextRef="#ctx0" brushRef="#br0" timeOffset="157161.71">13985 12200 35 0,'-10'1'44'0,"10"-1"11"0,-12 3-5 0,12-3-7 15,-10-3-6-15,10 3-4 0,-13 0 22 16,8 3-18-16,5-3-19 0,-14 0 19 0,14 0-8 0,-14 1 5 16,14-1-16-16,-23 1-9 0,12 1 36 0,0-1-18 15,0 0-19-15,11-1 31 0,-19 1-5 0,19-1-10 16,-15 0 20-16,15 0-32 0,-13 3 10 0,13-3-2 0,-8 2 1 15,8-2 3-15,-9 0 20 0,9 0-7 0,-9 7-18 16,9-7 2-16,-6-2 4 0,6 2-1 0,-4 7 19 16,4-7-39-16,0 0 16 0,0 0 0 0,0 0 26 0,0 0-35 15,-11-5 11-15,11 5 5 0,0 0-19 0,0 0 17 16,0 0 4-16,0 0-28 0,-8-5 24 0,8 3-6 0,0 2-17 16,0 0 9-16,0 0 6 0,0 0-25 15,0 0 19-15,0 0 3 0,15 5-13 0,-15-5 18 0,0 0 19 16,22 0-5-16,-12 0-4 0,1-7-7 0,2 4-7 15,0-2 26-15,1 7-6 0,-3-5-42 0,2 2 36 0,1 1-42 16,-1 0 8-16,1-3 39 0,0 3-1 0,1 0-34 16,-2-3 32-16,1 1 4 0,-1-2-61 0,-4 3 54 15,4-1-25-15,-2 2 2 0,-2 0 12 0,3-2-9 0,-2 2 11 16,4-3 18-16,0 4-93 0,-4-6 86 16,2 5-33-16,1-3 13 0,1 3 32 0,-1-5-24 0,2 8 11 15,0-6-32-15,0 3-7 0,1-1 42 0,0-2-2 0,-2-2-42 16,4 4 27-16,-1 0-9 0,0 1 14 0,-3-6-46 15,2 5 62-15,-2-3-47 0,3 0 38 0,-3 2-26 16,0 1 7-16,0-1 15 0,-4 1-7 0,2-2 8 16,-2 2 2-16,3-2-11 0,-3 3-34 0,-1 0 38 0,0 0-53 15,0 0 62-15,-1 0-61 0,-1 0 35 0,7 0-15 16,-1 0-15-16,1-1 41 0,-1 0 17 0,1-1-26 0,-1-1-14 16,2 3 37-16,-2 2-37 0,5-1 27 15,-4-2 10-15,1-1-8 0,0 2-22 0,1 0 24 0,-3 0-14 16,3 0 11-16,-3 0 7 0,0 0-6 0,1 0-18 15,-4 0 12-15,4 0-21 0,0-3 11 0,1 3-28 0,-4 0 3 16,3-1 31-16,-3 0-29 0,-1 1 11 0,6-2 45 16,-1 0-11-16,-1 1 1 0,2 1-1 0,-1 0-8 15,3 1 1-15,0-2-43 0,0 1 23 0,-2-1 25 16,6 0 1-16,-5 1-10 0,3-3-27 0,-5 3 35 16,4-1-2-16,-1 0 1 0,3-2-40 0,-3 2 18 0,0 1 22 15,-1-1-4-15,-1-1-8 0,-1 1 7 0,2 0 0 0,-2-1-4 16,0 1-11-16,-2 1 15 0,1 0-1 0,-1-3-6 15,1 2 0-15,0 1-10 0,-1-1-1 0,-2 1-9 16,-2-2-3-16,5 1 28 0,0 0-8 0,-2 1-6 16,2-1 1-16,-3-1-5 0,6 0 28 0,-3 1-3 0,0-1-11 15,-1 0-11-15,1 2 14 0,0-1-3 0,0 0 0 16,-1 2-7-16,0-1 11 0,-1-1 3 0,1 2-17 0,-2-2-8 16,0 1 12-16,3 0-14 0,-3-1 26 15,-2 1-15-15,0 0 1 0,-2 0 7 0,3 0 2 0,-2 0 3 16,-1 0-5-16,1 0 8 0,0 0-19 0,6 0 8 15,-2-2-1-15,-3 4 8 0,0-2 3 0,-1 0 0 0,0 1-4 16,2-4 8-16,2 3-20 0,-2 0 13 0,-3 0-17 16,9 0 10-16,-7 0-1 0,-3-1 11 0,3 2-8 15,0-1-7-15,-3 0 16 0,-1 0-2 0,-5 0-6 16,13 0-9-16,-13 0 12 0,12-1-8 0,-12 1 9 16,10 0-11-16,-6-1 5 0,-4 1 1 0,0 0-6 0,13 0 18 15,-10 0-14-15,-3 0 5 0,0 0-23 0,0 0 22 0,16 0 0 16,-16 0 4-16,6-3 2 0,-6 3-38 0,0 0 26 15,9-2-12-15,-9 2 24 0,8 0 9 0,-8 0-4 16,0 0-9-16,9 0-7 0,-9 0-2 0,0 0 12 16,9-3-11-16,-9 3-5 0,0 0-2 0,0 0 24 0,0 0-19 15,0 0-10-15,0 0 22 0,0 0 2 0,0 0-13 16,9-2 8-16,-9 2-25 0,0 0 33 0,0 0-16 0,0 0-9 16,0 0 9-16,0 0-11 0,0 0 11 0,0 0 2 15,0 0-22-15,0 0 24 0,6-2 3 0,-6 2-1 16,0 0-13-16,0 0 4 0,0 0 7 0,0 0 2 15,0 0 0-15,0 0 4 0,0 0-4 0,0 0 9 0,0 0-40 16,0 0 27-16,6-5-16 0,-6 5-2 0,0 0-1 16,0 0 16-16,0 0-21 0,0 0 24 0,0 0-3 15,7-3-6-15,-7 3-2 0,0 0-8 0,0 0 31 0,0 0-30 16,0 0 29-16,0 0-8 0,0 0-3 0,6-4-12 16,-6 4-6-16,0 0-10 0,0 0-27 0,1-4 2 15,-1 4-104-15,0 0 15 0,0 0-21 0,-1-10 21 0,1 10-8 16,0 0 7-16,0 0-24 0,-8-6 8 0,8 6-17 15,-7-5-383-15,4 5 184 0,3 0 124 0</inkml:trace>
  <inkml:trace contextRef="#ctx0" brushRef="#br0" timeOffset="163105.51">14764 12265 68 0,'3'-10'69'0,"-3"10"6"15,1-8-10-15,-1 8-13 0,2-9 5 0,-2 9 18 0,0 0-26 16,1-8-7-16,-1 8-10 0,0 0 0 0,0 0-20 15,0 0-4-15,0 0 15 0,0 0 18 0,0 0 1 0,-10 13-5 16,4 0-10-16,3 2-9 0,-2 0-3 0,1 3 22 16,-3 13-12-16,2-8-35 0,2-1 67 0,-3 12 2 15,3-2-78-15,-3-1 64 0,3 2 2 0,-4 1-58 16,4-2 50-16,0 2 12 0,0-3-31 0,-1 8 28 16,-3-7 8-16,2 5-57 0,2-2 39 0,2-6 6 0,-2-9-41 15,2 1 28-15,1 1-3 0,0-2-17 0,-2 1 12 16,4 1-7-16,-1-2-7 0,-1-1-6 0,0-2 9 15,1 3 22-15,-1-4-61 0,2-1 46 0,-2 1 10 0,0-3-8 16,1-1-16-16,-1 0-44 0,0-1 51 0,1 0 13 16,-1-6-23-16,-1 2-14 0,1-2 25 0,-1 0 3 15,1-5-25-15,-3 7-23 0,3-7-33 0,-5 5-64 0,5-5 65 16,0 0-21-16,-11 1-13 0,11-1-274 0,-9 3 124 16,9-3 82-16</inkml:trace>
  <inkml:trace contextRef="#ctx0" brushRef="#br0" timeOffset="163533.91">14454 13031 24 0,'0'0'74'16,"-1"-14"8"-16,1 14-2 0,0 0-3 0,0 0-17 15,1-11 9-15,-1 11-26 0,0 0 2 0,0 0 19 0,0 0-28 16,0 0-3-16,0 0 2 0,0 0 35 0,0 0-16 16,0 0 10-16,0 0-15 0,22 20-3 0,-16-15-14 15,3 4-8-15,-3-3-23 0,1 6 49 0,-1-2-42 16,1 1 45-16,0-1-25 0,-2 2 15 0,3 0-37 0,0-2 23 16,-2 1-36-16,-1 2 41 0,-1-3-19 0,-3-2-41 15,4 3 64-15,2 0-73 0,-5-4 51 0,2 3 25 0,0-4-47 16,0 0-12-16,-2-1-18 0,1-1 87 0,0 1-8 15,-1-1 1-15,2-1-73 0,0-1 87 0,1 0-28 16,-1-1 20-16,2-1-45 0,1-1 26 0,0-1-13 16,5-3 19-16,-1-1-8 0,3-1 7 0,-1-4-3 0,3 2-19 15,4-8 6-15,0-1-10 0,2 0 22 0,-3 0 0 16,3-3-19-16,-6 1 8 0,3-4-22 0,-2 2 25 0,-4 8-30 16,0 1 17-16,-4 1 11 0,1 0-16 0,-3 3-2 15,0 2-17-15,-2-1 1 0,1 3-40 0,-3 0-5 16,-3 5-28-16,0 0-3 0,0-8-18 0,0 8-11 15,0 0-352-15,0 0 157 0,0 0 104 0</inkml:trace>
  <inkml:trace contextRef="#ctx0" brushRef="#br0" timeOffset="164423.2">13579 13450 75 0,'0'0'69'0,"0"0"-3"0,-6-6-6 0,6 6-1 16,0 0 4-16,0 0-19 0,-15 17 0 0,10-4 52 0,0-1-59 15,1 2 32-15,-2 4-34 0,-1-4 6 0,-2 10-17 16,4 0 9-16,-4 8-2 0,2 0-1 0,-2-1 5 0,0-5-20 16,3-1-3-16,4-5 19 0,-2 0 0 0,4-5-39 15,-4 2 8-15,2-4 7 0,2 3 23 0,-3-4-9 16,3-1-21-16,-1-1 24 0,0-2-26 0,1-1 12 16,-2-2 15-16,2 2-7 0,0-7-33 0,-2 7 58 0,1-5-5 15,1-2-39-15,-4 4 28 0,4-4-7 0,0 0-10 16,0 0 24-16,0 0-13 0,0 0-7 0,0 0 15 0,0-27-16 15,0 13 2-15,1-4-27 0,2-3 27 16,-1-1-7-16,-1 0-2 0,3-13-36 0,1 2-17 0,-5 4 13 16,3-4 1-16,0-1 2 0,-1 2 30 0,3-1-17 15,-2 8 23-15,2 2-3 0,-5 5-18 0,4-1 13 0,1 4-7 16,-3-2-28-16,1 3 48 0,2-1-6 16,-1 1-4-16,1 2 16 0,-1 0-18 0,-1 3-39 0,3-1 24 15,3 6 35-15,-2 0-14 0,-2 0-38 0,1 3 43 16,-6 1-23-16,15 3-16 0,-5 3 47 0,-5-2-34 0,2 6 10 15,4 1 28-15,-3 2-2 0,1 1-7 0,-1 0-1 16,3 10 25-16,-3-2-54 0,-3-2 55 0,1-2-54 0,-1 0 51 16,2 2-54-16,-1 11 54 0,-1-10-34 0,-1 10 32 15,0 1-15-15,0-12-3 0,-4 4-4 0,5-7 9 16,-4 1-25-16,2-2 31 0,-2 1 6 0,3-1-26 16,-2-1 4-16,1-2 10 0,-2-2-46 0,2 1 45 0,-1 2-4 15,-2-5-22-15,2 0 28 0,-2-6 0 0,2 1-16 16,-1 1 16-16,-1-5-43 0,0 0 12 0,0 0-24 15,0 0-9-15,0 0-22 0,0 0-25 0,0 0-22 0,0 0-239 16,0 0 118-16,0 0 78 0</inkml:trace>
  <inkml:trace contextRef="#ctx0" brushRef="#br0" timeOffset="164598.87">13533 13723 20 0,'0'0'90'0,"8"-14"-26"0,-8 14 9 16,12-8-13-16,-2 4-4 0,0-1-10 0,3 0-7 16,0 1 18-16,1 1-13 0,0-2-9 0,1 0-4 0,-2 0-23 15,0-2-23-15,0 3 2 0,-1-1-16 0,-1-3-161 16,-1 7 64-16,0-3 42 0</inkml:trace>
  <inkml:trace contextRef="#ctx0" brushRef="#br0" timeOffset="165176.14">14073 13575 80 0,'0'0'82'0,"0"0"-14"0,-8-15 1 16,8 15 8-16,-10-5-27 0,10 5-1 0,-14-4-6 15,4 3 10-15,1 0 17 0,-4 2-43 0,4 0 42 0,-6 3-37 16,7-1 23-16,-6 2-35 0,5 0-3 0,0 5 30 16,2 0-25-16,-3-1 14 0,4-1-14 0,3 2 18 0,-4 4-4 15,4-9 6-15,1 2-44 0,2 10 27 16,-4-10-3-16,4-1 17 0,2 7-32 0,0 3-3 0,-1-8 25 16,2 0-12-16,1 2 3 0,1 1-2 0,-1-1-1 15,1-1 1-15,1 0-4 0,2 0 6 0,-1-2-23 0,0-4 12 16,-1 1 10-16,1-1-17 0,-7-3-5 0,11-2 8 15,-7 3 8-15,10-7-18 0,-5-2 17 0,-2 4-4 16,4-4-33-16,-2-1 38 0,-3-2 1 0,3 5-15 16,-1-4 7-16,-3-4-7 0,0 1-23 0,0-1 40 0,-3-1-41 15,3 1 7-15,-3-3-19 0,-1 0 1 0,1-2 36 16,-2-3 7-16,0 0-14 0,-2-11-34 0,0 1 35 0,-2-2 32 16,-1 5-3-16,1-3-6 0,-2 9-30 0,-1 3-2 15,-3-9-14-15,0 2 39 0,3 8-30 0,0 4 37 16,0 1-48-16,2 2 42 0,-1 2-39 0,1 3 44 15,-2 0-30-15,1 2-5 0,3 4 20 0,3 1 8 0,0 0-33 16,-7 1 44-16,7-1-42 0,-4 9 23 0,4-9-22 16,1 20 7-16,0-6 46 0,1 2-60 0,3 2 42 15,3 8-49-15,2 2 1 0,0 0 34 0,-1 0 44 16,4 2-29-16,-3-4 22 0,-1 0-33 0,0-4-10 0,1 4 30 16,-4-2-40-16,0-10 50 0,2 1-15 0,-1 0 7 15,-1 2 2-15,1-3-11 0,0-2 5 0,2 5-33 0,-1-3-3 16,0-2 15-16,0 4-22 0,3-5 16 0,-1-6-52 15,4 0 5-15,-5-4-343 0,4 2 583 0,2-7-283 16,-2-1-200-16,-3 7 99 0,5-4 64 0</inkml:trace>
  <inkml:trace contextRef="#ctx0" brushRef="#br0" timeOffset="165694.19">14407 13537 23 0,'0'0'82'0,"-4"-9"-12"16,4 9-5-16,-7-6 15 0,7 6-34 0,-11-2-2 16,11 2 13-16,-12-3-24 0,6 3 12 0,6 0-14 15,-14 1 9-15,9 2 21 0,5-3-43 0,-12 4-18 16,2 1 22-16,4 2-2 0,-2-2-6 0,0 4 7 0,6-5 22 16,-2 1-11-16,0 3-13 0,3 7 18 0,1-3-18 15,0-12-7-15,0 21 5 0,1-11-17 0,1 3 31 16,4-4 8-16,-4-2-13 0,5 6 5 0,-3-9-5 15,2 4-30-15,-1-1-2 0,1-7 22 0,2 7 0 0,-2-4-7 16,1-1 9-16,-7-2 4 0,13-2-18 0,-13 2 2 16,10 2-6-16,-10-2 4 0,12-4 27 0,-5 3-46 15,2-9 27-15,-2 8-41 0,3-5 16 0,-4 0-7 0,0-3 39 16,0 2-43-16,0-2 47 0,-2-1-31 0,0-4-1 16,-3-1 28-16,0 1-27 0,-1-2-23 0,1-4 7 0,-2 1 31 15,0-2-8-15,-4-9-18 0,-1-2 48 0,-2 0-43 16,-1 2 30-16,-1 2 7 0,-1-3-2 0,1 5 4 15,-4 3-39-15,4 7 23 0,0-1 8 0,-1 6-6 16,5-3-21-16,-4 4-8 0,2 3 43 0,2 4-30 0,-1-3 13 16,3 2-10-16,4 5-29 0,-7-5 41 0,7 5-9 15,0 0 16-15,0 0-51 0,0 0 6 0,2 23 41 16,0-11-42-16,4 0-10 0,3 5 3 0,-2-1 57 16,6 9 14-16,-1 1-39 0,1-1-26 0,-3 4 5 0,2-3 54 15,-1-6-30-15,-3-3 22 0,-1-1-18 0,6 13 10 16,-7-9-23-16,2-3-8 0,0-3 38 0,-1 2 22 0,2 0-51 15,-1-6 50-15,-1-1-35 0,0 3-16 0,0-4 12 16,-2 4-19-16,1 2-18 0,-2-5-22 0,3-3-6 16,-1 1-12-16,-1-2-240 0,0-2 105 0,-5-3 70 15</inkml:trace>
  <inkml:trace contextRef="#ctx0" brushRef="#br0" timeOffset="166397.25">14674 13401 53 0,'15'-6'68'0,"-6"6"2"0,1 0-2 0,-1 0-12 0,4 1-8 15,-2 3 7-15,3 0-10 0,-2 1-8 0,-1 4 15 16,2-2-5-16,-4 1-6 0,2 2-29 0,-1-1 25 0,-3 1-9 15,2 1-8-15,0-1-7 0,-1 1 12 16,-2 2 3-16,1-2-17 0,-2 1 25 0,1-1-28 0,-2-1-1 16,0 2 1-16,-2-2-4 0,0 0 2 0,-1-3 3 15,0 0 2-15,1-2-9 0,-2-5 13 0,-2 10 1 0,2-10-16 16,-4 12 12-16,1-10-9 0,-3 1-5 16,6-3 10-16,-11 12 12 0,3-12-7 0,3 2-19 0,-1-2 27 15,6 0-26-15,0 0-5 0,-14-4 14 0,6-6 46 16,4 5-61-16,0-4 17 0,2-1-11 0,-2 0-3 0,3-5-6 15,1 1 18-15,1-1-17 0,0 1 16 0,6-5 13 16,-4 4-19-16,1-2 1 0,3 2 2 0,2 0 7 16,-2 3-23-16,4-2 12 0,-2 2-20 0,2 2 12 15,-1 2-4-15,2 0 3 0,0 0 16 0,0 6 5 0,1-2-12 16,-5 3-9-16,6-1 6 0,0 2 1 0,-5 3 6 16,1-2 18-16,-1 0-28 0,-3 1 15 0,6 0 0 0,-2 3-15 15,1-3 24-15,-2 2-13 0,3-2 6 0,-2 2 0 16,0-1-16-16,0-2 1 0,1 3 12 0,-4-3 1 15,3 0-16-15,-2-1 18 0,-8 0-2 0,13 0-4 16,-4-1-9-16,-2 0-12 0,2-3 31 0,2 0-7 0,-5 2 0 16,-2-2-1-16,5-4-2 0,-5 4-11 0,-2-2 11 15,-2 6 5-15,3-10-1 0,-3 10 2 0,0 0-7 16,-1-17-3-16,1 17 1 0,-3-9-2 0,-1 4-3 16,4 5-3-16,-10-12 16 0,6 10 16 0,-2-1-21 0,6 3 4 15,-12 0-13-15,7 3 27 0,-3 1-28 0,1-1 40 16,-2 2-37-16,1 4-2 0,0 1 38 0,0 0-28 15,1 2 3-15,3 0 28 0,-1 2-15 0,3-1-34 0,0 1-1 16,0 0 61-16,2 0-56 0,-3 1 36 0,3-4-6 16,3 0 13-16,-2 3-1 0,3-1 5 0,-3 0-61 0,3-5 60 15,0 5-8-15,2-4-32 0,-2 1 30 16,2-3-22-16,2 2-1 0,-3-1 26 0,2-3-37 16,-2 0 15-16,1-3-1 0,-1 1-25 0,9 4-16 15,-7-2 17-15,2-3-39 0,-3-1-5 0,2-1-9 0,-8 0-13 16,16-3-224-16,-5 3 104 0,1-5 68 0</inkml:trace>
  <inkml:trace contextRef="#ctx0" brushRef="#br0" timeOffset="166771.15">15550 13254 79 0,'-11'-3'91'16,"-3"3"-2"-16,0 3-2 0,0-2-40 0,-3 3-7 16,4 0-6-16,0 1 33 0,1 3-23 0,3-1 23 15,2 0-85-15,-1 1 49 0,4 1-11 0,2-1-9 16,0 1 8-16,2-9-4 0,5 19 13 0,0-9-16 16,3-1-9-16,-1 1 21 0,2 0-16 0,3-1 41 0,-2 4-38 15,-1-7 42-15,2 5-25 0,0-2-29 0,-1 1 34 16,0 0-44-16,-2-3 40 0,-2 3-39 0,1-1 29 0,0-1 5 15,-2 4-24-15,-1-5 10 0,-3-2 7 0,1 3-26 16,-2-2 23-16,0 1 17 0,0-7-43 0,-6 15 11 16,3-5-5-16,-1-4 41 0,-2-2-30 0,-1 7 40 0,-3-3-60 15,5-6 35-15,-4 1 8 0,3 4-43 0,-4-5 14 16,4-1 0-16,-1 3-3 0,0-4 22 0,7 0-34 16,-8 7 4-16,5-9 12 0,0 6 4 0,3-4-25 15,0 0-6-15,0 0-4 0,0 0-24 0,0 0-6 0,-4-9-32 16,9 0-198-16,0-1 97 0,3 0 66 0</inkml:trace>
  <inkml:trace contextRef="#ctx0" brushRef="#br0" timeOffset="167112.06">15697 13319 25 0,'3'-4'59'16,"-3"4"30"-16,0 0-11 0,2-6-19 0,-2 6 18 0,0 0-15 15,0 0-2-15,0 0-4 0,0 0-25 0,-21 5 28 16,17-2-11-16,4-3-24 0,-8 9-6 0,3-6 1 16,2 1 25-16,3-4-26 0,-5 10-5 0,4-5-1 15,1-5 1-15,1 12 42 0,-1-12-46 0,4 11 25 16,0-2-38-16,2 0 63 0,-1 1-76 0,3-4 34 0,-3 5 24 16,4-4-33-16,-4 3-15 0,0-3 52 0,3 0-18 15,-4 2-29-15,6-1-9 0,-7 1 4 0,3 0 27 16,-2-2-17-16,1 0 37 0,-1 4-19 0,0-6-20 0,-1 0 25 15,-1 3-3-15,-2-5-2 0,0 2 8 0,-2 1-10 16,1-1-13-16,-5 2 18 0,2 1-10 0,-1-3-10 16,-1 2 2-16,-2-2-9 0,0 3 17 0,0-4 3 0,0 1-50 15,-2 0 65-15,2-3-11 0,1 0-51 0,0 5-12 16,1-4 1-16,0-1-42 0,6-2-3 0,-7 7-11 16,3-6-250-16,4-1 117 0,0 0 76 0</inkml:trace>
  <inkml:trace contextRef="#ctx0" brushRef="#br0" timeOffset="167917.22">17248 12064 39 0,'0'0'77'0,"0"-10"15"0,0 10-9 0,0-11 2 0,-1 7-11 15,1 4-27-15,0-6 17 0,0 6-44 0,0 0 14 16,0 0-1-16,0 0-10 0,0 0 39 0,-2 17-14 15,-2-6 43-15,4-1-23 0,-1 11 12 0,-2 1-6 16,1 8-5-16,-1 6-48 0,2 0 42 0,1-1-40 0,0 3 32 16,-3-2-78-16,3 0 37 0,0 3-13 0,0-3 58 0,0 0-13 15,3 0-29-15,-2-2 19 0,0 0 21 16,-1-7-67-16,-1-3 11 0,1-5-2 0,-1-1 1 0,1-2 48 16,1 1-31-16,0-2 19 0,-1-3-21 0,0 0 15 15,0-2-7-15,0-3 3 0,0-1-6 0,0 0-5 0,2-1-32 16,-2-5 14-16,0 5-19 0,0-5-55 0,0 0-8 15,0 0-5-15,0 0-34 0,-4 7-322 0,4-7 150 16,0 0 98-16</inkml:trace>
  <inkml:trace contextRef="#ctx0" brushRef="#br0" timeOffset="168301.3">17076 12522 46 0,'0'0'87'0,"0"0"-23"0,0 0 11 0,0 0-8 15,0 0 5-15,0 0-25 0,0 0 0 0,0 0 34 16,-1 18 7-16,2-11-3 0,3 3-33 0,-3 2-32 0,0 0-3 16,2 1 31-16,-2 1 6 0,0-2-12 0,1 2-40 15,2 1 4-15,-3-3 28 0,-2 3-4 0,2-2 14 16,1-1-39-16,1-1 6 0,0 1 90 0,0-2-96 0,1-1 5 15,0 2 24-15,0 2-14 0,2-5-17 0,-1 1 21 16,1-1-18-16,-1-4 10 0,0-1 13 0,0 2-17 16,2-5-15-16,-1 1 16 0,-3-1-3 0,-3 0-18 0,12-1 3 15,-4 1-5-15,-1 0-8 0,6-7 28 0,0 1 5 16,-3-1 20-16,2-2-9 0,0-1 0 0,0-2-32 16,-1-2 13-16,6-8 2 0,-1 0-52 0,0 0 24 0,-2 0 48 15,-1 4-20-15,-3 1-4 0,-1 2-8 0,-1 3 32 16,2-1-39-16,0 1 13 0,-1-4-13 0,-3 8-23 15,2-4-13-15,2 2-42 0,-3 2-22 0,-1 3-7 16,-2 1-244-16,-4 4 121 0,0 0 80 0</inkml:trace>
  <inkml:trace contextRef="#ctx0" brushRef="#br0" timeOffset="168772.14">17258 13196 2 0,'-7'-6'95'0,"-4"-1"-15"16,-1 2-6-16,2 1-5 0,-4 2-8 0,2 3-6 16,-3 2-7-16,3 4 18 0,-3 1-16 0,0 0-12 0,1 3-9 15,-8 6 27-15,2 2-6 0,5-2-2 0,-4 3-10 16,9-3-6-16,-1-1 18 0,3-1-16 0,3 2-42 15,0-2 32-15,2 1 10 0,-2 1-28 0,5 1-9 16,4-2 14-16,-2 1 9 0,4-3-2 0,0-1-6 0,3-1-13 16,1-2 30-16,0 2-42 0,1 2 25 0,3-7-5 15,-2 3 10-15,2-4 7 0,1-1-24 0,0 1-13 0,0-2 26 16,2 0-16-16,-2 0-26 0,0-1 18 0,1-3-14 16,-2 0 9-16,0-3-12 0,1 1 0 0,-1-1-13 15,0-2-10-15,-1-2-13 0,-1 1 7 0,0-2-19 16,1-1-169-16,-1-2 81 0,-2-1 54 0</inkml:trace>
  <inkml:trace contextRef="#ctx0" brushRef="#br0" timeOffset="169705.2">17402 13346 51 0,'0'-14'50'16,"-1"8"3"-16,1 6-17 0,-2-11 13 0,1 8-13 16,1 3 14-16,0 0-16 0,-1-12-12 0,1 12 9 15,0 0 2-15,-3-3-1 0,3 3-9 0,0 0 12 0,0 0-13 16,0 0-6-16,0 0 15 0,0 0 4 0,0 0 2 15,0 0-24-15,0 0 18 0,10 18-24 0,-7-11 0 16,-2-1 6-16,-1-6 4 0,3 11-19 0,1-2 4 0,-3 0 18 16,-1-3-5-16,0-6-17 0,1 12 9 0,0-7 8 15,-1-5 7-15,2 9-12 0,-2-9-12 0,1 11 8 16,-1-11-5-16,0 8 0 0,0-8 2 0,0 0 5 0,1 8 3 16,-1-8-4-16,0 6-19 0,0-6 21 0,0 0-14 15,0 0 23-15,2 8 1 0,-2-8-21 0,0 0 9 16,0 0 3-16,0 0-4 0,2 8 3 0,-2-8-62 15,0 0 68-15,0 0-10 0,0 0 8 0,1 5 48 16,-1-5-80-16,0 0 11 0,0 0 1 0,0 1 27 0,0-1-17 16,0 0 7-16,0 0-9 0,0 0 2 0,0 0 12 15,0 0-7-15,0 0-15 0,0 0-23 0,0 0 36 16,0 0-3-16,0 4 25 0,0-4-29 0,0 0 15 0,0 0-20 16,0 0 27-16,0 0-11 0,0 0-18 0,0 0 27 15,0 0-26-15,0 0 2 0,0 0 2 0,0 0 1 0,0 0 14 16,0 0-17-16,0 0 17 0,0 0-26 0,0 0-1 15,0 0 13-15,-1 3 10 0,1-3-27 0,0 0 33 16,0 0-5-16,0 0-11 0,0 0-1 0,0 0 15 16,0 0-21-16,0 0 12 0,0 0 8 0,0 0-1 15,0 0-25-15,0 0 36 0,0 0-14 0,0 0 0 16,0 0 5-16,0 0-25 0,0 0 40 0,0 0-32 16,0 0-11-16,0 0 11 0,0 0 0 0,0 0 6 15,0 0 8-15,-5-6 15 0,4 4 10 0,1 2-11 0,-4-6-20 16,4 6-27-16,-3-7 38 0,1 0-6 0,1 2-15 15,-1-2 36-15,2-4 3 0,-2 0-6 0,0-3-44 16,2 2 10-16,-1 0 19 0,2-2 4 0,-1 3 20 0,0-4-64 16,2 6 52-16,0 1-14 0,0 1 15 0,-1 0-50 0,0-5 0 15,2 5 12-15,-2 0 14 0,1 2 13 16,2 0-18-16,-4 5-17 0,7-7 3 0,4 3 22 0,-6 1 10 16,-5 3-39-16,12 2 18 0,-7-1-1 0,-5-1-11 15,11 8 51-15,-6-3-45 0,4 0 19 0,-2 3-18 0,-2 1 18 16,3 1 32-16,-4 0-21 0,2-1 7 0,-2 1-3 15,-1-1-47-15,0 1 36 0,1 1-33 0,-1-2 24 16,-1 0-20-16,1 1-2 0,1 0 49 0,-2-3-17 16,-1 0-34-16,2-1 3 0,-3-1 51 0,2-1-10 0,0-2 5 15,-1 2-14-15,-1-4-33 0,1 6 42 0,-1-6-46 16,1 2 58-16,-1-2-14 0,3 3 1 0,-3-3-25 16,0 0-20-16,0 0 37 0,0 0-10 0,0 0-40 0,5-13 39 15,-5 13-27-15,0-12-6 0,3-1 68 0,-2 5-7 16,-1-9-56-16,1 3 48 0,1-1-16 0,0 2 23 15,4-5-19-15,-4 3-17 0,2 0 27 0,-2-2-34 0,2 5 24 16,0 0-26-16,0 3 8 0,1-1-9 0,0 0 32 16,0 5 10-16,0-4-3 0,0 7-10 0,2-1-24 15,-1 3 7-15,-6 0 15 0,14 0-2 0,-14 0-41 16,10 4 23-16,2 2 9 0,-2 1 16 0,-2 0-39 0,0 2 4 16,0 1 32-16,-1 2 0 0,0 0-14 0,-4 0 6 15,6 1 10-15,-5-1-37 0,1-1 17 0,-1 2 10 16,1-1 26-16,-1-2-32 0,-2 4-21 0,4-2 26 0,-3-2-29 15,1 0 53-15,-2-1-39 0,0-2 37 0,-2-1-23 16,0-6-22-16,4 11 4 0,-3-6-8 0,-1-5 1 16,4 8-15-16,-4-8-19 0,4 5 17 0,-4-5-45 0,8 4-214 15,-4-4 99-15,1 3 68 0</inkml:trace>
  <inkml:trace contextRef="#ctx0" brushRef="#br0" timeOffset="170184.09">18054 13220 8 0,'-3'-7'120'0,"2"-3"-35"0,-3 0-11 0,-1 1-6 15,-2 1-5-15,0 3-8 0,2 1 5 0,-3 2-18 16,8 2 0-16,-14 1-3 0,14-1-10 0,-12 7 16 16,3-1 3-16,3-2-27 0,-3 6-4 0,3-2 18 0,-1 2-8 15,1 1-24-15,1 1 5 0,-1 0-1 0,2 1 23 16,1 0-10-16,1 0-10 0,-1 0 11 0,3 1 11 15,-1 0-33-15,1-3-5 0,4 1 26 0,-3-1-23 0,3 0 23 16,0-3 3-16,-1 2-25 0,5-4 23 0,-2 0-28 16,-1 1-10-16,-1-4-1 0,1 0 17 0,-5-3-6 15,12 2 31-15,-12-2-32 0,13-3 5 0,-3-1-11 0,1-1 31 16,-2 1-25-16,-1-2 21 0,2-4-3 0,0 1 20 16,0 0-16-16,-2-3 14 0,1 1-3 0,0-6-7 0,-1 0-4 15,-2 0 8-15,5-12-35 0,-5 0-1 16,-1 7 35-16,-1 0-14 0,0-13 11 0,-4-2-18 0,0 8-25 15,-3-5 40-15,-2 3-33 0,3 4 27 0,-1 7-10 16,-1 4-22-16,3-2 33 0,-4 3 1 0,1 3-34 0,1 1 9 16,-1 4 14-16,1 2-27 0,3 5 17 0,-5-10 25 15,2 6-23-15,3 4 2 0,0 0 0 0,0 0 18 16,-5 12-11-16,5-7 20 0,0-5 10 0,2 25-7 16,1-9 4-16,2 18-11 0,-1-11-30 0,2-2-1 0,-1 10 23 15,2-9 8-15,-6-1-42 0,6-2 25 0,-1-1 22 16,-1-2-32-16,1 1 22 0,-2 0-30 0,3-3 43 0,-3 3-37 15,-1-4-16-15,4 0-4 16,-4-1 12-16,1-1-43 0,0-1-15 0,1 0-9 0,-1-3-231 0,1-1 106 16,-2 0 72-16</inkml:trace>
  <inkml:trace contextRef="#ctx0" brushRef="#br0" timeOffset="171242.87">18456 13179 84 0,'0'0'76'0,"0"-12"6"0,0 12-20 16,0 0 6-16,0-16-19 0,0 16-5 0,0 0-2 15,5-9-7-15,-5 9-6 0,0 0 20 0,9 2-22 16,-9-2 16-16,8 8-13 0,-2 1 0 0,-1 1-9 15,-1 0-13-15,3 3 0 0,-2 1 5 0,-3 0-5 0,2 1 30 16,0 2-20-16,0-3-16 0,-1 2 18 0,0 0-5 16,0 0 2-16,-1-1 2 0,1 0-5 0,1-3-20 15,-2 1 18-15,-2-4-9 0,2 0 27 0,-1-2-37 0,-1-2 21 16,0 0-2-16,0-5 12 0,2 10-10 0,0-8 23 16,-2-2-5-16,0 0-42 0,0 0 25 0,0 5 15 15,0-5-27-15,0 0-9 0,0 0 23 0,0 0-24 0,0 0 35 16,0-22-14-16,3 10 1 0,-1 1 13 0,-1-5-32 15,3 3-8-15,1-2 1 0,-1-2 25 0,0 0 5 0,3-12-11 16,2 5-7-16,-1 6 6 0,-2 5-23 16,1-3-14-16,0 7 32 0,2 0-13 0,0-4 4 0,1 3 56 15,-1 5-67-15,2 1 3 0,-1-2 3 0,0 5-2 16,-2 2 29-16,2 2-30 0,3 2 0 0,-3 2 2 16,1 3 16-16,0 0-21 0,-2 0 9 0,1 1 16 0,-1 1-1 15,-4 1 12-15,1 1-39 0,-1 1-2 0,4-1 37 16,-2 1 1-16,-2-1-43 0,0 1 9 0,0-1 41 15,0-1-38-15,-1-2 6 0,1 0 19 0,-1 0-20 0,1-1-11 16,2-1-5-16,0-1-7 0,1-1-11 0,-1 0 3 16,6-4 3-16,-3 2-10 0,-1-5 4 0,5 2 9 0,-5-3 3 15,4 0-11-15,1-4 19 0,-1 0-2 16,1 0-6-16,0-1 3 0,0-5 21 0,-1 2-6 0,-1-3-1 16,0 2 6-16,0-4 19 0,-1 3 6 0,6-10-6 15,-5 4-9-15,-4 5 21 0,-1 0-4 0,0-1-2 0,-3 5 89 16,1-3-85-16,-2 1-11 0,-3 2 16 0,0 8-9 15,-3-13 7-15,2 6-8 0,1 7-8 0,-8-8-3 16,1 2 7-16,0 3 21 0,2 0-30 0,5 3 3 16,-11 0 22-16,11 0-9 0,-16 5-3 0,6-2-23 15,4 1 21-15,-3 1-12 0,0 4-5 0,0 0 14 0,1 0-8 16,3 0 21-16,-1 3-12 0,0-2-17 0,0 2 51 0,1 0-34 16,1 0-11-16,2-2 14 0,-2 2-25 15,5-4 10-15,-2-1-16 0,1-7 5 0,1 14 27 0,0-9 0 16,-1-5-28-16,4 7 19 0,-4-7 1 0,4 6 5 15,-4-6-9-15,9 2-4 0,-9-2 4 0,10 0-14 0,-10 0 13 16,9-5-2-16,2 1-3 0,-3-4 15 0,1 1-16 16,-1-1-1-16,1 0 24 0,-3-3-34 0,-1 5 33 15,2-6-14-15,-2 2-6 0,-1 2 1 0,1 3-2 16,-3 0 3-16,1-2 25 0,-3 7-28 0,5-5 31 0,-4 2-15 16,-1 3-2-16,0 0-27 0,4-2 39 0,-4 2 0 15,0 0 70-15,0 0-90 0,7 6 25 0,-7-6-44 16,2 11-10-16,4-2 68 0,-2 3-74 0,0-2 26 0,0 2-3 15,0 0 1-15,0-1 44 0,-2 3-33 0,1-2 6 16,2 2 27-16,-1 1-38 0,1-5 21 0,-1-2-4 16,-2 3-6-16,-1-2 32 0,3 0-13 0,0 1-1 0,-2-4-20 15,1 0 4-15,0 0-9 0,-1-4-7 0,1 0-16 16,-3-2-5-16,0 0-24 0,9 3-24 0,-9-3-18 16,10-2-8-16,2-3-241 0,12-2-38 15</inkml:trace>
  <inkml:trace contextRef="#ctx0" brushRef="#br0" timeOffset="171986.04">19408 13245 68 0,'0'0'96'16,"0"0"-18"-16,0 0-3 0,0 0-22 0,0 0 17 0,0 0-14 16,0 0-10-16,0 0-2 0,0 0 0 0,-9 23-11 15,5-13 5-15,4 2-4 0,-1 0-11 0,-1-2 9 16,2 1-1-16,-2 2-13 0,1-3-3 0,2-1 11 15,-3 3-17-15,2-2 5 0,-2-3 5 0,2 0 6 0,0-1 8 16,0-2 1-16,0-4-36 0,0 0 6 0,-1 10 40 16,1-10-36-16,0 0 1 0,0 0-17 0,0 0 27 15,0 0 24-15,0 0-49 0,0 0-11 0,5-16 60 0,0 5-11 16,0 2-4-16,-1-3-15 0,1-2-5 0,0-2 19 16,2 0-51-16,-2 1 53 0,3 1-6 0,-3 1-36 0,0-3-2 15,1 7 32-15,0-2-36 0,2 1-1 0,-3 2 28 16,-1 2-11-16,-1 2 10 0,-3 4-19 0,8-6 6 15,-8 6-10-15,7 0 21 0,-7 0-14 0,5 5 35 16,-5-5-51-16,7 7 59 0,-7-7-7 0,6 12-3 0,-3-2-11 16,-1 0-68-16,2-1 57 0,0-1 10 0,0 1 11 15,-1 0-11-15,-1 0-5 0,-2-4-19 0,1 2 5 0,-1-7-32 16,3 9 62-16,-2-6-13 0,-1-3-34 16,1 9 49-16,0-7-15 0,-1-2-43 0,0 0 58 15,4 1 4-15,-4-1-45 0,0 0 22 0,7-6 0 0,-7 6-41 16,7-9 49-16,-3 4-1 0,3-4-8 0,-2-1-74 15,-1 0 94-15,4 1-11 0,-1-4 4 0,-1 2 2 0,-2-2-5 16,3 0-16-16,1-3-2 0,-1 5 19 0,0 6-18 16,0-2 14-16,2-2-14 0,-4 8 17 0,1-7-13 15,-1 8 45-15,-5 0-89 0,8 0 14 0,-8 0 14 0,9 1 9 16,-9-1-23-16,5 9 27 0,-2-2 17 0,2 5-18 16,-3-2 13-16,0-1-23 0,2 1 6 0,-3 1 22 15,2-2-44-15,-1 3 29 0,-1-5-1 0,0 0 12 16,2 0-16-16,-1-2 11 0,-2-5-34 0,6 10 35 0,-4-6-35 15,1-1 19-15,0 1 10 0,3-3-19 0,-1 1 32 16,1-1-11-16,-1-1 9 0,2-1 12 0,-1-1-5 0,5-3-2 16,0 0-9-16,-1-2 7 0,-1 2-41 0,0-3 36 15,-1-1-21-15,2-3 19 0,-4 0-3 0,1 0-15 16,-2-2 14-16,-1 4-5 0,0-2 8 0,0 2-2 16,-2 1 12-16,0 1-34 0,0 3 29 0,-2 5-3 15,0-4 15-15,0 4-33 0,0 0-1 0,0 0 28 0,0 0-2 16,0 0-31-16,0 0 0 0,-16 10 33 0,16-10-77 0,-5 16 79 15,3-3-14-15,0 0 13 0,1-2-30 16,1 3 30-16,1-2 1 0,1-2 8 0,0 4-5 0,3-5-57 16,0 3 25-16,2-3 23 0,-2 0 1 0,1 0-22 15,1-1 9-15,1-3-4 0,-2 0-37 0,1-2-4 16,-1 0-15-16,-6-3-22 0,15 1 0 0,-9-2-6 0,2 1-284 16,-3-1 123-16,8-5 82 0</inkml:trace>
  <inkml:trace contextRef="#ctx0" brushRef="#br0" timeOffset="172967.15">19105 12080 66 0,'0'0'68'0,"0"0"-12"0,-5-8-9 16,5 8-3-16,0 0-8 0,0 0 13 0,0 0 9 15,0 0-17-15,-19 13-6 0,16-4 9 0,0-6 16 0,0 11-28 16,-1-2 16-16,-1 6-17 0,1-4-3 0,0 3 15 16,-1 0 0-16,3-1-32 0,-6 14 44 0,7-8-48 0,-3 0 33 15,4-4 3-15,0 2-16 0,-2 2-22 16,0-2 35-16,2 1-59 0,-1 1 56 0,2-1-36 0,-1-1 40 16,-1 0-13-16,2 1-60 0,1-1 8 0,0 1-1 15,0-3 2-15,1 0 6 0,0 0 45 0,-1-1-51 0,5-3 61 16,-4 1-50-16,3-1-5 0,0-2 53 15,0 0-5-15,1-2-47 0,0 0 35 0,3 0-21 0,-2-3 29 16,4 0 5-16,2 0-4 0,-1 2 1 0,-1-3-1 16,2 1-6-16,1-3 10 0,1 2-74 0,3-2 17 0,-1 0 4 15,0-3 30-15,-1 4 18 0,2-2-15 0,-3 1-31 16,4-3 29-16,-2 1 22 0,1 0-64 0,1 1 61 16,-1 0-36-16,2-1 30 0,0 0-4 0,0-2 5 15,3 2-57-15,-1-2 45 0,15 5-21 0,-8-3 30 0,-4-2-38 16,-4 1 36-16,17 4 8 0,-11-5-27 0,-1 4-40 15,-4-1 62-15,15 1-40 0,-10-2-13 0,-3-3 57 0,-3 3-56 16,3 1 7-16,-3-1 12 0,-1 0-10 0,5-2 50 16,-6-2-3-16,3 4-48 0,-1-2 33 0,0 3-37 15,-1-2 39-15,2 0 14 0,-2-1-23 0,-1-1-11 16,1 5 26-16,-1-5-9 0,-1 3-20 0,-2-1-17 0,0-1 61 16,1 2-20-16,-1 1-30 0,-1-6 51 0,-1 3-7 15,-4 3 0-15,2-6-8 0,-5 6-5 0,-8-3-55 0,14 0 40 16,-9 0 18-16,3 0 12 0,-3 0-32 0,-5 0-21 15,9 0 29-15,-5-3 20 0,-4 3-26 0,6-3 35 16,-6 3-26-16,5-2-11 0,-5 2-20 0,3-7-14 16,-3 7 10-16,0 0-9 0,0 0-21 0,0 0-9 0,0 0-4 15,-2-14-22-15,2 14-3 0,0 0-241 0,-6-7 111 16,6 3 74-16</inkml:trace>
  <inkml:trace contextRef="#ctx0" brushRef="#br0" timeOffset="173315.09">20255 12693 15 0,'-10'-5'76'0,"1"1"-17"16,4 0 5-16,5 4-4 0,-11-3-20 0,11 3 21 0,-7-4-21 15,7 4-10-15,0 0 16 0,-9-1 8 0,9 1 11 16,0 0-10-16,0 0-31 0,0 0 16 0,0 0 5 16,0 0 14-16,0 0-58 0,0 0 18 0,22 11 39 0,-12-10-39 15,3 0 18-15,-2 3 17 0,1 0-18 0,1 0-15 16,-1-1-37-16,1 1-2 0,3 1 8 0,-4 0-2 15,2-3 64-15,0 3-62 0,0 0 36 0,-4-1-34 0,3 2 60 16,-2-1-8-16,-1 0-12 0,1 0-57 0,-4-1 50 16,1 1 10-16,0 0-74 0,-3 0 58 0,-1-3-14 15,1 1 37-15,-2 0-47 0,0 2 16 0,-1-1 6 0,1 2-13 16,-3 0 33-16,0-1-28 0,0-5 7 0,0 9 9 16,-3-4 5-16,1 0-9 0,-1 5 1 0,-2 0 19 15,0-3 3-15,-2 0-13 0,-1 2-1 0,5-2 1 0,-5 1 23 16,0 0-44-16,1-1-7 0,-2 2 19 0,-3-2-12 15,2-2-11-15,3 3-16 0,-1 1-27 0,3-4-7 16,-8-2-11-16,5 2-2 0,-2-1-41 0,10-4-26 16,-14 8-289-16,6-6 140 0,8-2 92 0</inkml:trace>
  <inkml:trace contextRef="#ctx0" brushRef="#br0" timeOffset="174713.22">17847 16769 84 0,'0'5'91'15,"2"0"-9"-15,2 0-22 0,-3 0-2 0,4-3-5 0,-2 1 4 16,2-3-21-16,3 0-2 0,2 7 27 16,-1-10-28-16,2 1-4 0,2-1 8 0,-1-1-6 0,-6 2 13 15,7-8-15-15,-2 2-9 0,-1-2 17 0,1 0-51 16,-5-1 71-16,3-2-68 0,1-1 53 0,-3-2-67 0,4-9 38 15,-2 4-6-15,-6 1 35 0,6-10-26 16,-3-4-49-16,1 1 56 0,-1-6 1 0,-4 5-36 0,3-2-9 16,-1-5 23-16,1 7 17 0,-4-6-30 0,1 5 34 15,-4-3-26-15,4 8 28 0,-5-6-45 0,1 0-9 16,-1 12 51-16,-2 5 12 0,-1-13-66 0,-7 5 59 0,3 11-5 16,-2-8-52-16,2 13 59 0,-2 0 5 0,0 1-17 0,-10-5 2 15,7 4-67-15,3 3 13 0,-2 2 22 16,9 3 44-16,-3 1-69 0,2 1-11 0,-3 2 43 0,7 4 21 15,-6 1-30-15,3-3 50 0,-4 9-50 0,-1 2 42 16,0 12 13-16,4-13-33 0,10 2 6 0,-9 14 7 0,12 0-6 16,-4-2-29-16,2-8 34 0,2 12-41 0,-2 3-7 15,-5-3 44-15,7 2 13 0,5 4 5 0,-7-2-76 16,0-1 40-16,8 1 26 0,-5-1-65 0,-1 0 2 16,0-4 59-16,3 4-47 0,0-1 16 0,7-4 23 0,-13-6 28 15,15 2-17-15,-6 12 19 0,4-15-64 0,-4 2 50 16,6 2-16-16,-5-10-32 0,2 6 27 0,-5-12 28 0,1-3-8 15,-2-1 5-15,1 1-11 0,-1 3-3 16,1-6-36-16,-2-3 16 0,-1 2-4 0,0-3 26 0,3 8-24 16,3-9-27-16,-4 1-5 0,-1-1-8 0,-1 0-21 15,3-4 0-15,-2 5-4 0,0-5-240 0,2-1 104 0,-4 3 68 16</inkml:trace>
  <inkml:trace contextRef="#ctx0" brushRef="#br0" timeOffset="175062.13">18463 16399 36 0,'-7'-9'99'0,"2"4"-46"0,-1 2-15 0,0 1 11 0,0 2 20 16,-1 0 10-16,-1 7 9 0,0-4-13 0,2 4-16 0,-3 0-11 15,5 1-35-15,1 1-16 0,2 1 74 0,1-3-68 16,4 5 25-16,0 0 8 0,3 5 9 0,3-5-54 15,8 11 75-15,-6-7-80 0,7 3 8 0,-2 1 48 16,-3-3-53-16,-6-6 60 0,-3-3 8 0,6 3-73 0,-2 0 36 16,-4 5 12-16,2-5-57 0,-2 0 44 0,-3-1 19 15,6 2 62-15,-3-7-54 0,0 7-34 0,0-2-43 16,-5-5 22-16,0 2-17 0,0-2 10 0,-2 1 72 0,0-1-84 16,1-2 86-16,-3 1-88 0,-1-1 33 0,1 5-34 15,-3-3 56-15,0 2 27 0,0 0-11 0,0-4-30 16,0 1-50-16,-5-3 49 0,3-2 26 0,2 4-8 0,0-3-84 15,1-1 69-15,-1 0-34 0,1-2-34 0,0 0 7 16,2 1-21-16,1-3-20 0,-2-7 8 0,2-1-249 16,2 5 110-16,5-4 72 0</inkml:trace>
  <inkml:trace contextRef="#ctx0" brushRef="#br0" timeOffset="175274.19">18473 16463 37 0,'-5'13'78'0,"-2"-1"14"0,0 3-34 0,1 2-12 16,-6 12 6-16,-4 5 20 0,6-4-12 0,-5 1 4 16,2 1 4-16,3 2 0 0,-6-2-36 0,1 0-22 0,-1-1 32 15,-1 1-47-15,0 0 49 0,-1-3-51 0,3-3 17 16,0-3 12-16,6-2 31 0,-3-7-44 0,3 1 31 0,2-4-19 16,0-3-39-16,-3 4 62 0,1-3-24 0,5-3-53 15,2-1 13-15,-1-3-3 0,3 1 12 0,0-3-42 16,0 0-10-16,0 0-208 0,7-10 91 0,3 3 60 15</inkml:trace>
  <inkml:trace contextRef="#ctx0" brushRef="#br0" timeOffset="175571.19">19264 16552 15 0,'16'-5'89'0,"-2"0"-8"0,3 0 11 0,1 1-43 15,4 3 43-15,-3 1-8 0,-4-2 13 0,5-1-85 16,1 6 59-16,-2-6-41 0,2 1-37 0,-3 1 39 15,1 1 23-15,-3-1-43 0,1 1 26 0,-2-3-56 0,3 7 64 16,-5-5-62-16,-2-2 1 0,-2 2 17 0,-1-2-22 16,3-2-39-16,-3 3-195 0,-1 1 84 0,-6 2 56 15</inkml:trace>
  <inkml:trace contextRef="#ctx0" brushRef="#br0" timeOffset="176141.11">20058 16583 34 0,'-1'5'62'15,"0"0"38"-15,-2-1 1 0,2 2 6 0,1-2-45 16,1-2-36-16,-2 1 48 0,1 0-48 0,1 1 49 0,2-1 5 16,-2-1-71-16,2 1 46 0,1-3-53 0,-1 0 62 15,1-3-38-15,0 3-11 0,0-3-11 0,-2-1 53 16,2 0-73-16,5-4 31 0,-1 0 43 0,-2-2-25 16,1-1-47-16,-1 0 23 0,-1-5-31 0,4 2 12 0,-5-3-13 15,5-10 23-15,-4 2 9 0,2-5-6 0,-1-2-17 16,-1 4 71-16,0-7-69 0,-4-3 83 0,1-1-39 0,0 12-4 15,-2 1 16-15,5-11-28 0,-5-6 8 16,-2 4-66-16,-1-2 48 0,1 5 24 0,2 0-81 16,-4 1 36-16,-2 3-30 0,1 8 9 0,1 2 60 0,-2 4 17 15,1 3-90-15,2 1 38 0,-4 0 3 0,3 4 45 16,-7 5-47-16,3 1-22 0,0 5 35 0,2 2 9 0,-2-1-15 16,-2 5-14-16,0 3-15 0,-2 4 62 0,1 13 30 0,1-7-94 15,1-2 77-15,5 2 6 0,0 12-32 16,3 6-1-16,-2-1-52 0,3 4 79 0,4-2-63 0,-3 2 23 15,6-3-43-15,0 0 56 0,-2 0-46 0,3-2 34 16,-2 3-24-16,1-1 23 0,2-3 55 0,4-2-84 0,-1-9 22 16,0 2-21-16,-1-1 8 0,3-3 5 0,-2-5-8 15,1-4 88-15,-3-2-62 0,0 1 60 0,-1-5 7 16,3 2-107-16,-1-1 14 0,1-1 12 0,-1-4-18 16,7 1 45-16,-8-3-2 0,3 1-65 0,5-3 76 0,0 1-42 15,-5-1-63-15,-2-2 8 0,10 2-363 16,-11-3 206-16,-1 2 76 0</inkml:trace>
  <inkml:trace contextRef="#ctx0" brushRef="#br0" timeOffset="177369.26">17236 16118 19 0,'4'-11'65'0,"-2"6"-4"0,1-2-6 16,-2 4 8-16,0-2-17 0,-1 1 3 0,1-1-9 15,-1 2 0-15,2-2-4 0,-2-1-1 0,0 0 4 16,0 1-6-16,-2-1 8 0,1 3-3 0,0-3 2 0,-3 2-16 16,-1 0-11-16,3 1 1 0,-5 0 25 0,-3-1-29 0,-4-1 19 15,0 3 16-15,-4 4 0 0,-8 9-4 16,3-8 4-16,2 2 4 0,3-2-24 0,-17 1 33 0,5 13-2 15,5-5 1-15,5-1-90 0,-5 3 9 0,5-3 64 16,3-1 5-16,-4 5-44 0,8-1-30 0,1-4 38 0,2 1-42 16,0-1 42-16,0 1-17 0,3-1 64 0,1 1-38 15,2 0-59-15,-1 1 16 0,3-2 62 0,0 3-52 16,1-1 16-16,1-3 37 0,3 2-42 0,0 0 48 16,5 0-31-16,1-2-52 0,4 1 61 0,2 1-55 0,9 0 85 15,-4 1-28-15,6-3-57 0,-3 1 83 0,-4 0-111 16,-4-3 20-16,4-2 7 0,-3 4 30 0,1 0-28 15,-2-1 4-15,1 1 1 0,7 6 87 0,-7-4 5 16,-4 2-108-16,-1-3 7 0,0 0 5 0,-1 0 45 0,-5-1-42 16,2 2 7-16,1 0 62 0,-4 1-56 0,-1-3-5 15,0 2 80-15,-1 1-82 0,-1-5 90 0,-2 5-70 0,-1 0-31 16,-1 0 92-16,0 1-53 0,2-6-36 0,-3 3 15 16,-1-5 26-16,-4 2 19 0,4-3-27 0,-4 3-22 15,1 1-2-15,-5-6 94 0,1 4-57 0,0-2 3 16,-2 1-27-16,0-5 49 0,-4 5-38 0,-1-2 12 0,1-3 10 15,0-2-3-15,1 2 53 0,1-4-36 0,0 2-41 16,-1-1 32-16,4-1-57 0,0-1 26 0,3 2-17 0,0-3 10 16,2-2 10-16,-1 0 40 0,1 1-10 0,-1 0-14 15,3-1 0-15,2 2-78 0,-2-1-4 0,3 3 36 16,1-1-44-16,0 1 7 0,2-1 18 0,-1 2-15 16,1-2-25-16,-2 1-14 0,2 4-255 0,3-2 118 0,-6-1 80 15</inkml:trace>
  <inkml:trace contextRef="#ctx0" brushRef="#br0" timeOffset="177814.14">17039 15908 81 0,'-2'-5'79'0,"1"2"-7"16,1 3-6-16,0 0 27 0,-2 6-24 0,2 7-32 15,0 0 38-15,0 5-29 0,5 15 54 0,-4 1-58 0,-2 1 6 16,3 1 50-16,4 5-74 0,-4 2-25 0,2 0 33 15,-1 4 15-15,3-1 43 0,2 1-60 0,-1 2-17 16,-4-1 61-16,1 2 35 0,-1-3-55 0,3 2 3 0,-4-3 20 16,-2 3-8-16,4-6-39 0,-1-3-22 0,-3 0 3 15,1 0-21-15,-1-4 63 0,-1-1 6 0,1-7-67 16,0-6 21-16,0-1 24 0,0-3 5 0,-2-3-59 0,2 2 66 16,-1-5-5-16,-2 0-49 0,1-3-1 0,2 1 22 15,0-3 5-15,0-1 7 0,-1-2-21 0,2-1 34 16,-1-3-11-16,0 0-100 0,0 0 70 0,0 0-51 0,0 0-48 15,3-7 65-15,-1 0-49 0,1 3 17 16,2-5-13-16,2 2-4 0,-1 0-14 0,1-1-29 0,-3 3-286 16,0-7 136-16,1 9 92 0</inkml:trace>
  <inkml:trace contextRef="#ctx0" brushRef="#br0" timeOffset="179577.16">19269 16513 59 0,'-5'1'79'0,"1"-1"-14"0,0 1 6 0,1 0 11 15,3-1-45-15,-1 2-14 0,1-2 36 16,4 2-30-16,1-2-12 0,2 3 70 0,5 1-14 0,2-1-74 16,5-3 11-16,-2 1 2 0,2-1 1 0,3 0 1 15,-1-1-6-15,1-1 47 0,3 2-56 0,12-2 56 16,-8 0-38-16,-7 2 4 0,2-1 19 0,-5-2-42 0,2 3 72 16,-4 0-112-16,-1-1 96 0,2 0-29 0,-4-1 10 0,-4 1-45 15,0 1-21-15,-2 0 10 0,-1-1 9 16,-2 1 11-16,-1-3 14 0,0 5-26 0,0-4 21 0,0 2 34 15,-4 0-69-15,1 0 8 0,2 0 35 0,-3 0 7 16,0 0-3-16,0 0-45 0,0 0 37 0,0 0-45 0,0 0-22 16,0 0-32-16,0 0 5 0,-3 7-180 0,5-7 88 15,0 2 58-15</inkml:trace>
  <inkml:trace contextRef="#ctx0" brushRef="#br0" timeOffset="181473.05">20069 16677 8 0,'0'0'93'0,"-2"4"-24"0,0-2-12 15,1 0 23-15,-1 0-8 0,2-2 4 0,-2 0-41 0,0 3 20 16,2-1-9-16,0-2-25 0,-1 2 7 0,0 2 39 15,1-3-61-15,0-1-4 0,-3 3-2 0,3-3 5 0,0 0 69 16,0 0-76-16,0 0 77 0,0 0-84 0,-1 2 10 16,1-2 57-16,0 0-65 0,0 0 45 0,-1 2 15 0,1-2-54 15,0 0 16-15,0 0-22 0,0 0 58 16,0 0-63-16,0 0 83 0,1 2-26 0,-1-2 14 0,0 0-77 16,0 0 7-16,0 0-7 0,0 0-1 0,0 0 93 15,1-6-15-15,-1 6-98 0,0 0 88 0,0 0 4 0,3 0-30 16,-1-3 24-16,0 2-68 0,-1 0 32 0,2 1-2 15,-2-4-2-15,-1 4-43 0,4-1 69 0,-2-4 1 16,-1 4-26-16,2-2-51 0,0 0-3 0,0-2 21 16,0 0 30-16,1 1 1 0,-1-1-23 0,0 0 49 0,-1 0-51 15,3-3-12-15,0-1-12 0,1-1 11 0,-1 1 62 16,-1-1-52-16,1 0 5 0,2 1 69 0,-2-3-86 0,0 2 67 16,0-2-4-16,-1-3-40 0,2 3-26 0,-1-2 9 15,-4 0 63-15,3-1-8 0,3 2 13 0,-3-2-72 16,1 1 26-16,0-1 56 0,-4 2-81 0,-1-1 81 15,4 1-16-15,-2-2-49 0,1 3 26 0,2 1-10 0,-5 0 19 16,5-1 9-16,1 0-24 0,-5 0-49 0,2 4 24 16,0-1 58-16,-2-1-77 0,3 1 60 0,-1-1-4 15,-1 4-37-15,0-2 11 0,-2 3 59 0,1 0 22 16,0 0-63-16,1-2-4 0,-1 0-9 0,-1 2 52 0,5-5 19 16,-5 2-111-16,1 0-16 0,0 0 100 0,3-4-13 15,0 2-58-15,-4 2 97 0,2 2-12 0,-3-4-17 16,1 4-45-16,0-1-37 0,3-4 34 0,2 1-30 0,-5 0 81 15,0 1-27-15,1 3 19 0,-1-2-26 0,0 2-59 16,-1-2 85-16,4-3-76 0,-5-1 49 0,1 0 6 16,-2 0 20-16,3 2-95 0,-1 0 3 0,0 1 73 0,-1-3-55 15,1 3 8-15,0-2-14 0,-1 0-11 0,2 1 38 16,-2 3 45-16,2 0-65 0,-1 1 83 0,-2 1-23 0,3 1-39 16,0-2 49-16,-2 2-67 0,2 1 67 15,0-2-28-15,0 1-25 0,-1-2-1 0,-1 3 71 0,2 1 7 16,-2-2-14-16,2 4-55 0,-1-5-30 0,-2 1 39 15,3 0 27-15,-1 0-46 0,-1 2 49 0,-2-3-64 0,4 3 33 16,-2-2-28-16,-1 3-2 0,0-2 33 0,2-1 46 16,-3 0-74-16,1 0 62 0,0 2-58 0,2-1 43 15,-3 1-9-15,-1-2-17 0,2 1 41 0,-3 0-70 0,5-1 111 16,-5 2-115-16,-2-4 6 0,1 4 4 0,2-2 45 16,3 1 24-16,-6 1-36 0,3-1 31 0,3 0 22 15,-5 3-84-15,6-3 39 0,-4 0-43 0,1 0 83 0,-1 1-30 16,2 1-5-16,-2-1-47 0,2 1 103 0,1-1-80 15,-1 1 17-15,1-1-6 0,-1 2 35 0,-1-1-74 16,4 1 73-16,-7 0-70 0,3 0 15 0,0 0 41 16,1-2 25-16,0 4-59 0,-1-2-7 0,-1 0-11 0,1 0 79 15,0 0-23-15,-1 1-69 0,1 2 14 0,0-3 83 16,0 2 12-16,1 0-70 0,-1-1 59 0,-1 0-57 16,1 0 6-16,0 3 21 0,-1-1 9 0,1 0-29 15,0 0-49-15,0 1 29 0,1 0 24 0,-3 4-11 0,3-2-21 16,-3 1-18-16,1 0 51 0,0 0-22 0,0 0-22 15,1 1 46-15,1-3-51 0,0 2 38 0,0-2-16 0,2 1 6 16,-1 0 59-16,-1 4-55 0,1-3 49 0,-3 4-4 16,4-4-10-16,-2 4-10 0,0 0-30 0,3-3 57 15,-1-1-23-15,2 0 24 0,-1 0-18 0,1 1 35 16,1-2-31-16,0 0-8 0,-1 6-50 0,0-4-3 0,-1 1 104 16,1-4-15-16,3 7-32 0,-3 0 33 0,0-2-21 15,0 0-8-15,-1-1 11 0,2 1-125 0,-2-3 95 0,0 1-64 16,0-1 88-16,2 0-11 0,-1 3-56 0,-2 0 32 15,4 2-27-15,-2-4-13 0,-1 3 72 0,0-5-33 16,3 7 11-16,-2-3 16 0,3-1-92 0,1 2 40 16,-3 0 36-16,1-4-15 0,-3 1 27 0,2-2-76 0,1 7 47 15,-3-6-7-15,2 1-9 0,-2-1 48 16,3-2-12-16,-2 1-66 0,1 2 48 0,-1-3 27 0,1 7-5 16,0-4 11-16,2 1-53 0,-2 0 50 0,-1-2 3 0,1 1 8 15,-2-2-29-15,2 0-7 0,-1 1-38 0,1-2 23 16,-1 2-37-16,-1-1 98 0,1 1-13 0,1 0-78 15,-1-2 3-15,0 2-4 0,0-1 30 0,-1-1 31 0,2 1-30 16,0-1 24-16,1 6 32 0,-1-3-49 0,0-3 64 16,0 2-47-16,1-2 3 0,-3 0-50 0,1 0 84 15,0 2-18-15,1-3 19 0,0 2-54 0,1-1 52 16,-2-1-19-16,1 2-51 0,1-2 34 0,-2 1 31 0,2 0-43 16,-3 0 49-16,0 0-101 0,1-2 3 0,0 2 65 15,2-1-10-15,0 0 18 0,-2 1-75 0,3-1 90 16,-2 0-45-16,1 0 29 0,-1-1-66 0,1-1 92 15,1 3 5-15,-3-2-6 0,3 0-91 0,-3-1 29 0,4 2 24 16,-3-1-32-16,4-1 33 0,-4 2-11 0,2-1 2 16,-1 0 50-16,1-1-27 0,-2 1 30 0,2-3-4 0,0 2-16 15,0 1-17-15,0-1 19 0,-1 0-7 0,0 1-52 16,4-2 12-16,-4 0 13 0,1 1 42 0,1-1-9 16,0 0-75-16,0 0 83 0,2-1-8 0,-3 0 4 15,3 2-12-15,1-2 20 0,0 0-10 0,-2 0-42 0,-1 1 13 16,9-2-32-16,-3 2 27 0,-4-1-88 0,3 0 110 15,-2 0-3-15,0 0-17 0,-1-1 28 0,2 1 6 0,-1 0-57 16,7 0 58-16,-6 0-26 0,0-2 25 0,0 2-43 16,-1 0 49-16,-1-1-35 0,5-1-17 0,-2 0 32 15,-1 2-39-15,5-2 45 0,-1 1-21 0,1-1 1 16,1 0 8-16,-1 1 35 0,3-1-29 0,-2-2 10 0,-1 1 23 16,0 1-29-16,2 0 15 0,-3-2-10 0,0 2 29 15,0-1-3-15,-1-1 9 0,1 3-12 0,-2-2-17 16,1 1-3-16,-1-2 0 0,-7 2-13 0,5 0 24 0,-3-1 12 15,-1 3-36-15,1-2-4 0,-3 0 23 0,2 1-31 16,-2 0 6-16,0-2-9 0,0 3 16 0,0-3-13 16,-1 2-39-16,0-2-26 0,2 2-92 0,-4 0-28 0,0-2 30 15,0 3 9-15,0 0 13 0,-6-1 6 0,3 0-36 16,-4 1-431-16,-1 1 195 0,1 4 130 0</inkml:trace>
  <inkml:trace contextRef="#ctx0" brushRef="#br0" timeOffset="182137.27">19965 16525 73 0,'5'-9'67'15,"-1"4"-17"-15,0-1-3 0,-3 2-15 0,2 1 15 16,-2 0 11-16,2-1-31 0,-3 2-3 0,1 0 25 15,0-1 1-15,-1 0-18 0,1 2-34 0,-1 1-4 16,0 0 29-16,0 0 6 0,0 0-23 0,0 0 4 0,-3 8 40 16,0-5 6-16,-1 0-61 0,-2 2 73 0,0 1-74 15,-1 0 61-15,0 3 8 0,-2 1-15 0,-2-3-64 0,1 3-3 16,0-3 37-16,-2 4-27 0,1-2 5 16,-1 0 20-16,1 1-21 0,0 4 0 0,0-5 91 0,3 1-38 15,-1 3-65-15,-2-4-1 0,6 1 47 0,-5-2-45 16,4-1 53-16,-5 2-58 0,6 2 89 0,-3 0-77 0,0-1 68 15,1-5-39-15,1 2-2 0,0 0-47 0,3 1 27 16,-4-4-12-16,1-2 57 0,3 3-55 0,-2-3 63 16,1 2-53-16,-1-3 67 0,3 2-44 0,-2-3 38 0,2 1-76 15,1 1 21-15,-2-1 61 0,-1-1-67 0,1 1-38 16,3-1 98-16,-2 0-17 0,2 0 1 0,-4-5-34 16,4 5-72-16,-3 0-7 0,0 0 6 0,3 0 33 15,-1-4-27-15,1 4-14 0,0 0-37 0,3-5-248 0,-3 5 120 16,1-3 80-16</inkml:trace>
  <inkml:trace contextRef="#ctx0" brushRef="#br0" timeOffset="191463.93">19667 16786 47 0,'-2'2'76'15,"1"1"6"-15,-1-1-17 0,1 1-1 0,1-1 3 0,3 2-10 16,-2-2-8-16,1 0 3 0,0 1 5 0,3-1-18 15,0 0-9-15,-3-1 28 0,4-2-22 0,1 1-23 0,6 5 21 16,-4-3 15-16,4-4-6 0,-2 3-29 0,1-4-11 16,0 3-46-16,-4-2 71 0,5 3-6 0,0-3-22 15,0-3 53-15,1 2-5 0,-3 0-10 0,1-2-59 16,2 5 77-16,-3-3-7 0,4 0-42 0,-5-7 1 0,2 8 34 16,0-7 17-16,-2 1-100 0,0 0 18 15,1 1-7-15,-3-4 44 0,-1 4-2 0,3-6 10 0,-4 3-64 16,3-1 19-16,-2-1 8 0,0-1-6 0,-2-1-4 15,1-1 10-15,-1 1 31 0,0-1-27 0,1-2-19 0,-1 3 62 16,2-2-58-16,-2-1-4 0,1 1 19 0,1 2 59 16,-2-3 31-16,2 2-89 0,-2-2-5 0,-1-2 46 15,0 2-62-15,1 3 41 0,0-5-37 0,-1 5 51 0,-1-2-41 16,-1 1 69-16,-2-3-36 0,0 2 5 0,0-1-51 16,1 1 12-16,-1-3 69 0,2 2-88 0,-1-5 78 0,-2 1-41 15,5 5-24-15,-6-2 52 0,5 2-53 0,-3 0 48 16,3 1 14-16,-1 3 7 0,-1 3-30 0,2-4-49 15,-2-1 53-15,-1 4-4 0,3-1-1 0,3 0-58 16,-6 4 51-16,0-3-48 0,1 3 3 0,1 0 7 0,-2 2 4 16,1-2 19-16,-1 0-13 0,0 2 15 0,0-1 32 15,0-1-66-15,0 1 35 0,0 1-13 0,0-3-4 16,0 1 23-16,4-4 55 0,-3 0-75 0,-1 4-11 16,0-3 111-16,-1 1-109 0,1 2 21 0,-1 3 47 0,1-4-90 15,0 0 41-15,0 1 5 0,0 0-20 0,1 0 79 16,-2-1-77-16,1 1 47 0,1 0-52 0,-1 2-4 0,-1-3 34 15,1-4-6-15,0 3-16 0,0 4 2 0,0-2 18 16,-3 1-19-16,3 2 2 0,0-1 58 0,-1 0-56 16,-1 0 22-16,1 1 18 0,-1 1-35 0,2-3 11 15,-4 1 6-15,4 3-34 0,0-3 24 0,-3 2 33 0,2-2-33 16,0 2-26-16,-1 0 13 0,1-1 0 0,-1 0-7 16,-1 1 76-16,0-3-77 0,-1 4-4 0,3-2 7 0,-4 1 14 15,4-2 4-15,-3 3 38 0,0-2-52 16,1 2 57-16,-3 1-19 0,2-4-15 0,1 3-26 0,-1-1 12 15,-1 2 48-15,1-1 18 0,1 0-76 0,-1 2-14 16,2-1 19-16,-2 1 1 0,0 0 57 0,0-1-58 16,1 1-6-16,3 0 57 0,-8 0-62 0,3 1-2 0,2 0 22 15,1 2-6-15,-2-1-10 0,1 0 6 0,-1 0 41 16,1 1-29-16,-2 0-3 0,1 2-1 0,-3 1 7 16,2 4 45-16,0-2-53 0,-1 1 13 0,-3-4 23 0,4 3-36 15,0 4 40-15,1-3-62 0,-1 1 52 0,0-2-40 16,2-1 6-16,-2 3 14 0,2-4 46 0,1 0-73 15,-1 8 66-15,2-9-51 0,1 5 57 0,-1 3 13 16,-2-5-104-16,2-1 40 0,1 0-8 0,0 0 39 0,-2-2-57 16,1 8 38-16,1-4-33 0,0-3 41 0,0 1 54 15,0 8-56-15,0 1 43 0,0-6-85 0,0-1 82 0,3 1-93 16,-1 5 84-16,-2-2-38 0,2-4 2 0,0 4 30 16,-2-2-79-16,4-3 63 0,-1 5-64 0,-1-2 59 15,2 0-47-15,-1 1-7 0,1-2-2 0,-3-1 5 16,4 1 0-16,-1 2 63 0,-4 3 7 0,5-4-67 0,-3 1-5 15,1-1 20-15,-1 3 33 0,0-2-31 0,-1-1 21 16,3 2 29-16,-2 0-6 0,1-2-69 0,1 2 35 0,-3-1-43 16,4-3 8-16,-4 3 79 0,3-2 8 0,-1 3-78 15,-1-1 13-15,2-1 6 0,-1 0 20 0,2 0-35 16,-4 2-5-16,3-1-6 0,-3-1 34 0,0 2 33 16,3-3-11-16,-1 1-38 0,-3 1 62 0,4 1-28 0,-2-2-50 15,5 0 51-15,-2-2-65 0,1 0-4 0,-1-1 36 16,0-1-13-16,2 1-2 0,-1 1 20 0,0-2 3 15,0 1 53-15,1-2-18 0,0 1 83 0,0-1-121 0,-3 2-11 16,1-4 47-16,-1 6-6 0,6-4-42 0,-5 0 10 16,1-2 58-16,1 2-71 0,2 0 76 0,-4-1-71 15,5 0 71-15,-4 0 0 0,1-2 0 0,3 1-74 0,1-3 55 16,-6 4-54-16,5-3-10 0,-2 1 93 0,-3-3-77 16,10-2 44-16,-2 5-61 0,1-2 26 0,-1 1 5 15,-4-2-19-15,7 0-1 0,-7 5 39 0,-1-4 60 16,-2 0-33-16,3-2-69 0,4 3 48 0,-4 0-5 0,2-2 41 15,2 2-5-15,-1-2-23 0,1-1-28 0,3 0 0 16,-3-2-6-16,0 1 7 0,3 0 60 0,-5-1-49 16,3 1-6-16,0 0-3 0,0-1 37 0,-3 0 1 0,4 1 16 15,-3-1-61-15,1 1 50 0,1-2-61 0,-1 1 42 16,-1 0-47-16,0 1 21 0,-3 0 36 0,-2-1 5 16,0 1-34-16,-2 0 0 0,1-1-12 0,-2 2 9 0,3 0 10 15,-4-1 23-15,1 1-24 0,0-1 15 0,0 1-41 16,0-1 51-16,0-1-38 0,-3 2-25 0,5-2 23 15,-3 2-9-15,-3-1 31 0,1 0-51 0,-1 2 9 0,0 0 10 16,-4-2-6-16,-3 1-87 0,2 0 2 0,-1 1 1 16,1 1 83-16,-7 2-7 0,2-3-72 0,3-2 12 15,-3 2 10-15,0 0-53 0,5 0-334 0,-10 6 153 0,-6-6 102 16</inkml:trace>
  <inkml:trace contextRef="#ctx0" brushRef="#br0" timeOffset="194154.13">21211 12937 65 0,'2'-8'80'0,"1"-1"-12"0,2-2 0 0,-5 2-3 16,-3 0-11-16,0 0-16 0,-1 1-57 0,-2-1 53 15,-1 1 22-15,-3 1 4 0,2-1 3 0,-1 3-37 0,0 1 9 16,-4-1 12-16,0 3-43 0,0 1 54 0,0 1-62 16,-1 0 56-16,-1 1-54 0,1 3 7 0,1 0 15 0,0 2 9 15,-1 1 25-15,0 0-23 0,1-2 15 16,0 3-48-16,1-1 32 0,3 5-47 0,-8 12 73 0,7-12-10 15,0-1 7-15,2 5 1 0,2-2-25 0,-1 3 1 0,3 0 12 16,4 0 0-16,-2-2-35 0,2 2-42 0,0-1-2 16,4 0 75-16,-2-1-56 0,4 2-14 0,1-1 3 15,1-2-9-15,2-2 61 0,6 9 12 0,-5-8-79 16,3-3 68-16,-3 1-3 0,2-3 22 0,1-2-8 0,-1 0-56 16,1-1-14-16,-3-3 18 0,-2 1 66 0,7-3-1 15,-5-4-36-15,0 4 17 0,-1-3 8 0,1-2-44 16,-2 0 53-16,-1-2-15 0,0-5-50 0,-5 1 62 0,5-3-34 15,-6 2 30-15,1-5-12 0,1 3 14 0,-2-6-17 16,0 0-2-16,0 4-71 0,-4-3 63 0,0 0-80 16,-3-1-6-16,2 2 16 0,0 1 92 0,-4 1-93 15,3-1 52-15,-2 0 35 0,1 3 6 0,0 2-75 0,-5 0 32 16,0 2-46-16,3 2-1 0,-5-1 92 0,5 5 9 16,-1 3-23-16,2-2 2 0,0 4 5 0,-1-2-17 15,7 1-41-15,-6 4 6 0,6-4-38 0,-9 7-1 16,9-7 5-16,-4 9-29 0,4-9-12 0,2 12-299 0,-2-12 131 15,0 0 88-15</inkml:trace>
  <inkml:trace contextRef="#ctx0" brushRef="#br0" timeOffset="194689.18">21404 12959 38 0,'0'0'40'0,"6"9"58"0,-6-9 8 0,0 0-17 16,-3 25 10-16,0-7-15 0,2-1 16 0,-3 1-31 0,1 2 10 16,-2 11-50-16,0 0 43 0,3 2-16 0,-4-1-48 15,1-7 44-15,2-1-5 0,1-2-60 0,0-3 19 16,-5 10-20-16,5-7 53 0,-4-2-89 0,4-3 110 0,-1-4-54 15,1 2 3-15,0-3 16 0,-1 2-55 0,1-6 62 16,2 1 3-16,0-4-18 0,-2 0 26 0,0 0 24 16,2-5-10-16,0 5-9 0,0-5-77 0,0 0-6 0,0 2 45 15,0-2 36-15,0 0-87 0,0-12 88 16,2 5 2-16,0-5 2 0,-2-3-102 0,2 1 4 0,-2-6 100 0,0-2-20 16,0 3 13-16,0-18-7 0,0 2 25 0,0 3-31 15,0-7-18-15,-2 3 11 0,0-3-32 0,4 1-23 16,0 1 52-16,3 6-56 0,-3 6 54 0,3 4-93 15,-2 4 13-15,4 0 84 0,0 3-79 0,3 0 68 0,-2 3-71 16,2 1 71-16,3 2-40 0,-2 2 12 0,0 2 50 16,2 4-74-16,1-1 81 0,0 3-44 0,-3 1 11 15,5 4-32-15,-5 3 54 0,3-7 12 0,-3 2-8 16,0 2-9-16,-2 5-6 0,-2 2-8 0,-1-2 20 0,-3 2-19 16,-1-2 13-16,-1 1-7 0,2-1-22 0,-6 0-9 15,3 3 20-15,-5-5-3 0,0 2-1 0,-1 0-29 16,-4-2 34-16,1 2-71 0,-1-1 76 0,-2-1-69 0,1-1 92 15,-3-1-24-15,3 1-15 0,0-3-3 0,-1 3 41 16,1-4-118-16,1-1 7 0,0-1-23 0,1-2-9 16,1 3-353-16,2 2 153 0,-2-4 102 0</inkml:trace>
  <inkml:trace contextRef="#ctx0" brushRef="#br0" timeOffset="195016.02">21861 12724 69 0,'7'2'103'0,"-7"-2"-39"0,2 10 17 0,0 2-21 16,0 2-1-16,-4 2 23 0,2 3 1 0,-2 2-40 0,0 16 7 15,-3-8-12-15,1 9 17 0,-1-6-1 0,2-6 0 16,-3 9-26-16,-1-4 5 0,-1 0-36 0,0 0 11 16,0-1 38-16,3-6-6 0,-1-4-26 0,-2-2-32 15,4-2-1-15,2 0 6 0,-2-2 14 0,1-2 13 0,-1 1-22 16,-1-4 29-16,3-2-38 0,0-1 31 0,-2-2 6 16,4 1-18-16,0-5-16 0,-1 7-6 0,1-7-22 15,-2 3-13-15,2-3 3 0,0 0-6 0,0 0-17 0,0 0-173 16,0 0 82-16,0 0 56 0</inkml:trace>
  <inkml:trace contextRef="#ctx0" brushRef="#br0" timeOffset="195325.17">21775 13057 39 0,'9'-14'60'15,"2"0"-9"-15,0 4 9 0,1 0 2 0,2 3-20 16,1 2-17-16,1-2 1 0,4 2 13 0,-2 0-1 0,-2 2 0 15,3 2-12-15,0 0 14 0,-3 1-16 0,2 0 7 16,-3 3 0-16,-1 3 4 0,-3-1-11 0,-2 1 7 16,3 1-16-16,-4 0-5 0,-3 7 25 0,-2-5-13 15,0 2 4-15,0 4 15 0,-3-1-16 0,0-2-17 0,0 3 16 16,-6-3 15-16,5 2 11 0,-1-1-20 0,-1-1-29 16,1 2-12-16,-2-2 8 0,0-1-10 0,1 1 52 15,1 0-34-15,0-1 29 0,-3 0-52 0,5-2 57 16,-2-1-64-16,-1-2 8 0,3 1 28 0,0-2 4 0,0 0 12 15,0-5 0-15,0 0-49 0,-2 12 17 0,2-12-22 16,0 0 4-16,-2 10 18 0,2-10-38 0,0 0 5 0,0 0 0 16,0 0-32-16,0 0-17 0,-4 2-181 0,4-2 90 15,0 0 60-15</inkml:trace>
  <inkml:trace contextRef="#ctx0" brushRef="#br0" timeOffset="195510.31">22157 12862 18 0,'0'0'65'0,"2"-11"-27"0,3 5 14 16,-5 6-11-16,3-10-21 0,-1 8 6 0,0-1-34 15,-2 3-9-15,6-2-62 0,-6 2 27 0,0 0 16 16</inkml:trace>
  <inkml:trace contextRef="#ctx0" brushRef="#br0" timeOffset="196247.05">22420 12879 84 0,'-13'2'95'0,"-1"0"-17"0,1 1-7 16,-1 0 15-16,-8 13-5 0,6-8-43 0,3 1 4 0,3 3 17 16,-7 9-15-16,3-3-3 0,7-4-15 0,-1-3 6 15,-2 5 13-15,2-1-21 0,3 0-12 0,-4 12 31 16,-2-1-12-16,8-7-38 0,-1-5 3 0,0 3 40 0,4-2-19 16,-2-1-13-16,1 1-9 0,1-1 31 0,0-1-23 15,0-4-1-15,3 1-10 0,-1 2 13 0,0-3 17 16,2-1-8-16,0-3 12 0,2 0-1 0,-2-1-44 15,-4-4 0-15,7 3 4 0,-7-3-40 0,11 1 80 16,-7-1 9-16,-4 0-44 0,10-4 41 0,-4 1-10 0,3-6-26 16,-2 4 15-16,2-7-15 0,-2 5 16 0,1-3 13 0,-1-2-6 15,1-5-31-15,5-9 23 0,-5 8 5 0,2-1-21 16,1-14 4-16,-2 3-4 0,2 9-8 0,0-5 37 16,-2 9-45-16,1 2 11 0,-2 3 5 0,-1 1 16 15,2 0 1-15,-2 3-27 0,-2-1-6 0,1-1 31 0,0 5 6 16,2 5 1-16,-8 0-23 0,9-4-10 0,-5 7 40 15,3-4-16-15,-7 1-24 0,14 10 23 0,-4 2 25 0,-5-5-17 16,4 3-6-16,-2 4 22 0,-3-2-21 16,3 0 8-16,-3 1-28 0,1-1-5 0,0 4 21 0,-5-4 39 15,1 3-70-15,-1-3 64 0,0 3-68 0,0-3 10 16,0 2 58-16,0-2-57 0,0-4-8 0,0 1 32 0,-1 1-14 16,-1 0 78-16,-1 0-19 0,3-6-57 0,-3 1-17 15,1 0 85-15,0-3-5 0,2 1-17 0,-2-1 30 0,0-2-74 16,2 0 34-16,0 0-19 0,0 0 59 15,0 0-46-15,-4-12-1 0,4 12 46 0,3-11-8 16,-2 0-5-16,1-1-17 0,2-5-5 0,4 3-11 0,-5-3 10 16,5 0-32-16,3-10-81 0,4-1 117 0,0-2-84 0,2 3 17 15,0-1 30-15,4 3 13 0,0 0 19 16,3 3-72-16,-8 8-44 0,-2 3 16 0,1-1 35 0,-2 6 6 16,0 0-32-16,-3 2-2 0,4 3 40 0,-4 1-11 15,2 5 81-15,-3-1-29 0,0 4-58 0,-3 3 88 0,1-1-34 16,0 1 50-16,-4 7-35 0,1 2 25 0,-2-1-14 15,4 10 7-15,-3-3-16 0,-3-4 0 0,2-1-45 16,0 0 1-16,-2 1-10 0,-4 9 70 0,2-7-32 16,-1-2-49-16,1-5 23 0,-2 0 65 0,0-1-34 0,-4-1 5 15,6 0 17-15,-1-1-85 0,-1-2 51 0,0-2-49 16,2 1 15-16,-5 0-53 0,5-2 11 0,-2-2 0 0,-1-4-1 16,2 2-22-16,0-2-47 0,2 1-318 0,1-4 151 15,0 0 102-15</inkml:trace>
  <inkml:trace contextRef="#ctx0" brushRef="#br0" timeOffset="198485.87">20308 12085 19 0,'0'0'37'0,"-7"2"1"0,7-2-22 16,0 0 7-16,-9 2 9 0,9-2-1 0,0 0 5 16,-10 1-12-16,10-1 9 0,0 0-8 0,-6 3-3 0,6-3 14 15,0 0-7-15,0 0-10 0,0 0 10 0,-12 0-5 16,12 0-5-16,0 0 8 0,0 0 1 0,0 0 13 16,0 0-36-16,-11-1 13 0,11 1 12 0,0 0-28 15,0 0 10-15,-12-3-4 0,12 3 16 0,0 0-9 0,-7-2 3 16,7 2-6-16,0 0 3 0,0 0-5 0,0 0-3 15,-12 0 16-15,12 0-16 0,0 0-2 0,0 0-4 0,0 0 15 16,0 0-4-16,-9-2-2 0,9 2 10 0,-2-3 3 16,2 3-26-16,0 0 13 0,0 0 5 0,0 0 0 15,0 0-15-15,0 0-8 0,0 0-1 0,-7 0 26 16,7 0-8-16,0 0-6 0,0 0 3 0,0 0 15 0,0 0 2 16,0 0-28-16,0 0 4 0,0 0 4 0,0 0 9 15,0 0-9-15,0 0 9 0,0 0-3 0,0 0 18 16,0 0-30-16,0 0-14 0,0 0 56 0,0 0-12 15,28-5-10-15,-28 5-24 0,13 0 43 0,-6-1-17 0,-7 1-32 16,0 0-2-16,24-1 35 0,-15 3-30 0,-9-2-55 16,16 1 75-16,-7 1-21 0,-9-2-6 0,18 2 53 15,-8-4 2-15,2 5 3 0,4-4-8 0,-5 4-12 0,1-6-10 16,1 1 18-16,1-1-8 0,-1 2-9 0,1 2-45 16,-1-2 28-16,3 1 27 0,0 2-58 0,0-2 31 15,-1 2-19-15,3 0 52 0,-1-1-12 0,-1-4 8 0,1 6 18 16,-1-1-18-16,0-4-14 0,1 4-44 0,2 0 4 15,-3 0 9-15,0-1 23 0,0-3 0 0,0 1 35 16,2 1-14-16,-4-2 10 0,1 0-19 0,-1 6-46 16,4-6 12-16,-5 2 48 0,2 0-56 0,1 2 55 0,3-4 10 15,-4 2-41-15,1 2 20 0,2-4-13 0,1 2 13 16,-3 0-37-16,3 3 23 0,-1-1-31 0,-1-2 24 0,2 2 26 16,-1 3-19-16,0-5-35 0,0 1-2 0,-2-1 67 15,2-1-47-15,0 5 43 0,0-4-20 0,0 4-32 16,-1-7 27-16,-1 3 2 0,2-1 31 0,0 0-47 0,-4 2-26 15,6-1 15-15,-4-4 47 0,2 5 2 0,2 1-11 16,-4-2 12-16,2-3-23 0,-1 3 34 0,1 0-72 16,0-3 57-16,0 3-27 0,1-1-20 0,-2 2-7 15,-1 3 23-15,2-5 25 0,0 1 2 0,-1 0 3 16,0-3 0-16,-1 6-14 0,-2-3-17 0,3 3-17 0,-2-6 32 16,-1 3 7-16,-1 3-57 0,2-2-8 0,-2-1 67 0,3 0 19 15,-3-1-22-15,0 2 5 0,1 0-53 0,-3-2 7 16,1 1 61-16,1 3-7 0,-7-2-1 0,8 0 0 15,-3 0 8-15,-4-1-3 0,2 0-96 0,-3 0 86 16,1 2-44-16,5-5 25 0,-1 3-14 0,-2 0 49 0,-1 0-75 16,4-2 66-16,-3 3-49 0,0-2 4 0,-1 1 58 15,-3 1-30-15,2-1-50 0,0 0 30 0,-1-1 40 16,0 2-47-16,0-1-2 0,1-1 70 0,-7 1-68 16,8 0 52-16,0-2-9 0,-4 1-32 0,-4 1 25 0,9 0 23 15,-4 0-27-15,-5 0 6 0,11-1-13 0,-11 1 13 16,5 0-2-16,-1 1 11 0,-4-1-38 0,7-1-35 0,-7 1 74 15,0 0-17-15,10-2 28 0,-10 2-73 0,6 0 30 16,-6 0 44-16,4-1 1 0,-4 1-36 0,5-3 13 16,-5 3 6-16,5 0-2 0,-5 0-69 0,0 0 12 15,7-1 47-15,-7 1 0 0,5-3-46 0,-5 3 28 0,0 0-13 16,5 0-1-16,-5 0 1 0,4-1-27 0,-4 1 75 16,0 0-40-16,0 0 47 0,0 0 2 0,0 0-7 0,0 0-6 15,9 0-26-15,-9 0-46 0,0 0 33 0,0 0 40 16,0 0-20-16,0 0-31 0,0 0 28 0,0 0-37 15,0 0-3-15,4 3 25 0,-4-3 41 0,0 0-1 16,0 0-8-16,0 0-14 0,0 0 15 0,0 0-67 16,0 0 32-16,0 0 43 0,0 0-14 0,0 0 0 0,0 0-12 15,0 0 17-15,0 0-16 0,6-2-57 0,-6 2 68 16,0 0-10-16,0 0 10 0,0 0-4 0,0 0-75 16,0 0 87-16,0 0-64 0,0 0 57 0,0 0 5 0,0 0-57 15,0 0 0-15,0 0 49 0,0 0-37 0,0 0 30 16,0 0 20-16,0 0-46 0,0 0 49 0,0 0-59 15,0 0-17-15,0 0 65 0,0 0-5 0,0 0-34 0,0 0 30 16,0 0-21-16,0 0-13 0,0 0 46 0,0 0-68 16,0 0 17-16,0 0 28 0,0 0-41 0,-16 3 4 15,16-3 8-15,0 0-42 0,-7-1 44 0,7 1-28 0,0 0-6 16,0 0-35-16,-18-2 5 0,18 2-11 0,-9-5-303 16,3 5 136-16,-8 0 88 0</inkml:trace>
  <inkml:trace contextRef="#ctx0" brushRef="#br0" timeOffset="203812.25">9858 17219 47 0,'-2'5'69'0,"2"0"-18"0,2 0-6 16,-1 0 0-16,1-3 9 0,2 1-9 16,3 0 14-16,-2-2-6 0,1 0-31 0,0-1 15 0,4-3-62 15,4 1 37-15,-4-1 6 0,1-6 28 0,1 4-3 16,2-5 15-16,-1-2-17 0,-4 2-9 0,3-2-34 0,-5 2 68 15,1-5-14-15,2 2-2 0,1-14-50 0,-2 6 0 16,-5 3 7-16,5-13 3 0,-11 9 36 0,4-11-56 16,-1 9 26-16,-2 1 13 0,2-13-65 0,0 2 62 15,2-2-58-15,0 0 3 0,-9 4 45 0,5-4-34 0,-2-1-1 16,5 8 35-16,-4-4-36 0,-9 1 63 0,6 6-76 16,1 4 85-16,0 5-62 0,-2 1 50 0,0-2-71 15,-1 5 18-15,1-1-17 0,-1 4 5 0,-5-2 41 16,4 4-30-16,-1 4 22 0,-1 2-27 0,2 2 9 0,0 0 58 15,0 5-53-15,-1 2 41 0,2 3-70 0,1 4 23 16,1-2-5-16,0 5 45 0,2 0-56 0,-1 3 23 0,7 1-17 16,-3 1 9-16,4 14 26 0,-4-8 12 0,7 7-20 15,-4-1 47-15,3 2-71 0,3 0 64 0,1-4-45 16,-2 1-29-16,3-1-2 0,-2 0 27 0,4-2 10 0,-6-1 8 16,1-2-29-16,1 1 2 0,-3-10 67 0,9 7-23 15,-5-8-61-15,-2-4 18 0,-1 1-16 0,3-5 31 16,0 3-28-16,1-4 0 0,3 2 68 0,-2-6-40 15,-1 1-40-15,2-2-1 0,3-2 61 0,-1-1-39 0,0-1-17 16,0 0-34-16,-2-2-9 0,6-1-168 0,-9 0 81 16,0-4 54-16</inkml:trace>
  <inkml:trace contextRef="#ctx0" brushRef="#br0" timeOffset="204121.81">10418 16762 76 0,'-6'-5'52'0,"1"2"4"0,1 3 20 0,-1 1-12 0,5 2-4 15,-2 1-15-15,0-1 4 0,4 2-15 0,0 6-7 16,3-1 25-16,-1 3-50 0,6 3 48 0,-2-3-10 0,1 1-34 16,2-1 43-16,5 8-19 0,-2-7-18 15,-1 3-13-15,-4-3 37 0,3-1-16 0,3 6-32 0,-3-2 44 16,-3-5-33-16,-5 0 7 0,2 0-39 0,-2-2 20 15,-2 2 28-15,1-4-37 0,-3 0 38 0,0 1-28 0,-4 0 25 16,-3 1 29-16,3-3-52 0,-5 2-20 16,0-3 39-16,2-1 37 0,-5 2-2 0,5-5-59 0,-5 0 4 15,0 1-7-15,-3-2 59 0,6 0-13 0,0-2-50 0,1-2 27 16,-1-2 1-16,1-1-40 0,2-2-12 0,0-2 2 16,2-1-13-16,4-2-7 0,-2-2-168 0,4 0 78 15,-2 1 50-15</inkml:trace>
  <inkml:trace contextRef="#ctx0" brushRef="#br0" timeOffset="204317.17">10450 16828 37 0,'-6'4'71'0,"3"1"0"0,-2 7-24 0,0 4 12 16,-3 0-5-16,-3 11-22 0,0 2 20 0,-2-1-27 16,-6 1 37-16,6 3-21 0,1 1 5 0,-1 1-22 0,-1-2-22 15,-2-1 16-15,1 0 15 0,0-1-34 0,2-1 15 16,-8-2 29-16,9-2-10 0,-3-3-39 15,1 0-21-15,8-4 48 0,1-6 3 0,0-2-18 0,1-1 20 16,4 4-21-16,-2-8-8 0,-1-1 15 0,4-1-45 0,-1-1-43 16,2 2-162-16,2-3 80 0,0-4 52 0</inkml:trace>
  <inkml:trace contextRef="#ctx0" brushRef="#br0" timeOffset="204602.11">11282 17020 22 0,'18'-4'85'0,"-1"-1"-26"0,1 0 20 0,2 1-35 16,-2 1-2-16,1-2 0 0,-4 1 5 0,2 0-3 0,-1 1-16 16,-1 2-2-16,0-3-12 0,-1 1 34 0,-3 1-14 15,-2-1-23-15,-2 2-8 0,-1 1-10 0,-2-1-18 16,-1 1-8-16,1 0-156 0,1-4 63 0,-5 4 42 16</inkml:trace>
  <inkml:trace contextRef="#ctx0" brushRef="#br0" timeOffset="205096.07">11663 17088 9 0,'1'3'62'16,"1"0"54"-16,2-3-33 0,-3 2-38 0,1-1-3 15,1-2-1-15,1 1-15 0,0-2 14 0,-3-1 38 0,9-1-66 16,-4-1 8-16,2-1 8 0,-5-4 35 0,7 3-35 16,-2-3-29-16,-2-1 31 0,-1 1-21 0,0-2 2 15,1-2 26-15,1-2-27 0,-3 0 11 0,1-2 2 16,-1 0-38-16,0-3 10 0,-4 0 3 0,0 2 40 0,0-17 13 16,0 1-65-16,-2-1 52 0,4 1-52 0,3-1 5 15,-4 2-14-15,-7-3 51 0,3 1-26 0,2 2-27 16,-5-1 16-16,2 0 52 0,1 10-11 0,-2 4-63 15,1 3 4-15,-1 2-3 0,-4-1 40 0,6 3 32 0,-4 0-75 16,3 6 52-16,-2 0-45 0,-1 1 14 0,1 3 7 16,1 4 16-16,-1 2-27 0,3 2 38 0,-4 3-51 0,4 4 51 15,0 2-44-15,3 3 1 0,-1 3 36 0,2 0-33 16,-2 1 50-16,-1 17 12 0,11-6-64 0,-1 1 63 0,1 1-44 16,5 0-31-16,4 5 64 0,-7-10-15 0,3 5-28 15,-12-5 56-15,9-2-14 0,2 6-56 0,-12-6 8 16,8 6 4-16,-9-8 33 0,11 4-46 0,-3-8 5 15,-5-3 66-15,3 0-54 0,-2-2 15 0,13 7 35 0,-11-5-70 16,4-4 71-16,-4-2 36 0,2 1-97 0,0-2 5 16,-2-2-8-16,2 0-10 0,1-2 81 0,0 2-70 15,0-3 12-15,-1-2 5 0,1 0-56 0,1-1 5 16,-4-2-248-16,-2 0 101 0,2-2 68 0</inkml:trace>
  <inkml:trace contextRef="#ctx0" brushRef="#br0" timeOffset="205407.15">12751 16873 32 0,'6'-3'79'0,"6"2"-2"15,-1-3-13-15,3 1 4 0,0-2-23 0,0 2 6 16,0 1 0-16,3 2-18 0,-3-3-4 0,0 1-14 0,0 0 16 16,1 0 4-16,-2 1-14 0,1-1 4 0,-1 2 1 15,-3 0-6-15,0 0-13 0,-3 0 6 0,-1 0-25 16,1 0-33-16,-1 0-7 0,-1 2-2 0,1-4-133 15,-2 2 63-15,0 0 40 0</inkml:trace>
  <inkml:trace contextRef="#ctx0" brushRef="#br0" timeOffset="205971.91">13209 16758 14 0,'-7'-6'87'0,"0"-1"-10"15,0 2 9-15,-2-2 20 0,0 2-28 0,0 3-66 16,0-3 72-16,-2 5-42 0,3 2 0 0,0-1-7 16,0 0-33-16,-1 3 39 0,-2 0-8 0,1 3 19 0,-2-2-54 15,4 5 33-15,-1-2-9 0,1 5-18 0,-1-3-1 16,0 1 4-16,3 3-22 0,-1-1 10 0,3 0-7 15,0-1-3-15,2 5 26 0,-1-4 8 0,3 3 24 16,-5-4-42-16,5 0-2 0,3-1-8 0,0 2 2 0,1-2 37 16,0-2-27-16,0 1-5 0,-2-2-2 0,3-3 18 15,-1-1-30-15,2-2 45 0,-1 0-52 0,-1 1 6 0,2-2 31 16,7 0-63-16,-4-2 41 0,-2 0-10 0,5-3 43 16,-5-2-3-16,4 4-17 0,-3-5 6 0,0-3 19 15,0 1-46-15,-2-2 49 0,3 1-42 0,-6-2 45 16,3-4-17-16,-2-2-10 0,1 7 7 0,-1-4 8 0,5-2-39 15,-5-1-6-15,0-2 3 0,-2 5 57 0,2-2-77 16,-3 5 62-16,-1 2 12 0,2 1-2 0,0-3-37 16,1 0-36-16,-2 4 35 0,0 0-30 0,-1 4 34 0,0 2-32 15,0-1 6-15,0 3 35 0,0 0 36 0,0 0-7 16,0 12-67-16,-1-4 63 0,1 4-1 0,0-2-46 16,5 2-10-16,-1 1 4 0,-4 1-3 0,4 0-1 15,1 0-2-15,-4 1 44 0,2 2 20 0,-1-3-24 16,2 1-38-16,4-1-4 0,-2 1 16 0,0-3-4 0,1 0 51 15,-1 0-44-15,3-2-18 0,0 0 6 0,0-3 17 0,1 1-3 16,-3 0 35-16,-1-4 64 0,1-2-38 0,-2 2-13 16,2-4-43-16,9 0-11 0,0 0-34 0,0 0 21 15,-2-2 15-15,0-1-31 0,0-2-21 0,-1 3-6 16,-4-3-218-16,1 0 96 0,1 1 62 0</inkml:trace>
  <inkml:trace contextRef="#ctx0" brushRef="#br0" timeOffset="212431.67">20232 12112 10 0,'-19'-3'83'0,"1"1"-16"15,2 0 8-15,3-1-23 0,-4 2 2 0,4-2 92 16,1 2-121-16,-1 1 10 0,0-3-2 0,-1 6 9 0,5-3 4 15,9 0-8-15,-17-3 1 0,12 1-6 0,1 0 0 16,1 0 5-16,3 2-55 0,-8-1 61 0,8 1-15 16,-8 0-9-16,6 1 8 0,-1-2 4 0,3 1 1 15,0 0-34-15,0 0 4 0,0 0-22 0,-2 3 74 0,2-3-12 16,5 7-29-16,-5-7-32 0,15 1 62 0,-15-1-70 16,10-1 78-16,-10 1-64 0,19-3 54 0,-6 3 10 0,0 3-88 15,1-6 72-15,-2 3-68 0,3 3 78 0,2-3 7 16,-2 0-84-16,0 0 1 0,1 3 54 0,-3-1-55 15,3-2 69-15,3-2-32 0,-2 2 33 0,1-3-36 0,0 0 48 16,-3 2-9-16,2 2-69 0,0-1 54 0,-1-1-46 16,0 2-21-16,2-2 85 0,-4 1-91 0,4-1 72 15,-2 2-71-15,1 0 38 0,-1-1-33 0,2 3 77 16,0-3 18-16,1-3-52 0,-2 3-36 0,3 4 39 0,-4-2-41 16,2 2 66-16,3-3-68 0,-2 0 9 0,0 2-4 15,0-3 83-15,2-2-2 0,-3 4 0 0,0 0-12 0,-1 1-80 16,1-1 7-16,1-2 35 0,-2-1 7 0,2 1 42 15,-3 4-88-15,1 0-2 0,-1-1-2 0,3 2 70 16,-3 1 15-16,3 0 8 0,-3-3-58 0,2-6 45 16,-3 3-56-16,-1 3-16 0,4-2 53 0,-4 1-54 15,1-3 22-15,0 4 41 0,0-3 29 0,0 3-67 0,-1-2 4 16,-1-1 62-16,1 0-54 0,-4 3-40 0,2-1 81 16,2 0-82-16,-4 1-7 0,-1-6 106 0,1 4-15 15,-2-1-11-15,-1-1-52 0,7 7 70 0,-5-6-8 0,4 3-101 16,-4-3 93-16,5 1-4 0,0-1-32 0,-3 3 37 15,-1 1-29-15,1-3 22 0,1-1-53 0,0-2 62 0,0 8-3 16,2-6-18-16,0 0-4 0,-2 3-55 0,3-5-1 16,-2 6 52-16,3-1 30 0,-3-4-37 0,1 1 2 15,-1 7 7-15,1-1 27 0,0-2-13 0,-3-4 6 16,1-2-29-16,0 2 35 0,-3 2-8 0,5 0-2 0,0 2 2 16,1-2-3-16,1 0 4 0,0 1-27 0,-3-1 1 15,1 1 27-15,-1-1-6 0,1 0-23 0,-1-2-9 16,1 3 20-16,-1-1-14 0,-2 0 30 0,1-2-5 0,-5-2-9 15,8 2 10-15,-6-2 0 0,0 2 5 0,-6 2-10 16,3-2 3-16,3 2-14 0,-9-2 20 0,6-2 1 16,0 2-17-16,-6 0 13 0,8-2-18 0,-8 2-2 0,8-1 23 15,-8 1-6-15,6-2-5 0,-6 2-14 0,6 0-3 16,-6 0 17-16,5-2-4 0,-5 2-12 0,6-1 10 16,-6 1 0-16,3-2-2 0,-3 2-8 0,0 0-5 15,7-2 9-15,-7 2 5 0,0 0 1 0,0 0-15 0,0 0-20 16,0 0 1-16,0 0-8 0,0 0-17 0,0 0-67 15,-14-2 20-15,5-3-6 0,-4 5-10 0,0 0-6 16,-1-2-14-16,-2 2-19 0,-4 0-361 0,2-4 171 0,-1 5 112 16</inkml:trace>
  <inkml:trace contextRef="#ctx0" brushRef="#br0" timeOffset="213495.07">20912 12134 29 0,'-20'-1'68'0,"0"0"-2"0,-1-1-31 0,4 0 13 15,-2 2-3-15,2-2-12 0,-2-1 20 0,3 3 3 16,-1-2-22-16,2 2 0 0,3-4 9 0,-4 3-15 16,3-1 22-16,0 2-20 0,-3-2 18 0,4 2-27 0,1-1 26 15,2 2-83-15,1 1 73 0,1-2-4 0,-4-5 10 16,1 5-37-16,10 0-5 0,-16-3 70 0,10 4-7 0,1-3 2 16,5 2-82-16,-12-3 74 0,12 3-64 15,-10-1-21-15,6 0 91 0,4 1-27 0,-7 0 13 0,7 0-11 16,0 0-70-16,0 0 3 0,-13 1 69 0,10-4-11 15,3 3-39-15,0 0-34 0,-7-1 78 0,7 1-62 0,0 0 81 16,-6-3 8-16,6 3-42 0,0 0-54 0,0 0 23 16,-3-1 70-16,3 1-92 0,0 0 2 0,0 0 85 15,0 0 0-15,0 0-92 0,0 0 6 0,34 1 87 16,-25-1 16-16,6-1-38 0,1-2 8 0,2 3-87 0,-1 0 11 16,3 0 79-16,1-2 17 0,-1 1-20 0,3 2-4 15,-2-2-60-15,3 2 63 0,2 0 7 0,-4-2 2 0,15 3-51 16,-10-2 19-16,0 2 23 0,-3-4-24 15,0 2-16-15,1-1 9 0,2 1-43 0,-5-1 67 0,3 1-11 16,-1-1-41-16,12-3-33 0,-10 6 15 0,-1-4 69 16,-4-1-28-16,-1 3-28 0,-1-2 76 0,0 1-53 0,-1 0 49 15,3 0-20-15,-2 1-27 0,0-3-34 0,-1 2 83 16,0 1-16-16,-2 0-49 0,2-3 57 0,-2 3-71 16,0 0 50-16,2-2-18 0,-1 2-18 0,-2 0 67 15,-1 0-24-15,-2 0 8 0,2 0 1 0,2 0-72 0,-3-3 78 16,-2 3-36-16,2-2 42 0,-2 2-42 0,3-1-16 15,-5 1 34-15,1-1 17 0,-2 1-31 0,1-1 31 0,-3 1-2 16,1 0 18-16,0-2-60 0,0 2 35 16,0-1 11-16,-1 1-43 0,-1 0 31 0,2-1-18 0,-3 1 17 15,3 0-1-15,-5 0 7 0,4 0-2 0,-1 0-2 16,-2-3-19-16,1 3-5 0,-2 0 12 0,0-1 8 0,3-1 1 16,-1 1-26-16,-4 1 10 0,7-2-4 0,0-1 7 15,-6 2-18-15,3-1-2 0,0 2 17 0,-2-2-19 16,0 2 6-16,2-2 12 0,-1 1-13 0,-1-1 11 15,0 2-6-15,1-2-6 0,2 1 3 0,-5 0 7 0,4 0-12 16,-4 1 3-16,0 0-2 0,1-2 7 0,-1-1 3 16,4 3 0-16,-4 0-1 0,4 0-11 0,-4 0-11 0,2-3 20 15,-2 3-2-15,0-1-10 0,0 1 5 0,0 0 7 16,2-1-4-16,-2 1-8 0,2-1-2 0,-2 1 20 16,0 0-12-16,0 0-2 0,0 0 7 0,0 0 0 0,0 0-8 15,0 0 9-15,0-3 10 0,0 3-4 0,0 0-25 16,0 0 23-16,0 0-22 0,0-2 20 0,0 2-14 15,0 0 3-15,0 0-17 0,0 0 39 0,0 0 4 0,0 0-23 16,0 0-4-16,0 0-2 0,0 0 2 0,0 0-7 16,0 0 29-16,0 0-12 0,3-1-12 0,-3 1-5 15,0 0 2-15,0 0 0 0,0 0 20 0,0 0-14 16,0 0 15-16,0 0-25 0,2 0 16 0,-2 0 15 0,1 0-25 16,-1 0 9-16,0 0-7 0,8 0 17 0,-8 0-14 15,2 0-2-15,-2 0 12 0,3 0 3 0,-3 0-17 16,0 0 44-16,2 0-48 0,-2 0-8 15,0 0 6-15,2 0 2 0,0 1 13 0,-2-1 1 0,0 0-16 16,0 0 12-16,0 0-32 0,1 0 10 0,-1 0-11 16,0 0-18-16,0 0 24 0,0 0 3 0,0 0-24 0,0 0-107 15,0 0 9-15,0 0 2 0,0 0 17 0,0 0 21 16,0 0-9-16,0 0 29 0,0 0-7 0,0 0 8 0,-12-3-25 16,3 5-9-16,-4-4-316 0,-4 4 146 0,-2-1 96 15</inkml:trace>
  <inkml:trace contextRef="#ctx0" brushRef="#br0" timeOffset="-213601.55">18009 13239 9 0,'0'0'14'15,"0"0"-11"-15,0 0 3 0,0 0 2 0,0 0-11 16,0 0-10-16,-9 0 5 0,9 0 2 0</inkml:trace>
  <inkml:trace contextRef="#ctx0" brushRef="#br0" timeOffset="-212755.54">20721 13014 61 0,'0'0'91'0,"0"10"1"0,0-10-23 16,0 0-10-16,0 0 11 0,0 0-19 0,0 0 0 16,0 7 8-16,0-7-21 0,0 0 24 0,2 3 2 15,-2-3-47-15,0 0 18 0,0 0 19 0,0 0-19 16,0 0-3-16,3 6 3 0,-3-6-29 0,0 0 22 0,0 0 0 16,0 0-12-16,0 0 7 0,0 0-5 0,0 0-11 15,0 0-5-15,0 0-1 0,0 0 10 0,0 0-17 16,0 0 25-16,0 0 1 0,0 0-29 0,0 0 33 15,0 0-14-15,0 0-25 0,0 0 12 0,2 1 2 0,-2-1 12 16,0 0-25-16,0 0 6 0,0 0 30 0,0 0-26 16,0 0-8-16,0 0 5 0,0 0-9 0,0 0 8 0,0 0-4 15,0 0 49-15,0 0-71 0,-1-22-11 0,1 22 0 16,0 0 13-16,0 0-10 0,0 0-10 0,-4-10-25 16,4 10 21-16,-4-7-198 0,0 5 84 0,4 2 58 15</inkml:trace>
  <inkml:trace contextRef="#ctx0" brushRef="#br0" timeOffset="-212048.43">15723 12724 3 0,'0'0'43'0,"0"0"-10"0,0 0-3 0,0 0-3 0,-3-1 7 15,3 1-6-15,0 0 1 0,0 0-6 0,0 0 19 16,0 0-20-16,0 0-24 0,0 0-4 0,0 0 9 16,0 0 4-16,0 0 6 0,0 0 7 0,0 0-16 15,0 0 16-15,0 0-7 0,0 0-8 0,0 0-4 0,0 0-7 16,0 0 18-16,0 0-7 0,0 0 7 0,0 0 2 15,0 0-17-15,0 0 11 0,0 0 9 0,0 0-18 16,0 0-16-16,0 0 11 0,0 0 0 0,0 0-5 16,0-4-18-16,0 4 15 0,0 0-109 0,-1-2 41 0,1 2 28 15</inkml:trace>
  <inkml:trace contextRef="#ctx0" brushRef="#br0" timeOffset="-205269.22">21652 4643 44 0,'9'-3'85'15,"-9"3"3"-15,13 0 6 0,-10-1-9 0,3-1 7 16,-4 3-19-16,-2-1-16 0,7-3 18 0,-5 1 10 16,-1 3-19-16,-1-1 4 0,0 0-35 0,0-6 33 0,0 6-14 15,-3-3-21-15,3 3 13 0,-8-5-9 0,3 2 1 16,0 2-4-16,-4-6 4 0,-1 7-3 0,-1-4 6 15,1-1-24-15,1 6 9 0,-5-6 3 0,3 0-2 16,-4-2-2-16,1 3 12 0,-2 6-5 0,-2-6 1 0,0 1-1 16,0 0-9-16,-4 1-10 0,-8-8 13 0,-1 0-5 15,-1 2-18-15,5 4 29 0,3 2-14 0,2 0-21 0,-18-4-90 16,7 3 122-16,-2-4-8 0,5 7-23 0,1-9 20 16,0 5 6-16,4 3-7 0,-5-7-49 0,5 1 1 15,4 6 24-15,1 0 7 0,2-4-9 0,-5 3 29 16,-8-7 3-16,4 8-1 0,4 1-19 0,0-4 17 0,-7-1 3 15,2 3-4-15,6 2-50 0,-16-6 6 0,11 7 19 16,-10-6 27-16,8 2-62 0,3 6 49 0,-12-3-36 16,10 0 31-16,0 0 14 0,7 0-87 0,-2 0 14 15,2 0 125-15,0 0-133 0,-1-3 74 0,3 6-18 0,3-6 33 16,-5 0-70-16,2 2 72 0,1 0-31 0,3 1 40 16,1-1-19-16,-3 1 11 0,0-2-40 0,0 2-11 0,3 2-18 15,-4-1-23-15,1 0 10 0,3-1 29 16,1 1 14-16,-2 1-43 0,0-2 61 0,1 1 35 0,1-2 8 15,-4 2-8-15,2-1-62 0,-1 0 62 0,4 3 6 16,-4-6-14-16,2 2-17 0,-1 2-4 0,1 2-53 0,0-6 80 16,1 3-55-16,-1 3 25 0,1-2 2 0,2-2-19 15,1 1 11-15,1 0-7 0,2-3 7 0,-1 3-16 0,0 0-12 16,0 0-14-16,-4 0 79 0,1 0-61 0,-1 0 23 16,3 0-37-16,-2-1 15 0,-2 2-10 0,3-1-10 15,-4 3 50-15,2-6 37 0,-2 3-21 0,2-1 13 16,-3 2-8-16,4-1-37 0,-2 3 30 0,2-3-37 0,-2 1 21 15,0-2 14-15,-1 5-2 0,5-3 2 0,-7 0-74 16,5-1 74-16,0 0-29 0,-3 1 5 0,1-3-21 16,4 3-18-16,0-2 69 0,0 2-40 0,0-1 30 0,-2 1 12 15,2 2-6-15,-1-3 5 0,2 2-24 0,-2 3-31 16,-2-5 49-16,2 1-18 0,0 3-23 0,1-4 8 16,0 0 36-16,1 2-7 0,2 0-13 0,-4 1 21 0,-1-3-15 15,2 0 5-15,2 0 6 0,2 0-9 0,-2 0-26 16,1 0 25-16,1 0-3 0,-3 0-33 0,2 2 37 15,-1-2-11-15,2 3-36 0,-2-4 37 0,0 2 13 16,1-2 5-16,-2 3-31 0,4-3 20 0,-6 6-71 0,1-4 72 16,2-3-26-16,1 3-15 0,-1-1 52 0,2-1-2 15,-1 1-6-15,0 0-1 0,1-2-49 0,-1 4 39 0,0-2-19 16,2 0 33-16,1 2-19 0,-1-2 31 0,0-1-15 16,0 1-13-16,-1 1 17 0,3-1-17 0,-2 3 30 15,0-3-16-15,1 0-16 0,3 0 18 0,-4 0 12 16,2 0-18-16,1 0 10 0,1 0 8 0,-4 1-33 0,1-1-1 15,0 2 5-15,3-2 29 0,0 0-10 0,-3 0-4 16,2 1 6-16,1-1-9 0,0 0-11 0,-4 1 13 16,4-1-16-16,0 0-8 0,-3 2 23 0,3-2-2 0,-1 1-34 15,1-1 43-15,-1 2-14 0,1-2 5 0,-4 0 1 16,4 0-20-16,0 0-3 0,0 0 18 0,0 0-60 16,0 0 64-16,-1 2 1 0,1-2-14 0,0 0 8 0,-2 2-18 15,1 1 10-15,1-3 6 0,-1 0-10 0,1 2 11 16,0-2-13-16,-2 5 10 0,2-3 9 0,-1-2-10 15,0 3-1-15,2 0 9 0,-1 0-20 0,-1-1 9 16,1 3 14-16,-1-4-25 0,1 2 22 0,0 0-10 0,0-1-2 16,-2 0-1-16,2 1 7 0,-2-1-1 0,2 3 2 15,-1-4 2-15,1 3-2 0,-2-1-5 0,2 1 4 0,0 0-16 16,0-2 7-16,-1 2 9 0,1-2-1 0,0-2-9 16,0 5 11-16,1-2-16 0,-2 0 13 0,1-1 7 15,0 2-9-15,0-1-13 0,-1 1-5 0,1-1 3 16,-2 2 23-16,0 0-13 0,2-3-7 0,0 3-4 0,-1 0 16 15,-2-3 14-15,2 3-38 0,-2 0 30 0,1-2-38 16,2 3-4-16,-3-1 17 0,-1-2-16 0,2 2 39 16,-1 1-41-16,1-1 37 0,-1-1-23 0,2 3 12 0,-3-3 40 15,3 1-21-15,-2 0 25 0,-1 0-12 0,3-1 2 16,0 1-13-16,-2 0 3 0,0-1-49 0,0 2 41 16,3-3-41-16,-3 1 52 0,2 0-21 0,-2 1 24 0,1-2-13 15,1 2 0-15,-1 2-23 0,0-4-59 0,0 2 45 16,-1 0 17-16,0-1 10 0,2 1-22 0,-2-1 51 15,0 1-43-15,0-1 26 0,0 0-23 0,-1 1 27 16,-1 2 13-16,0 1-57 0,3-2-35 0,-4 2 19 0,-1-1-25 16,0 0 53-16,2 1-13 0,-2 0-67 0,-1 1 36 15,2-2-14-15,-1-2-13 0,1 4 22 0,-1-4-31 16,2-1-17-16,0 1-12 0,2-1-258 0,2 3 130 0,0-5 84 16</inkml:trace>
  <inkml:trace contextRef="#ctx0" brushRef="#br0" timeOffset="-204170.73">19482 5571 19 0,'-1'8'74'0,"1"-8"-6"0,0 9-5 0,0-9 12 15,1 7-15-15,-1-7-18 0,0 0-12 0,2 8 19 0,-2-8 20 16,0 0-44-16,6 5 22 0,-6-5-20 0,5 3 5 16,-1-2 18-16,0 0-8 0,-4-1-7 0,0 0 5 15,13-5 4-15,-5 4-20 0,1-3-2 0,-1-1-8 0,-3-2 15 16,5 2 20-16,-3-5-16 0,-3 2 4 0,3-1 15 16,2 1-24-16,-3-4 8 0,-2-2-21 0,2-2 37 0,-3 1-33 15,3-5 27-15,-5 3-22 0,4 1 7 16,-2-2-20-16,-1-16 20 0,-2 8-5 0,0 2-29 0,-2 2 6 15,1 0 12-15,-1-9-5 0,-3-1-32 0,-3 1 40 16,6 5-17-16,-1 1 20 0,2 3-64 0,-3-10 10 0,-1 7 55 16,1 3-4-16,-2 5-53 0,3 0-10 0,0-2 11 15,0 4 9-15,0 2-4 0,2-1 4 0,-3 3 54 16,1 2-23-16,1 3-33 0,0-2 17 0,-1 4-7 16,0 1 25-16,-1 1 4 0,3 2 2 0,1 0-68 0,0 0 38 15,0 0-15-15,-14 19 60 0,10-10 1 0,-3 3-20 16,5-2-23-16,-3 5-11 0,1-3 54 0,3 4-50 15,-3 0 54-15,3-2-15 0,-1 3-5 0,1 0-1 0,1 3 21 16,-1-4-28-16,1 5-10 0,0-2 32 0,0 15-11 16,-3-12 15-16,5 1-17 0,-1 0 1 0,-1-1 4 15,2-2-6-15,-2 2 12 0,2-3-16 0,-1 1-20 0,3 1 37 16,0-1-19-16,4 9 19 0,-8-7-19 0,10-3 8 16,-4-4-30-16,-1-1 26 0,3-2-7 0,2 3-7 15,-1-3-36-15,1-2 59 0,3-1-9 0,-1 0 9 16,-1-1-5-16,2 1 1 0,-2-4 1 0,1 2-21 0,-2-1 23 15,-1-2-12-15,2 0-6 0,0 0 0 0,-4-2-34 16,2 0 23-16,-1 1-23 0,-2-3-20 0,-6 0-14 0,12-3-7 16,-12 3-37-16,16-7-12 0,-9 6-283 0,2-5 135 15,0 1 90-15</inkml:trace>
  <inkml:trace contextRef="#ctx0" brushRef="#br0" timeOffset="-203808.84">20007 5196 17 0,'0'-9'124'0,"0"4"-23"0,0 5-6 0,-3-3-7 16,0-1-20-16,-1 2 36 0,0 6-54 0,0-2 33 15,-1 3-16-15,0 2-27 0,0 3 12 0,-1-3-13 16,3 3 15-16,1 1-9 0,0-2-3 0,4 4-3 0,-1 0-22 15,0-1 32-15,4 1-34 0,-1 2 25 0,1-2-3 16,3 2-4-16,-2-3-1 0,2-2-4 0,0 3-25 16,-1-2-57-16,1 1 65 0,0-1 2 0,1-2 5 0,-2 2 1 15,1 1-16-15,-3-2 5 0,1 0 24 0,1-3-16 16,-2 0-29-16,-1-2 35 0,-2 0-20 0,0-3 16 16,-1 3-18-16,0-2 24 0,-1-3-27 0,0 7 6 0,0-7 3 15,-2 5 12-15,2-5 9 0,-8 2-47 16,3-2 11-16,0 3 3 0,-3-2-23 0,8-1-19 0,-14-1-9 15,14 1 0-15,-17-5 9 0,8 0-62 0,0-3 56 16,3-1-9-16,-2-1 7 0,5-1-9 0,0 0-9 16,2 4-206-16,-2-2 94 0,3-3 62 0</inkml:trace>
  <inkml:trace contextRef="#ctx0" brushRef="#br0" timeOffset="-203610.13">20011 5228 22 0,'-2'-6'61'0,"2"1"-11"0,0 5 14 0,0 0-7 16,0 0-2-16,0 0 2 0,-12-1 14 0,12 1-10 0,-10 14-10 15,5-4 8-15,-9 16 10 0,2-1-25 0,0 0 29 16,-4 5-31-16,-2-3 3 0,0 1-21 0,2 0 11 16,-2 3 6-16,0-4 2 0,0 2-12 0,0-2 8 15,-2 3-32-15,3-5 87 0,-1 0-85 0,4-2-65 0,0-3 78 16,5-6-10-16,-2-1 0 0,3 0-9 0,0-2-6 16,2 1-16-16,-3 0-19 0,3-1-7 0,-2-3 7 15,4-3-34-15,3-3-6 0,-3 1-224 0,4-3 100 16,0 0 68-16</inkml:trace>
  <inkml:trace contextRef="#ctx0" brushRef="#br0" timeOffset="-202896.72">19710 5895 18 0,'-2'-6'112'0,"2"6"-23"0,0 0-7 15,-7-10-7-15,2 8 11 0,1-1 7 0,-1 3-33 0,-1-2 8 16,6 2-10-16,-16 5-16 0,6-3 16 0,-1 5 4 15,0 0 3-15,2 3-12 0,0-1-36 0,-1 3 6 16,-2 1 22-16,5 0-2 0,-9 8-24 0,7-3 38 16,2-3-16-16,-1 0-36 0,3-1 15 0,2-1 11 0,1-1-24 15,-1 2 19-15,3-4-20 0,2-2-13 0,0 1 14 16,2 3-27-16,1-3 45 0,6-4-20 0,-1 3-16 0,2-2 29 16,2-4-25-16,1-2-23 0,1 0 23 15,2 0-28-15,-3-1 15 0,2 0 5 0,-2-4-6 0,2-1 5 16,-2 1-20-16,0-2 14 0,0 0-4 0,-2-1 10 15,0 2 2-15,-1-3 0 0,-1-2-10 0,0 3-4 16,-2-3 19-16,1 1-6 0,-4 0 28 0,1-2-30 0,-2 6-18 16,0-3 29-16,-2 1 16 0,-1-3 0 0,2 4 14 15,-3-1 1-15,0 1 2 0,-1 2 1 0,0 0-25 16,0 5 35-16,0-5-18 0,0 5-18 0,-2-7-2 0,2 7 0 16,-4-5 18-16,4 5-3 0,-5-1 1 0,5 1-32 15,0 0 24-15,0 0-31 0,-10 10 53 0,10-10-28 0,-3 16 10 16,1-7 10-16,1-4-18 0,1-5-8 15,0 12 19-15,0 3-26 0,1-4 35 0,-1-3-44 0,2 1 24 16,2 2-4-16,-3-4 17 0,2-2 4 0,-3-5 1 16,7 7-24-16,-4-2 27 0,3 2-29 0,1-2 13 0,-2-3 9 15,1 3-9-15,-6-5-12 0,13 0 4 0,-13 0 1 16,12-2-9-16,-12 2 30 0,15-8 5 0,-9 2-30 0,3 0 32 16,-2-1-25-16,2-3 9 0,-4 3 6 0,0-2 18 15,-1-3-17-15,-1 3 0 0,0 2 6 0,-2 0-3 16,-1-2-4-16,-2-3 5 0,-2 1-27 0,3 1 6 15,-3-1 16-15,-3 4-3 0,0-4-4 0,-1 3-23 0,2 1 15 16,-2 1 2-16,1 2 6 0,0 3-28 0,-1-2-9 16,3 2 15-16,5 1 8 0,-12-2-28 0,6 5-19 15,6-3 12-15,-9 1-8 0,4 5-37 0,-1 1-7 16,2-3-22-16,2 1-305 0,2-5 137 0,-1 10 94 0</inkml:trace>
  <inkml:trace contextRef="#ctx0" brushRef="#br0" timeOffset="-202218.52">20138 5846 17 0,'0'-4'124'0,"0"4"-38"16,0 0-14-16,0 0 22 0,0 0-9 0,0 0-30 15,-5 21 15-15,3-12-22 0,0-2 11 0,2-7-32 16,-4 28-1-16,1-19 17 0,2 7 23 0,-1-2-45 16,2-2 11-16,-2-4 3 0,1 5 11 0,1 1-10 0,0-5-25 15,0-2 19-15,0 3 0 0,0-10-21 0,0 8 19 16,0-8 20-16,0 9 15 0,0-9-16 0,0 0-21 0,0 0 14 16,0 0-5-16,0 0-6 0,0 0 12 0,0 0-20 15,0 0-7-15,0 0 4 0,0 0-1 0,-5-22 10 16,5 12-22-16,-2-2-6 0,2-2-10 0,2-1 12 0,-2 1 12 15,2-1-23-15,1 1 9 0,2 1 18 0,-2 2-7 16,-1 0 5-16,1 2-1 0,1 2-10 0,1-3 11 16,-1 5-61-16,1 0 42 0,-1-1-10 0,1 5 22 0,0-2-18 15,0 2 21-15,2 1-8 0,-7 0-3 0,8 0-6 16,0 2 17-16,-4 1-15 0,6 5 9 0,-4-5 3 16,0 2-23-16,2 4 5 0,-3-1-1 0,2 2 31 15,-3-3-12-15,3 2-17 0,0-1 29 0,-6-2-21 0,4 2 21 16,-1-3-11-16,-1 0-13 0,-3-5 11 0,3 10-2 15,-3-10-20-15,3 5 20 0,-3-5 22 0,4 8-1 16,-2-4-3-16,-2-4 8 0,0 0 7 0,0 0 1 0,0 0-9 16,0 0-1-16,0 0-4 0,0 0 29 15,0 0-41-15,0 0 14 0,5-12 1 0,-5 12-17 16,2-12-13-16,-2 4 6 0,1-4 1 0,1-2 6 0,-2 0-30 16,4 1 4-16,1 1-17 0,-3 2 8 0,6-2 14 15,0 4 6-15,-5-1-34 0,5 1 23 0,-2 2-26 16,0 2 41-16,2 0 2 0,-2 2-7 0,1 2-12 0,0 0 2 15,-4 3-7-15,11 2 2 0,-4-1 0 0,-1 4 3 16,-1-1-33-16,0 4 40 0,-1 0 11 0,-1-4 12 16,0 3-17-16,-1 1 2 0,-1 2 17 0,-2-2-15 0,3 0 27 15,-3 1-32-15,-2 0 12 0,1-3 3 0,1 0 2 16,-2-1-7-16,1-1 4 0,-1-7 10 0,0 13-19 16,0-13 5-16,0 12-13 0,0-7-12 0,0-5-19 0,1 7 14 15,-1-7-9-15,0 0-35 0,0 0-10 0,6 12-6 16,-6-12-19-16,0 0-13 0,6 2-290 0,-6-2 137 15,0 0 90-15</inkml:trace>
  <inkml:trace contextRef="#ctx0" brushRef="#br0" timeOffset="-201597">20568 5789 44 0,'0'0'99'15,"0"0"-9"-15,0 0-22 0,5 28-6 0,-5-17-8 0,2 0-6 16,-2 0 8-16,-2 0-2 0,2 2-19 0,0-3 24 16,2 2-27-16,-4 3-4 0,0-3 25 0,2 1-36 15,-1-3 2-15,1-10 2 0,-2 15-6 0,2-10 17 0,0-5-15 16,0 0-7-16,-1 12 39 0,2-7-9 0,-1-5 5 16,0 0 7-16,2 9-32 0,-2-9-6 0,0 0 3 0,0 0 31 15,0 0-19-15,0 0-16 0,0 0 6 16,3-20-16-16,-5 14 2 0,4 1 28 0,0-7-26 0,-2 0-3 15,0-1 4-15,1-1-25 0,0-2 31 0,-1 1-5 16,3 3 7-16,1-3-46 0,-1 2 56 0,0 2-39 0,1-1 1 16,0 3-9-16,-1-2 27 0,3 4 1 0,1 0-9 15,-3 2 5-15,1 1-30 0,-1 1 38 0,0 3 5 16,1 0-21-16,-5 0-10 0,10 2 3 0,-5 1 18 16,2 4 12-16,0-2-21 0,-4 2 7 0,5-1-2 0,-3 3 4 15,1 2 7-15,-2-3-8 0,0 1-20 0,0-3 20 16,0 5-24-16,-1-4 25 0,-1-1-14 0,0 1 4 15,-1-4 5-15,1 1 6 0,-1 1 18 0,-1 0-6 16,0-5 11-16,3 8-9 0,-3-5 0 0,0-3 14 0,0 0-11 16,0 0 4-16,0 0-18 0,0 0 18 0,0 0-8 15,0 0 10-15,10-9-30 0,-7 4-4 0,0 0 2 0,2-4 26 16,-1-2-2-16,0-1-34 0,1 0 14 0,4-2-14 16,0 0 10-16,3-15 3 0,-2 14-15 15,-1 3 22-15,-2 0 4 0,0 3-26 0,0-1 14 16,2 2 10-16,-1-1-37 0,1 6 13 0,-3 0 11 0,2 2 16 15,-4 1-30-15,1 2-3 0,1 0 5 0,3 4 31 16,-2 1 2-16,0 2-10 0,-4 1-17 0,3 0 8 0,-2 2 9 16,1 0 8-16,-4-3-34 0,1 3 26 0,0-4-14 15,-2 4 13-15,0 2-4 0,2 0-1 0,-2-1-7 16,2-1 20-16,-2-4 0 0,0 5-11 0,0-5-17 16,0-1 9-16,0 1-14 0,0-8-26 0,0 0-8 0,2 15 16 15,-2-15-14-15,3 9-13 0,-3-9 0 0,6 7-6 16,-6-7-39-16,8 0-255 0,-8 0 121 0,0 0 82 15</inkml:trace>
  <inkml:trace contextRef="#ctx0" brushRef="#br0" timeOffset="-201224.19">21108 5743 69 0,'0'0'74'0,"-2"-9"-10"15,2 9 11-15,-6-5-14 0,6 5-2 0,0 0-7 16,0 0-5-16,0 0-4 0,-15 12-13 0,9-4 10 0,0-2 71 15,0 4-98-15,1-1 29 0,1 1-16 0,2-3 9 16,0 3-19-16,-1 0 3 0,3-10-12 0,-2 22-1 16,0-13-7-16,2-9 17 0,0 14-17 0,2-9 43 15,-2-5-42-15,0 0-3 0,2 13 0 0,-2-13 2 0,5 7 11 16,-5-7-8-16,0 0-10 0,11 4 9 0,-8-4 13 16,-3 0-5-16,0 0-18 0,15-4 31 0,-10 0-12 0,-5 4-15 15,12-8 26-15,-6 2-19 0,-1 0 13 0,3 0-6 16,-8 6-12-16,6-8 30 0,-2 4-8 0,-4 4-17 15,0 0-3-15,8-10 8 0,-5 6 4 0,-3 4 14 16,4-4 0-16,-4 4-38 0,0 0 19 0,0 0 3 0,0 0-19 16,0 0 19-16,0 0-7 0,0 0-8 0,14 9 8 15,-14-9-17-15,2 12 22 0,1-8 11 0,-3-4 23 16,4 10-44-16,-4-5 4 0,0-5 7 0,2 13 9 16,0-8-12-16,-2-5 16 0,2 12-33 0,-2-12-15 0,5 8 57 15,-5-8-59-15,3 8-10 0,-3-8-15 0,8 8-22 16,-8-8-16-16,5 0-223 0,-5 0 105 0,0 0 70 0</inkml:trace>
  <inkml:trace contextRef="#ctx0" brushRef="#br0" timeOffset="-200441.54">21321 5770 77 0,'12'9'68'0,"-10"-4"3"0,-2-5-5 15,4 11-11-15,-4-6 6 0,0-5-3 0,5 13-18 0,-5-8 8 16,0-5-25-16,0 0 9 0,0 16 15 16,0-16-18-16,0 11 9 0,0-11 6 0,-2 7-1 0,2-7 3 15,0 0-25-15,-3 11 0 0,3-11-5 0,-2 8 32 16,2-8-23-16,-4 1-5 0,4-1-15 0,0 0 10 0,0 0-14 16,0 0-2-16,0 0 16 0,0 0-15 0,0 0 10 15,0 0-5-15,0 0-6 0,6-21-1 0,-1 12-3 16,2 2 0-16,-4 0-2 0,5-1-4 0,-2 1 6 15,2-1 21-15,-2 2-33 0,1 1 3 0,-2 2 0 0,0-1-10 16,-5 4 0-16,11-3 32 0,-11 3-1 0,10 0 4 16,-10 0-15-16,11 2 3 0,-11-2-1 0,7 4 2 15,-1 0-9-15,-6-4 15 0,10 5 3 0,-4 1-17 16,4 2 5-16,-4-3-2 0,-1 0 2 0,1 0 1 0,-3 0 10 16,4-1-18-16,-7-4 13 0,9 5 9 0,-5-4-12 15,-4-1-9-15,11 3 16 0,-5-2-12 0,2 1-1 0,-8-2 11 16,11 0 5-16,-11 0-1 0,14-2-9 15,-14 2-6-15,14 0 9 0,-1-5 15 0,-2 1 1 0,-3 1-20 16,1 2-17-16,-9 1 16 0,12-4 6 0,-9 2 29 16,2-1-26-16,-2 0 50 0,-3 3-59 0,6-5 24 0,-2 1 0 15,-2 2 12-15,-2 2-26 0,2-7 5 0,-2 7 12 16,0-5-16-16,0 5 15 0,-4-5 4 0,4 5-32 16,0 0 23-16,-5-8-11 0,5 8 26 0,-3-2-13 15,3 2 3-15,-7-2-29 0,7 2 10 0,-8 0 12 0,8 0-93 16,-7 4 115-16,0 0-34 0,5-2 0 0,-3 2 6 15,-5 1-2-15,5 2 11 0,-5-2 15 0,5 0-24 0,-1 5-10 16,0-1-2-16,4-4 9 0,-3 3 16 0,2-4-28 16,1 1-1-16,-2-3 1 0,4-2 13 0,0 8-10 15,0-5 1-15,0-3 22 0,0 0 1 0,0 0-17 16,6 4 6-16,-6-4-7 0,0 0-15 0,10-4 25 0,-4 3 1 16,-3-3-17-16,5-4 16 0,0 1 2 0,-1-2 6 15,1 0-56-15,-3 0 64 0,3-5-32 0,0 2 6 0,-1-5 9 16,-2 0 1-16,4-10-8 0,-1 5-6 15,-2-10 6-15,1 1-19 0,-3 5 22 0,-2-7-8 0,1-5-12 16,0-2-24-16,-1 3 19 0,-2 10 6 0,0-8-15 16,0 8 39-16,0 7-12 0,-2 1-23 0,2 4-15 0,-3 1 35 15,3 4-32-15,-3 0 37 0,2 4-25 0,1 6 16 16,0 0-8-16,-3 24 13 0,1-10-18 0,2 1 27 0,-2 3-15 16,4 4 11-16,-2-2-10 0,2 2 24 0,-2 0-12 15,2 0-3-15,3 9-8 0,-5-4-14 0,3-3 34 16,-3-5 0-16,4-1-15 0,-4 1 21 0,2-3-29 15,0 1-17-15,1-2-2 0,-1-1-35 0,0 0 7 0,0-2-40 16,3-3-16-16,-3-2-276 0,5-3 127 0,-7-4 86 16</inkml:trace>
  <inkml:trace contextRef="#ctx0" brushRef="#br0" timeOffset="-200269.65">21876 5699 81 0,'7'-3'179'0,"-3"0"9"0,1 0-28 0,-1 1-4 0,1-1-8 16,-2 1-7-16,-3 2-19 0,6-4-14 0,-2 3-11 16,2-2-4-16,-2 1-22 0,0 0-3 0,-4 2-22 0,0 0-49 15,0 0-7-15,13-4-27 0,-13 4-32 0,0 0-24 16,5-1-17-16,0 1-336 0,-5 0 148 0,0 0 100 16</inkml:trace>
  <inkml:trace contextRef="#ctx0" brushRef="#br0" timeOffset="-182634.88">11337 11321 11 0,'0'0'33'16,"4"-8"4"-16,-4 8-2 0,0 0 17 0,1-8-22 16,-1 8 7-16,0 0 18 0,2-9-11 0,-2 9-5 0,0 0-22 15,0-10 9-15,0 10 5 0,0 0-10 0,-3-9 13 16,3 9 0-16,-2-8-12 0,2 8-6 0,-4-7 16 15,4 7-23-15,-4-7 4 0,4 7-8 0,-4-8 5 0,4 8 11 16,-5-10-7-16,5 10-1 0,-4-7 8 0,4 7-8 16,-4-8 19-16,4 8-12 0,-2-8 17 0,0 4-8 15,2 4-30-15,0 0 13 0,-6-10 24 0,6 10-44 0,-3-6 14 16,3 6 7-16,-3-5-4 0,3 5 19 16,0 0-39-16,0 0 22 0,-10-2-16 0,10 2-10 0,-7 0 38 15,7 0 8-15,0 0 0 0,-9 1-20 0,9-1 22 16,0 0-65-16,-10 6 30 0,10-6-3 0,-5 6 13 0,5-6-20 15,-5 7 20-15,2 0-10 0,-2-1 2 0,4 3 44 16,-4 5-39-16,1-6-10 0,0 5 10 0,-2 1 39 16,6-6-2-16,-3 2 8 0,0 0-23 0,-3 1 10 15,6 5-14-15,-3-2 24 0,2 0-11 0,-1 1 5 0,-1 2-28 16,0 0 44-16,1 1-40 0,1 4-19 0,0-4 35 16,-2 2-91-16,2-1 106 0,-2 0-28 0,3 1 12 0,-2 0-68 15,2 0 72-15,-3 2-16 0,6 0-57 0,-6 0-22 16,3-1 108-16,-1 2-17 0,2-3 9 0,-1 1-70 15,3-2 68-15,-3 0-67 0,2-1 72 0,-2 0-19 16,1-3-22-16,-1 2 2 0,2-2-8 0,-2-1 20 0,0 1-15 16,1-2-9-16,-1-2 0 0,1 1 25 0,-1 2-1 15,2-4 32-15,-2-2-25 0,0-1-6 0,-2 0-11 0,2 0 7 16,0 0 10-16,0 1-5 0,-1-1 11 0,1 0 4 16,-1-1-4-16,-1 0-27 0,1 5 28 15,-1-4-17-15,2-1 3 0,0 0-13 0,0-6 2 0,-3 7 18 16,3-3 4-16,-1 1-6 0,1-5-17 0,-2 5-5 0,2-5 15 15,0 5-14-15,0-5 25 0,0 0-10 0,0 0-6 16,0 0 5-16,-2 7-14 0,2-7-6 0,0 0 20 16,0 0-5-16,0 0-9 0,0 5-17 0,0-5 11 0,0 0-27 15,0 0-5-15,0 0-12 0,0 0-41 0,0 0-8 16,0 0-3-16,10-19-28 0,-10 19 4 0,7-6-3 16,0-3-342-16,-2 0 158 0,3 0 104 0</inkml:trace>
  <inkml:trace contextRef="#ctx0" brushRef="#br0" timeOffset="-180604.95">3594 14300 22 0,'0'-8'44'0,"0"3"-7"0,0-2 5 15,0 2 4-15,0 0 16 0,-1 0-32 0,1-2 15 16,0 3-14-16,0 4-11 0,0-9 19 0,0 7-19 0,1-1 2 16,-1 2-12-16,0-2 12 0,2 2-3 0,-2 1 22 15,0 0-6-15,13 10-13 0,-7-2 18 0,0 3-11 0,1 0 0 16,1-2 85-16,1 6-91 0,1 9 1 16,1-7 9-16,0-5-2 0,2 20 26 0,-4-13-27 0,1-2 17 15,-1-3 0-15,6 9-26 0,-3-7 2 0,-2-1-7 16,1-2 17-16,4 12-13 0,-5-7 6 0,0-1-15 15,-4-6 17-15,2 1 4 0,1-2-19 0,0 0-17 0,-3-1 0 16,0-1-10-16,1 3 40 0,1-4-42 0,-3 1 11 0,-1-2 29 16,0-2-9-16,-2 1-15 0,2 0 20 15,-1-1 50-15,-1-1-61 0,2-1-21 0,-3 1 6 0,0 1 12 16,-1-1-14-16,0 1-15 0,0-3-2 0,0-1-20 16,0 0-17-16,0 0-8 0,0 0 11 0,0 0 5 0,0 0-13 15,-15-4-10-15,14 4 2 0,-3-1-5 0,0-3-188 16,0-1 90-16,0 3 60 0</inkml:trace>
  <inkml:trace contextRef="#ctx0" brushRef="#br0" timeOffset="-180199.61">3718 14604 33 0,'-10'-3'56'16,"0"-1"-19"-16,0-1 3 0,5 2 6 0,-1 1-6 0,0-1-15 16,1 0 8-16,1 2 8 0,4 1-20 0,-7-5 7 15,3 5-4-15,4 0 21 0,0 0-19 0,-6-3-12 16,6 3 20-16,0 0-4 0,0 0 2 0,0 0 14 0,0 0-9 15,0 0-60-15,6 15 75 0,1-8 8 0,1-1-12 16,-2 3 9-16,4-2-14 0,-4 1 4 0,2 1 13 16,4 3-13-16,-5-3-24 0,3-2 28 0,-1 4-4 15,2-1 7-15,-1-1-40 0,4-1 39 0,-5 1-6 0,3 2-7 16,-1-1-17-16,-2-2 2 0,2 2-41 0,0-2 65 16,-1 0-26-16,-4-1-43 0,4 1 39 0,-2 0 18 15,0-1 5-15,0 0-66 0,0-1 7 0,-3 0 34 0,-2-2 16 16,2 0 2-16,-1-1-17 0,-1-1 3 0,-1 0-48 15,1 3 47-15,2-4 36 0,-3-1-6 0,2 0-67 16,-1-1 48-16,-1 1-6 0,1-5-2 0,-1 1 21 0,0 0-1 16,-1-3-11-16,3-5 9 0,1-1-8 0,-3-1 1 15,-2 0-3-15,-1-3-5 0,2 0 3 0,-2-3 3 16,1 1-6-16,-1-3-11 0,-2 3 23 0,2-3-20 16,0 3-23-16,0-1 23 0,-1 2-12 0,2-2-10 0,-1 6 0 15,0-3-11-15,2 3-2 0,-2-1 5 0,1 5-85 16,-2-2 11-16,1-2 18 0,1 6-30 0,0 0-7 15,0 4 4-15,1-1 3 0,-1 5-24 0,2-5-14 0,-2 5-308 16,0 0 148-16,0 0 98 0</inkml:trace>
  <inkml:trace contextRef="#ctx0" brushRef="#br0" timeOffset="-177819.58">11317 11177 16 0,'0'0'83'0,"-3"-9"-19"15,3 9-15-15,0-7 6 0,0 7-9 0,-2-8 4 0,2 8-9 16,-4-7 30-16,4 7-38 0,-4-7 19 0,4 7 6 16,-3-8-10-16,3 8-16 0,-2-6-7 0,2 6 15 0,0 0-15 15,-5-9-3-15,5 9 18 0,-5-4-26 16,5 4 27-16,-5-5-13 0,3 3 0 0,2 2 16 0,0 0-27 15,-6-3 21-15,6 3-26 0,-5-2 12 0,5 2-20 16,-6-1 12-16,6 1-34 0,-8 0 46 0,8 0-25 16,0 0-12-16,-8 4 52 0,6-2-8 0,-2 0-9 15,0 2-29-15,4-4 46 0,0 0-70 0,-8 14 39 0,6-5 31 16,-3 1-3-16,3 0-41 0,-2 0 27 0,2 2 0 16,0-3-2-16,0 3 2 0,2 2 20 0,0 1-13 0,-3-1 3 15,5 1-3-15,-4 2-9 0,2 0 3 0,2 3 11 16,-2-2 4-16,1-1-6 0,-1 4-15 0,2 0 21 0,1-2-31 15,0 4 14-15,-3 0 12 0,4 11-18 16,0-9 14-16,-1-4-19 0,1-3 1 0,-1 2 8 0,0 0 8 16,0 0-18-16,3-1-2 0,-2 0 10 0,4 10-9 15,-3-6 14-15,-1-3-12 0,0-2-2 0,0 0-6 0,-1-1 13 16,-1 0-3-16,2 1-4 0,-3-2 2 0,0 4-14 16,-1-3 20-16,0-2 5 0,4-1-19 0,-3 2 12 15,-1 0-16-15,0 0-4 0,3-2 28 0,-3-1-14 16,1 1 0-16,-2-2 10 0,2-1-14 0,-1 0-1 0,-1 2 2 15,1-3-5-15,1-2 0 0,-5 3-3 0,7-1-3 16,-2-3 23-16,0-1-16 0,-1-6 3 0,-1 10 13 0,1-10-20 16,2 10 8-16,-2-10 6 0,0 8-8 15,0-8 7-15,0 0-20 0,0 9 18 0,0-9 1 0,0 0-6 16,0 8 12-16,0-8-17 0,0 0 6 0,0 0-2 16,0 0 4-16,0 0 3 0,0 0-5 0,6 4-6 0,-6-4-10 15,0 0 12-15,0 0-6 0,0 0-4 0,0 0-8 16,0 0-5-16,0 0-26 0,0 0-22 0,0 0-44 0,6-16 25 15,-6 16-56-15,0 0 11 0,0 0-10 0,1-12-10 16,-1 7-398-16,0 5 183 0,0 0 122 0</inkml:trace>
  <inkml:trace contextRef="#ctx0" brushRef="#br0" timeOffset="-176671">11256 11078 14 0,'-13'0'74'0,"13"0"0"0,-12 0-6 0,12 0-16 16,-9-2 4-16,9 2-27 0,0 0 1 0,-10-2 14 0,10 2-17 15,0 0-1-15,0 0 7 0,-14 2-10 16,14-2-10-16,0 0 19 0,0 0-24 0,-5 2 16 0,5-2-18 16,0 0 13-16,0 0-4 0,0 0-59 0,0 0 56 15,0 0 18-15,0 9-7 0,0-9-3 0,0 0-1 16,0 0-6-16,0 0-12 0,14 9 6 0,-9-8-1 0,-5-1 12 15,9 3 14-15,-2 0-36 0,-7-3 15 0,15 4-11 16,-8-1 11-16,4-1-6 0,-1 1-9 0,-1-2 17 16,1 1-6-16,4 1-3 0,-1-2-4 0,-1 2 11 0,0 0-9 15,2-2 4-15,2 1-7 0,-4 0-7 0,4-1 17 16,-2-1-14-16,1 0 8 0,-1 1-9 0,-1-1 5 0,2 1 11 16,0-1-2-16,0 1 3 0,0-1-3 0,-1 2-12 15,3-2 12-15,-3 0-15 0,1 3 11 0,0-3 9 16,1 0-17-16,0 0-12 0,1 0 26 0,-3 0-12 15,4 1-11-15,0-1 16 0,-2-1 12 0,2 1-25 0,-1-3 3 16,-3 3-2-16,4-3 4 0,-2 2 7 0,1-1 9 16,0 1-16-16,-3 0 13 0,1 1 7 0,-1-3-25 15,3 1 15-15,-3 1-18 0,0-2 13 0,0 3 0 16,1-3 13-16,-1 1 11 0,0 2-31 0,2-2 15 0,1 2 1 16,-1-1-21-16,0-1 1 0,-1 0 13 0,4 2 3 15,-3-3-14-15,2 1 70 0,0-1-73 0,0 0 6 16,0 2 5-16,-1 0 9 0,0-3 8 0,-2 4-27 0,2-3-1 15,-2 3 8-15,0 0 6 0,-1-2-11 0,2 1-1 16,0 1 16-16,-2-2-1 0,0 0-24 0,1 1 19 16,3 0 8-16,-3 1-16 0,2-1 2 0,1-1 11 15,0 0 2-15,0 0-12 0,0 0 24 0,-1-2-24 0,1 3-4 16,0-2 25-16,0 0-12 0,1 2 0 0,-1-2 4 16,-1 2-10-16,-1 0-6 0,0-2 23 0,0 2-8 0,0 1-14 15,0-3-2-15,1 5 9 0,-1-5 0 0,-1 3 10 16,1 0-70-16,0-3 70 0,0 3-12 0,0 0 23 15,-1 0-1-15,-1-1-15 0,0 0 11 0,1-1-7 16,-2 1-22-16,-2 0 21 0,3 1 3 0,-14 0-6 0,20 0-13 16,-10 0-5-16,3-1 31 0,-3 2-8 0,0-1 7 15,-10 0-30-15,0 0 13 0,19 0-13 0,-11 0 26 16,-8 0-17-16,13 2 6 0,-13-2-1 0,14 2-4 16,-14-2-1-16,14 1 7 0,-14-1 3 0,13 0-8 0,-13 0-4 15,14 1 27-15,-9-1-7 0,-5 0-69 0,11 0 65 16,-11 0-9-16,14 0 48 0,-7-1-27 0,-2 1-3 0,-5 0 9 15,13 0-16-15,-10 0 8 0,-3 0 8 0,9 0-28 16,-9 0 19-16,0 0 5 0,12-3-21 0,-12 3 20 16,9 0 5-16,-9 0-41 0,8-1 25 0,-8 1-4 15,7-2 7-15,-4 2-36 0,-3 0 9 0,0 0 32 0,0 0-35 16,12-2 37-16,-10 2-7 0,-2 0-22 0,0 0 7 16,0 0 17-16,0 0 2 0,13-3-3 0,-13 3-12 15,0 0-5-15,6 3-8 0,-6-3 7 0,0 0 7 16,0 0-25-16,0 0 40 0,0 0-39 0,13-3 33 0,-13 3-10 15,0 0 0-15,5 0-13 0,-5 0-13 0,0 0 19 16,0 0 23-16,0 0-55 0,0 0 0 0,0 0-4 0,0 0-18 16,0 0-14-16,0 0-25 0,0 0-236 0,0 0 112 15,0 0 72-15</inkml:trace>
  <inkml:trace contextRef="#ctx0" brushRef="#br0" timeOffset="-173963.62">12714 11171 37 0,'0'0'62'0,"-12"4"-28"0,6-3 18 0,6-1-17 0,-10 2-2 16,10-2 18-16,-11 4-17 0,11-4-6 0,-8 3 0 15,8-3 3-15,-7 3-26 0,7-3 48 0,0 0-32 0,-13 6-1 16,9-6-7-16,-1 4 4 0,5-4 13 0,-8 6-17 16,8-6-1-16,-8 5 2 0,2-3-12 0,6-2-6 15,0 0 19-15,-6 4-2 0,6-4-1 0,0 0-4 16,0 0-4-16,-8 7 21 0,8-7-20 0,0 0 8 0,-6 1 24 15,6-1-46-15,0 0-55 0,0 0 80 0,0 0-6 16,0 0 6-16,0 0-15 0,0 0-3 0,0 0 33 16,0 0-24-16,0 0-7 0,0 0 25 0,23 5-30 15,-23-5 18-15,0 0-14 0,15 0 9 0,-15 0-9 0,13 1 12 16,-13-1-16-16,13 1 17 0,-13-1 3 0,15 0-21 16,-15 0 7-16,22 0 0 0,-9 0-5 0,2 0 3 0,-1 0 9 15,3 0-4-15,-3-2 22 0,5 3-21 0,-4-2 16 16,1-1-13-16,0 2-6 0,2-3 6 0,-2 2-11 15,3-1 10-15,-2 1-14 0,3 0 10 0,-1 0 16 16,0-1-19-16,1 1 12 0,0 1-19 0,-1 0 34 0,-1 0-88 16,2-3 72-16,-2 3 12 0,0 0-26 0,1-1 28 15,-2 1-15-15,0-1-5 0,4 1-10 0,-3 0 15 16,0 1-9-16,1-1-2 0,0-1 21 0,-2 1-16 0,3 0-1 16,1 0-22-16,-2 1 21 0,3-4 11 0,-3 5-21 15,0-1 3-15,1-1-6 0,1 0 27 0,-3 1-18 16,1-1-11-16,-1 0 41 0,1 0-20 0,1 0 33 15,-2-1-33-15,0 1 21 0,1-1-24 0,-2 2 10 0,1 0-28 16,-2-1 2-16,2 0 0 0,-2 3 19 0,0-3-16 16,1 1-5-16,-1 1 12 0,2-1-6 0,-2-1 8 0,-1 0-6 15,2-1 15-15,-2 2-9 0,2 1 18 0,0 0-24 16,0-1-8-16,2-1-3 0,-1 0 25 0,3 0-8 16,-2 0 3-16,1 0-10 0,-1-3 12 0,2 5-8 15,2-4 14-15,-7 2-19 0,5-1-7 0,-2 1 34 0,-1-2-17 16,2 0-6-16,0 1 8 0,-1 1-20 0,-2-3-43 15,1 3 59-15,2 0-15 0,-2-1 41 0,1-3-1 0,0 3-2 16,-3 0-31-16,4-2 19 0,-4 2-25 16,5-2 18-16,-4 0-17 0,1 2 44 0,2 0-44 0,-4-2 19 15,2 1-19-15,1 0 16 0,-2 0-3 0,2 1-8 16,-2-1 0-16,1-1 11 0,-2 1-24 0,1 2 13 0,1-2 3 16,-2 0 33-16,1 2-39 0,-2-3 32 0,2 2 2 15,-2-2-18-15,2 0-3 0,-2 3 8 0,2-2-23 16,-1 1 30-16,1-2-16 0,-2 2 10 0,1 0 1 15,1-1-30-15,-1-1 29 0,-1 1 5 0,-1 2-27 0,3-3-6 16,-3 2 35-16,1-2-14 0,-3 3-26 0,4-2 46 16,0 2-45-16,-2-1 39 0,1 1-8 0,1 0-31 0,-2-1 28 15,0 2-28-15,1 0-3 0,-1-1 67 0,1 2-30 16,-3-2 8-16,4 0-9 0,-4 3-28 0,4-3 32 16,-5 0-26-16,2 1-23 0,-1-1 44 0,1-1 24 15,1 1-59-15,-2 0 37 0,-3 0-2 0,1 0-1 0,-10 0-32 16,16 0 13-16,-2-3 4 0,-1 3-21 0,1-2 40 15,-2 1-19-15,-12 1-9 0,20 1 1 0,-11-2 47 16,-1 1-31-16,-2-1-12 0,2 0 2 0,0 0 34 16,-3 1 2-16,-5 0-14 0,17-1-52 0,-9 1 47 0,5-1-17 15,-2 1 24-15,-2 0-10 0,0-2-11 0,0 4-32 16,-9-2 9-16,20-2 41 0,-8 2 2 0,-3 0 3 0,0 0-39 16,5-1 35-16,-2-1-4 0,-1 1-18 0,-1 1 5 15,-2 0 35-15,-8 0-64 0,20-3 27 0,-10 3 6 16,0-1 5-16,-1 1-28 0,-9 0-5 0,14 0-3 15,-8-2 37-15,3 2 12 0,-3 0-32 0,6 3-18 0,-2-3 50 16,0-1 10-16,-2 2-47 0,-2-1 29 0,8 0-29 16,-5 0 9-16,2 3-8 0,-2-3 21 0,-2 0 15 0,1 0-86 15,7 0 97-15,-3 0-8 0,0 0-33 0,-1 0-15 16,-2 0 44-16,0 0 7 0,5-3-32 0,-4 3 4 16,0 0 19-16,-10 0-38 0,18 0 43 0,-18 0-55 15,22-1 47-15,-11 1-43 0,-11 0 11 0,22 0 32 0,-12-2-12 16,0 2 14-16,-2 0 13 0,-8 0-48 0,20-1 13 15,-10 0 22-15,0 1-2 0,4-1-27 0,-14 1-20 16,18 1 7-16,-9-2 40 0,5 1 2 0,-14 0-36 16,25 0 45-16,-12-2-7 0,-3 2-49 0,0 0 46 0,-10 0-35 15,23-2-1-15,-12 1 34 0,3 2-6 0,-4-2 18 16,4 0-4-16,-14 1-44 0,26 0 41 0,-12 0-6 0,-4 0-40 16,4-3 18-16,-1 1 35 0,-2 2-14 15,3-1-38-15,-1 1 29 0,-1 0-32 0,-2 0 6 0,3-1 48 16,1 0-12-16,-4 1-51 0,3-3 56 0,2 2 8 15,0 0-55-15,-2 0 64 0,1-2-35 0,1 3-23 0,-3-3-5 16,2 0 45-16,-2 2-32 0,4 0-3 0,-3-2 11 16,1 2 30-16,-3-2 3 0,1 1 1 0,2 0-70 15,-2 2 66-15,-1-1-23 0,2 0 13 0,-4-1-1 0,5 1-30 16,-4-3 47-16,1 3-15 0,2-2 13 0,-2 3-3 16,1-1-34-16,-2 1 16 0,2-1 27 0,1-2-13 15,-3 3-28-15,6-1 6 0,-2-2 28 0,2 1-10 0,-2 0-20 16,3 1-10-16,-3 1 31 0,1-3-58 15,2 3 10-15,-1 0 52 0,1-2 2 0,-3 0-10 0,3 2-51 16,-1-2 13-16,-3 1 11 0,5 1 25 0,-4-2 14 16,2 2-25-16,-1-3 26 0,0 3 4 0,-1 0-55 0,2-2 33 15,-3 2-48-15,4 0 63 0,-2 0 1 0,2 0-20 16,0 0-4-16,0 0 11 0,0 0 8 0,1-3-4 16,-1 4 0-16,2-1-56 0,0-1 108 0,1 0-53 15,-2 1-30-15,3 0-10 0,-1 0 30 0,-2-1-20 0,2 1 4 16,-2 0-33-16,0 0 71 0,1 0-62 0,-1 0 49 15,0 0-6-15,-3-2 27 0,3 2-75 0,-4 2-9 0,4-4 86 16,-2 1-38-16,-2 0 28 0,0 1-11 0,0 0-11 16,0 1 7-16,-3-1-26 0,0 0 33 0,-5-1-22 15,4 1-6-15,-4 0-13 0,2 0-1 0,-1 0 44 16,8-3-4-16,-6 2-3 0,-1-1 7 0,0 2-10 0,0 0-22 16,-1 0 2-16,-7 0 12 0,15-1 7 0,-9 0 6 15,-6 1 3-15,12-2-16 0,-6 1 22 0,-6 1-44 0,12 0-9 16,-8 0 2-16,2 0 48 0,-6 0-63 15,9 0 79-15,-9 0-5 0,0 0-11 0,11-2 14 16,-8 2 0-16,-3 0-23 0,0 0-3 0,0 0-22 0,13-2 2 16,-11 1 34-16,-2 1-65 0,0 0 73 0,0 0-5 0,9-1-65 15,-9 1 44-15,0 0 42 0,8-3-22 0,-8 3-21 16,0 0-7-16,0 0 22 0,9-2-25 0,-9 2 13 16,0 0 1-16,0 0-8 0,0 0-61 0,4-6 38 0,-4 6-31 15,0 0-4-15,0 0-9 0,0 0-12 0,0 0 5 16,0 0-15-16,-20-4 2 0,20 4-19 0,0 0-213 15,0 0 107-15,0 0 70 0</inkml:trace>
  <inkml:trace contextRef="#ctx0" brushRef="#br0" timeOffset="-170440.61">21985 4688 79 0,'0'0'73'0,"4"-6"7"0,-4 6-6 0,0 0-13 0,4-5 76 16,-4 5-89-16,0 0-11 0,0 0-8 0,0-9 8 15,0 9-2-15,0-6 22 0,0 6-25 0,0 0 2 16,-7-5 4-16,7 5-11 0,-6-2-2 0,1-6 27 16,-2 7-20-16,-1-6 1 0,1-2-7 0,-4 4 14 0,4 2-12 15,-4-2 9-15,-3 4-5 0,5 1-23 0,-5-7 6 16,-1 1 11-16,-2 3-6 0,2-1 21 0,-3 3-26 15,1-6 15-15,-15-6-16 0,4 13 21 0,5-4-69 0,0 0 46 16,1 3 7-16,-15-9 9 0,-1-2-13 0,1 3-10 16,9 6-44-16,-7-2 63 0,3-1 1 0,3 8-26 15,4-1 16-15,0-1-9 0,-8-6 4 0,1 2-23 0,1 0 2 16,8 6 37-16,3-2-1 0,-4 4-25 0,2-4-39 16,-11-6 63-16,6 8-34 0,2-5 40 0,4-1-8 0,0 0-2 15,0 0-33-15,-3 6-2 0,2-6 28 16,1 8-47-16,-3-6-12 0,1 4 71 0,1-4-62 0,-1 5 52 15,0-4-55-15,-2-1-4 0,-8-3 71 0,5 2 15 16,7 7-17-16,-1 2-10 0,1-8-65 0,1 0 15 0,0 3 66 16,1-2-81-16,-1-1 55 0,2 1 27 0,-3 1-61 15,4-3 1-15,-1 6 69 0,-1-7-62 0,0 1 41 16,-1 3 16-16,4 0-18 0,-4-3 9 0,0 1-49 16,-2 2-19-16,3-2 33 0,0-1 37 0,0 3-35 0,-3 0 10 15,-1 3-55-15,3-3 54 0,-5 2-41 0,4 0 45 16,-2-2-19-16,4 1-19 0,-1-4 63 0,3 5-14 0,0 1-1 15,0-3-9-15,0-1-17 0,3 1 30 0,-2 3 8 16,1-5-21-16,0 0 19 0,1 3-81 0,0-1 5 16,1 1 59-16,-1-2-44 0,1 0 35 0,-1 1-36 15,3 2 10-15,-2 5 69 0,1-4-8 0,2-6-26 16,-3 7-2-16,3-4 24 0,4-1-4 0,-3 1-76 0,1 1 14 16,1-2 36-16,3 2-9 0,-2 2 7 0,6-3-42 0,-12 0 58 15,4 0-55-15,4-3 80 0,-2 4-3 16,0-2-6-16,0 4 2 0,1-2-36 0,0-2 31 0,0-2-33 15,1 2-1-15,4 1-37 0,-10 0 66 0,6-3 8 16,-1 3-19-16,2-3 5 0,3 3-62 0,-7 3 28 16,3-3 45-16,4 0-81 0,-8 0 58 0,5-3 20 15,3 3-64-15,-7 3 68 0,4-6-12 0,0 6-34 0,0-6 36 16,3 3 9-16,-5-2-53 0,0 0 28 0,4 2 4 16,1 0-53-16,-9-1-8 0,9 1 13 0,-9 4 47 0,1-7 21 15,3 3 7-15,-1 0-14 0,6 0-62 0,-9 0 6 16,3-1 44-16,6 1-44 0,-12 0-7 0,7 4 63 0,-1-3 28 15,1-1-68-15,5 0-19 0,-11 3 48 16,6-6-40-16,5 3 3 0,-9 3 74 0,9-3-78 0,-12 0 63 16,9-3-41-16,-3 3-5 0,0-1 18 0,-1 2-6 15,7-1-20-15,-12 0 85 0,4 0-37 0,-2-4 2 0,-1 1-22 16,11 3-43-16,-16 1-2 0,2 0 85 16,4-3-11-16,-2 4 0 0,-3-3-77 0,1 2 7 0,0 2 56 15,2-3-52-15,-2 2 78 0,3-2-122 0,1-1 103 16,-2-2-16-16,3 3-33 0,0 0-9 0,0 0-9 0,3-1 56 15,1 0 43-15,0 1-38 0,-1 1-48 0,3-3 64 16,-2 3-58-16,1-1 39 0,4 0-52 0,-9 0 6 0,5 1 80 16,1 2-68-16,0-2 22 0,-2-1-31 15,2 0 63-15,-1-1-9 0,4 1-69 0,0 0 1 0,-11 1 6 16,7 3 52-16,0-7-3 0,-2 6-28 0,3-6 61 16,1 3-76-16,-2 0 6 0,0 0 82 0,1 3-68 0,0-3 59 15,3 0-12-15,-5-3-62 0,5 3-23 0,-6 3 65 16,5-2-21-16,-2 1 9 0,2 2 25 0,0-4 16 15,1 0-88-15,-4-2 79 0,4 2-89 0,0 0 8 0,-5 0 93 16,4 0-81-16,-2 4 62 0,3-4-61 0,0 0-14 16,-3-1 76-16,3 1 3 0,0 0-8 0,0 0 0 15,-2-3-71-15,2 3 32 0,0 0 13 0,-1 3 11 0,1-3-3 16,0 0-59-16,-5 0 79 0,5 0 2 0,0 4-64 16,0-2-8-16,0-2 95 0,0 0-62 0,0 0-11 15,-2 3 57-15,2-3-29 0,0 0-48 0,0 0 75 0,0 0-28 16,0 0 20-16,0 0-32 0,0 0 20 0,0 0-51 15,0 0 61-15,0 0-95 0,0 0 83 0,0 0-7 16,0 0-42-16,0 0-5 0,0 0 58 0,0 0 12 0,0 0-4 16,0 0-73-16,0 0 15 0,0 0 46 15,0 0 20-15,-1-8-86 0,1 8 76 0,0 0-10 0,0 0 17 16,0 0-36-16,0 0-55 0,0 0 87 0,0 0-5 16,0 0-7-16,0 0 5 0,0 0-17 0,0 0 12 0,0 0-66 15,0 0 76-15,0 0 6 0,0 0-16 0,0 0-49 16,0 0-17-16,0 0 74 0,0 0-91 0,0 0 95 15,0 0-34-15,0 0 20 0,0 0-6 0,0 0-28 16,0 0 24-16,0 0-36 0,0 0-23 0,0 0 5 0,-4 6 17 16,4-6 61-16,0 0-63 0,0 0-8 0,0 0 46 15,0 0-46-15,0 2 47 0,0-2 0 0,0 0 36 0,0 0-74 16,0 0 109-16,0 0-38 0,0 0-88 0,0 0 11 16,0 0 89-16,0 0-62 0,0 0 25 0,0 0-38 15,0 3 12-15,0-3 7 0,0 0 10 0,0 0 22 16,0 0-43-16,0 0 0 0,0 0 52 0,0 0-22 0,0 0-64 15,0 0 97-15,0 0-93 0,0 0 31 0,0 0 63 16,0 0-9-16,0 0-69 0,0 0-5 0,-4-1 77 16,4 1-5-16,0 0-37 0,-1 6 13 0,1-6-62 0,-1 1 34 15,1-1 1-15,0 0 7 0,0 0 39 0,-3 0-66 16,3 0 34-16,0 0-18 0,0 0 63 0,0 0-5 16,0 0-78-16,0 0 38 0,0 0 42 0,0 0-95 0,0 0 72 15,0 0-7-15,0 0 16 0,-4-2-49 0,4 4 66 16,0-2-18-16,-2 3-21 0,2-3 21 0,0 0-35 15,-3-5-16-15,3 5 43 0,0 0-45 0,-2 5 1 16,-1-2 57-16,1-1 14 0,-1 0-88 0,2 2 68 0,0-4-69 16,-2 2 55-16,3-2 15 0,-3 4 6 0,2 0-21 15,-2 0-33-15,1 0 22 0,1 2 3 0,-2-2-45 0,2-1 63 16,-5 1-86-16,6 0 100 0,-4 0-8 0,1 0 1 16,-1 4-30-16,-1-2-64 0,1 0 8 0,0 0 24 15,1 2-5-15,-4 1-2 0,3-1-1 0,-1-1 9 16,1 3 86-16,-1 0-74 0,1-1 69 0,-2 1-69 0,2-2-12 15,-1 2-3-15,1 1-12 0,2 0 96 0,-1 0-34 16,-1 0 13-16,2 1-40 0,-3 4-22 0,4-4 75 16,-2 2-76-16,0 0-9 0,1 1 62 0,-1-1-53 15,1 0 8-15,-3 3 23 0,3-1-28 0,0-2 85 0,-1 1 10 16,2 2-6-16,-3-2-94 0,0 1 63 0,2-1 18 16,0 2-81-16,0 0 74 0,-1-2 17 0,2-1-15 0,0 2 6 15,-2 1-39-15,1-3-9 0,-1 6 45 0,-2-7-2 16,1-2-50-16,0 2 16 0,1 3 14 0,2-1-4 15,-2-3-2-15,-2 3 19 0,3-3-18 0,0 5 4 16,-2-5 12-16,-1 0 0 0,2 3-11 0,1-1-24 0,-1-2 3 16,1 1 19-16,-1-2-21 0,0 4 23 0,0-3-19 15,0-3 5-15,0 4-8 0,-2-1 12 0,2-3-10 16,-2 3 10-16,2-2-14 0,-1 2 20 0,1 0-39 16,0-1 35-16,-1 1 3 0,-1-2-2 0,1 2-30 0,0-3 23 15,1 3-39-15,0-3 4 0,-1 0 22 0,1 2 11 16,2-4 15-16,0 3-11 0,-3-3-34 0,4 0 35 0,-4 3-28 15,2-2 7-15,-5 3 20 0,3 0-13 0,0 0 35 16,-1-1-67-16,3-1 52 0,-2 3 11 0,-2-3 5 16,2 4-33-16,1-3 1 0,-3 1 0 0,3 0 22 15,-1 0-51-15,0 0 40 0,0 0-17 0,-2 0 13 0,0 2-2 16,3-3-4-16,1-2 1 0,0 1 27 0,0 3-21 16,-2-2-15-16,3 2 19 0,-4-3-18 0,1-2 29 0,1 1 1 15,0 0-26-15,-1 4 15 0,-2-3 9 0,2-1-45 16,-2 4 26-16,3 0-13 0,-4 0 25 0,1-2-1 15,-2-1-1-15,2 3 1 0,-2 1-12 0,2-1-2 0,-4 0 11 16,2 0-7-16,-1 4 1 0,0-1 4 0,-3-2-3 16,2 1 12-16,1-1-29 0,0 1 10 0,0 1 2 15,2-2 1-15,-1 0-1 0,-3 1 18 0,7-2-21 16,-3 2 21-16,-2-1-24 0,2 1 18 0,0-3-1 16,1 1-29-16,-1 2 24 0,2-2-14 0,-1 2 7 0,0-2 7 15,2 0-19-15,0 0 20 0,-1 1-17 0,1-2 11 16,-2 1-1-16,2 1 4 0,-1-1 1 0,1 0-15 0,0 0 2 15,-2 0 13-15,4 0 8 0,-3-2-4 0,3 2-21 16,-1-2 11-16,1-1 7 0,-1-1-6 0,2-1-3 16,-1 0 9-16,1-4-4 0,1 4 12 0,-1-3-11 0,1-4-11 15,-3 6 2-15,3-1-10 0,0-5 1 0,-1 7 26 16,1-7 5-16,0 4-14 0,0-4 11 0,0 6-31 16,0-6 13-16,-1 7 1 0,1-7 15 0,0 0 2 0,0 8-37 15,-3-4 26-15,3-4 13 0,0 5-14 0,0-5-9 16,3 7 3-16,-3-7-10 0,0 7 8 0,0-7 18 15,0 5-2-15,0-5-25 0,0 5 16 0,0-5 9 0,-3 5-7 16,3-5 7-16,0 0-15 0,0 0-2 0,0 0 5 16,3 6-1-16,-3-6 2 0,0 0-3 0,0 0-6 15,0 0 24-15,0 0-9 0,-3 6 7 0,3-6-7 16,0 0-4-16,0 0-16 0,0 0 9 0,0 5 16 0,0-5-15 16,0 0-1-16,0 0 11 0,0 0-15 0,0 5 10 15,0-5 5-15,0 0-14 0,0 0-13 0,0 0 18 0,0 4-7 16,0-4-9-16,0 0-39 0,0 0-9 0,0 0 8 15,0 0-14-15,0 0-3 0,0 0-67 0,0 0 55 16,0 0-15-16,0 0-331 0,0 0 146 0,17-17 96 16</inkml:trace>
  <inkml:trace contextRef="#ctx0" brushRef="#br0" timeOffset="-169313.38">20629 5262 113 0,'0'0'87'0,"11"11"14"0,-6-10 1 16,0-1-17-16,2-1 6 0,-1-1 2 0,2 2-51 16,6-5 32-16,-2 7-20 0,4 1 1 0,-3 0-24 15,3-3 48-15,-1-1-13 0,-1-4 1 0,-1-2-31 0,3 10 17 16,-5-7 12-16,2 3-38 0,1-2 18 0,-3 3-30 16,2 0 29-16,1-2 1 0,-2-2-8 0,-1 1 0 0,0-2-1 15,-3 8-12-15,-2-6 0 0,0 0-4 0,-1-1 2 16,-1 3-5-16,-1-3-9 0,4 3 9 0,-7 1-21 15,4-1-28-15,-4 1-31 0,0 0-17 0,0 0 1 16,0 0-24-16,5-5-21 0,-5 5-285 0,0 0 135 0,0 0 92 16</inkml:trace>
  <inkml:trace contextRef="#ctx0" brushRef="#br0" timeOffset="-168658.69">21051 5310 62 0,'0'0'90'0,"5"10"-17"0,-5-10-7 15,0 0-15-15,-2 9 8 0,2-9-8 0,4 8 26 0,-4-8-28 16,0 0-18-16,0 8 17 0,0-8-12 0,0 0 1 15,2 4 11-15,-2-4 10 0,7 5-6 0,-7-5 2 16,0 0 8-16,0 0 8 0,0 0-11 0,12-4-12 16,-12 4 0-16,0 0 3 0,11-4-16 0,-7 0 13 0,3-4-32 15,-5 1 28-15,5-3-16 0,-2 4 15 0,1-5-13 16,-3 2 13-16,4-5-19 0,-2 4-22 0,-2-5 16 16,1 2-28-16,2-3 5 0,-5 2 27 0,0-3-21 0,1-1 14 15,0 0-26-15,0 0-5 0,1-1 2 0,-3-1 43 16,2-1-25-16,-1-1 16 0,1 0-5 0,-1 0-44 15,-1 1 55-15,3 1-74 0,-1-2 58 0,-4 1 19 0,4 4 0 16,-4-2-13-16,2 2-13 0,-4 0 37 0,2 2-48 16,1-1-4-16,-1 1 17 0,-5 3 4 0,3 4 22 0,-3-4-42 15,2 4 57-15,1 2-44 0,-3-5 1 16,2 6 4-16,-1 1-13 0,1 4 26 0,1-1-45 16,-1 1 65-16,5 0-118 0,-11 4 48 0,7-3 65 0,1 3-28 15,-3 5-69-15,2-1 9 0,1 1-9 0,3 0 81 0,-3 4-18 16,3 1 6-16,-2-1-17 0,-1 3-49 0,3 0 114 15,0 1-13-15,-2 1-12 0,2-1-29 0,2 0 37 0,1 2 0 16,-1 1-37-16,1-1 44 0,3 1-8 16,-1 0-21-16,0-3 7 0,1 1 17 0,5 8-8 0,3-1-11 15,2-1 22-15,-6-6-9 0,2-4-2 0,-1 0 3 16,0 1-5-16,0-5-1 0,1 2 4 0,1 0-7 16,-1-3-8-16,-4 1 19 0,6-3-11 0,-4 1 3 0,2-2-4 15,-2-2 3-15,3 4-4 0,-2-2 2 0,0-2 7 16,1 0-17-16,-5-3-4 0,4 2 6 0,-6-3-1 15,3 0-5-15,-3-1-10 0,1-1 15 0,0 1-9 0,2-2-18 16,-4 2-20-16,1 1-13 0,0-2-19 0,3-5-13 16,-8 7-37-16,10 2 7 0,-10-2-24 0,8-5 4 15,-8 5-22-15,5-6-398 0,-3 5 182 0,-2 1 122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3:06:55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2980 10271 41 0,'0'0'88'0,"0"0"-6"15,0 0-23-15,0 0 24 0,0 0-13 0,-6-3-45 0,6 3 48 16,0 0-10-16,0 0-24 0,0 0 23 0,-1-7-18 15,1 7 19-15,0 0-36 0,-3-5 28 0,3 5-4 0,0-5 8 16,0 5-25-16,0 0 17 0,-2-5-6 16,2 5-9-16,-3-5-16 0,3 5 39 0,-3-4-4 0,3 4 11 15,0 0-40-15,-2-4 29 0,2 4-41 0,-4-5 29 16,4 5 11-16,-4-4-15 0,4 4-8 0,-2-5-5 0,2 5 15 16,-4-2 1-16,4 2-34 0,0 0-2 0,-6-3 11 15,6 3 15-15,0 0-26 0,-8-2 6 0,8 2-15 16,0 0 3-16,-5 0-1 0,5 0 27 0,0 0-14 15,-5 5-8-15,5-5-3 0,-3 5-7 0,2-2 5 0,-3 1 23 16,1 1-14-16,1 0-19 0,-2 5 11 0,2-1 7 16,-2 1 18-16,0 0-43 0,3-1 34 0,-2 3-16 0,0-1 4 15,2-1 2-15,-2 1-20 0,3-2 28 0,-3 4-8 16,2-1 5-16,-1-1-10 0,-1 2 11 0,1 2-6 16,0-4 9-16,2 2-11 0,0-1 5 0,0 2 3 15,-2-1-11-15,0 0-2 0,2 0 9 0,0-1-3 0,0 2 3 16,-1-1 17-16,-1 1-11 0,2 1-6 0,0 0-18 15,0 3 11-15,0-3 23 0,0-4-14 0,2 4 2 0,-2 0-7 16,1 3-17-16,-2-2 11 0,1 1 11 16,0 0 3-16,0 2-4 0,-2-2-33 0,2 2 30 0,2-2 2 15,-2 3-7-15,0-1-6 0,1 0-10 0,-2 0 17 16,1-1 11-16,1 1-21 0,1 3 18 0,-2-1-7 0,2 1-1 16,-4 1 5-16,1 10 0 0,-1-1 19 0,0-3-21 15,0 3 14-15,-2 1-4 0,-1 1 7 0,2-8-7 16,-1 9 18-16,-1-2-23 0,-1-1 29 0,1 4-7 15,-4-4-12-15,-1 3 7 0,7-2-12 0,-5 2 2 0,-1 0 5 16,3-1-19-16,-2-1 6 0,5 1-3 0,-1 2 9 16,-2-4 2-16,0-1-8 0,5-5-5 0,-2-1 13 0,5-4-6 15,-4 2-12-15,1-1-1 0,1 2 1 0,3 7 6 16,-3-2 7-16,0-3-14 0,-2-5 9 0,2 2 11 16,0 0-8-16,0 11 8 0,2 1-13 0,-2-5 7 15,-2 4-7-15,1 0-6 0,-3-1 6 0,0 3-12 0,-1-3 33 16,-3 2-37-16,1 0 11 0,1 0 13 0,0 1-4 15,-1-2-17-15,-2 2 10 0,3-1 0 0,-4 0 5 0,4 0 3 16,-1 1-5-16,-1-2 1 0,-1-3 4 0,2 2-7 16,-1 0-8-16,0 1 16 0,-1-1 5 0,0-1-3 15,3-1-8-15,-3 1 0 0,2-1-1 0,-1 3-3 16,2 0 3-16,2-1-11 0,-2 1 15 0,1 0-5 0,-5 2-2 16,6-1 7-16,-3 1-10 0,2 0 8 0,-2 3 4 15,-1 0 0-15,-1-1-1 0,0 1-3 0,1 0 15 16,-4 0-10-16,-1 4 5 0,1-3 1 0,-3 3 4 15,0 1-4-15,-1-2-12 0,1 2 2 0,1 0 7 0,-1 2-10 16,2-3 0-16,-4 0-2 0,4 1-7 0,1 0 7 16,1-4 4-16,0 2-12 0,3-4 6 0,-3 1-1 0,1-1 3 15,2-1 3-15,0 4 2 0,2-4-2 16,-2 2 5-16,-2 2-8 0,5-4-1 0,0 2-6 0,2 1 9 16,-1-4-5-16,1 3 7 0,-1-4 1 0,0 3-5 15,2 2-3-15,-2 0 2 0,-2-4-2 0,1 0 7 0,0 2-4 16,-1-1 7-16,-2-1-6 0,3-2 4 0,1 0-4 15,0-1 4-15,0-6 5 0,2 5 3 0,-3-8-14 0,2-4 11 16,0-3-19-16,1 1 4 0,1-2 9 16,-3 0-3-16,3-2 10 0,-2-1-10 0,2-1 2 0,0-4-1 15,1 1-1-15,-3-2-5 0,2-2 7 0,2 2-3 16,-2-2-2-16,1-5 2 0,0 8-6 0,0-8-1 16,0 5-25-16,0-5 3 0,1 4-30 0,-1-4-28 0,0 0-51 15,0 0-7-15,0 0-44 0,0 0-24 0,-6-24-516 16,4 10 241-16,2-6 162 0</inkml:trace>
  <inkml:trace contextRef="#ctx0" brushRef="#br0" timeOffset="3768.56">3038 10371 16 0,'0'0'71'15,"-11"0"5"-15,11 0-20 0,0 0-5 0,-12-2-12 16,12 2 2-16,0 0 0 0,-10 2-4 0,10-2-10 0,0 0 1 16,0 0-8-16,0 0 4 0,0 0 7 0,0 0-8 15,0 0-8-15,0 0-7 0,0 0 24 0,0 0-19 16,0 0 8-16,37-2-13 0,-23 0 7 0,1 4 5 0,-1-2-4 15,3 0 14-15,-3 0-25 0,6-2 11 16,-4 2-29-16,3 0 32 0,0 2-3 0,-1-2-14 0,0 0-12 16,-1 0 8-16,3 3 6 0,-1-3-6 0,-1 0-10 15,2 2 13-15,2-1 13 0,-3 0 1 0,3 1-12 0,1-1 3 16,0-1-11-16,1 2 11 0,14 0-7 0,-8-1 5 16,-3 1 9-16,10-2 0 0,-5 0-9 0,-6 0-6 15,-1 1 3-15,12-1 2 0,-4 0-10 0,-7 0 5 0,1 2 8 16,12-2-16-16,-8 0 4 0,-4 0 22 0,-4 0-71 15,2 0 58-15,2 0 16 0,-1 0-9 0,1 0-10 16,12 2 24-16,-11-1-27 0,0-1 3 0,11 1-11 16,-8 0 12-16,4 3-2 0,-4-3 14 0,-3 0-16 0,10 0-14 15,-7 1 21-15,-5-1-8 0,-2 0 17 0,1-1-19 16,0 1 7-16,-1-1-7 0,3 0 30 0,-4 2-16 16,0 0 0-16,1-1-1 0,2-1-13 0,-3 2-5 0,0-1 18 15,-2-1-2-15,5 0 22 0,-3 1-36 0,1-1 33 16,14 2-29-16,-8-1 6 0,-3-1 14 0,-2 0-11 15,1 2-6-15,-1-2-8 0,2 1 12 0,14-1-4 16,-9 0 4-16,9 2-14 0,1-2 7 0,2 0-5 0,0 2 26 16,1-5 8-16,2 4-19 0,-2 3 2 0,4-1-15 15,-1-3 1-15,1 0 3 0,1 0-4 0,1 2 10 16,-1 1 7-16,3 0 1 0,-1-1-17 0,-1 2 0 0,2-4 1 16,-1 5-8-16,2 0 21 0,-1-5 1 0,-1 1-5 15,2 3-8-15,-3-2 12 0,1-3 11 0,3 0 11 0,-4 3-44 16,0 1 5-16,3-2 19 0,0 2-17 15,-1 2 0-15,1-8 22 0,-2 7-16 0,5-2 21 0,-5 0-18 16,4 2-11-16,-2-3 10 0,2-2 11 0,0 2-3 16,2 2-23-16,-2-6 32 0,-1 6-28 0,-1-2 14 15,2 1 89-15,-5 2-113 0,3-4 12 0,-4 1 5 0,-4-1 3 16,2 1 16-16,-2 2-33 0,-1-2 18 0,-1-1-16 16,1 3-2-16,1-3 9 0,-1 1 15 0,2-1-9 15,-2 1 11-15,2-1-15 0,-3-1 2 0,8 1-3 0,-3 0 0 16,-1 0 7-16,6 0 14 0,-6 0-8 0,0-1-14 15,2 1 27-15,-5-2-27 0,-4 1 13 0,-1 2-9 0,-3-2 2 16,-5 2-2-16,-5-3 21 0,-5 2-11 16,0-1 26-16,-1-2-27 0,0 2 28 0,-1 1-18 0,0 0 2 15,1-3-12-15,1 6-12 0,-2-3 13 0,0 0 0 16,1 1-12-16,-1 2 5 0,2-5 25 0,1 1 4 0,0 4-19 16,-1-5-12-16,0 4-5 0,-1-1-5 0,1 1 15 15,-2 0 24-15,-2-1-28 0,-4 0 15 0,2 0 11 16,-3-1 16-16,-1 0-45 0,1 0 27 0,-7 0 18 15,0 0-21-15,-6 0-1 0,11 0-5 0,-7-1-5 0,-4 1 9 16,0 0 25-16,11 1 12 0,-11-1-37 0,9 0 4 16,-9 0-17-16,0 0 26 0,0 0-11 0,11 0-12 0,-11 0-2 15,0 0-4-15,0 0 48 0,9 0-10 0,-9 0-20 16,0 0 18-16,0 0-10 0,5 2 7 0,-5-2 7 16,0 0-7-16,0 0-28 0,0 0 27 0,0 0 7 15,9 3-13-15,-9-3-19 0,0 0 36 0,0 0-23 0,0 0-4 16,0 0 22-16,0 0-15 0,0 0-2 0,0 0-25 15,0 0 21-15,0 0 6 0,0 0-17 16,0 0 4-16,4 4 8 0,-4-4-22 0,0 0 3 0,0 0 20 0,0 0-13 16,2 7-12-16,-2-7 18 0,0 0-11 0,0 0 14 15,-2 10-29-15,2-10 28 0,0 0-4 0,-2 8-3 16,2-8 0-16,0 10-3 0,0-10 9 0,-2 7-2 0,2-7-1 16,-2 11-3-16,0-6 10 0,2-5 8 0,-1 13-9 15,-3-4-10-15,4 2 19 0,-3-5-8 0,1 6 10 16,0-4-7-16,2 1-7 0,-2 4 3 0,1-2-8 15,-1-3-1-15,2 4-4 0,-4 2 10 0,4-2-11 16,-4 3-9-16,2-1 17 0,1 2 1 0,-1-3-3 0,0 2-9 16,-1 1 3-16,-1-1 9 0,4 2 0 0,-3-2 1 0,-1 2 3 15,2 0 1-15,0 2-5 0,0-1 5 0,2 1-7 16,-2 0 5-16,1 1-9 0,-1 1 13 0,2 0 5 16,0-1-2-16,0 0 2 0,0 1-20 0,-2 1 11 15,2 0 10-15,0-1-10 0,0 0 7 0,2 2-7 0,-2 0-9 16,2 10 9-16,1-7 8 0,-3 1-14 0,2-5 4 15,-2 12 0-15,2-5 6 0,-2 4-6 0,4 0-7 16,-4 0 3-16,0-4 4 0,0 5-5 0,2-8-4 16,-1 9 4-16,1-7 2 0,-2 5-8 0,4 2-9 0,-1-1 16 15,-1-5-9-15,-2-4-2 0,3 8 13 0,-1 1-1 16,-2-4-9-16,1 3 7 0,2-4-2 0,-6 6-4 0,6 2 2 16,-3-8 7-16,2 3 1 0,-2-2-2 15,-2 6 3-15,-2 0-8 0,2 0-2 0,-1-2-7 0,-2 1 8 16,-1 0 0-16,5-1 7 0,-3 2-13 0,2-2 2 15,-4 3-1-15,-1-1 7 0,3-2-17 0,2-1 11 0,-2 1-1 16,-2 0 0-16,3 0-5 0,1-2 11 0,-2 0-1 16,0-4 4-16,-4 3 1 0,6-4 0 0,-3 6-7 0,1-1 5 15,0 0-13-15,2-6 19 0,0-1-19 16,-3 6 6-16,0 1-6 0,1-6-1 0,-1 3 8 0,1 5 1 16,-1-5 3-16,-1 3 3 0,1-7-8 0,0 5-7 15,-1 2 5-15,1-1-5 0,1 1 3 0,-2-1-3 0,0-7 9 16,2 8-3-16,0-6 7 0,1-6-2 0,-3 14 4 15,-1-5 3-15,0-5-13 0,1 7 12 0,1-7-12 16,-2 8 11-16,3 0-4 0,-3-8-11 0,0 6 4 0,1-6 4 16,1 6-5-16,1-5 3 0,-1 7-1 0,-2-1 0 15,2-7-5-15,3-3 6 0,-2 2 6 0,2 7-8 16,-3 3 4-16,0-2-18 0,1-6 20 0,0 7 4 0,1-5 0 16,1-3-7-16,-5 8-8 0,6-8 11 0,-2 0-5 15,1-2 3-15,0-1-9 0,-3 9 16 0,5-2 0 16,-2-8-2-16,1 0 5 0,1 0-17 0,-2-2 12 15,2 2-2-15,-3 1-5 0,2-1 12 0,1 1-13 0,0-2-4 16,0 1 13-16,0 0-12 0,0 1 11 0,1-1-10 16,2-1-2-16,-3-1 11 0,0-1-11 0,2 1 9 0,-1 1-12 15,1-2 3-15,-2 3-4 0,3-3 16 16,-3-3-7-16,0 3 8 0,0 0-3 0,0-1 5 0,2 0-10 16,-2-2-8-16,0-1 12 0,0 1-1 0,0-1-3 15,0 0 2-15,0-1-5 0,-2-3 2 0,4 4-5 0,-2-3 1 16,0-1 4-16,0 4 4 0,0-3-4 15,2 2 11-15,0-1-7 0,0 2 29 0,0-4-32 0,3 3-9 16,-5-1 14-16,2-2-1 0,-2 1-11 0,2-3 2 16,-2 1 0-16,0-2 14 0,0 2-16 0,0-1-1 0,2 3 11 15,-2 0 10-15,0 1-9 0,0-4-13 0,0 0 13 16,0 6 8-16,-2-5-14 0,2 1 7 0,0-2-4 16,0 0 5-16,0-1-9 0,0 2 0 0,0-2 3 0,0 1-6 15,0 1 28-15,0 2-21 0,-2-1 6 0,4 1-1 16,-4-4-8-16,2 2 2 0,-2-4 6 0,4 2-16 15,-2 1 17-15,0-3-8 0,0-4 7 0,-2 12-4 0,4-9 2 16,-2-3 0-16,-2 6 0 0,2-6-6 0,0 7 10 16,0-7-16-16,2 3 8 0,-2-3 3 0,0 0 4 15,0 6-1-15,0-6 3 0,0 0 2 0,0 5-8 0,0-5-4 16,0 0 11-16,0 0-11 0,0 0 8 0,-2 5-8 16,2-5 3-16,0 0-2 0,0 0 9 0,0 0-8 15,-9 2 4-15,9-2 3 0,-6 0 2 0,6 0-2 0,-11-3-3 16,5 2 25-16,0 0-31 0,-1-1-6 0,0 1 1 15,-4 0-2-15,-2 0 3 0,-1-1 4 0,3-1-1 16,-7 2-2-16,9 1 7 0,-7-1-6 0,4 0 0 16,-3-1 7-16,-3 2-2 0,0 0 3 0,3 1 8 0,0-2-20 15,0 2 8-15,-1-2-1 0,-2 0-7 0,-3-2-1 16,1 1 8-16,2 2-6 0,-1-1 11 0,-4-1 3 0,-2 0-10 16,0 1-3-16,-13-1 6 0,5 2-13 0,-7-4 9 15,-4 1-4-15,2-2 3 0,0-2 11 0,-1 2-16 16,2 1-3-16,1-3 9 0,1 3-5 0,6-1 4 15,4 0 1-15,9 4-6 0,-1-2 0 0,3 0 6 0,3-1-1 16,-4 3 4-16,2-2-5 0,1 0-5 0,2 1 4 16,-3 0-5-16,2 1 11 0,-2-2-1 0,0 1 2 15,-2 0-4-15,-1 4-6 0,2-4 1 0,-4-1-4 0,-2 3 7 16,2-3-7-16,-20 2 3 0,0 0 0 0,-3 0-3 16,-2 2 9-16,-1-3-6 0,-2-2-7 0,-1 4 1 15,1-1 0-15,-2-4 3 0,-1 3-2 0,3 0 10 0,-1-1-12 16,-2 3-5-16,5-2 7 0,5-1 20 0,-1-1-27 15,2 2 27-15,1 1-21 0,4 0 6 0,6-1-11 16,-3-1 1-16,4 2 17 0,4-2 2 0,-11 0-12 16,-1 2 20-16,3-4-5 0,-5 5-29 0,0 2 33 0,-4-4-10 15,0 4-23-15,1-3 25 0,-3 0 7 0,-5 1-24 16,1 0 15-16,0-3-25 0,-1 3 4 0,0 3 35 16,-2-6 2-16,1 3-56 0,-2 0 8 0,3 0 10 0,0 0 41 15,1-3-6-15,2 6 2 0,0-3-52 0,1-3 45 16,4 1 13-16,2-3-6 0,1 4-3 0,1-1-10 15,-1 1-35-15,4-3 1 0,-3 1 27 0,8 0 5 0,4 2-34 16,-14-3 10-16,6 4 28 0,-1-5 8 0,0 3 10 16,-1-2-9-16,-1 2-16 0,1-2-29 0,-2 4 49 15,2-1-42-15,-2 1 12 0,0-4 27 0,2 0 5 0,5 4-41 16,-5-3-5-16,5 2 14 0,7 1 29 0,-1 0-48 16,2-2 54-16,0 0-42 0,2 2 47 0,-3-3-41 15,-9-1 29-15,4 2-48 0,-4-1 2 0,5 0 25 0,3 1 44 16,6 0-62-16,-1-1 60 0,-11-4-11 0,4 3-7 15,6 2-13-15,1-2 16 0,-2 0-2 0,-1 1-54 16,3 0-9-16,-3 2 31 0,-1-2 6 0,3 3-3 16,-2 0 14-16,-1-1-1 0,-2 1 18 0,-10-3-51 0,4 3-5 15,5 0 60-15,1 0 4 0,1 0-22 0,-11 3-55 16,6-2 52-16,6-1 32 0,1 0-21 0,1 0-46 16,1 0 35-16,0 0 40 0,-1-1-21 0,2 1-56 15,-1 0 23-15,1 0-25 0,-2 0-1 0,4 0 21 0,-3 0 38 16,5-1-41-16,-1 1 18 0,1 0-12 0,1-2-5 0,0 1 58 15,2 1-51-15,3 0 56 0,1 0-17 0,2 0-47 16,-1 0 44-16,-4-4-11 0,3 3 22 0,0 2-75 16,0-1 57-16,2-1-40 0,-8 1 28 0,0 0-37 15,0 1 35-15,1-1-36 0,-3 1 4 0,4 2 58 16,-4-3-40-16,0 1 23 0,2-1 0 0,-3 2-12 0,-1-1-2 16,0 0 52-16,0-1-32 0,-1 3-14 0,-2-1 18 15,0 0-48-15,1 0 21 0,0 1 19 0,1-3-39 0,-1 2 19 16,3 0 25-16,1 0 27 0,1 0-66 0,2-1 65 15,0-1-16-15,3 0-62 0,-3 3 40 0,0-3-22 16,3 1 51-16,-2-1 2 0,2 0-78 0,0 2 75 16,2-1-56-16,2-1 16 0,-6 1 20 0,5-1 24 0,-1 2-47 15,1-2-7-15,0 1 13 0,0-1-1 0,-5 2 43 16,0 0-13-16,0-1-41 0,-2-1 60 0,-4 1-54 16,4 0 26-16,-1 1-25 0,-1 1 16 0,-1-3 25 0,0 0-31 15,0 1-3-15,-1 0 24 0,0-1-3 0,0 1-40 16,1 1 14-16,-1-2 2 0,2 0 44 0,-1 0 2 0,1 0-21 15,0 0 12-15,0 0-46 0,2-2 42 0,-1 0-16 16,-1 2 15-16,1 0-39 0,1 0 29 0,-2 0 15 16,0 0-11-16,0-1-7 0,-1 1 5 0,0 0-33 15,1 2 29-15,-1-2-1 0,1 0-40 0,-4 1 3 16,5-1 34-16,0 0 19 0,0 0-51 0,2 2 28 0,-2-2 15 16,3 0-31-16,-2 1-7 0,3-1 22 0,2 0-16 15,0 0-3-15,3 0 44 0,2 0-25 0,-1 0 17 0,1 0-21 16,1 0-15-16,0-1 9 0,1 1 34 0,0-2-15 15,2 1-25-15,2 1 34 0,-8 0-24 0,6 0 23 16,-4-1-24-16,4 1 18 0,2 0-34 0,-4 0 20 16,0 0 5-16,4 0 5 0,-4 0-14 0,4 0-16 0,0 0-3 15,-4-1 35-15,4 1 2 0,0 0-37 0,0 0 25 16,-6 0-10-16,6 0 27 0,0 0-27 0,0-3-7 16,0 3-18-16,0 0 15 0,-2 0 3 0,2 0-39 0,0 0 33 15,-2-3-82-15,2 3-47 0,0 0 34 0,0 0 37 16,0 0-19-16,-1-4-36 0,1 4 13 0,-1-3-23 15,-1-1-380-15,0 1 175 0,2 0 114 0</inkml:trace>
  <inkml:trace contextRef="#ctx0" brushRef="#br0" timeOffset="5854.67">3566 15874 30 0,'-4'11'52'0,"-1"1"-15"0,0 3 24 0,0 2-16 0,0 2 9 16,1-1-1-16,0 2-7 0,0 11-9 0,0 0 5 15,-2-6-7-15,2-3-3 0,0 8 0 0,-1 0-2 16,1-5-17-16,0-3 6 0,3-1-4 0,0-3-9 16,-2 2 3-16,2 0 4 0,-3-1 3 0,2-3-20 0,-1 0 3 15,1 3 22-15,0-5-27 0,0 1 24 0,0-2 3 16,0 1-22-16,-2-2 2 0,1-3 11 0,3-1 14 16,-3-2-19-16,3-1 18 0,-1 0-25 0,-2 0 25 0,2-3-10 15,1 1 35-15,0-3-55 0,0 0 29 0,0 0-2 16,-6-8-13-16,4 3 3 0,2-8 10 0,0 1 12 15,-5-3-44-15,2-1 0 0,2-2 23 0,3 2 7 0,1-5-3 16,-3-4-20-16,3-10 18 0,-1-3 0 0,-2 0-15 16,1-1-9-16,5 5 12 0,1-2 1 0,1 5 11 15,-3 6-47-15,-1 3 15 0,-3 5 19 0,4-1-9 0,3 1 26 16,-3 3-6-16,1 1-4 0,-1-3 4 0,2 7 2 16,-1-2 4-16,-1-1-26 0,-2 3-2 0,2-1-24 15,0-1 40-15,3 3-2 0,1-1 10 0,-3-1-11 16,1 2-2-16,3 4 10 0,-5-3-29 0,4 0 41 0,-1 4-49 15,0-1 35-15,-1 3-7 0,0-1 55 0,-1 2-79 16,1 2 21-16,6 0-13 0,-3 3 3 0,-1 2-5 16,0 3 69-16,-3-2-48 0,5 4-29 0,-1 17 19 0,-4-14-17 15,1 15 32-15,-2-9-1 0,-1 1 3 0,-1-2 2 16,1-7-16-16,-1 8 15 0,-2-4-16 0,2-2-2 16,-1 7-4-16,1-1 25 0,-2-4-15 0,2 0-22 0,-2 2 58 15,2-1-23-15,-2-1 1 0,0-1-3 0,2-1-60 16,-2-5 26-16,4 2-10 0,-3 0 14 0,0-3 6 15,-1-2-12-15,-1-1 58 0,0-2-46 0,1 0 25 16,-1 1 10-16,2-4-36 0,-2 2 41 0,0-1-1 0,0-2-16 16,0 0-8-16,0 0 9 0,2-10-6 0,0 5-32 15,0-7 44-15,-1 3 4 0,-1-3-5 0,3-9-3 0,-2 4 0 16,2-18-7-16,2 8-46 0,-5 5 56 0,5-11-53 16,-1-1 38-16,0 9 11 0,1-7-45 0,2 3 2 15,0 5 42-15,-3 5-8 0,2 3-36 0,0 1-15 16,0 0 46-16,-1 0 1 0,5 3 14 0,-4 1-24 0,1-1 8 15,0 1 12-15,7 2-33 0,-6 2 48 0,6-1-43 16,-4 2 33-16,4 3-42 0,-3 3 38 0,1-5 41 16,4 10-102-16,-2-3 29 0,1 3 10 0,-3 6 32 15,3-5-24-15,-2 4-51 0,-2 4 36 0,10 8 32 0,-5 3-2 16,-9-10-11-16,5 16 40 0,0 0 1 0,-4-9-18 16,-6 0-61-16,1-3 68 0,-3 3-19 0,1 12-28 0,-1-7 23 15,-1 5-1-15,1-5-34 0,1-4-3 0,-1-3 11 16,0 0-24-16,0 0 20 0,-3-1 7 0,3 1 75 15,2-2-28-15,-7-1 10 0,2-1-17 0,0 0 24 16,1-4-32-16,3-2 22 0,-2 0-94 0,1-3 77 0,1-1 4 16,-2 0 19-16,-3-1-31 0,4 0 14 0,4-3-36 15,-10 3 21-15,6-2 12 0,0 0-72 0,4-2-1 0,-4-1 12 16,0 0-19-16,0 0-5 0,6-7 11 16,-5 5-43-16,-1-3-252 0,3 2 115 0,-1-3 76 0</inkml:trace>
  <inkml:trace contextRef="#ctx0" brushRef="#br0" timeOffset="6350.1">4496 15976 14 0,'-6'-7'86'15,"1"0"-10"-15,-2 2-60 0,3 2 59 0,-2 1-29 16,2 2 15-16,-1 0-7 0,0 2-2 0,1 1 91 16,-2 2-111-16,-1 3 3 0,-3 5-6 0,6 4 19 0,-1-7-25 15,-1 6-9-15,2-1 23 0,4 5 10 0,-4-3-36 16,-1 4 3-16,3-2-10 0,2 2 18 0,0-1-7 15,0 0-7-15,0-2 2 0,0 1-22 0,3 0 34 0,4-2-4 16,-6-3-32-16,7 3 37 0,-5-2-40 0,3-1 39 16,0-4 17-16,-1-1-55 0,1 1 42 0,2-2-45 15,-3-2-18-15,0-2 31 0,3-2-6 0,-2-2 38 16,1 0-41-16,1 0 10 0,-1-2 66 0,5-2-69 0,-2-4 7 16,0 2 33-16,2-5-10 0,-4 1 37 0,4-3-3 15,-4-3 5-15,-2 1-52 0,4-13 58 0,2 0-6 0,-10 5-6 16,3-8-53-16,-6 10 54 0,1-1-31 0,-5-11-24 15,0 10 20-15,-5-3-83 0,5 2 20 0,-2 5 27 16,1 2 52-16,-2 2-12 0,-2 3 12 0,2-2 0 16,1 2-25-16,-2 3-48 0,0 1 45 0,1 5 14 0,0-5-78 15,1 5 115-15,0 5-61 0,1-4-20 0,1 2-18 16,1 2-4-16,-2 2-24 0,1-1 4 0,3 4-25 16,2-1-31-16,0 1-270 0,2 11 131 0,1-8 86 0</inkml:trace>
  <inkml:trace contextRef="#ctx0" brushRef="#br0" timeOffset="6707.72">4813 15689 40 0,'3'3'83'0,"0"2"3"0,0 6 29 0,0 3-16 16,4 13-54-16,0 5 49 0,-1-9-36 0,0-3 20 16,-3 25-8-16,-2-3 1 0,1-1-19 0,-5-2-18 15,3 1-31-15,-3 2 44 0,1-3-3 0,2-1-55 0,-3-6 49 16,5-2-37-16,-6 1 34 0,2-5-41 0,-1-5 39 15,1-4-7-15,4-3-43 0,-4-1 62 0,2 0-38 0,2-1 23 16,-4-3-37-16,2-1-14 0,2-2 7 16,-2-1-2-16,0 1-5 0,0-2 8 0,-2-1 6 0,2-1-45 15,-2 0 7-15,-1-2-8 0,3 0-10 0,-5-2-19 16,4-2-188-16,-3 0 90 0,3-3 60 0</inkml:trace>
  <inkml:trace contextRef="#ctx0" brushRef="#br0" timeOffset="7407.94">4812 16165 34 0,'-3'-12'108'0,"1"-5"-13"0,0 2-28 0,2 6 2 16,3-1 0-16,-3 1 13 0,4 3-22 0,2-3 12 0,5-2-44 15,1 2 33-15,2-1-32 0,12-6-3 16,-5 7-7-16,9-7 30 0,-10 7-46 0,-2-1 49 0,12 0-20 16,-10 6 13-16,-3-7-25 0,-2 4-19 0,0 0 36 15,2-2-6-15,-3 3-10 0,0 4 32 0,-1-8-11 0,1 3-51 16,-3 1 3-16,-1-3 17 0,-1 0 25 0,-2 1 18 15,1-1-49-15,-2-3 51 0,2 2-23 0,-5-1-50 16,-1-1 43-16,-1 2-59 0,0-4 58 0,-1 2 15 16,-1-1-86-16,-2-1 47 0,2 0 44 0,-3-1-17 0,-2-1-76 15,2 3 19-15,-2-3-9 0,2 3 48 0,-1 0 13 16,1 3 14-16,-3-2-75 0,3 2 67 0,0 3-1 0,-1 0-64 16,1 3 22-16,0 1 49 0,1 2-40 15,-3-2 22-15,2 3-14 0,-2 2 53 0,1 0-112 0,0 1 54 16,3 1 12-16,-8 7 16 0,2-1-45 0,-2 3 39 15,5 2 14-15,-4-1-11 0,3 3-36 0,-1 12-17 0,-1-9 41 16,2 13 6-16,2-8-62 0,2-1 85 0,1-5-1 16,-2 5-24-16,0 8-3 0,1 10 16 0,1-10-24 15,-2 1 31-15,3-5-32 0,-1 6 19 0,-2-1-10 0,1-5-66 16,-3-7 29-16,5-1 68 0,-3-2-12 0,-1 1-42 16,2 2-53-16,2-4 63 0,-2 0-42 0,0 0 46 15,-2-1-38-15,2-2 3 0,1-1 16 0,1-1-39 0,-1-2 20 16,2 0 20-16,-2-3 55 0,0 0-48 0,-2-2 61 15,4-2-12-15,-1 0 8 0,0-2-19 0,0 4-26 16,0-5 39-16,3 0-6 0,-3 0-36 0,1-6 28 16,2 2-81-16,-1-8 87 0,4 3-82 0,-3-4 32 0,3 2 24 15,1-2 43-15,0-4-16 0,-2-2-16 0,5-13-3 16,-1-4 12-16,0 11-14 0,1-5 8 0,-1 10-9 0,-4 0-4 16,1 6-65-16,0-2 68 0,0 4 0 0,-1-1 4 15,0 6-4-15,3-3-38 0,0 2-15 0,-2 4 61 16,4 1-1-16,-2 6-1 0,1-7-38 0,2 8 33 15,-1-1-24-15,-1 0 14 0,3 3-3 0,-3 2 8 0,0 1 4 16,-2 4-4-16,2 0-4 0,-2 0-29 0,-1 3-24 16,-2-2 28-16,2 1 59 0,-2 2-3 0,-3-1-73 15,2 0 32-15,-2 1 35 0,1 0 10 0,-2 0-1 0,1-1-50 16,-1 0 52-16,0 0-65 0,1-3 9 0,-1 1 39 16,-1-2-39-16,0 2 42 0,-1-3-20 0,2 1-44 15,-1-3 34-15,0-1 7 0,1-1 16 0,0-1-34 0,0-2 11 16,-2 0-47-16,1 0-28 0,1-3 43 0,-1 2-38 15,1-3 1-15,0 0-10 0,0 0-56 0,0 0-319 16,1-10 151-16,4 0 102 0</inkml:trace>
  <inkml:trace contextRef="#ctx0" brushRef="#br0" timeOffset="8186.89">5475 16191 12 0,'4'-3'99'0,"-1"-3"-17"16,1 3-3-16,6-2-5 0,-2-3-17 0,0 2-5 15,0 0 7-15,-1 2-27 0,-3 4 29 0,4-11-20 0,0 3-11 16,-6 2 17-16,3 4-7 0,3-10-29 0,-3-3 34 16,0 0-10-16,0 4-25 0,-1 2 0 0,-1-8 20 15,0 10-9-15,0-8-2 0,-2 2-25 0,-1 4 23 16,0 0 18-16,0 1 8 0,0 1-24 0,-1-6 22 0,-2 1-7 15,0 4-52-15,-1 5 57 0,1-4-54 0,-2-1 48 16,2 3-5-16,0 3-54 0,-1-1 8 0,1 1 69 16,1 2-17-16,-3 3 10 0,0-1 12 0,-2 6-25 15,2-1-26-15,-2-3-4 0,1 7 41 0,-1-5-5 0,0 11 7 16,1-2-29-16,2 2 30 0,-3 2-24 0,4-3-5 16,0 4 8-16,0-2-12 0,2-1-29 0,-1 3 11 0,2-2 27 15,-2 1-107-15,2-3 68 0,0 4-29 0,0-4 85 16,2 2 4-16,-1-3-55 0,0 2 1 0,3-5 42 15,0 0 9-15,-2 0-27 0,1 0-40 0,3-2 5 16,0 0 65-16,-1-1-51 0,-1-1 42 0,1-4 12 0,2 3-11 16,2-4-23-16,3 2-42 0,-3-3 59 0,-2-2-3 15,0 0-8-15,4-5-29 0,3 1-43 0,-2 2 77 0,-1-4-59 16,1 1 82-16,-2-4-38 0,11-9-8 0,0 1 19 16,-3 0 20-16,-4 0-9 0,3-8 4 0,-1 1 0 15,0-3-20-15,2-3 12 0,-11-1-10 0,7 2-2 16,2-7-31-16,-4 3-29 0,-3 1-20 0,-4-2 70 15,5 5-23-15,-8 4-42 0,2 6 24 0,-4 2 37 16,-4 0-10-16,2 1-15 0,-4 2-12 0,0 2 63 0,-1 2-5 16,-3 2-34-16,0 0-49 0,-3 3 6 0,1 3 65 0,0-3 31 15,-1 5-54-15,3 0-41 0,2 3 82 0,2-1-57 16,-4 0 73-16,3 2-35 0,1 1-9 0,2-1-12 16,1 0-22-16,2 0 41 0,1 2 48 0,1-1-56 15,2-1-5-15,7 3 22 0,-1-1-3 0,0-1 14 0,4 1-35 16,-1-1 39-16,2 0 30 0,-3-2-51 0,6 0 34 15,-4 2-58-15,2-1 15 0,-2 0 34 0,-1 2-5 16,1-2-11-16,0-1-36 0,-3 2 42 0,-1 4-22 0,4-2 5 16,-4 1 2-16,0 3 1 0,-1-1-5 0,-1-2-7 15,1-1 37-15,-4 8-19 0,1 0-5 0,-1-2 19 0,-2 1-16 16,1 2-5-16,-1-4 9 0,0 2-8 0,-2 1-13 16,0 0 11-16,2-1-9 0,-2 5 12 0,-3-5-26 15,2 2 2-15,-1-2 27 0,2-1-23 0,2 3 15 16,-6-4 7-16,4 5-27 0,0-6-52 0,2-2 74 0,1 3-14 15,3-3-25-15,-3-2-15 0,1 3-1 0,1-2 17 16,4-1-20-16,-1-5-9 0,-3 1-15 0,-1-2-2 16,1-1 10-16,2 1-35 0,0-1-11 0,5-2-276 15,-6-1 131-15,3 3 86 0</inkml:trace>
  <inkml:trace contextRef="#ctx0" brushRef="#br0" timeOffset="9106.94">5210 16769 5 0,'-6'-11'94'0,"1"0"-5"15,-4 2-20-15,6 2 10 0,2-1 9 0,-3 5-3 16,2 2-49-16,-2 1 12 0,1 1 10 0,-6 4-26 0,5 6 24 16,-3-2-13-16,-1 8 20 0,4 1-8 0,-11 13 5 15,1-5-11-15,9 6-23 0,-4 1-24 0,1-3-10 0,4 4 30 16,-8 2 22-16,4-1-48 0,0 2-13 15,4-5 28-15,-3 9 17 0,2-10-45 0,7-6 58 0,-8 9-45 16,-2-2 39-16,7-11-48 0,1-5-31 0,-5 1 41 16,5-3-1-16,-4-2 16 0,3 1-34 0,2-4 15 15,2-1 21-15,-9 5 33 0,6-8-59 0,2 3 13 0,-1-5 52 16,-2-2-63-16,2 1 5 0,2-2 5 0,-3 0-5 16,5-3 26-16,-3 0-38 0,2-6 59 0,1-3-16 15,-5 0 19-15,9-1-39 0,-4-4-41 0,8-10 83 0,-4 5-60 16,2-3-15-16,0-2 0 0,1 2 76 0,3 2-39 15,1 1-3-15,1 0-63 0,-3 8 67 0,5-3-19 16,-1 5 10-16,-2 3 26 0,-4 5 2 0,1-2-12 0,-1-1 17 16,1 6-34-16,0 2 33 0,-1 1-72 0,-2 2 71 15,1 3-50-15,0-2 41 0,-4 3 53 0,3 1-63 16,-2 1-78-16,-3 2 18 0,0 3 22 0,-2-1-15 0,-1 1 0 16,0-1 3-16,1 1 13 0,-3 1-27 0,-3-4 104 15,3 4-22-15,-3 0-2 0,1 1-10 0,-2-5-47 16,1 3-9-16,-1-5 54 0,-3-1-40 0,3 6 5 15,-4-4 69-15,1 1-16 0,0-2 5 0,-2-5 16 0,0 1-97 16,-2-1 6-16,0 0 10 0,-2 2 9 0,2-2 2 16,-1 0 69-16,-5-5-68 0,4 3 69 0,0-6-42 0,3 3 34 15,-5-1-79-15,6 1 75 0,-3-5-39 16,2 1-50-16,4 3 57 0,-8-3-30 0,10 1-13 0,-1-4-54 16,3 2 14-16,0 0-48 0,1 0-257 0,3 2 125 15,6-4 84-15</inkml:trace>
  <inkml:trace contextRef="#ctx0" brushRef="#br0" timeOffset="9789.01">5865 17019 76 0,'-13'-5'74'0,"3"-2"-11"0,-2 4-4 15,3 3 31-15,-1-5-9 0,-3 8-44 0,2 1 41 16,0 1-62-16,-2 3 1 0,2 1 45 0,0 0-24 0,-1 2 29 16,5 1-59-16,-4 2 79 0,-1 11-34 0,3-4-11 15,2-4 1-15,5-2-75 0,2 2 39 0,-2 0 24 16,2 0-56-16,2 1 33 0,0-1-46 0,3 1 64 16,-1-1-41-16,5-4 64 0,-4 3-66 0,2-3 9 0,0 3 23 15,2-5 11-15,8 12-15 0,-3-12-23 0,-3-7 21 16,-2 5 16-16,2-4-58 0,1-2 31 0,2-1-17 0,-3 4 39 15,1-5 2-15,0-3 32 0,-1-4-79 16,-2 0 41-16,-2 3 3 0,2-5-14 0,5 4 38 0,-7-7-76 16,2-1 63-16,-1-2-50 0,-4-1 14 0,0-2-20 15,-3 1 21-15,0-3 45 0,3-12-25 0,-5 5 9 0,0 5-16 16,-3 2-35-16,-3-9 4 0,-2 0-1 0,3 7-22 16,0 4 32-16,-3 4 42 0,-5 4 1 0,4-2-12 0,4 3-27 15,-9 3 6-15,6-2-19 0,-6 7 54 0,4-3-20 16,2 5 7-16,-3 1-36 0,-1 3 6 0,1 2-26 15,1 1 7-15,4-1 11 0,0 4-3 0,2-2 4 16,0 0-52-16,3 4-232 0,2-8 101 0,-2 3 66 0</inkml:trace>
  <inkml:trace contextRef="#ctx0" brushRef="#br0" timeOffset="10418.11">6350 16968 47 0,'-6'-2'70'0,"0"2"19"0,2 0-36 16,-3 3-2-16,-1 3 7 0,-2 2 4 0,1-1-10 16,-1 5-5-16,1 0-22 0,0-2 15 0,2 4-1 0,0 3-24 15,1 0 7-15,-1 2 4 0,-3 6 1 0,5-1-12 16,0-4 9-16,0-2-26 0,2 2 3 0,2 1 25 16,-3-1 3-16,3-4-13 0,1-1-9 0,-1 2-5 15,3-5 8-15,0 4-9 0,0-5 5 0,1 0 7 0,-1 0-16 16,6-2 0-16,-2-1 1 0,-1-3-32 0,2-1 48 15,-2-1 9-15,2-1-24 0,-1-1-16 0,0-1 15 16,2-1 24-16,4-2-21 0,-1 1 35 0,-1-3-38 0,-1-2-12 16,0-2 24-16,0-1-1 0,1 0 5 0,-1-3-35 15,-3-1 40-15,-1-2-29 0,4-1-54 0,2-8 72 16,-8 4 6-16,3 1-4 0,-6 4 17 0,-3-1-2 0,3 0-3 16,0 0-45-16,3 2 9 0,-3 1 18 0,0 0 0 15,-3 1-10-15,3 5 13 0,3-1 3 0,-3 2-6 16,0 1-8-16,-3 4 48 0,3-1-8 0,0 2-48 15,0-4 54-15,0 5-62 0,0 0 63 0,0 0-14 0,0 0-34 16,3 10-22-16,-1-5 5 0,2 7 7 0,-3 2 43 16,4 0-46-16,-2 3-2 0,2-1 22 0,-3 5 38 0,2-4-40 15,-1 0 32-15,5 9-51 0,-1-7 97 0,-3-1-92 16,0-1 32-16,1-2-34 0,0 3 68 0,-2-3-10 16,2-3-6-16,-1-1 9 0,0 2-2 0,4-1-11 15,-2 0 10-15,-1 1-40 0,2-6-54 0,0-2 7 0,-2 2 92 16,1-2-82-16,-2-1 47 0,2 0 5 0,0-4-49 15,6-1-4-15,0-3-9 0,-6 1-6 0,2 1-32 0,-4-1-24 16,0 3-235-16,-1-1 114 0,2-10 76 16</inkml:trace>
  <inkml:trace contextRef="#ctx0" brushRef="#br0" timeOffset="11020.94">6668 16961 74 0,'4'-5'91'0,"-1"5"5"16,-2 0 14-16,5 2-19 0,-2-2-17 0,1 0-19 0,-1 0 26 15,0 3-6-15,9 0-47 0,-1 6 46 16,-2 0-27-16,0 4-6 0,-3-1-41 0,-1 2 61 0,0 2 1 16,5 9-90-16,2-1 50 0,-6-4 1 0,-2-1-34 15,-6-4 57-15,7 3-57 0,-6 2 67 0,2 1-23 0,-1-3-60 16,1 1 5-16,-2-3 10 0,-2 5 46 0,2-7-79 16,-3 1 73-16,-1-1 21 0,0 3-46 0,-1-1 31 15,-1-3 7-15,6 1 10 0,0-3-71 0,-4-4-12 16,4-3 71-16,-9 7-11 0,5-9 11 0,0 2-71 0,2-1 30 15,0-3 6-15,2 0 26 0,-11-3-52 16,3 2 96-16,6-4-107 0,-2 0 48 0,4-3-51 0,-5-6 21 16,5 4-16-16,1-7 81 0,3 0 12 0,-1-5-96 15,3-9 91-15,7-3-47 0,3-2 32 0,-3 2-3 0,5-2-24 16,-5 5-72-16,-2 5 50 0,10 0 27 0,-1-5-42 16,-2 4 14-16,1 3-45 0,-5 12 17 0,1 2 14 0,-3 4 20 15,-1-5-95-15,0 0 56 0,0 5 13 0,-1-2-9 16,1 2 12-16,-3 4-40 0,0 4-15 0,1-4 2 15,-1 4-233-15,-6 0 103 0,5-2 70 0</inkml:trace>
  <inkml:trace contextRef="#ctx0" brushRef="#br0" timeOffset="11654.68">7385 16997 28 0,'-4'-5'98'16,"2"3"4"-16,-6-5-19 0,2 2-11 0,-3 0 38 16,2 5-11-16,-4 0-42 0,2-3-21 0,4 6 46 15,-3-1-64-15,0 0 60 0,-3 2-18 0,-2 0-47 0,1 3 40 16,-1 0-52-16,1 1-6 0,2 1 29 0,0 1-35 15,1 2 16-15,-3 2 45 0,5 0-32 0,-1-1-37 16,-1 2 80-16,1 0-67 0,3-1 69 0,0 5-96 0,-1-3 13 16,1 0 11-16,0 1 7 0,2-1 66 0,-2-2-20 15,3 6-22-15,-2-7 4 0,6-1-64 0,-4 0 86 16,2 4-9-16,2-8-71 0,-2 1 8 0,0-1 1 16,2-3 70-16,0 0-50 0,-1-1-23 0,0 1 4 0,5 5 46 15,-3 0-20-15,3-2-3 0,-1-5 44 0,-3-3-63 16,3 1-24-16,0 1 89 0,1-3-81 0,-1 0 71 15,4-4-1-15,-4 0-29 0,2 3-11 0,0-8 45 0,1-1-20 16,3-1 30-16,-5-1-51 0,3-2-6 0,3-12 21 16,1 1 35-16,-2 1-19 0,1-4 9 0,-3-4 11 15,0-1-6-15,0-1-10 0,-2 0-35 0,2 3 40 0,-1-9-5 16,-3-2-38-16,-1 1-78 0,0 1 73 0,-4 2 49 16,5 1-112-16,-2-3 66 0,-4 4-55 0,1 8-1 15,0 5 10-15,-1 4-3 0,0 1 13 0,-1 0 4 16,-1 4 4-16,2 2-5 0,1 0 30 0,-3 3-24 0,1 3 78 15,-2 3 1-15,-1 2-40 0,3 3 4 0,-2 1-27 16,1 2 101-16,-3 7-4 0,5 1-67 0,1 4 76 16,0 4-15-16,1 0 16 0,5 17-27 0,-3 1-4 0,3-3 19 15,-1 4-32-15,-1-4 14 0,1 3-38 0,-1-1 27 16,1-1-5-16,-1 0 4 0,-2-2-36 0,0-1 24 16,-1-5-16-16,2-6-25 0,-2-3 31 0,2 0-2 0,-1-1-78 15,0-2 12-15,-1-1-48 0,-1-2 7 0,1 2-40 16,2-2 21-16,-2-4 34 0,-1 5-4 0,3-8-7 15,-1-2 7-15,1-2-30 0,-3 1-41 0,9 3-308 0,-7-5 150 16,0-1 100-16</inkml:trace>
  <inkml:trace contextRef="#ctx0" brushRef="#br0" timeOffset="13211.68">4998 11448 8 0,'0'0'73'0,"0"0"9"0,0 0-23 0,-5-15 12 0,5 15-24 15,0 0 17-15,-5-12-10 0,5 12 1 0,-8-6 11 16,8 6-21-16,-11-4 38 0,11 4-50 0,-16-8 44 16,6 4-100-16,0-1 74 0,-3 1-10 0,2-1 43 0,2 2-47 15,-4 0 9-15,2 0 12 0,-1 0-19 0,2 2 30 16,1-3-16-16,0 1-3 0,-1 2-6 0,2 2-35 0,-1 2 16 16,0-1-1-16,-4 4 14 0,3-1 15 0,-2 4-4 15,1-1 10-15,1-1-5 0,-1 4-12 0,3 2 21 16,-2 0-15-16,-2-1-8 0,3 2 10 0,1 0-16 15,-1 1 10-15,0-1 0 0,3 3-18 0,0-1 16 0,-1 1-13 16,0-1-5-16,2 3-2 0,1 0-9 0,-4 10 13 16,2-8-4-16,3 2-11 0,1-1 11 0,-2-4-17 15,0 12 15-15,1-6 2 0,1-4-12 0,1 0 13 0,2-2-18 16,0 0 9-16,3-1-12 0,0 0 20 0,0 0-13 16,3-1 2-16,0-1-2 0,2 0 14 0,7 6-15 15,-1-7-1-15,0-1 13 0,-5-4-22 0,6 1 15 0,-1-3-1 16,0 1-5-16,2 0-1 0,-1-2 1 0,1-2 0 15,-2 1 11-15,-2-1-3 0,2 0-7 0,-1-1-1 0,3-2-5 16,-4-2 1-16,3 1-10 0,-3 0-8 16,-1-3-10-16,-2 3-7 0,1-2-23 0,-3-3-8 0,-1 0-35 15,0 3-11-15,-7 2-20 0,9-7 4 0,-9 7-5 16,6-8-26-16,1-2-394 0,-4 0 184 0,2 1 122 0</inkml:trace>
  <inkml:trace contextRef="#ctx0" brushRef="#br0" timeOffset="13794.18">5282 11605 101 0,'0'0'78'0,"0"0"-4"16,0 0-3-16,0 0 30 0,0 0-19 0,0 0-28 16,6 16 22-16,-4-5 6 0,-2 1-6 0,1 3 2 0,-1-1-14 15,0 3 13-15,-1-2-12 0,1 2-19 0,1 3-11 16,-1-3 8-16,0 1-1 0,-1 2-25 0,1-2 10 0,1 3 9 16,-2-2-4-16,2 1 0 0,-2-6-17 0,-1 2 6 15,2 0-2-15,2-2 0 0,-4-6-5 0,2 0 13 16,0 0-8-16,0-8 0 0,-1 10-12 0,1-6 18 15,0 1 22-15,0-5-25 0,0 0 15 0,0 0 0 0,0 0-25 16,0 0 4-16,0 0 7 0,0 0 13 0,-7-16-3 16,4 5-12-16,2-2-8 0,-2-3-49 0,-1-2 64 15,3-1 0-15,-4-12-17 0,0-1 10 0,1 0-20 0,-1-4 2 16,2-3 5-16,2 6-17 0,-3-2 6 0,4 6 18 16,0 7-4-16,0 1-5 0,4 1-13 0,-1 1 12 15,-1 0-5-15,-2 3-13 0,6 0 18 0,-2 2 0 0,1-1-6 16,1 3-8-16,1 2 19 0,3-2-7 0,1 4-27 15,0-1-19-15,2 2 50 0,0 2-14 0,1-2-1 16,-3 3 3-16,3 1 6 0,-1 3 1 0,0-1 9 16,0 4-5-16,-3 1 1 0,2 1-19 0,-1 3-3 0,-3 4 9 15,-2-3 22-15,1 4-19 0,-3-3-4 0,-1 2 12 16,-1 1-19-16,0 2 22 0,-2-5-4 0,-2 2 3 0,-1-2-12 16,0 2-7-16,-2-1 10 0,-3 0-5 0,2 1-2 15,-2-1 17-15,-2-3 18 0,0 2-21 0,-2-1 5 16,0 1-48-16,0-1 59 0,-1-1-22 0,-1 0-6 15,1-1-21-15,1 1-26 0,1 0-11 0,1-3-13 0,1-1-5 16,3 0-28-16,1 0-11 0,5-4-323 0,-7 8 149 16,7-8 98-16</inkml:trace>
  <inkml:trace contextRef="#ctx0" brushRef="#br0" timeOffset="14306.12">5693 11459 63 0,'0'0'94'0,"3"-11"-4"0,-3 11-14 16,0 0-9-16,0 0-7 0,0 0 17 0,0 0-25 15,0 0 14-15,0 0-15 0,0 0 3 0,8 23-13 16,-10-9 21-16,1 1 1 0,0 2-33 0,1-3 5 0,-1 4 1 16,-1 0 13-16,2 1 11 0,0 0-62 0,2 2 31 15,-4 1-2-15,5 1 3 0,-2-1-19 0,3-3 40 0,3 11-12 16,-1-4-12-16,-1-7-7 0,0-1 7 0,1-1-20 16,6 8 21-16,-5-6-20 0,1-6 11 0,1-1-16 15,-1-2 20-15,2 0-11 0,-1-3-6 0,2 1 12 16,0-1-13-16,0-2 28 0,1-4-20 0,-2 0 18 0,0 1 1 15,-2-4-12-15,2-1 10 0,-1-1 6 0,4-2 9 16,-3 0 10-16,0-4-9 0,-2 3 5 0,2-6-12 16,-2 1-11-16,-2-4 16 0,2 2-4 0,-2-3 12 15,-1-1-16-15,0 1 10 0,0-3-15 0,-2 1 13 0,0-2-8 16,-2-2-11-16,-1-1 2 0,1-10-4 0,-8 3-1 16,5-2-3-16,-4 2-4 0,-1 7 2 0,2 4-5 0,3 3 1 15,-2 0 1-15,3 2-16 0,-3 1 2 0,-1 2 3 16,2 0 2-16,1 4-7 0,0 1 4 0,1 2-11 15,1 5-2-15,0 0 1 0,-1-10-25 0,1 10-13 16,0 0-14-16,0 0-13 0,0 0-22 0,0 0-29 0,0 0 0 16,23 19-8-16,-18-9-454 0,0 5 196 0,-2-3 130 15</inkml:trace>
  <inkml:trace contextRef="#ctx0" brushRef="#br0" timeOffset="14669.08">6268 11714 111 0,'0'0'134'0,"0"0"5"0,0-6-13 15,0 6 5-15,0 0-19 0,0 0 2 0,0 0 13 16,2 17-20-16,-2-10-23 0,-2 7 29 0,1 3-3 0,-1 0-9 16,2 5-31-16,0-1 22 0,-3 11-16 0,-2 2-19 15,-3-2 0-15,3 3 6 0,-1-3 0 0,-1-1-16 16,5-4-9-16,-4 3 11 0,0-6 3 0,1-7-13 0,3 0-1 16,-1-2-14-16,1 2 3 0,-1-5 1 0,-1-1 4 15,3-2-2-15,-1-2 2 0,0-1-12 0,2-6-7 16,-2 10 13-16,2-10-6 0,0 0-7 0,-2 9-12 0,2-9-22 15,0 0-15-15,0 0-19 0,0 0-30 16,0 0-37-16,0 0-31 0,0 0-23 0,3-29-448 0,-3 29 208 16,0 0 140-16</inkml:trace>
  <inkml:trace contextRef="#ctx0" brushRef="#br0" timeOffset="15537.08">4930 13130 22 0,'0'0'47'16,"4"-20"18"-16,-4 14-11 0,3-6-5 0,-3 12 7 0,2-15-10 15,-2 15 2-15,0-14 0 0,0 14-1 0,-1-12-7 16,1 12 22-16,-4-15-19 0,2 3 13 0,-1 4-4 16,1 1 19-16,2 7-14 0,-10-12 0 0,2 5 12 15,1 0-21-15,-2 1-6 0,2 4 5 0,-3-2 7 16,-3 4 17-16,3 0-1 0,-4 2-9 0,0 1-12 0,-2 1 26 16,1 4-14-16,0-1 4 0,-7 7-8 0,-1 3 1 15,2 0-6-15,0 2-7 0,3 2 4 0,1 0-15 0,1 0-13 16,5-2-11-16,2 6 24 0,0-3-2 0,3-3-5 15,2-1 8-15,2 1-11 0,-1 2 4 0,3 1-8 16,0-1-12-16,0 0 19 0,1 2-20 0,1 0 4 16,4 7 10-16,-2 1 1 0,7-3-9 0,1-2-8 0,-1-2 9 15,5-2 9-15,-5-5-4 0,2-2-8 0,-2-3 1 16,9 7 6-16,-5-7 4 0,-1 0-15 0,-1-5 4 16,2 1-3-16,-2-3-14 0,3-1 10 0,-1 1 10 0,-2-3-10 15,2 1-2-15,-2-2 9 0,-2-1-9 0,2-1-2 16,-1-1-42-16,-3 1-8 0,-2-2-26 0,1-3-28 15,3-1-25-15,-3 2-6 0,1-2-1 0,-1-1-34 0,-1-1-366 16,2-1 178-16,2 0 120 0</inkml:trace>
  <inkml:trace contextRef="#ctx0" brushRef="#br0" timeOffset="16136.55">5228 13161 17 0,'0'0'104'0,"-1"-10"12"16,1 10-18-16,-3 1 18 0,3-1-20 0,0 0-29 0,-4 14 7 15,3-7-5-15,0 7 6 0,-3 2 1 0,3-1-27 16,-2 4 6-16,1 0 7 0,1 3-28 0,-2 9 14 15,0-3-21-15,1 5 13 0,1-6 0 0,1-3-9 16,-2 10 9-16,2-8-22 0,-1-4 17 0,1-3 7 0,0 0-33 16,1-1 14-16,-1 0 10 0,0 0-18 0,0-4 9 15,0-2-16-15,0-4 7 0,3 4-2 0,-3-3 4 0,0-2 5 16,0-7 6-16,-1 11-9 0,1-11 10 0,0 0-28 16,0 0 36-16,-3 4-22 0,3-4-3 0,0 0-10 15,0 0 6-15,0 0 19 0,-9-19-9 0,8 7-3 16,-2 0-8-16,1-1 9 0,0-1-19 0,1-4-10 15,-1-2 18-15,2 0 12 0,0-3-25 0,0-16 16 0,1 4-16 16,0-3 19-16,-1 1-33 0,1-2 30 0,1 1 0 16,0 1 3-16,0 0 9 0,-1 9-8 0,-1 1-11 15,4-4 4-15,-3 6-11 0,4 4 20 0,-1 4-16 0,0 2 17 16,0-2-10-16,-1 3-24 0,4 0 16 0,0 2 8 16,4 2-2-16,-1 3-5 0,3 2 1 0,-1-1-16 0,2 5 15 15,2 1-1-15,-1 0-10 0,-1 0 13 0,0 5 0 16,2-1-3-16,-4 4 1 0,2-1-4 0,-1 3 7 15,-1-1 3-15,-5 1-4 0,4 0-11 0,-5 0 6 16,2 3 7-16,-2-3-1 0,-3 2-9 0,-2 0 9 0,2 1-7 16,-6-1-20-16,2-1 10 0,-5 1 4 0,0 0 33 15,-3-1 7-15,2 0-4 0,-2-2-22 0,-2 2 9 0,2-5-9 16,-1 3-11-16,-1 1-1 0,-1-3 27 0,4 0-24 16,-4-2 19-16,2 2-9 0,0-2-6 0,0 1-26 15,0-2-38-15,4 1 10 0,-2-1-22 0,1-1-5 16,7-3-4-16,-10 1-24 0,8 0-341 0,-1 2 151 0,3-3 100 15</inkml:trace>
  <inkml:trace contextRef="#ctx0" brushRef="#br0" timeOffset="16706.23">5637 13066 74 0,'0'0'89'0,"0"0"-26"0,0 0 4 0,0-8 12 15,0 8-4-15,0 0-20 0,0 0 6 0,0 0-1 16,0 0-18-16,-5 29 12 0,4-15-13 0,1-2 1 16,-3 3-1-16,2 1 14 0,1 2-14 0,0-1 6 15,0 2 9-15,-1 1-32 0,-1 1-7 0,1-1-3 0,1 1 22 16,1 0-4-16,1 0-12 0,-1 0-6 0,2-2 21 16,2 2-26-16,-3-3 22 0,2 2 11 0,-1-3-26 15,3-1-9-15,0-1 0 0,0-1 5 0,2-1 9 0,-1-1-6 16,3 1 6-16,-1-4-33 0,0-2 23 0,2-3 3 15,0 2 9-15,-1-2-20 0,3-1 3 0,-3-2 11 16,3-1 5-16,-1-1-19 0,-1-2 19 0,3-2-26 0,-3 0 26 16,1-2-19-16,0 0 18 0,0-3-10 0,-1 0 17 15,-2-3-20-15,0 0 16 0,-1-3-13 0,1 1 4 16,-4-2 5-16,2-2 11 0,2-11-1 0,-3 6-5 16,-2 3-10-16,3-9 6 0,-3 8-1 0,0 1-6 0,1 1 3 15,-2 1 1-15,-1 0-11 0,1 0 18 0,-2-1-25 16,2-2 6-16,-1 5-5 0,-1 0 10 0,-1 3 9 0,3-2-20 15,-4 1-2-15,-1 4 8 0,1-2 8 0,-3 2 17 16,4 2-31-16,0 0-1 0,0 9-4 0,-1-11 1 16,1 11-46-16,-1-10 0 0,1 10-16 0,0 0-8 15,0 0-16-15,0 0-19 0,0 0-2 0,0 0-13 0,0 0-313 16,0 0 145-16,0 0 98 0</inkml:trace>
  <inkml:trace contextRef="#ctx0" brushRef="#br0" timeOffset="17555">6230 13361 9 0,'-9'-7'124'15,"5"4"-13"-15,1 0-23 0,0-1-2 0,0-1 25 16,2-1-34-16,-1 1 7 0,2 0-14 0,0-3 0 0,0 2 13 16,2 1-29-16,-1-2 28 0,5 0-25 0,-1-3 10 15,1 3-5-15,2 2 1 0,-2 0-5 0,0-2 6 16,1 2-39-16,0 3 7 0,-1-1 4 0,-1 1 3 15,0 0-5-15,0 1-16 0,-1-1 19 0,5 2-19 0,-3 0-9 16,2 2 5-16,3 2-1 0,-4-2-6 0,0 5 12 16,0-1 8-16,0 2 10 0,-2 1-3 0,-1-1-9 15,-1 4 5-15,-1 0 6 0,-2 0-1 0,-1 0 8 0,0 1-19 16,-3 1 19-16,0-2-23 0,-2 3 7 0,0-1 9 16,0 1 1-16,-1-1-9 0,-1 3 9 0,-1-3-17 15,0 1 16-15,1 0-2 0,0-2-10 0,-1 3-5 0,0-2-7 16,1-1 17-16,-1-1-13 0,1 1-1 0,3-1 3 15,0-1-6-15,0 0 0 0,0-5 5 0,2 3 3 16,0-4-3-16,3-2 7 0,0 2-7 0,0-5 6 16,0 9-7-16,0-6-4 0,0-3 3 0,11 7 7 0,-5-6-14 15,8 2 15-15,0-2-16 0,1-1 1 0,1-1-11 16,-1 1 14-16,3-3-12 0,0 0 6 0,1 1 6 0,-1-1-6 16,-1 0-2-16,2 1 3 0,-2-3 8 0,-2 0-5 15,3 1-9-15,-3 1 4 0,-2-2 9 0,1 2-14 16,-2-1-3-16,-1 3 8 0,-4-1-7 0,-1-2 14 15,0 1-19-15,-6 3-7 0,9-4-14 0,-2 3-15 0,-7 1-16 16,6-4-20-16,-6 4-16 0,6-6-32 0,-6 6-33 16,0 0-18-16,3-4-489 0,-3 4 224 0,0 0 148 15</inkml:trace>
  <inkml:trace contextRef="#ctx0" brushRef="#br0" timeOffset="18590.18">5347 14198 88 0,'-6'-5'115'16,"-2"0"-30"-16,2 0-6 0,-1 2-19 0,-4-1 47 16,2-1-28-16,0 4 15 0,-4 0-30 0,3 0 4 15,-8 2 5-15,4 1-59 0,-3 2 27 0,2 1-14 0,-12 4 58 16,6-1-9-16,6 1-4 0,-8 7 0 0,4-5 0 15,0 6 6-15,3-3-5 0,0-3-28 0,2 1-26 16,3 2 18-16,-3-2 33 0,-2 8-10 0,1 3-9 16,1 0 13-16,3-3-17 0,4-2 6 0,2 2-9 0,0-3-9 15,-1 1 3-15,5 0-3 0,0 1-7 0,0 1-3 16,1-1-6-16,1-2 9 0,0 2-22 0,3-1 21 0,0 1-10 16,0-2-10-16,5 0 8 0,-3 2 6 0,7 3-16 15,-2-5 3-15,-3 0 19 0,4-3-29 0,-3-3 7 16,5 0 9-16,-3-2-3 0,3 0 6 0,0-1 0 15,0 0-9-15,0-2-11 0,2 0 5 0,-2-2 6 0,2 2-8 16,0-4 15-16,1 1-9 0,-2-1-7 0,1 1-15 16,0-2 12-16,-1-1-38 0,0 1-7 0,0-2-26 0,-5 1 22 15,0-1-33-15,-3 2-2 0,1-1 0 0,-3-1-5 16,0-2-32-16,-1 0-13 0,4 1-393 0,-5 2 177 16,3-2 118-16</inkml:trace>
  <inkml:trace contextRef="#ctx0" brushRef="#br0" timeOffset="19194.74">5599 14463 61 0,'5'1'104'0,"-5"-1"-19"15,0 0-12-15,3 12 24 0,-2 4-18 0,0 1 3 0,0 3-16 16,1-4-30-16,-2 5 23 0,0 0-14 0,0-3-21 16,2 2-2-16,-4-2-2 0,2 1-2 0,0 1-6 15,0-2 13-15,0 2-4 0,0-3 8 0,0 0 6 0,0-3-3 16,0 1-37-16,0-4 3 0,0 0 3 15,0-2 22-15,0-2-23 0,0-2 19 0,0 1-4 0,0-2 9 16,0 1-14-16,0-3 34 0,0 0-3 0,0-2 6 16,0 0-49-16,0 0 41 0,0 0-21 0,0 0 14 0,0-9 0 15,-2 2 12-15,2 1-32 0,0-1 24 0,-1-9 1 16,-1 2-8-16,-3-3 4 0,2-15-6 0,-1 2-10 16,1 2 5-16,-2-11-28 0,-1 6 24 0,2-1-21 0,-1 1-15 15,4-3-2-15,-1 8 39 0,2 3-17 0,0 4 14 16,3 1 0-16,-3 1-7 0,4 0-8 0,0 1-53 15,-2 2 63-15,3 1 5 0,2 1-42 0,-2 2-16 0,1 1 43 16,1 0-7-16,1 3 2 0,-1-1-45 0,3 1 55 16,-1 3 0-16,0 0-54 0,3 0 45 0,-2 1 13 15,1 4 3-15,-3 0-1 0,7 1-56 0,-3 5 77 16,-3-1-79-16,2 0 1 0,-2 2 65 0,-2 0-25 0,0 1 30 16,-2 2-2-16,-3-3-19 0,0 2-1 0,-2 3 5 15,-2 1 18-15,0-4 12 0,-1 1-4 0,0 1-10 16,-2 0 9-16,0 0-35 0,-3 0 19 0,0 0 21 0,-2-1-9 15,0 2-19-15,1-4 6 0,-4 4-5 0,3 1-1 16,-1-3-8-16,0-2 13 0,1 0-46 0,0 1 4 0,2-2-33 16,1-2 0-16,0-1-23 0,4 0-5 0,-1 0-29 15,0 6-319-15,4-10 144 0,0 0 98 0</inkml:trace>
  <inkml:trace contextRef="#ctx0" brushRef="#br0" timeOffset="19784.09">6000 14305 47 0,'0'-4'85'0,"0"4"0"15,-1-10-20-15,1 10 8 0,-1-7 0 0,-1 2-1 0,2 5-33 16,0 0 11-16,0 0-3 0,0 0-10 0,0 0 31 16,-9 5-5-16,9-5-90 0,0 0 19 0,-10 21 86 0,6-10-22 15,2 0 2-15,-3 0 12 0,-1 2-46 0,4-2 11 16,-2 6 21-16,4-5-22 0,0 10 14 0,0-1-7 15,3-5-1-15,-2 5-7 0,-2-3-9 0,3 1 7 16,1 2-9-16,1 11 9 0,-1-9 0 0,1-3-1 0,-2-1-34 16,1-5 21-16,1 1-42 0,0 1 45 0,0-1 5 15,0-1-37-15,2 0 37 0,1-3-16 0,0-1 4 0,-1-1-16 16,1 0 16-16,0-5-22 0,3 4 33 16,-2-4-10-16,1 0-5 0,1-3-15 0,2 1 28 0,-2-3-8 15,4 2-14-15,-1-3 2 0,-1 1-1 0,0-1 4 16,1-3-2-16,1-1 1 0,-2 0 12 0,0 2-22 0,-2-6 31 15,1 0-11-15,2 2-10 0,-4-6 8 0,0 2-10 16,-1-4 12-16,0 1 20 0,3-13-7 0,-5 10-15 16,-2-1 1-16,2 1-38 0,-3-2 30 0,-1-1 2 15,1-1 5-15,-2 1-37 0,2-1 19 0,-3 0 30 0,0 1-43 16,0 0 38-16,0 1-14 0,1 0 17 0,-2 2-70 16,-1 1 75-16,1 1-33 0,-1 2 22 0,2 1-8 0,-3 1-13 15,0 1 26-15,1 3-55 0,0 1 6 0,-1 0 22 16,3 4 5-16,0-2-8 0,0 0-17 0,0 3-21 15,0 2-18-15,0 0-14 0,0 0-17 0,0 0-13 16,0-6-348-16,0 6 151 0,0 0 102 0</inkml:trace>
  <inkml:trace contextRef="#ctx0" brushRef="#br0" timeOffset="20430.91">6569 14409 75 0,'6'-5'88'0,"-1"2"-15"0,2 1-12 0,-7 2-10 16,12-3 9-16,-12 3-17 0,12 2-3 0,-12-2-7 0,0 0 12 15,15 6-4-15,-10-2 4 0,2 1-7 0,-1 2 8 16,0-2 13-16,-6 2-6 0,6 0 4 0,-1 5-15 16,-5-4 22-16,1 5-13 0,0-6-22 0,-1 0 23 0,-1 7-3 15,-2-2 8-15,1-6-27 0,-1 5 17 0,-1-6-13 16,0 2 4-16,0-3 1 0,-2 9 10 0,0-6-3 15,1 3-9-15,1-4-1 0,-2 0-7 0,2-4-3 16,-1 1-4-16,4 1-24 0,1-4 25 0,-6 4-10 0,6-4 7 16,-4 4 9-16,4-4 1 0,0 0-17 0,-2 0 5 15,2 0-11-15,0 0 6 0,0 0 5 0,0 0-11 16,0 0 15-16,0 0-15 0,0 0-4 0,18-13 17 0,-13 11-3 16,-5 2-12-16,10-2 1 0,-10 2-7 0,13 0 1 15,-13 0-10-15,11 2 14 0,-4 0-5 0,-1-1-6 16,-3 2 20-16,3-2-15 0,-4 2-8 0,4 0 11 0,-2 0 1 15,1 1-5-15,2 1 8 0,-3 1-17 0,-1 0 14 16,2 2-4-16,-2 0 2 0,-2 0-3 0,1-4 7 16,0 0-14-16,-1 0 15 0,1 9-16 0,0-6 19 0,-4 0 7 15,2-1-8-15,0-2-4 0,-2 2-8 0,2 0-21 16,0 0 20-16,-1-3-5 0,-1 4-6 0,0-2 24 0,-2 0 3 16,2 0 5-16,-2 0 4 0,1-1 12 0,-1-1-12 15,-2 4 16-15,-3-4-3 0,1 1-10 0,2-1 6 16,-1-2 1-16,1 2-19 0,-1-3 22 0,0 1-10 15,-1-1 1-15,1 0-18 0,-2 0 7 0,0-1-15 16,-2-1-12-16,1 2-42 0,4 0-18 0,6 0-28 0,-13-3-29 16,11 3-35-16,-6-1-396 0,8 1 189 0,0 0 124 15</inkml:trace>
  <inkml:trace contextRef="#ctx0" brushRef="#br0" timeOffset="23079">2209 9036 2 0,'-5'-9'79'0,"5"9"-19"0,-5-3 12 16,5 3-5-16,-3-7 17 0,3 7-28 0,0 0 11 15,-5-7-8-15,5 7-13 0,0 0-2 0,-3-6 13 16,3 6-10-16,-5-4-3 0,5 4-18 0,0 0-5 0,0 0 21 16,0 0-5-16,0 0 2 0,0 0 31 0,-9 14-45 15,4-4 39-15,5 2-3 0,-4 5-22 0,2-1 19 16,-2 0-15-16,3 4 2 0,-4-1 7 0,2 2-13 16,-1 15 3-16,3-3 4 0,-2 2-16 0,0 1-17 0,2-2 35 15,2 3-5-15,-3-4 2 0,2-4-21 0,0-4 7 16,0 11-16-16,1-11 9 0,-1-4 8 0,0-4-6 15,0 0-9-15,0-5 0 0,1 3-7 0,-1-3 13 0,0-3-4 16,0 0 25-16,0-3-24 0,0 3 25 0,0-4 1 16,0-5-8-16,-1 7-3 0,1-7-3 0,0 6 1 15,0-6-17-15,0 0 21 0,0 0-28 0,0 0 14 0,0 0-5 16,0 0-3-16,0 0 8 0,0 0-11 0,-6-17-3 16,3 10-10-16,2-6 9 0,-5 0-10 0,2-3 1 15,2-1 5-15,0 0-9 0,0-2 5 0,0-3-6 16,0-11 12-16,-2 1-12 0,1-1 6 0,1-1-17 0,0 0 4 15,2-1-9-15,2 6-7 0,-4 3 15 0,2-8-1 16,2 0-17-16,0 8 6 0,1 4 16 0,-2 2-2 0,1 3 0 16,0 0-15-16,1 0 29 0,-2 3 2 0,2 1-10 15,-1-1 1-15,3 1-34 0,0 1 14 0,2 1 30 16,-3 1-18-16,4-2 21 0,-2 3-23 0,2-1-20 0,0 1 41 16,5 2-21-16,-3 2 7 0,3 0-15 0,-3 2-12 15,3 0 50-15,0 3-29 0,-2 0 16 0,-1 0 5 16,1 3-31-16,1-1 2 0,0 6 23 0,1 1 10 15,-7 1-18-15,3 0 6 0,-2 3-4 0,0 2 21 0,-1 3-11 16,-1 0 11-16,-1 0-8 0,-1 2 5 0,1-1 31 16,-2 0-11-16,0 2-6 0,-1-1-8 0,0 0-11 15,2-1 21-15,-3 1-11 0,2 1 2 0,0-2-12 0,-1-1 13 16,0 1-5-16,-1-3 5 0,1 1-13 0,1-2-13 16,-1-1 20-16,-1-1-15 0,3-4 15 0,-3 1-10 15,1-5-2-15,0 3 5 0,-1-8-3 0,1 9 10 0,-1-9 6 16,3 7-19-16,-3-7 13 0,0 0-4 0,0 0-12 15,0 0 7-15,0 0 18 0,0 0-15 0,0 0-1 16,0 0 1-16,0 0 5 0,-1-32-8 0,-1 18-12 0,2-5-4 16,0 2-7-16,0 0 1 0,2-5-10 15,-2 1-9-15,-3-14 7 0,1 4-19 0,-1 8 7 0,7 0-1 16,-3 6 18-16,3 0-11 0,0-2 15 0,-3 2-12 16,2 2 1-16,3-1 15 0,0 1-10 0,2 3-17 0,0-1 33 15,2 1-4-15,-1 3-9 0,1 2-13 0,2-2 5 16,-1 3 8-16,-1 0 31 0,3 2-17 0,0 4-9 15,1 2-1-15,-1-1 2 0,2 3 1 0,-1-1 20 16,0 2-10-16,-2 2 23 0,1 3-40 0,-2 2 49 0,0 0-22 16,-1 2 7-16,1-2 11 0,0 11-8 0,-3-5 7 15,2 0 14-15,-5 1-9 0,-1-4-9 0,-2 1 13 0,3 2-8 16,-4 1 10-16,0 1-15 0,-1-2 8 0,0 2-5 16,0 0-7-16,-2-1 14 0,-1 0-11 0,-1-1-2 15,2 0 17-15,0 0-15 0,0 0 5 0,-1-2-7 16,2-3 7-16,-2 3-3 0,3-3-18 0,-1-1 5 0,1 0 7 15,-1-2-3-15,1-3 3 0,0 0-7 0,0-3 4 16,-4 3-10-16,8-3 16 0,-4-1-25 0,0-3-11 0,0 7-5 16,0-7-24-16,0 0-17 0,0 0 3 15,0 0-36-15,0 0-15 0,0 0-30 0,0 0-24 0,-9 7-376 16,9-7 182-16,0 0 120 0</inkml:trace>
  <inkml:trace contextRef="#ctx0" brushRef="#br0" timeOffset="23568.16">2850 9126 53 0,'1'-10'79'0,"-1"10"0"0,0 0-15 16,0 0 6-16,0 0 3 0,0 0-24 0,0 0 23 0,0 0 2 15,9 19-14-15,-7-14 31 0,3 9-24 0,-3-1-24 16,2 2-7-16,-1-1 2 0,1 3 11 0,0 0 1 16,0-3-16-16,0 6 6 0,2-3-2 0,-1 1-14 15,-1-2-6-15,0 1 26 0,3-3-34 0,-3 0 11 0,3-1 10 16,0 2-9-16,-2-4-10 0,4 1-2 0,0 0 19 15,-3-4-23-15,3-1 12 0,-1-1-26 0,2-1 30 0,2-2-5 16,0-1-22-16,-1-1 5 0,0-3 19 0,-1 1-6 16,4-3-18-16,-3-1 21 0,3-1 1 0,-2 0-17 15,-1-4 7-15,-2 3 14 0,1-5 5 0,-3 0 25 16,1 0-24-16,0 1 23 0,2-3 2 0,-4-3-19 0,1 3 4 16,-5-3 5-16,1-1-2 0,1 0 8 0,-3 0-18 15,-1-2 2-15,1 0-28 0,-1 0-3 0,0 0 15 16,-2 2-22-16,-1 1 12 0,2-1 2 0,-2 2 1 15,-1 3 6-15,2 1-15 0,-2 0-11 0,3 5 10 0,0-5-21 16,-2 2 14-16,2 1-36 0,-1 3-3 0,2 6-36 16,0 0-5-16,-5-10 27 0,5 10-19 0,0 0-12 0,0 0-9 15,-2-1-366-15,2 1 155 0,0 0 104 0</inkml:trace>
  <inkml:trace contextRef="#ctx0" brushRef="#br0" timeOffset="24201.06">3423 9339 8 0,'-2'12'95'0,"1"-3"22"0,1-1-29 0,0 0 0 16,0-8-17-16,0 13 14 0,1-8-8 0,-1-5-18 16,2 11 6-16,2-7 3 0,-4-4-16 0,5 7 21 15,-3-3-32-15,-2-4 12 0,5 6-21 0,-5-6 13 0,8 2 1 16,-8-2-12-16,9 0 15 0,-4-2-3 0,-5 2-17 16,13-7 1-16,-3 2 5 0,0-2 0 0,-2-3 2 15,-2 2 12-15,2-3-5 0,1-2-9 0,-4 1 17 16,3-3-12-16,-3-4-1 0,0 2-14 0,5-14-16 0,-4 9 5 15,-2 0-5-15,2-9 7 0,0-1 3 0,-2-4-12 16,-3 0-10-16,-1 2-33 0,0 5 39 0,0-7 1 16,-1 0 14-16,-3 4-54 0,0-3 4 0,2 3 34 0,-4 2-14 15,1-1 17-15,1 6-9 0,-1 6 2 0,0 2-1 16,0 1-2-16,3-1 19 0,-4 4-51 0,1-1 53 0,1 2-21 16,2 4 7-16,-3 1 3 0,-1 0 7 15,3 0-31-15,0 3-4 0,2 0 31 0,1 4-2 0,0 0-10 16,-13 1-9-16,13-1 1 0,-7 7 3 0,3 1-14 15,-1 2 21-15,1 3-88 0,1 3 74 0,2 1-3 0,1 1 17 16,0 1 3-16,1 3 19 0,2 10-13 0,2 1 14 16,-2-7-17-16,-1-6-22 0,8 11 38 0,-2-1-20 15,-4-5 23-15,0-2-3 0,2 7-9 0,-1-4 27 0,0 5-15 16,0 1 13-16,2-8-21 0,-1 4 3 0,-2-5 1 16,2-3 3-16,-2-1-2 0,0 0-3 0,2-2-5 15,0 0 7-15,0-3 10 0,1 2-19 0,0-2-10 0,2 0 0 16,0-2 23-16,0 0-19 0,-2-2 15 0,1-2-5 15,1 0-3-15,1 0-12 0,-2-3 14 0,0 2-1 16,0-5-14-16,0 3-7 0,-1-1 0 0,-2-2-35 0,-5-2-22 16,11 2 8-16,-11-2-30 0,0 0 4 0,13-4-23 15,-8 2-12-15,-5 2-4 0,6-8-304 0,1 0 143 16,-3-1 94-16</inkml:trace>
  <inkml:trace contextRef="#ctx0" brushRef="#br0" timeOffset="24543.12">4007 8732 74 0,'0'0'82'0,"0"-8"39"0,0 8-30 0,0 0-14 15,0 0-26-15,0 0-11 0,2 29 56 0,-2-14 17 16,1-1-59-16,-1 5 33 0,0 3-23 0,-1 0 23 16,2-1-13-16,-2 14 0 0,1 1-7 0,-2-2-7 15,5 0-4-15,-6 0 8 0,3-5-9 0,2 5-6 0,1 0-20 16,-5-6-4-16,4-3-7 0,-2-4 2 0,-2 0 3 16,1-1 14-16,1-1-14 0,-2-2 11 0,2 0-35 0,0-2 21 15,0-2 4-15,2-1-21 0,-2-3 24 0,0-2-16 16,1 0-14-16,-1-7 8 0,0 9-25 0,0-9 9 15,0 0-42-15,0 0 7 0,0 0-37 0,0 0-13 16,0 0-1-16,0 0-20 0,-6 5-319 0,6-5 144 0,0 0 98 16</inkml:trace>
  <inkml:trace contextRef="#ctx0" brushRef="#br0" timeOffset="24952.98">3855 9150 31 0,'-7'-13'85'0,"3"-1"4"0,1 2-3 0,-1 0-8 15,2 5-25-15,2-3 12 0,3-2 2 0,2 1-35 16,0 2 9-16,2-2 7 0,4 1-38 0,-2 2 10 16,4-2 12-16,0 2-12 0,1 0 8 0,1 0-12 15,0 2-11-15,3-1 13 0,3 4-6 0,-2-3 2 0,-1 1 10 16,1 2-15-16,-1-1-4 0,0 2 66 0,-3-2-44 16,3 4-33-16,-4 2 26 0,0-2-25 0,1 0 12 15,-1 2 10-15,-2 0 18 0,1 0-10 0,-3 4-15 16,0-1-5-16,-2 3 17 0,0 0 33 0,0 0 8 0,-2 2-45 15,-1-3 24-15,1 3-8 0,-1 0 26 0,0 2-26 16,-2 2 17-16,-1 1-8 0,0-2-5 0,0 0-2 0,0 4-18 16,0-2 12-16,-1-3-11 0,0 3-5 0,1-1 26 15,-1 1-33-15,-1-3 8 0,3 2-1 0,-3-1 8 16,0-2 9-16,-3 1-6 0,6-1-25 0,-6-2 30 16,3-2-11-16,-1 4-1 0,1-3-5 0,0-8-23 0,-2 14 21 15,2-14-16-15,0 10 6 0,0-10 9 0,0 8 3 16,0-8 0-16,0 0 9 0,0 10 3 0,0-10-25 15,0 0 17-15,0 0-20 0,0 0 3 0,0 7 10 0,0-7-9 16,0 0-3-16,0 0 2 0,0 0-6 0,0 0-8 16,0 0-22-16,0 0 2 0,0 0-49 0,0 0 3 15,0 0-27-15,0 0-26 0,0 0 0 0,-6-35-329 0,6 35 154 16,-5-23 104-16</inkml:trace>
  <inkml:trace contextRef="#ctx0" brushRef="#br0" timeOffset="25213.07">4237 8797 171 0,'0'-12'180'0,"0"2"11"0,0 0-38 0,2-1 8 0,-2 3-41 15,2 1 19-15,-2 2-11 0,0-2-26 0,0 4-11 16,0 3-5-16,1-9 5 0,-1 9-24 0,1-8 4 15,-1 4-18-15,0 4-6 0,1-6-14 0,-1 6 14 0,3-7-8 16,-3 7-15-16,0-5 9 0,0 5-12 0,0 0 1 16,1-4-16-16,-1 4-64 0,0 0 13 0,0 0-20 15,2-5 65-15,-2 5-92 0,0 0-34 0,0 0 28 16,0 0-36-16,0 0-10 0,0 0-294 0,0 0 146 0,0 0 96 16</inkml:trace>
  <inkml:trace contextRef="#ctx0" brushRef="#br0" timeOffset="27330.94">4528 9073 54 0,'-5'-8'87'0,"5"8"-21"0,-1-6 6 0,1 6-4 0,-4-8-10 16,4 8-2-16,0 0 0 0,-3-10 0 0,3 10-14 15,-1-7 26-15,0 4-16 0,1 3-25 0,0 0 3 16,0 0 3-16,0 0-5 0,0 0 22 0,0 0-7 0,-7 8-14 15,6 4 24-15,-2 2-18 0,1 6 2 0,2-3 18 16,-2 5 6-16,0-1-1 0,-2 15-8 0,2 0 3 0,1-2-5 16,-2 2-21-16,0 1 9 0,2 0 3 15,-3-1 7-15,4 2-11 0,0-2-8 0,-1-1 2 0,0 3-8 16,-1-9-5-16,2-4 0 0,0-1 9 0,-1-3-10 16,1 1 5-16,0-2-5 0,1-1 2 0,-1-2 2 0,2-2-13 15,-2 1 4-15,1-6 3 0,-1 0 1 0,1 2 5 16,-1-5-16-16,0 1 22 0,0-8-2 0,0 10 0 15,0-10 5-15,0 8-23 0,0-8 6 0,0 0 2 16,0 0-14-16,0 0 5 0,0 0 13 0,0 0-6 0,0 0-6 16,-1-19-1-16,0 5-9 0,-1-1-2 0,1-1 2 15,-2-2 6-15,1-2-13 0,2-2-3 0,-1-13-5 0,1-1 17 16,-3 1-10-16,-1 2 13 0,3-3-18 0,-1-1 13 16,-2-1 7-16,-1 0-4 0,5 3 1 0,0-1-12 15,0 2 1-15,3 8 2 0,-1-10 9 0,2 4-26 16,-4 9 15-16,3 2 9 0,1 4-9 0,0 0-33 0,1 3 45 15,0-3-2-15,2 2-3 0,-2 2-3 0,3-3 0 16,-2 4-7-16,1 2 8 0,0 0-30 0,3 1 35 16,-2 2-10-16,1 0-4 0,2-1 21 0,-3 8-8 15,1-2 6-15,-1 1-13 0,0 1 19 0,4 3-13 0,-2 2-8 16,2 4 16-16,-3-1-24 0,-3-3 23 0,3 5-6 16,-2 2 5-16,-1 0 1 0,-2 1 11 0,-1-1-12 0,-2 1 1 15,1 1 1-15,-1 1-15 0,-2-1 5 0,-2 1 2 16,1-2 14-16,-2 1-1 0,0-2-19 0,-2-1 18 15,-2 2-13-15,0-1 0 0,1-2 2 0,-2 2 20 16,-3 0-13-16,2-4-5 0,0 2 12 0,0-2-23 0,1 3 28 16,0-5-41-16,-2 2 9 0,5-4-37 0,-2 2 13 15,2-1-27-15,1-2-19 0,5-3-15 0,-5 4 5 16,1-1-399-16,1 1 165 0,3-4 110 0</inkml:trace>
  <inkml:trace contextRef="#ctx0" brushRef="#br0" timeOffset="27959.15">4724 9372 14 0,'2'8'88'0,"-2"-8"6"0,3 7-21 16,-3-7 15-16,0 0-20 0,5 7-10 0,-5-7-2 15,0 0-3-15,7 5 16 0,-4-2-37 0,-3-3 20 16,0 0-21-16,9 1 9 0,-9-1-11 0,9-1-6 0,-9 1 12 16,10-5-3-16,-4 2 8 0,2-2 7 0,0-2-13 15,-1 2-11-15,1-4-6 0,0 0 8 0,-2-1 2 16,4 0-15-16,-6-4-21 0,1-1 35 0,1-1-7 0,-1 0-34 16,-1-2 17-16,2-14-10 0,0 1 65 0,-2 8-50 15,-1 1-16-15,-2 1 17 0,1-1-13 0,0 2 12 16,-2 1-20-16,1 2-4 0,-2 0 33 0,-2 0-16 0,2 3 14 15,-2 2-30-15,-2-3 35 0,4 5-15 0,-3 1-15 16,0-1-4-16,1 4 31 0,-1 1-1 0,0 2-17 16,0 0-14-16,4 3 46 0,-8 0-11 0,8 0-19 15,-10 3 29-15,6-3-19 0,0 3-17 0,1-1 20 0,3-2-8 16,-7 7-14-16,7-5 19 0,0-2 5 0,-1 11-3 16,1-11-12-16,0 0 14 0,1 8-18 0,-1-8 25 15,8 8-29-15,-4-6 36 0,-4-2-11 0,18 5-24 16,-8-1 20-16,1-4-11 0,2 1 6 0,4 1-7 0,-5-4 24 15,1 2-19-15,-3 0-28 0,3 2 42 0,-4-2-8 16,0 3-16-16,3 1-13 0,-5-2 23 0,2 1-23 0,0 2 0 16,1-2 3-16,-1 2 16 0,-2-3 10 0,-1 6-12 15,1 1 12-15,-1 0 6 0,0 1-14 0,-1-4-9 16,-1 8 32-16,3-2-14 0,-3-3-6 0,-1 8-8 16,1-2-19-16,-4-1 41 0,4 1-33 0,0 1 32 0,-3-1 1 15,2 2 4-15,-2-2-29 0,-1-1 7 0,1 1 10 16,0 2-7-16,1-5 9 0,-4 2-21 0,4-1-1 0,-5-2 20 15,4-1-17-15,-1-3 16 0,0 1-13 16,0-8 4-16,0 11-8 0,0-11 59 0,2 9-62 0,-2-9 7 16,0 8 5-16,0-8-30 0,1 6-16 0,-1-6-26 15,0 0 2-15,0 0-2 0,0 0-26 0,5 7 11 0,-5-7-30 16,0 0-252-16,0 0 121 0,0 0 82 0</inkml:trace>
  <inkml:trace contextRef="#ctx0" brushRef="#br0" timeOffset="28444.38">5346 9014 99 0,'-3'-11'118'0,"3"11"-37"0,-2-6 6 0,2 6-42 16,-3-7 29-16,3 7 43 0,-7 0-69 0,7 0 17 15,0 0-18-15,0 0 16 0,-12 7-2 0,8-2-2 16,-1 4-27-16,0 2 8 0,0 1-11 0,-2 3 1 0,2 1 4 16,1-1-1-16,0 2 8 0,1 0-4 0,0 1-13 15,2 2-21-15,-1-1 2 0,0-1 12 0,2 3 7 0,1 0-28 16,2-3 38-16,1 1-6 0,-3-4-13 0,5 2-7 16,0-1 2-16,0 0-4 0,-1-4 22 0,2 2 0 15,0-2-19-15,2 0 10 0,-2-2-2 0,-1-1-5 16,4 0 5-16,-1-3-1 0,0-2-17 0,-1 2 7 0,1-4-3 15,-3 1 21-15,-6-3-22 0,13 0 19 0,-7-3 1 16,1 1-22-16,3-1-2 0,-3-4 15 0,4 2-16 16,-1-3 13-16,-2-3-3 0,-1 1-15 0,0 0 8 0,-1-3 13 15,-2 1-10-15,1-2-13 0,0-3 20 0,0 0 26 16,-2-1-27-16,1-2-10 0,-2 1-3 0,-2-5 3 16,-1 5 1-16,1-4-6 0,-5 4 5 0,3 2-7 0,-4 1-1 15,1-2 11-15,0 4 1 0,-2-1 11 0,0 2 2 16,-3 5-16-16,2-4 1 0,-2 6 11 0,-2 0-4 15,1 1 10-15,0 2-32 0,0 3 12 0,-2 1-10 0,2 0 24 16,3-1-12-16,-2 6-16 0,2-4-11 0,2 2 0 16,-1 2-8-16,2 3-41 0,5-9 3 0,-2 15-25 15,0-12-37-15,2-3-283 0,0 0 140 0,0 0 92 16</inkml:trace>
  <inkml:trace contextRef="#ctx0" brushRef="#br0" timeOffset="29110.14">5922 8964 81 0,'-6'-8'80'0,"6"8"-4"0,0 0-2 0,0 0-1 16,-16 1-12-16,16-1 0 0,0 0-10 0,-23 14-3 15,13-4 20-15,-1-3-4 0,0 5 2 0,2 0-17 16,-1 1 13-16,3-2-2 0,-2 6-9 0,2-2-22 16,-3 11-21-16,4-6 29 0,-1 9 3 0,2-7-5 0,3-3-11 15,2-2-4-15,-2 0 14 0,2 0-14 0,0 0 22 16,2 0-42-16,-2-1-1 0,3-1 16 0,1 1 13 15,-1 0-19-15,2-4 15 0,0 3-7 0,0-3-1 0,3-1 2 16,-1 0 7-16,-1-2-15 0,3 0 12 0,-1-2-22 16,3-1 12-16,-1-2-2 0,1-1 15 0,2-1-20 15,0-2-22-15,0-1 34 0,2 0-29 0,-1-2 11 0,0-2 24 16,3-2-28-16,-1 2 11 0,-1-4-13 0,0 1-6 16,-1-1 15-16,-1-1 5 0,-2-2 8 0,1-1 1 15,6-10 3-15,-7 6-7 0,6-7-3 0,-6-2 13 0,3-2-6 16,-4 0 6-16,-1-2-4 0,-1 10-21 0,-2 1 9 15,-2 0 1-15,0 4 1 0,0-1-11 0,-3 2 12 0,-1-1-18 16,0 5 29-16,-1-3-13 0,0 2 15 0,-1 4-11 16,0 2 0-16,-1 2-5 0,-1-1 18 0,4 4 0 15,-10 1-8-15,10-1 14 0,-16 4-18 0,6 3 13 16,-1 0 2-16,3 3 5 0,1 0-18 0,-1 2 9 0,1 3-2 16,0-2 13-16,5 4-23 0,-1-2 5 0,2 2-3 15,2 0-3-15,0 1 14 0,1 0-1 0,0-1-9 16,1 0-7-16,-1 0-12 0,0-1 14 0,1-1 8 15,0 0-7-15,0-2 1 0,1 0-2 0,0-1-1 0,1-4 8 16,1 4-8-16,-1-1 3 0,1-3-22 0,3-2 4 16,-1 2 13-16,2 0 7 0,-1-3-8 0,2-1-3 0,0 0 3 15,1-3-3-15,0-1 10 0,-2 0-27 16,0 0 3-16,-1 0-39 0,4 0-11 0,-1-1-25 0,-2-2 8 16,-10 3-39-16,18-3 5 0,-8-2-28 0,-2 3-404 15,-8 2 181-15,12-10 122 0</inkml:trace>
  <inkml:trace contextRef="#ctx0" brushRef="#br0" timeOffset="29614.81">6828 8970 57 0,'-7'-9'88'0,"0"3"0"15,-1 0 33-15,-3 0-24 0,1 1 7 0,-2 2-4 0,-2 3-23 16,0 0 5-16,-1 0 7 0,-1 3-41 0,1 1 45 16,0 3-39-16,-3 0 16 0,-5 7-16 0,4-6-6 15,1-1-5-15,4 1 12 0,0 4 9 0,2 0-16 16,1-3-3-16,0 4-15 0,3 1 6 0,1-2 11 0,2 3-23 15,1-6 2-15,3 3 0 0,1 1 7 0,3-1-13 16,3-2-7-16,-1 2 21 0,4-2-34 0,1 1 7 16,4 2 12-16,-2-3-4 0,2 1 6 0,0-1-28 0,1 0 14 15,-1-1 5-15,-1 1-2 0,2-1-12 0,-4 0 5 16,1 0 4-16,-3-2-7 0,-2 3 4 0,3-1-12 16,-3 0 12-16,-1-2-9 0,0 1-11 0,-3-2 14 0,1 1-1 15,-1-1-11-15,-2-1 6 0,-1-5 18 0,0 10-1 16,0-10-15-16,-1 10 28 0,1-10-2 0,-5 10-1 0,3-5 5 15,-4 4 6-15,0-3-26 0,-4 2 21 0,-2-3-10 16,3 0 9-16,-2 0-6 0,-3 2-6 0,5-4 0 16,-2-1-7-16,-2 2 3 0,4-3 9 0,0 2 4 15,9-3-16-15,-14 2-6 0,8 0-9 0,6-2-9 16,-10 0 6-16,10 0-26 0,-7 3-6 0,7-3-25 0,0 0-18 16,0 0-9-16,0 0-29 0,0 0 8 0,-12-5-392 15,12 5 170-15,0 0 114 0</inkml:trace>
  <inkml:trace contextRef="#ctx0" brushRef="#br0" timeOffset="30067.04">7191 8987 102 0,'0'0'110'0,"-3"-11"-28"0,1 6 12 16,-2-5 8-16,-4 9-46 0,1-4 4 0,-5 2 6 15,2 2 7-15,-4 3 11 0,1 0-8 0,2 0-26 0,-3 5-5 16,3-5-16-16,0 10 12 0,1-7-11 16,2 5-19-16,3-1 19 0,-3 1 13 0,6-1-5 0,0 3-19 15,0 2 24-15,4 0-28 0,1 1 1 0,3-2 26 16,2 3-12-16,0-2-14 0,2 0-8 0,0 0 16 0,-1-1-12 15,2 1-1-15,-2 1 2 0,2-1-7 0,-2-2-12 16,1 1 16-16,-4-1-29 0,1 0 17 0,-2 0 2 0,4-2-5 16,-4-1-9-16,-1 1 8 0,0-1 17 15,-3-4-6-15,3 5 7 0,-2-2-16 0,-1-1 16 0,-1-7-5 16,3 9 0-16,-2-4 6 0,-1-5 11 0,0 0-6 16,-1 12 7-16,1-12 14 0,-5 9-18 0,5-9 19 0,-6 5-3 15,-1 1-17-15,-2-2 21 0,-2 2-22 0,-2-1-12 16,1-1 16-16,1-2-9 0,-1 4-16 0,0-2 26 15,1-2-1-15,1 1-6 0,3-1-11 0,0 0 7 16,7-2-35-16,-10 3 18 0,10-3-31 0,-9 2-32 0,9-2 13 16,0 0-43-16,-12 0-5 0,12 0-2 0,0 0-36 15,0 0-288-15,0 0 142 0,0 0 96 0</inkml:trace>
  <inkml:trace contextRef="#ctx0" brushRef="#br0" timeOffset="30529.95">7559 9056 17 0,'4'-13'107'0,"-4"13"-11"0,0 0-18 0,-6-12-5 16,4 5 7-16,2 7 2 0,0 0-33 0,-11-2 2 15,11 2 14-15,0 0-14 0,-18 10 15 0,11-1 0 16,-2 0-19-16,1 2 8 0,-3 0 10 0,5 2-17 0,1-1-4 16,-2 5-14-16,1 0 1 0,2-4-17 0,-1 3 6 15,1-1 3-15,2 1-22 0,0-1-1 0,0-1-5 16,1 1 21-16,1-1-20 0,0 1 13 0,0-1 8 16,3-4-10-16,1 2 5 0,-1-2 1 0,1-1-13 0,2-2 0 15,4-1-3-15,-3 0-21 0,-7-6 17 0,11 4 20 16,-2-2-10-16,-9-2-20 0,15 0 13 0,-8 0 25 0,-7 0-6 15,19-3-26-15,-7-2 26 0,0 1-5 0,-3-3-16 16,-1-1 1-16,2 1 27 0,-1-1 22 0,-2-1-19 16,-1-2 14-16,0-1 11 0,0-1-24 0,-4 0 3 15,0 1-7-15,-2-3 5 0,0-2 3 0,0-1-34 0,-4 1 21 16,-1 4 10-16,3 1-6 0,-6-2-15 0,3 4 16 16,0 1-32-16,-3 1 22 0,3 1-30 0,-5 0 23 15,4 0-18-15,-1 2 15 0,1 2-1 0,0-2-22 0,6 5-8 16,-9-4 13-16,9 4-29 0,0 0-8 0,0 0-18 15,0 0-24-15,0 0-17 0,-20 8-310 0,20-8 140 16,0 0 94-16</inkml:trace>
  <inkml:trace contextRef="#ctx0" brushRef="#br0" timeOffset="30948.01">7778 9002 9 0,'7'-8'113'0,"-1"4"14"0,1 0 19 0,1 1-41 16,-8 3 9-16,14 0-7 0,0 4-14 0,-4-1-4 0,4 0-15 16,-1 3-1-16,0 2-22 0,-1-3 13 0,0 2-5 15,-1 7-4-15,1-6 6 0,-3 4-25 0,0-2 20 16,0 3-11-16,-2-1 6 0,-1 1-22 0,0 0-7 0,-2-3 10 15,1 3-4-15,-3 2-41 0,1-1 33 0,-3-3-2 16,-1 3 6-16,-2-2 3 0,-3 0-18 0,3 0 25 16,-2-1-25-16,1 0-4 0,-3 0 2 0,-2-1 8 0,2-2 7 15,1 1-12-15,-1-2-15 0,1-1 10 0,-2 1 22 16,-2-3-9-16,5-1 15 0,-3 0 4 0,8-3 4 16,-12 2 2-16,12-2 1 0,-7 0 8 0,7 0-9 0,-9-5 14 15,9 5-9-15,-4-10-3 0,-1-1 1 0,3 0-13 16,2 11 4-16,7-26-15 0,-3 9 12 0,5-8-8 15,4-1-11-15,6-1-7 0,3-1-9 0,-2-3-16 0,6 2-20 16,-1 2-8-16,5-3-43 0,-3 7-9 0,-2-2 8 16,2 4-15-16,-3 2-26 0,-2 2 24 0,-3 5-8 15,-6-1-7-15,1 4-20 0,-5 6-342 0,0-2 161 16,2-1 108-16</inkml:trace>
  <inkml:trace contextRef="#ctx0" brushRef="#br0" timeOffset="32296.1">6946 10231 47 0,'0'0'30'0,"-2"-9"6"0,2 9-8 0,0 0-11 15,0 0 2-15,0 0 4 0,0 0-8 0,0 0 13 0,0 0-4 16,0 0-1-16,0 0-12 0,3-10 25 0,-3 10-5 16,0 0-1-16,0 0 3 0,8-5-19 0,-8 5 25 15,0 0-14-15,3-7-6 0,-3 7 5 0,0 0 0 16,2-7-3-16,-2 7 13 0,1-8 14 0,-1 8-11 0,0 0-20 15,1-12 2-15,-1 12 6 0,0-8 14 0,0 8-4 16,0 0-27-16,-1-14 17 0,0 7-1 0,1 7-13 0,-2-9 5 16,2 9-13-16,-3-12 26 0,-1 7 1 0,4 5-12 15,-4-9 26-15,1 1-22 0,-2 0-5 0,5 8 30 16,-8-11-35-16,3 5 37 0,-1 2-37 0,-1-1 34 16,0 2-16-16,-1-1 8 0,-3-3-4 0,3 2-19 0,1 2-1 15,-3 2-10-15,10 1 9 0,-16 0 2 0,7 0 5 16,-1 1 7-16,-3 1-12 0,2 1-24 0,-2 0 34 15,0 2-46-15,4 2 44 0,-2 0-18 0,3 2 24 16,-2 1-23-16,-1 2 30 0,4 0-20 0,-1 3-11 0,1-1 17 16,1 3-51-16,1-2 55 0,-3 3-8 0,3-1-36 15,-1 1 42-15,6 1-14 0,-2-3 2 0,0 1 2 0,4 1-4 16,-1-2 3-16,0 1-17 0,4-1 22 0,0 0 4 16,2-5-5-16,-1 1 0 0,1 0-12 0,4-3 3 15,-2 0 5-15,-1-4-16 0,2 1 13 0,0-2 6 0,0 1-3 16,0-4 2-16,-2 0 0 0,1-1-21 0,-1 0 0 15,4-2-6-15,-2 0 27 0,-1-3-15 0,-2 3 4 16,5-5-7-16,-4 0 18 0,2-1-17 0,-2 1 13 0,-1-3-22 16,1 0 16-16,0-2-10 0,-3 0 10 0,1-3-15 15,-1 1-7-15,0-3 13 0,-1 0 9 0,-2 0 11 16,-1 0-37-16,1 0 15 0,-2-2-1 0,3 2 19 0,-6-1-2 16,6 1-3-16,-3 1-12 0,0 1-12 0,0 2 26 15,-3 1-5-15,3 2-2 0,0 4-12 0,0 6 4 16,0-14-11-16,0 14 13 0,0-8-1 0,0 6-13 15,0 2 5-15,0 0 6 0,0 0 0 0,0 0 3 16,0 0-18-16,0 0-1 0,16 13 12 0,-13-1 7 0,3-1-16 16,-1 0 0-16,1 3 18 0,1 0 9 0,-3 1 8 15,3 2-13-15,-1 0 3 0,0 0-2 0,1 0 11 0,-1 0-2 16,2-2-11-16,-2 2-18 0,0-1 34 0,1-2-13 16,-2 1 7-16,4-1-18 0,-4-1 24 0,0-2 0 15,0-1-18-15,3 0 5 0,-2-2 13 0,1 1-13 0,-1-2 15 16,2 0-17-16,-3-2-9 0,0 0 11 0,3-3-3 15,-3 1-18-15,0-1-21 0,-5-2 0 0,8 0-47 16,-8 0 14-16,0 0-39 0,14 0-26 0,-11-2-302 0,-3 2 146 16,0 0 98-16</inkml:trace>
  <inkml:trace contextRef="#ctx0" brushRef="#br0" timeOffset="32754.96">7186 10023 108 0,'5'-16'114'0,"1"6"-5"0,2-2-10 0,0 5-11 16,1-3 2-16,2 1-18 0,1 1 6 0,0-1-36 15,0 8 14-15,2 2-4 0,0-1-7 0,-2 2 4 0,4 2 8 16,-2-1-12-16,2 4-1 0,0-1-12 0,-2 2 18 15,-3 0-16-15,-1 1 8 0,2 3-4 0,-1-2-14 16,0 3 4-16,-1-1-2 0,-1 0 2 0,-1 2-18 16,2-1-13-16,-7 1 31 0,3 3-23 0,-3-3 19 0,-1 1-4 15,0-1-9-15,-4 2-4 0,2 0 9 0,-2 1-3 16,-2-3 2-16,1 0-17 0,1-1 13 0,-1 1-15 16,-4-2 16-16,2-1 1 0,-1-2-18 0,3 0 20 15,-1-1 12-15,-3 0-37 0,2-4 30 0,-1 0-35 0,1-3 22 16,1 0 12-16,4-1-3 0,-10-1-8 0,10 1-8 15,-12-9 19-15,7 0-25 0,-4 2 12 0,5-5-2 0,0 1-8 16,-1-2 5-16,3-3 2 0,1-1 3 0,-1-3-19 16,2 2 4-16,0-3-1 0,4 2-13 0,2-13 3 15,1 3-9-15,1-4 14 0,1 6-2 0,0 5-35 16,-2 3 36-16,1 2-14 0,-1 2-25 0,2-1 14 16,2 3-4-16,0 1-11 0,2 2 17 0,-4-2-9 0,6 5-12 15,-2 2 0-15,-2 0-11 0,1 0-1 0,-4 3-5 0,-8 2-216 16,11-2 97-16,-11 2 66 0</inkml:trace>
  <inkml:trace contextRef="#ctx0" brushRef="#br0" timeOffset="33148.92">8028 9866 58 0,'-9'-5'95'0,"-3"3"15"0,1-2-15 0,1 1-21 15,-2 3-6-15,-1 0-1 0,1 4 24 0,-1 1-27 16,0 2 10-16,3 1 4 0,-3 2 0 0,3-2-25 15,-3 5 19-15,0 11-15 0,0-9-21 0,3-1-1 16,4 2-8-16,-2 1 8 0,2 1-18 0,1 8-56 0,0-5 76 16,2-3-6-16,2 0-16 0,1 1 11 0,0-2 8 0,-1 0-24 15,2 0 3-15,1-3-11 0,0 1 25 0,3-3-17 16,-1 0-20-16,1 0 12 0,0-2 30 0,6 1 0 16,-4-3-6-16,3 1-15 0,1-6 6 0,1 2-15 15,-2 0 23-15,3-3-23 0,0 1-6 0,1-3-30 0,-4 0-5 16,5 0-4-16,-6-3-3 0,4-1-10 0,-1-1-24 15,-2 2-25-15,1-3-289 0,0 0 130 0,-1-2 88 16</inkml:trace>
  <inkml:trace contextRef="#ctx0" brushRef="#br0" timeOffset="33760.05">8205 9602 4 0,'0'0'96'0,"0"0"-11"0,0 0-11 15,0 0-1-15,0 0-5 0,0 0-3 0,9 30-6 0,-5-13 25 16,-1 1-27-16,1 0 7 0,-1 3-9 0,-3 1-3 16,2 11 2-16,-4 4-1 0,2-3-22 0,0 4-10 15,-3-3-17-15,-2-3 22 0,3-4-4 0,0 4 25 16,-2-8-16-16,1-5-23 0,2-1 26 0,0-1-29 0,-1 0 3 15,0-3 2-15,2 0 6 0,-2-2 7 0,-1 0-18 16,1-4 8-16,0 1-6 0,0-4 4 0,2-5-16 16,0 10 27-16,0-10-11 0,0 10 2 0,0-10-20 0,-3 7 33 15,3-7-18-15,0 0-2 0,0 6 9 0,0-6 3 16,0 0-9-16,0 0-4 0,0 0 2 0,0 0 2 16,0 0 2-16,0 0-6 0,0 0 1 0,-7-25 8 0,7 17-22 15,-1-6 28-15,1 0-13 0,0-2-14 0,0-2 13 16,1 0 0-16,2-1-2 0,1 1 5 0,5-12-26 15,-4 10-8-15,-1 3 20 0,1 3 20 0,-1-1-6 16,1 1-21-16,2-1 33 0,-2 2-18 0,3 2-8 0,-1 1-16 16,-1 1 14-16,3-3 5 0,1 2 14 0,-2 0-10 15,4 4-11-15,-4 0-2 0,3 1-5 0,-1-1 18 16,-3 3 4-16,-7 3-18 0,13-3-14 0,-13 3 12 0,0 0 18 16,16 3 4-16,-16-3-44 0,15 9 45 0,-7 1-6 15,-2-3-23-15,-1 1 26 0,1 3 15 0,-2-1 10 16,1 2-18-16,0 2 20 0,-3 1-15 0,0-1-11 0,1 1 13 15,1-2 0-15,-4 3 2 0,0 0 0 0,2 0-22 16,-2-4 12-16,0 0 3 0,0 3 8 0,3-5-16 0,-3 4 13 16,0-3-3-16,1-1-22 0,2-2 20 0,-3 1-19 15,0-1 18-15,0-8-10 0,1 12-6 0,-1-12 1 16,0 9-7-16,0-9-3 0,0 8 31 0,0-8-37 16,5 9 14-16,-5-9-26 0,0 0 18 0,0 0-46 15,3 12-4-15,-3-12 16 0,0 0-31 0,0 0 13 0,0 0-22 16,5 8-24-16,-5-8-259 0,4 2 122 0,-4-2 82 15</inkml:trace>
  <inkml:trace contextRef="#ctx0" brushRef="#br0" timeOffset="34252.1">8710 9835 81 0,'0'0'91'0,"0"0"38"16,0 0-36-16,0 0 8 0,0 0-10 0,5 22 10 0,-5-8 0 15,3-2-16-15,-3 3-3 0,0-1-16 0,0 0-19 16,0 2 18-16,-3 1-18 0,3-3 28 0,0 1-29 15,0-1-6-15,0 2-8 0,0-1 4 0,0 1-8 0,-3-4 3 16,1 2-2-16,2-3-2 0,0 2-21 0,0-2 33 16,-2 0-34-16,2-1 27 0,0-2-30 0,0-8 11 15,0 10 10-15,0-10-2 0,0 10-5 0,0-10 10 16,0 6-28-16,0-6 17 0,0 0 16 0,0 0-12 0,2 9-41 16,-2-9 3-16,0 0 9 0,0 0-16 0,0 0-40 15,0 0 4-15,0 0-13 0,0 0 5 0,0 0-26 0,8-25-346 16,-8 25 148-16,-3-17 98 0</inkml:trace>
  <inkml:trace contextRef="#ctx0" brushRef="#br0" timeOffset="34488.01">8708 9641 76 0,'0'-16'160'0,"0"3"-37"0,-2 1-20 0,0 2 32 0,2 2-2 16,0 2-57-16,-3 0-1 0,3 0-19 0,0 1 14 16,0 0 27-16,0 5-55 0,0-7 12 0,0 7-26 15,-2-9-1-15,2 9 12 0,0-6 13 0,0 6-35 16,0 0 16-16,0-6-27 0,0 6-9 0,0 0-39 16,0 0-21-16,0 0-2 0,0 0-24 0,0 0-291 0,0 0 126 15</inkml:trace>
  <inkml:trace contextRef="#ctx0" brushRef="#br0" timeOffset="34916.97">9093 9411 44 0,'0'0'84'0,"0"0"-10"16,0 0 26-16,0 0-17 0,0 0 15 0,0 0-44 15,2 29 36-15,-1-14 15 0,2 4-48 0,-3 1-12 0,5 14 41 16,0 2-4-16,-9-1-14 0,8 0 4 0,-9 1-69 16,2 3 69-16,3-4-14 0,-2 3-4 0,2-2 3 0,-4 0-15 15,0 0-2-15,3-9 5 0,-3 7-9 0,0-9-3 16,-4 6-10-16,6-10 5 0,-2 0-1 0,2-5 8 16,-1 0-30-16,1-3 2 0,0 1 1 0,-2-4 20 15,4 3 0-15,-2-4-19 0,1-2 4 0,1-7 5 0,-2 10-26 16,2-10 4-16,0 7-4 0,0-7-43 0,0 0 13 15,0 0-8-15,0 0-34 0,0 0-8 0,0 0 17 16,0 0-22-16,0 0-35 0,0 0-272 0,0 0 134 16,0 0 88-16</inkml:trace>
  <inkml:trace contextRef="#ctx0" brushRef="#br0" timeOffset="35383.86">8938 9907 52 0,'-3'-12'101'0,"1"3"-5"0,2 9-31 0,5-17 28 0,1 8-14 16,-2 0-32-16,6-2 14 0,-1 3-7 0,4 3-17 16,1-2 3-16,1 1 12 0,-1 1-5 0,2 0-8 15,4 2 5-15,-4 2-3 0,5-3-25 0,1 1 11 16,-3 1-17-16,0 0 8 0,3 2 17 0,-2-3-11 0,-2 1-13 16,1 0 21-16,0-1-17 0,-1 1-12 0,-2 1 23 15,2-3-24-15,-5 3 4 0,3-1-8 0,-3-2 21 0,-1 0-13 16,-1 0 5-16,3-1 25 0,-5 0-35 0,2-2-3 15,-2 2 10-15,0-2-14 0,0 2 6 0,-1-4 14 16,-2 2 17-16,0-3-35 0,-2 2 21 0,-3 0 8 0,3-1-5 16,-2 0-43-16,2 0 13 0,-4 3 20 0,0 6-5 15,0-12-22-15,0 12 1 0,-4-12-1 0,4 12-3 16,-6-7 30-16,6 7-12 0,-7-5 0 0,0 4 27 16,7 1 6-16,0 0-9 0,-22 4-22 0,8 2 0 15,4 0 18-15,2 3-4 0,-6-1-5 0,3 2 25 0,1 4-2 16,-2-2-5-16,3 1-14 0,0 3 18 0,0-1-8 15,2 4 4-15,1-5-7 0,1 15-4 0,-4-9 4 0,4 0-16 16,3-7 6-16,-4 5 5 0,6 1 16 0,-1-2-15 16,2-2-2-16,-1 1 8 0,0-1-22 0,4 0 16 15,5-2-9-15,-6 1-3 0,1-1-6 0,0-1 1 0,-1-2-3 16,3 2 7-16,1-4 14 0,0 0-3 0,2 0-13 16,0-4 1-16,1 1-9 0,-3-1-15 0,-7-4 1 15,14 4-2-15,-5-2-53 0,-9-2-12 0,12 0-22 0,-12 0-15 16,20 1-317-16,-20-1 148 0,18-5 98 0</inkml:trace>
  <inkml:trace contextRef="#ctx0" brushRef="#br0" timeOffset="35810.15">9906 9688 70 0,'-10'-6'123'0,"-2"0"17"0,1 3-42 0,-3 2 25 0,3-1-26 15,2 2 14-15,-3 1-27 0,-3 3 5 0,5-1-31 16,-1 1 25-16,-1 4 17 0,0 1-2 0,1 1-13 16,-1 1-8-16,1 0-16 0,2 2 2 0,1 1 11 15,-2-1-18-15,2 5 1 0,3-3-25 0,0 2 18 0,0 0 4 16,-1 0-26-16,5 1 16 0,0-1-19 0,0 0-11 16,1-3 19-16,1 2-3 0,2 0-6 0,2-1-1 0,3-1 11 15,-2-2-12-15,3 1-6 0,-3-1 4 0,1-3-5 16,2 0-18-16,0-1 17 0,1 0-24 0,-1-4-5 15,2 3-2-15,0-2-8 0,-2-2-10 0,0 0-21 16,-9-3 5-16,13 0-11 0,-13 0-36 0,14 1 27 0,-14-1-41 16,11-4-15-16,1-1-9 0,-6 0-333 0,-6 5 155 15,16-10 106-15</inkml:trace>
  <inkml:trace contextRef="#ctx0" brushRef="#br0" timeOffset="36154.21">10102 9359 44 0,'1'-8'104'0,"-1"8"-19"0,1-13 8 0,-1 13 27 16,0 0-19-16,0 0-9 0,0 0-13 0,0 0-9 15,6 22 0-15,-3-7-14 0,0 3-4 0,-2 0 36 16,-1 7-31-16,1 11 12 0,-3 0-12 0,2 0-25 0,-3 2 15 16,-2-1 2-16,1 2-1 0,-3-3 8 0,0 1-10 15,1-1 5-15,-1-2-23 0,-1 0 9 0,-1-4-9 16,6-5-6-16,1-4 12 0,-1-3-18 0,-2-3 8 16,3 0-7-16,0-1-15 0,2 0-13 0,0-4 27 0,-4 2-9 15,3-5-14-15,1-7 8 0,-4 15-36 0,4-15 2 16,0 0-19-16,0 9-4 0,0-9-14 0,0 0-27 15,0 0 18-15,0 0-5 0,0 0-12 0,0 0-298 0,0 0 132 16,0 0 88-16</inkml:trace>
  <inkml:trace contextRef="#ctx0" brushRef="#br0" timeOffset="36620.15">10009 9791 11 0,'5'-19'79'0,"0"2"-9"0,2 0-1 0,10-7-10 0,-3 2 11 15,5 2-19-15,-5 6 1 0,0 2-4 0,2 2 9 16,-3 1 20-16,1 3-35 0,-1 0-6 0,1 2-15 16,-3 0 4-16,2 1-3 0,-1 1 0 0,1 0 26 0,-13 2-29 15,23 3 20-15,-15 1-23 0,4 0 4 0,-4 1 33 16,-2 1-6-16,2 3 9 0,0 1-41 0,-3 2 15 16,0-2 22-16,-1 3-19 0,0-1 12 0,-3 1-4 15,1 2-8-15,0 0-4 0,2-1-4 0,-4 2-4 0,1-1 15 16,0 1-5-16,0-2 4 0,-1 3-24 0,-1 0 25 15,1-2-39-15,0-1 10 0,0 2-12 0,0-3 15 0,0-1 10 16,1 0 15-16,0 0-13 0,1-3-5 0,2 2-2 16,-2-2 10-16,-2-9-13 0,5 13-14 0,-5-13-2 15,6 9 3-15,-2-4 17 0,-4-5-7 0,11 7 9 16,-5-5-9-16,-6-2-11 0,11 2 9 0,-11-2 10 0,13 1-17 16,-13-1 19-16,14-1-14 0,-14 1-2 0,16-8 13 15,-6 2-12-15,-2 0 19 0,1-3-29 0,-1 1-1 0,-3-3-3 16,0-1 3-16,0-2 16 0,3 2-1 0,-3-1-20 15,-3-3 15-15,3-1-1 0,-2-3-83 0,0 3 92 16,-1-2-16-16,4-12 11 0,-4 6 3 0,-1 3-7 16,-1 2 0-16,0 2 11 0,0-4-39 0,-1 3 41 0,-3 2-4 15,0 0-23-15,4 2 6 0,-2 2 7 0,2 0-18 16,-2 1 6-16,1 0 32 0,0 4-35 0,-1-1 10 16,2 9-24-16,0 0-48 0,-1-15-18 0,1 15 7 15,-2-7-26-15,2 7-344 0,0 0 151 0,0 0 102 0</inkml:trace>
  <inkml:trace contextRef="#ctx0" brushRef="#br0" timeOffset="37504.1">10682 9641 85 0,'0'0'93'0,"10"-5"-3"0,0 1-26 0,-2 3 32 15,2 1-13-15,-1 0-22 0,4 2 30 0,3 1-10 0,1 2-35 16,-3 2 11-16,-1 1 10 0,2 0 5 0,-5 1-14 15,3 3-7-15,-5 0-23 0,2 2 31 0,-2 1-16 16,6 7 6-16,-8-3-22 0,-4 1 17 0,1-6-4 0,-1 3-10 16,-2 0 3-16,0-1 5 0,-3-1-17 0,1 1-4 15,-1 0-11-15,-1-2-17 0,2-2 33 0,-4 3-17 16,-1-3 13-16,2 0 19 0,0-3-32 0,-3 1 5 0,0 0 13 16,0-3-9-16,1 1 20 0,0-1-30 0,7-7 18 15,-13 6-8-15,13-6-10 0,-11 4 2 0,11-4-4 16,-7 0 15-16,7 0-14 0,0 0 22 0,0 0-17 15,-15-10 2-15,15 10 4 0,-5-10-27 0,5 10 17 0,-2-12-5 16,2-4-13-16,0 1-33 0,2 2-15 0,0-4 25 16,1-2-30-16,8-10 3 0,-4 7-3 0,5-4 15 0,1 0 2 15,-5 4-17-15,3 7 41 0,-2 1-5 16,0 3 2-16,0-3-11 0,1 7 13 0,-2-5 14 0,-1 7-6 16,2-5-17-16,1 4 20 0,-2-2 10 0,5 4-4 15,-4 0 4-15,-9 4-3 0,15-2 25 0,-15 2-34 0,14-3 6 16,-14 3 9-16,19 4-4 0,-10 0 11 15,1 1-12-15,1 0 5 0,-1-1 4 0,-1 3 0 0,0-1 10 16,0 1 9-16,-2 0-18 0,1 0-8 0,0-2 19 0,1 2 3 16,2-3-4-16,-4 2 2 0,1 1 9 0,1-2 35 15,-2-2-28-15,2 1-35 0,-1-2 20 0,2 2 11 16,-3-4 0-16,1 1-12 0,0 0 24 0,-8-1-9 16,10 0 2-16,-10 0-21 0,10-2 7 0,-10 2-25 0,12-4 10 15,-4-2 33-15,-1 1-23 0,-4 0-1 0,4 2 13 16,-7 3-2-16,8-9-1 0,-8 4 5 0,0 5 17 15,9-15-14-15,-5 6-18 0,-4 0 5 0,2 1-15 0,-2 0-18 16,0 8 26-16,-2-12-2 0,2 12 21 0,-2-12-21 16,0 8 3-16,2 4-17 0,-7-8 30 0,5 3-21 15,2 5 7-15,-5-5-6 0,5 5 17 0,-12-1-33 0,12 1 20 16,-18 4 19-16,7 1-31 0,-1 0 37 0,0 4 3 16,1 1 6-16,0 0-11 0,-3-1-5 0,5 4-12 15,-8 8 14-15,4-4-8 0,7 0 1 0,-3-2-5 0,-5 9 3 16,8-3-4-16,-1-1-1 0,2-3 1 0,3-2 13 15,-2 1-19-15,0 1 3 0,3-2 9 0,-3 0-6 16,4-1 0-16,0 2-3 0,0-3 5 0,5-1-12 0,-4 0-2 16,3-1 5-16,-1 0 8 0,2-2 7 0,2-1-22 15,1-1 13-15,2 0-3 0,-1-2 16 0,1 2-10 16,2-4-18-16,-1 1 24 0,2-1-10 0,1 0-2 16,-1-1-8-16,0-2-21 0,-2 2-11 0,-11-2-4 0,19 0-66 15,-19 0-12-15,16-3 6 0,-16 3-3 0,14-7-39 16,-6 3-408-16,-8 4 184 0,0 0 124 0</inkml:trace>
  <inkml:trace contextRef="#ctx0" brushRef="#br0" timeOffset="40998.06">15939 10535 29 0,'0'0'40'16,"0"0"-3"-16,0 0 1 0,0 0-6 0,0 0-17 15,0 0 10-15,-5-13 18 0,5 13-20 0,0 0 14 0,0 0-25 16,0 0 30-16,0 0-23 0,2-7 19 0,-2 7-10 16,0 0-10-16,0 0 15 0,0 0 0 0,0 0-16 15,0 0 6-15,0 0-16 0,0 0 7 0,0 0 9 16,0 0 3-16,0 0-20 0,0 0 1 0,0 0-7 0,0 0 13 15,0 0-6-15,0 0 9 0,0 0 5 0,0 0-13 16,0 0 2-16,0 0 1 0,0 0-6 0,0 0-2 16,0 0 17-16,0 0 1 0,0 0 13 0,0 0-40 0,-13 18 13 15,13-18 3-15,0 0-11 0,-3 16 5 0,3-16 4 16,-4 15-9-16,1-1 24 0,2-7-13 0,-2 2-3 16,3-9-1-16,-3 16 12 0,3-16-12 0,-4 16 7 0,4-7-4 15,-3 5-1-15,1-2-12 0,0 1 3 0,-1 2 1 16,2 0 16-16,-1 3-2 0,1-5 58 0,-2 1-76 15,0 1-10-15,1-1 18 0,-3 4 10 0,1-3-27 16,0 0-4-16,-1 3 39 0,4-2 1 0,-3 2-38 0,0 1 39 16,0-2-39-16,1 1 28 0,-1 0-8 0,1 3-19 15,-1-3 3-15,1 2 51 0,-3 9-47 0,1-3 2 0,5-5 32 16,-7 8-12-16,3-6 22 0,0-1-24 0,0-5 11 16,3-1-2-16,-2 2 5 0,-1 16 0 0,0-13-29 15,1-3 8-15,-2 14 20 0,2-9-21 0,-2-1-15 16,1-3 40-16,3 1-10 0,-2 0 4 0,1 0-10 15,-4 13-1-15,2 0-24 0,-2-3 10 0,3-5 23 0,-1-5 2 16,1 0-9-16,-1 1-9 0,0-2-11 0,-2 13-20 16,1-8 9-16,1-3 27 0,0-1-10 0,0-1 8 15,2 1-7-15,-5 9 14 0,3-4-2 0,0-4-11 0,1 0-6 16,1-4 12-16,-1 4-8 0,0-4 19 0,-1 4-4 16,1 10-7-16,0-5-4 0,0-9 0 0,0 0 15 0,0 3-3 15,2 1 9-15,-4 10-13 0,2-8-5 0,1-2 9 16,-1-1-9-16,-1 13 4 0,2-11 3 0,0 0-13 15,0-3 11-15,-3 1 6 0,4 0-6 0,-2 1 5 16,-3 8-8-16,2 3-11 0,-3-2 18 0,2 0-2 0,-4-1-9 16,4-6 18-16,-5 7-2 0,5-1-14 0,-4-6 5 15,3-5-11-15,2 2 23 0,-3-4-6 0,3 2-4 16,-2-1-20-16,2 1 25 0,-1-1-9 0,1-2 5 0,0 2-6 16,-1 0-3-16,1 0 17 0,-2 1-4 0,1-3-5 15,1 3 1-15,0-1-6 0,-1 2 10 0,0-1 8 16,-4-1 6-16,4 1-11 0,-1-1 0 0,-5 8-18 0,4-1 18 15,0-6-7-15,4-2 1 0,-4 1-10 0,1-2 10 16,0 3-3-16,-2-2-4 0,3 0 0 0,-1-1 0 0,1-1-10 16,-1 1 20-16,2-2-8 0,-1 2-7 15,0-4 14-15,1 0-18 0,0-1 14 0,2-2-4 0,-2 2-5 16,1-3 0-16,1 2-8 0,-1-2 12 0,1-1-9 16,-1 3 13-16,1-2-4 0,-1 0 13 0,0 0-18 0,3-7 6 15,-5 15 7-15,4-8 1 0,-3 0-6 0,3 0-1 16,0 3 5-16,-2-3-4 0,2 3 4 0,0-4-14 0,-1 0-6 15,1 0 7-15,-3 5 2 0,2-3-3 16,-1-1 7-16,3-7-4 0,0 10-1 0,0-6 0 0,0-4 5 16,-3 9-5-16,3-9-4 0,-1 8 5 0,1-8-1 15,-1 8 7-15,1-8-10 0,-1 7 8 0,1-5-15 16,0-2 2-16,0 0 4 0,-3 12 0 0,3-12-3 16,-2 7-4-16,2-7 6 0,0 0 12 0,-2 10-11 0,2-10 1 15,2 9 4-15,-2-9-11 0,0 10-2 0,0-10 17 16,0 11-10-16,0-11-9 0,0 10 3 0,0-10-5 15,0 8 23-15,0-8-8 0,-2 9-11 0,2-9 19 0,0 0-7 16,-1 9-4-16,1-9 1 0,-2 7 3 0,2-7-14 16,0 0 15-16,0 0-3 0,0 0 4 0,1 10 4 15,-1-10-10-15,0 0-3 0,0 0-5 0,-1 8 7 0,1-8-3 16,0 0 7-16,-2 8 5 0,2-8-8 0,0 0 9 16,-4 9-9-16,4-9 4 0,-2 6-4 0,2-6 3 0,-3 7 3 15,3-7-4-15,-3 7-3 0,3-7 7 0,0 0-14 16,-3 6 2-16,3-6 2 0,-3 7 9 0,3-7-7 15,-2 7 2-15,2-7 3 0,-3 9-1 0,3-9 3 16,-2 5-8-16,2-5 8 0,-3 8-4 0,3-8-9 0,-2 9 14 16,2-9-7-16,-4 11-7 0,1-7 7 0,3-4 2 15,-2 10 1-15,2-10 7 0,-7 16-5 0,3-6-3 0,1-3-7 16,3-7 6-16,-6 17 3 0,3-7-4 16,-1 1-1-16,-3-2 8 0,5 2-5 0,-2 2 5 15,-2-1-15-15,1 0 12 0,1 0-6 0,1 2 3 0,-2 0 3 16,1-1 1-16,-2-1-9 0,2 0 13 0,0 1-9 0,0-4-4 15,0 2 13-15,0-3-15 0,3 0 9 0,-1-3-12 16,2-5 5-16,-3 12 9 0,3-12 0 0,-2 4-6 0,2-4 0 16,0 0-7-16,-5 9-6 0,5-9 0 15,0 0-3-15,-4 3-13 0,4-3 3 0,0 0-5 0,0 0-4 16,0 0-14-16,0 0-8 0,0 0-12 0,0 0 3 16,0 0-23-16,-5 5-11 0,5-5 6 0,0 0-25 0,0 0 19 15,0 0-47-15,0 0-8 0,0 0-362 0,0 0 172 16,15-31 116-16</inkml:trace>
  <inkml:trace contextRef="#ctx0" brushRef="#br0" timeOffset="45184.14">16024 10700 17 0,'0'0'71'0,"-11"-8"-18"0,11 8-6 0,0 0 22 16,-7-9-37-16,7 9 5 0,-6-9 23 0,6 9-22 0,-4-9-4 15,4 9-3-15,-3-11 9 0,3 11-13 0,0-11 19 16,0 11-17-16,-2-23 1 0,2 14-18 0,2-3 18 15,0 1-8-15,-3-1 1 0,0-1 8 0,-1 0-25 0,2-1-11 16,2-1 39-16,-4-1-18 0,1 0-22 0,0 1 18 16,1-4-4-16,0 1 21 0,2 1 0 0,1-2 1 15,-1 3-16-15,3-3-37 0,-3 1 15 0,1-2-24 0,1 3 67 16,1 0 9-16,-1-1-53 0,-1-2 32 0,1 1-2 16,6-10-9-16,-6 11 3 0,1-2-34 0,0 2 14 15,6-11 7-15,-4 12 33 0,-2 0 2 0,1 0-22 16,6-11-15-16,-5 5 5 0,2-5 12 0,-1 7 0 0,0 0 23 15,-4 9-5-15,2-2-13 0,-1 0-35 0,0-2 37 16,-1 4-70-16,0-2 81 0,-1 5-15 0,1-2-12 16,0 0-48-16,0 1 22 0,-1 0 60 0,-3 2-15 0,2 1-60 15,-2 7 7-15,4-10 55 0,-2 6-16 0,-2 4-60 16,3-10 79-16,-3 10-67 0,3-7 28 0,-3 4 60 16,1-1-60-16,-1 4-49 0,0 0 40 0,0 0-11 15,5-12 50-15,-2 9-31 0,-3 3-14 0,1-5 56 0,-1 5-45 16,0 0-4-16,0 0-5 0,1-7 46 0,-1 7-64 15,0 0 1-15,3-5 62 0,-3 5-54 0,0 0 39 16,2-5-9-16,-2 5-30 0,0 0 9 0,10-2 10 0,-10 2 0 16,8-2-16-16,-8 2 12 0,12-1 34 0,-6-1-47 15,-6 2 24-15,23-1 70 0,-7 1-78 0,0-1-17 0,5 0 3 16,-2 1 79-16,5 0-54 0,12-4 41 16,-5 4-5-16,-2 1-74 0,10 0 98 0,1-2-35 0,-1 2-64 15,1 3 46-15,-3-3 19 0,-6 1-57 0,-3-1 12 16,-2-1 52-16,12 4 1 0,-6-4-67 0,8 0 43 0,-2 7-4 15,0-6 27-15,-7 1-69 0,-3-3 68 0,12 4-8 16,-10 0 2-16,9 2 10 0,0-4-5 0,1 4-19 16,0-4-48-16,2 1 64 0,-3-1-71 0,4-1 34 15,-3 3-27-15,0-2-7 0,5 1 15 0,-1-4 46 0,1 1 16 16,2 2-63-16,1 2-1 0,-1-3 16 0,0 1-19 16,-1-1 53-16,-3 1-48 0,4-2 74 0,-5 2-77 0,0 1 16 15,0 0 13-15,0-4 46 0,-2 0-9 0,-3 6-64 16,2-3 24-16,-1-1 35 0,-4 4-48 0,5-1-3 15,1 0 52-15,0-1-47 0,-2-2 60 0,1 3-68 16,3 3-2-16,-4-1 52 0,1-3-60 0,0-2 84 0,2-1-25 16,-5 8 24-16,2-10-17 0,-1 9-17 0,-7-4-23 15,9-3 42-15,-7 1-60 0,5 3-26 0,0-2 23 0,1 2-4 16,-8-2-2-16,10 3 70 0,-3-6 19 0,-7 3-87 16,9 0 47-16,-3-2 6 0,-6 2-48 0,10-3 64 15,-3-1 6-15,-1 0-43 0,2 7 28 0,3-4-56 16,-2 2 1-16,-3-4 58 0,-4 2-9 0,8-1 11 0,-2 5-29 15,-2-7 12-15,2 5 17 0,-1-5-15 16,-5 4-64-16,-5-1 16 0,-3 2 61 0,14 0-33 0,-8 1-41 16,-3-2 12-16,12 1-13 0,-9 0 16 0,8-1 67 15,-7 0-55-15,5 2-17 0,-3-3 64 0,5 3-40 0,3-3 21 16,-8 0 23-16,8-3-7 0,2 3-5 0,-3 4-53 16,4-5 49-16,0 3-41 0,-4 2-11 0,6 4 44 0,-2-8 3 15,-1 3-29-15,-2-3-19 0,0 1 16 0,0-5 21 16,-2 4-23-16,1-5 40 0,-4 7-9 0,4-2-32 15,-5 6 35-15,0-12-8 0,-1 1-4 0,-5 5-25 16,-4 0 7-16,-1 3-3 0,0-6 3 0,12-2 24 0,-3 6-24 16,7-1 9-16,-3-3 24 0,5 8 4 0,-4-7-26 15,2 4 2-15,3-2-18 0,-3 2 10 0,1-2 23 16,2-6 11-16,-3 3-22 0,2 0 10 0,-3 3 7 0,-1-1-1 16,0 2-18-16,-8 2-2 0,-5 0-15 0,12 1-6 15,2-2 3-15,-1 8 35 0,-9-12 5 0,14 9-22 16,-2-2-6-16,-1-1-8 0,0 1 3 0,3-7 36 0,-2 1-9 15,3 7 9-15,-1-1-39 0,0 1 10 0,0 1-5 16,1 1 34-16,-4 5 0 0,2-6-28 0,-2 5 14 16,-2-10-5-16,1-2 14 0,-1-2-15 0,-1 4 13 15,-1 10-12-15,-7-4-3 0,-1-6-23 0,3 7 26 0,-6-6-9 16,-2-3-14-16,-2 2 23 0,-4-2 13 0,5 1-24 16,-4-2 1-16,5 0-6 0,-3 3 22 0,-1 0 21 15,-2-5-21-15,1-1-5 0,1 6-3 0,0-8 5 0,-4 3-21 16,1 1 36-16,0-1-39 0,0 3 42 0,-3 0-16 15,3-6-14-15,-3 2-12 0,-1 2 35 0,1 4-1 16,-4 0-6-16,4-6-20 0,-1-3 32 0,-1 2-14 0,-4-2-4 16,0 4-23-16,-1 2 10 0,-6 1-12 15,10-5 35-15,-6 8 0 0,1-6-8 0,-5 3 3 0,6 3 10 16,-4-1-1-16,2-1 4 0,-4-1-37 0,5 2 23 16,-5-2 7-16,2-8 6 0,-2 8-53 0,0 0 13 0,0 0 5 15,0 0 17-15,8 0 17 0,-8 0 0 0,0 0-28 16,4-2 8-16,-4 2 8 0,0 0-30 0,0 0 4 15,0 0 36-15,0 0-18 0,0 0-22 0,0 0 35 16,-7 13-16-16,5-8 18 0,-1-1-9 0,3-4-29 0,-5 7 13 16,-1 1-5-16,2-3-7 0,0 6 43 0,-1-3-43 15,-2-1 47-15,0 5-6 0,3-5-19 0,-3 6 30 0,1-4-67 16,-2 3 46-16,2-2-37 0,-1 0 26 16,1 1 3-16,1-1-16 0,-2 3 27 0,0-1 23 0,1 1-64 15,-1 1 21-15,-1 0 25 0,2-1-30 0,0 0 42 0,-1 0 21 16,1 1-78-16,0 1 21 0,-3-1 54 0,5 1-10 15,-2 2-54-15,-1-1 69 0,0 0-29 0,0 2 26 16,1 0-79-16,1-2 69 0,-4 15-26 0,4-9-14 16,-1 8-37-16,3-6 81 0,-2 1-25 0,5-7 33 0,-3 16-1 15,3-5-19-15,0-2 18 0,0 7-1 0,0 1-26 16,0-6 2-16,2 6 4 0,-2 1-14 0,1-3-41 16,-1-4 22-16,5 4 38 0,-10 3 4 0,5-9-13 0,-1 9-29 15,1-7 43-15,-2 5-53 0,0 0 44 0,-1 2 8 16,0-8-6-16,-3 7 3 0,2-3 3 0,-5 4-16 15,5-3 1-15,-4 4-2 0,0-5-12 0,3 1 13 0,-2-2 13 16,-2 6-34-16,2-8 22 0,-1 0-21 0,-1 3-5 16,1-1 28-16,4-4-13 0,-2 2 15 0,5-1-9 15,-5-6-15-15,2-2-30 0,-4 10-1 0,-1-2 50 0,3-1-12 16,-1-5-49-16,5 1 58 0,-2-4-18 16,0-2 12-16,0 3-18 0,-2 8 13 0,-1-5 20 0,1-3 1 15,-2 6-34-15,2-5 30 0,-1 0-23 0,3-3 28 0,1 1-18 16,-3-1 1-16,-4 9 7 0,4-3-9 0,-1-5 6 15,-1 8 1-15,2-6 0 0,0-4-10 0,1 0 9 16,-1 2 6-16,2-1-10 0,-2 1 4 0,2 1-5 16,4-1-4-16,-4 1-5 0,1-2 11 0,-3 11 5 0,1-4-12 15,1-4-5-15,1-2 3 0,1 1-4 0,-3-1 15 16,5 3 0-16,-4 9-6 0,2-4 3 0,0-5 5 0,2 0-6 16,-2-2 7-16,2 1-10 0,-5 10 6 0,3-2 1 15,-1-5 3-15,3-4-7 0,-4 11-6 0,1-6 7 16,3-1-3-16,-2-3-3 0,2-2 9 0,0 1 4 15,-4 0-1-15,4 4-2 0,-4-3-9 0,-1 11-4 0,5-6 14 16,-4-2 2-16,0-6-15 0,3 2 7 0,-4 1-11 16,3-2 5-16,-1 1 5 0,2-1-10 0,-2 0 9 15,3-1-4-15,-5 1 9 0,4 0-12 0,-1 0 4 16,-1-2 6-16,1 2-8 0,-2 0-2 0,-1 11 6 0,3-8-8 16,-3-2 2-16,3-3 5 0,-2 0-7 0,2 0-9 15,-1 1 25-15,-2-2 14 0,4 2-25 0,-4 2 5 0,2-3-10 16,-1-1 4-16,2 1-5 0,-4 0 10 0,3 2-7 15,-1-2 10-15,4 1-4 0,-3 1 8 0,-2 1-5 16,3-1-4-16,2 0-1 0,-4 0 6 0,2-2-12 16,1 4 8-16,-1-3-4 0,2-1 0 0,-4 3-5 0,4-2 20 15,-4 2-15-15,2-1-1 0,2-1-7 0,-1-2 8 16,-1 3-9-16,2-2-1 0,-2 0-4 0,-1 1-1 0,-1 0 8 16,4-1 9-16,0 0-9 0,-3 1 5 0,1 0-6 15,-2-2 2-15,1 2-4 0,2-1 12 0,-2 0-5 16,-3 0 2-16,4 0-1 0,-6 0 6 0,4 2-6 15,2-2-5-15,-5 0 0 0,3 0 7 0,-1-2-1 0,0 2 7 16,2-2-1-16,0 3-13 0,-2-3 2 0,1 0-3 16,2 2 5-16,0 0 6 0,-3-2 0 0,0 2 5 15,1-3-4-15,-1 2-3 0,5-1-7 0,-5 2 7 16,4-3-1-16,-1 0-3 0,1 3 8 0,1-1-1 0,-2-3-13 16,2 1 14-16,-2-2-5 0,2 3-12 0,0-4 8 15,0 0-10-15,-2 0 11 0,0 1 2 0,-3-2-3 0,4 2 3 16,1-4 1-16,-3 1 1 0,2-2-8 0,-1-1 6 15,0 0 6-15,0 4-4 0,-1-3-7 0,1-2 4 16,-2 4-3-16,0-2 10 0,-2-2-7 0,0 2-3 16,3 0 3-16,-1-4 4 0,0 2-20 0,0-3 26 0,2 2-4 15,-1-3-7-15,3-1 7 0,-5 5-10 0,2-4 6 16,3-1 8-16,-2 2-11 0,-2 2 9 0,4-3 16 16,0-1-13-16,-9 2-8 0,9-2-1 0,-8 0-3 0,1 0 0 15,7 0-2-15,-12-1 0 0,6 0 2 0,-6-2 2 16,1 1-5-16,-2 0 2 0,-1-1 9 0,-3 0-1 15,1 2-19-15,-1-2 25 0,0-1-11 0,-4-2 5 0,-1 4-3 16,4-1 2-16,-2-4-9 0,-12 0 5 0,-4 1 2 16,3-2-3-16,1 3 7 0,-4-1-8 0,3 1-8 15,-2-4 7-15,-2 5-6 0,1 0 13 0,4 3 0 16,-3-2-18-16,1-2 6 0,-3 2-2 0,6 3 11 0,-5-4-8 16,0 0 3-16,4 3-5 0,-5 0-3 0,0-3 11 15,-3 3-7-15,2-1 2 0,-2 0-2 0,-4-5 7 0,3 0-12 16,-3 2 12-16,0-5-12 0,1 3 14 0,-5 4-12 15,4-6-2-15,-6 2 14 0,1-3-12 0,1 2-5 16,1-1-2-16,-4 0-7 0,6 1 11 0,2 0 10 16,2 0-5-16,1 0-7 0,1 2-4 0,1 0 4 0,1 1 7 15,7 1-16-15,-2-2 14 0,-1 1 3 0,6 1-3 16,2-1-7-16,-9 3 7 0,6-4-5 0,-5 2 0 0,-1 1-1 16,3 0 13-16,-4-1-8 0,-2 1-1 0,-2-2-2 15,-1 1-13-15,-1-1 17 0,-2 0-14 0,-1 2-9 16,0-1 24-16,1-1-47 0,-4-2 15 0,1 4 0 15,1-1 38-15,3-1-14 0,4 0 8 0,-2-1 6 16,3 2-29-16,3-3 21 0,4 4 9 0,4 1 0 0,5 0-38 16,-1-1 38-16,-12-4-5 0,7 5 1 0,4-1-14 15,0 1 11-15,1 1-9 0,-13-3 28 0,1-1-8 16,5 2-8-16,1 0-50 0,-8-1 21 0,1 1 51 0,0-1-35 16,-2 1-4-16,1-1 11 0,0 0 22 0,-1 0-37 15,-3-1 44-15,2 1-3 0,1-1-10 0,3 0-14 0,-4-2-55 16,5 2 25-16,3-2 60 0,3 2-16 0,3 0-54 15,4 2 16-15,-1-2 60 0,-1 1-42 0,4-1-23 16,-4 0 17-16,2 1 45 0,-10-4-19 0,4 3 28 16,5 1-54-16,-10-3-20 0,-1 2 66 0,4-1-78 0,-4-1 40 15,6 3 46-15,0 0-58 0,-7 0 54 0,-3-4-56 16,-3 2-4-16,0 2 60 0,8 2-46 0,-4-4 37 0,-4 1 19 16,4-2-63-16,3 3-31 0,4-2 31 0,4 5 59 15,3-3-71-15,-1 0 71 0,0 1-9 0,2 0 9 16,-1 1-18-16,1-3 17 0,-2 0-82 0,1 1 17 15,-11-3 21-15,5 2-61 0,3 4 74 0,3-4 3 0,1 2 0 16,-1-3-60-16,1 3 43 0,-2 0 57 0,-1 0-12 16,1-2-49-16,-12-1 35 0,6 2 18 0,6-1-9 15,-10-1-23-15,5 0 18 0,4 1-16 0,-9-1 18 16,7 2 6-16,3 2-47 0,3-1 42 0,0-1 0 0,1 1-66 16,0-2-17-16,1 3 62 0,-1 2-37 0,0-4 44 15,3 0-30-15,-2 0 24 0,3 2 29 0,-1-1-8 16,1-2-19-16,-1 3 12 0,3 0-42 0,-3-1 48 0,2-1-2 15,-1 1 2-15,2 0-31 0,0 1 16 0,-4-1-32 16,2 1-4-16,-2 1 47 0,0 2-58 0,0-1 2 16,0 2 61-16,0-1-50 0,-3-2 37 0,5 1-38 0,-3 1 56 15,4-1-12-15,0 0-35 0,2 0-2 0,-3 0 43 16,1 2-72-16,3-2 48 0,0 0 27 0,-1 0-9 16,-1-2 1-16,1 2 6 0,0 0-11 0,3 0-18 0,0 0-42 15,-4-1 29-15,0 1 17 0,1 0 28 0,-1-2-19 16,-2 2 13-16,0-1-7 0,-1 2-21 0,0 1 24 15,-1-4-16-15,-2 4-62 0,-3-1 25 0,1 1 62 0,0-2-76 16,-3 0 8-16,1 0 12 0,-11 7-4 0,5-6-20 16,1-2 92-16,5 2-37 0,1-1-19 0,5-1 54 15,-2 3-22-15,2 0-55 0,-1-1 33 0,3-1-29 16,0 1 19-16,4 0-41 0,0 0 98 0,2-2 0 0,1 2-8 16,1-1 0-16,1 1-70 0,-4 0 68 0,4-1-66 15,-1 0 18-15,0 0 31 0,1 2 23 0,-1-4-55 16,1 2 7-16,0 0 49 0,0 0-74 0,-2-1 71 0,3 2-33 15,4-1-79-15,-14 0 65 0,9 0 8 0,-6-2 15 16,-1 2 35-16,-2 0-8 0,0-1-44 0,1 1 5 16,-1 0-24-16,2-1 46 0,0 2-52 0,-4-2-14 0,4 1 41 15,-1-1-11-15,3 1-11 0,1 0 41 0,-1-1 38 16,1 1-10-16,-3-2-26 0,1 1-31 0,2 2 12 16,1-1 11-16,0-1-18 0,3 1-25 0,-1-1 73 0,1 1-1 15,0 1-7-15,-4-3 2 0,5 2-24 0,-1-1-21 16,-2-1-42-16,2 2 62 0,-2-1-9 0,0-1 50 15,2 2-37-15,0-2 9 0,-1-1-44 0,1 3 54 0,-2-2-32 16,2 1 10-16,-1-1 29 0,2 2-36 0,-1-3-14 16,0 2 48-16,0 0-1 0,1 0-5 0,1 0-5 15,-1-1-34-15,2 1 38 0,-2 1-38 0,0-2 21 16,1 1 1-16,0 0-8 0,-1 0-9 0,1-1 37 0,0 1-40 16,-1-2 5-16,0 0 4 0,1 3 20 0,3 0 6 15,-6-4-7-15,1 1-15 0,5 3 19 0,-8-5-41 0,4 3 33 16,0 0-24-16,-1 0 21 0,5 2-7 0,-8-5-4 15,5 3-7-15,3 2 13 0,-12-7-10 0,7 4 21 16,0 1-6-16,0 0-24 0,5 2 8 0,-6-2 13 16,2-1-10-16,0 1-14 0,-1 0 21 0,1-1-7 0,4 3-8 15,-9-4 16-15,5 1-14 0,0 0 14 0,4 3 3 16,-7-1-1-16,3 0-17 0,4 1 5 0,-9-4-6 16,5 1-2-16,4 3 18 0,-8-3 9 0,3 1-9 0,1 1 0 15,4 1 3-15,-9-4-1 0,5 2 0 0,0-1-11 16,4 3 0-16,-8-5-7 0,3 3 12 0,1-1 0 15,-1 1-1-15,-5-5-7 0,6 6-34 0,-5-1-3 16,-2-4-7-16,0 3-34 0,2 1-21 0,-2 2-12 0,11 0-2 16,-26-3-28-16,13 2-7 0,1 7-414 0,-8-3 188 15,8-2 124-15</inkml:trace>
  <inkml:trace contextRef="#ctx0" brushRef="#br0" timeOffset="47037.01">17435 11040 87 0,'-3'-10'83'0,"3"10"-23"0,-3-9 2 0,3 9 9 15,-3-11 5-15,3 11-12 0,-4-7 13 0,3 5-16 0,1 2-18 16,0 0-16-16,-5-9 4 0,5 9-14 0,-4-5 18 16,4 5-16-16,0 0 7 0,-8-4 17 0,8 4-37 0,0 0 11 15,0 0-19-15,0 0 12 0,-17 9 17 16,13 0 0-16,-3 5-27 0,1 1 18 0,-4 11-18 0,1 1-1 16,-2 1 75-16,1 0 5 0,1 4-9 0,0 1-23 15,2 3 25-15,-3 3-5 0,3 0 7 0,-3 3-17 0,1-2-19 16,0 2-15-16,3 1 22 0,0 0-29 0,-1-2 7 15,2 4 10-15,-3-2-3 0,4 1-13 0,-2-1 2 16,2-2 10-16,-3 0-11 0,3-1 17 0,0-1-3 16,-3-2-9-16,0-3 10 0,-1 0-8 0,4-5 26 0,-4 3-6 15,1-9-15-15,2 6 14 0,-4-8-7 0,2 0-9 16,2-6 11-16,-1 0 1 0,-3-1-11 0,5-5-4 0,-2 1 6 16,4 1 13-16,-1-3-7 0,0 0-5 0,0-4-3 15,3-4-8-15,0 0-4 0,0 0 13 0,0 0-13 16,0 0-26-16,0 0-9 0,0 0-24 0,0 0-28 15,-6-21-28-15,6 21-24 0,5-17-4 0,-1 2-16 0,0 0-29 16,0 2-426-16,0-3 199 0,-2-2 132 0</inkml:trace>
  <inkml:trace contextRef="#ctx0" brushRef="#br0" timeOffset="48932.14">17330 10928 10 0,'2'-11'66'0,"-2"11"-4"0,0 0-16 15,5-8 0-15,-5 8 8 0,6-8 8 0,-1 6-25 16,5-4-2-16,3 3 4 0,3-2-9 0,0 2-10 0,-1 1-6 15,5-2 19-15,0 0-21 0,0 3 0 0,1-2 18 16,4 3-10-16,-3-3-8 0,14-1 12 0,-5 4-2 16,-5 0-7-16,-4 0-15 0,1-1-1 0,0 2 7 15,0-1 8-15,-1 3-6 0,1-4 4 0,0 5 2 16,-2-3-14-16,3 2 9 0,0-1 9 0,-1 1-15 0,13 1-7 16,-2 1 12-16,1-1 0 0,-6 0 1 0,6 0-6 0,0 0 1 15,1 1-6-15,-3 0-5 0,5-1 20 0,-10-1-1 16,9-1-12-16,0 4 3 0,-2-4-11 0,-6 3 6 15,-4-3 0-15,13 1-6 0,-8-2 1 0,-4 3 13 16,-2-3-2-16,-1 1-24 0,2-2 39 0,-1 2-25 0,1-1 13 16,13 3 63-16,-1-3-73 0,0 0-5 15,2 1 4-15,0 1-3 0,-2-3 13 0,2 1-5 0,-1 2-4 16,0-5 7-16,2 5 3 0,-2-1 0 0,3-1-2 0,-1-1-8 16,1 1 0-16,-2 2-7 0,0 0 2 0,-1-2 12 15,2 2-4-15,3-1 1 0,-5 0 17 0,0-1-23 16,-7 0 18-16,8 0-28 0,-10 0 15 0,8 1 2 15,0 1-4-15,-1-1-7 0,-2 1-48 0,0-3 58 16,7 2-2-16,0 0 2 0,-4 0-6 0,3 0 32 0,-2 1-19 16,1 0 5-16,-2-1 2 0,1 2-10 0,-7-3 2 15,-5 2-6-15,-3-3 4 0,14 2 1 0,-2 1 3 16,-6-3-2-16,-6 1-14 0,-1 0 10 0,-2 1-10 0,0-2 14 16,3 2-19-16,-1-2 17 0,1 3 16 0,-1-1-15 15,0 0-18-15,2-1 14 0,0 2-14 0,-2-2 14 16,3 2 10-16,10 1-25 0,-5 0 12 0,-5-2 10 0,9 2 2 15,-5-1-7-15,-6-2-18 0,-3 2 11 0,0-2 16 16,-1 2-18-16,3-1 22 0,-6 0-25 0,3 0-1 16,-3 0 14-16,-2-1 1 0,-3 0 5 0,2 0-16 0,-2 1 5 15,-2-1-12-15,-1-1 16 0,-8 0-11 0,13 0 6 16,-13 0 0-16,11 0-9 0,-4 0 19 0,-7 0-15 16,12-1 15-16,-12 1-1 0,12-2-18 0,-12 2 10 15,12-1 9-15,-12 1-18 0,8 0 9 0,-8 0 0 0,8-1 3 16,-8 1-6-16,0 0-3 0,12 0 9 0,-12 0-15 15,0 0 16-15,10-1-1 0,-10 1 12 0,0 0-7 0,7-2 8 16,-7 2-15-16,0 0-1 0,4 2 12 16,-4-2-19-16,0 0 13 0,6 1 13 0,-6-1-24 0,0 0 3 15,0 0 10-15,0 0-14 0,0 0-4 0,0 12 26 16,0-11 3-16,0-1-13 0,0 0-14 0,-3 13 5 0,0-8 57 16,0 0-37-16,1 3-25 0,-4 1 31 0,0 1-35 15,1 1-3-15,-3-3 67 0,2 4-62 16,1 0 23-16,-3 2 35 0,3-1 0 0,-2-4-16 0,0 11 3 15,1-8 16-15,-1 4-11 0,2-2 2 0,-4 14-1 0,3-8-16 16,1 2 4-16,-2-4 15 0,6 2-34 0,-3-2 5 16,3 0-4-16,-4 13 5 0,1-4-12 0,2-7 2 0,-2 1-32 15,0-1 62-15,1 0-9 0,-2 1-34 16,2-1-3-16,-5 11 10 0,1-3 34 0,-3 1 8 0,2-7-15 16,-1 6 6-16,-3-2-26 0,5-5 18 0,-1-1 10 15,1-4-10-15,-1 1 7 0,-1-1 6 0,3 3 15 0,-2-4-26 16,3-1-5-16,-1 5-16 0,-3-2 18 0,4 0 9 15,-2 0-4-15,1-1 6 0,1 2-14 0,-3-3 20 0,5 3-19 16,-3 0 15-16,2-1-5 0,0 0 15 16,0-1-9-16,1 1-5 0,-1-1 0 0,2 2-3 0,-1-1-1 15,-1 0 12-15,2 0-19 0,0 0 0 0,2 0 7 16,0 0-19-16,0-2 4 0,0 1-1 0,0-3 4 0,0 3-6 16,2 0 0-16,-2-2 6 0,0 0-5 0,1-2 2 15,0 0-5-15,-1 0 6 0,0-4-6 0,0 1-12 16,0-2 11-16,0-1-6 0,0-1-4 0,4 2 3 15,-4-3-5-15,0 2 9 0,0-6-3 0,0 9-9 0,0-9 16 16,-1 5-11-16,1-5 5 0,0 7 3 0,0-7-7 16,0 5 11-16,0-5 0 0,-4 4-6 0,4-4 0 15,-5 2-2-15,5-2 5 0,-9 2-8 0,2-4 1 16,1 2-7-16,6 0 7 0,-24-4 30 0,11-1-26 0,-3 1 3 16,1 1-2-16,-5-2-8 0,-15-2 9 0,-2 0-17 15,3-3 21-15,-6-1-12 0,-1 2-1 0,1-3 6 0,-4 6-11 16,3-4 5-16,-4 0-9 0,0-2 0 0,3 2 7 15,1 1-11-15,3 1 20 0,1 2-7 0,2-4-12 0,1 4 6 16,6 2-12-16,-4-5 9 0,-7 4 14 0,12-1-16 16,-4-1 6-16,-1-1 1 0,0 2 14 0,3 2-9 15,-6-4 1-15,1 0 2 0,0 0-14 0,0 0-4 16,-2 4 1-16,-2-2 14 0,2-2-1 0,-4 4-4 0,2 0-6 16,-3 0 8-16,0-4-1 0,0 2-14 0,-3 0 3 15,3-1 9-15,-1 0 7 0,-1 2-7 0,2 1-3 16,-2-1 6-16,3 2-12 0,-1-1 3 0,1 1 15 15,4-2-17-15,-1-1 19 0,0 3 1 0,1-3-28 0,4 0 19 16,0 1 12-16,4 5-11 0,6-3-12 0,-12-2-4 16,5 1 19-16,2 3-9 0,3 0 6 0,-14 0-8 0,-1-1-5 15,-1-1 9-15,3 0 13 0,-2-2-20 0,-3 1 12 16,3 1-5-16,-5-1 10 0,4 3 5 0,2 1-21 16,-5-2-5-16,5 0 9 0,-1 2-11 0,3-5 6 15,8 5 29-15,4-4-30 0,4 3 1 0,-1 1 16 0,2-2 11 16,1 2-1-16,1-1-32 0,4 0 36 0,0 1-5 15,2 0-9-15,-3 0 5 0,4-3 10 0,0 3-28 16,0-2 4-16,0 0-9 0,0 2 28 0,2-3-11 0,-1 3-11 16,2-1 23-16,1 0-26 0,-2 0 22 0,2-1-11 15,-6 0 5-15,-3 2 0 0,3-3-9 0,-3 2 15 16,1 1-18-16,-2-2 29 0,0 0-24 0,-1 1 24 16,3-2-21-16,-2 4 4 0,7-2 17 0,-1 1-7 0,2 0-5 15,2-1-20-15,-1 1 19 0,1-2-9 0,1 4 9 16,5-2 5-16,-12 0 4 0,5-2 0 0,7 2 0 15,-8 0 0-15,4 2-25 0,4-2 15 0,0 0 0 0,-10 1-2 16,10-1 4-16,-8 1 1 0,6 1 6 0,2-2-18 16,0 0 4-16,-8 0-3 0,8 0 1 0,-5 1 9 0,5-1-7 15,-8-1 12-15,8 1-19 0,-7 0 18 0,7 0-6 16,-8 1 4-16,4-1-14 0,-2 1 7 0,6-1 7 16,-9 0-5-16,9 0 0 0,-9 0 1 0,5 0-9 15,4 0-5-15,-11 1 0 0,11-1 26 0,-7-2-7 0,7 2 3 16,-5 1-18-16,5-1 15 0,0 0 0 0,-8 0-18 15,8 0 4-15,0 0-7 0,-7-1 6 0,7 1-20 16,0 0-31-16,-5 2-30 0,5-2-18 0,0 0-40 16,0 0-3-16,-13 10-53 0,9-8-402 0,4-2 200 0,-13 16 134 15</inkml:trace>
  <inkml:trace contextRef="#ctx0" brushRef="#br0" timeOffset="49666.8">18374 12671 132 0,'0'-7'135'0,"-4"-6"-36"0,1 3 5 0,-2 1-13 0,-2 2 0 16,-1-3 2-16,-1 4-10 0,-2-2-20 0,-1 3-9 16,-2 2-17-16,0 0-7 0,-2 0 44 0,2 2-46 15,-4 1 51-15,1 1-33 0,2 2 2 0,-2 0-14 16,-2 0-1-16,4 5 5 0,-3-2-20 0,1 2 14 0,-5 7 31 16,3-5-5-16,5 2-27 0,3-1 21 0,-1 0-20 0,2 2 8 15,-3-1-3-15,6 2 8 0,-1 0-27 0,-2 0 16 16,5 2 10-16,-2 2-13 0,0 8-3 0,-1-7 0 15,2 0-6-15,2-2 5 0,1 0-5 0,2 0 3 16,0-1-3-16,2 2 3 0,0-3-16 0,-2 2 3 0,5-3-11 16,1 1 22-16,1-1-6 0,2-1-2 15,1 0-10-15,1-1-2 0,0-1 12 0,2-1-4 0,0-1-6 16,4 1 10-16,-3-1-10 0,2-2 2 0,2 1-7 0,-2-3 14 16,3 0 0-16,-1-3-22 0,0 0 19 0,0 1 3 15,-2-2-7-15,2-1-13 0,-2 1 1 0,2-2-28 16,-1 1 11-16,-1-1-9 0,1-2 12 0,-3 1-35 0,0 0 2 15,-3-1-26-15,-10 3-23 0,20-5-25 16,-13 3-12-16,0-5-17 0,-7 7-346 0,0 0 167 0,0 0 112 16</inkml:trace>
  <inkml:trace contextRef="#ctx0" brushRef="#br0" timeOffset="50235.51">18500 12801 9 0,'0'0'99'0,"0"-9"5"0,0 9-29 0,0 0-5 0,0 0-8 15,-3-3 26-15,3 3-30 0,0 0-7 0,0 0 18 16,0 0-4-16,-4 22-11 0,4-15 17 0,0 8-25 15,-3-5-2-15,3 6 3 0,-1-1-7 0,1 4-18 0,-3-3 22 16,1 0-21-16,0 1-10 0,2-1 15 0,-2-1-17 16,2 0 5-16,0-1-4 0,-1-1-13 0,0 0-6 15,0-4 28-15,2 0-21 0,-1-2 1 0,0 0 23 16,0-7-5-16,-1 10-7 0,1-10 24 0,0 0-10 0,0 0 9 16,0 0 18-16,-3 5-9 0,3-5-13 0,0 0 16 15,0 0-22-15,0 0 22 0,0 0-9 0,0 0 8 16,1-27-15-16,-2 13-1 0,2 1-11 0,-2-2-3 0,2-1-1 15,1-3 6-15,0-1 3 0,-1 1-9 0,5-13-10 16,0 3-28-16,-1-3 23 0,1 3-11 0,0 3 10 16,5 1-4-16,-6 3 2 0,1 4 2 0,1 4 2 0,-3-1-41 15,3 2 53-15,1 2-16 0,-2-1-7 0,2 3 22 16,-1 1 1-16,3-1-24 0,-1 2 9 0,-3-1-14 16,2 3-4-16,1 1 14 0,0 0 13 0,2 0 11 0,-3 4-58 15,-1 0 53-15,1 0-13 0,0 0-22 0,-3 3 25 16,5-1-51-16,-3 5 20 0,1-3 27 0,-1 4-15 15,-2 0 19-15,-3 1 11 0,1-1-28 0,-2-2 4 16,-2 3 5-16,1-9-22 0,-1 18 35 0,-2-7 7 0,-1 0-9 16,-2 0-2-16,-2 0-5 0,3-2 9 0,-1 3-20 15,-5-4 32-15,3 1 5 0,1-1-20 0,0 1-16 16,0-2 20-16,2-2-22 0,-2-2-4 0,1 1-36 0,6-4-18 16,-14 12-14-16,8-9-4 0,6-3-21 0,-9 3-312 15,9-3 140-15,-8 4 94 0</inkml:trace>
  <inkml:trace contextRef="#ctx0" brushRef="#br0" timeOffset="50749.04">18971 12645 25 0,'0'0'96'0,"0"0"-17"0,0 0 1 16,0 0-11-16,-4-4 22 0,4 4-16 0,0 0-17 0,0 0 5 16,-7 10 16-16,4-6-7 0,0 1 4 0,-2 6-37 15,-2-2-4-15,3 1 12 0,0 1-1 0,1 2 10 16,1 1-20-16,-3 1 4 0,3 0-8 0,0-1 12 15,-1-2-5-15,1 5-22 0,2-4 5 0,-3 3 18 0,6 1-19 16,-3 0 8-16,0-2 2 0,0 0-9 0,4 0 11 16,-1-2-9-16,1-1-8 0,1 0-7 0,1-2 23 0,1 0-6 15,0-3-13-15,0 0-8 0,-1 1 9 0,5-3 1 16,-3-1 8-16,-1 3-6 0,1-5-10 0,1-1-4 16,-3 1 9-16,-6-2 2 0,11-2 3 0,4 1-26 15,-4-1 21-15,0-2-4 0,0 1-16 0,-1-2 23 0,1-2 2 16,0 0 16-16,-1 0-7 0,-1-3 21 0,1 0 4 15,-2 1 12-15,0-3-12 0,-1-1-8 0,0-1 4 16,-5 0-7-16,5-2 2 0,-4 0-4 16,-1-2-8-16,0 0 0 0,0-2-2 0,-1 1-15 0,0-1 17 0,-1 1-10 15,2 2 2-15,-2 0-15 0,0 1 3 0,3 1 3 16,-2 3-4-16,-1 1 11 0,0 3-10 0,2 0-44 0,-1 3-21 16,0 1-20-16,-1 4 7 0,0 0-24 0,4-9-30 15,-4 9-19-15,0 0-10 0,0 0-436 0,0 0 195 16,0 0 132-16</inkml:trace>
  <inkml:trace contextRef="#ctx0" brushRef="#br0" timeOffset="52300.1">19426 12987 50 0,'0'0'68'0,"0"0"-3"0,0 0-12 15,0 0 8-15,-4-11 5 0,4 11-15 0,0 0-6 16,0 0 20-16,-1-12-3 0,1 12-2 0,0 0 7 16,1-10 8-16,-1 10-22 0,0 0 6 0,0-11-4 15,0 11 24-15,2-6-27 0,-2 6-2 0,2-7 10 0,-2 7-6 16,0 0 3-16,0-8 12 0,0 8-12 0,0 0 1 15,0 0-14-15,0 0 10 0,0 0-10 0,0 0 7 0,0 0-10 16,-2-10-7-16,2 10-8 0,0 0 3 0,0 0-11 16,0 0 13-16,0 0-2 0,0 0-15 0,0 0 5 15,0 0 12-15,0 0-12 0,0 0 11 0,0 0-11 16,-4 25 6-16,0-13 5 0,1-6 5 0,1 5-6 16,0-1-9-16,-1 1-13 0,1 2 15 0,0-1-4 0,-4 2-3 15,5-4 3-15,-1 2-2 0,-2 1-2 0,3-2-10 0,-1 1 5 16,1 1 18-16,-3-1-11 0,2-3-10 0,-1 1-8 15,3-1 13-15,-3 1-3 0,1 2-11 0,2-4 3 16,-1 1 2-16,-3-1-1 0,1 1 9 0,0-2 0 16,-1 1-9-16,2-3 9 0,0 3-12 0,2-8 1 15,-6 9 8-15,4-5-11 0,0 1 19 0,2-5-15 0,-3 7-1 16,3-7 11-16,0 0-8 0,-4 8 14 0,4-8 3 0,-2 5 2 16,2-5-3-16,0 0 1 0,0 0-6 15,0 0 8-15,0 0-18 0,0 0 7 0,0 0 5 0,0 0 0 16,0 0 3-16,0 0-5 0,0 0-3 0,0 0 4 15,0 0-2-15,-3-25 3 0,3 25-3 0,1-12 0 0,-1 5-1 16,-1-7 8-16,1 0-4 0,3 1-9 0,-2-2 0 16,-1-1 4-16,1 0 1 0,3 2-10 0,-3-2 3 15,-1 2 0-15,3 1 5 0,-2 0-8 0,0-1-1 16,2 3-1-16,0 1-6 0,-1 0 4 0,-1 2 8 0,1 1-20 16,-2 7 11-16,0-13 6 0,0 13 1 0,2-9-3 15,0 5-3-15,-2 4 4 0,2-11-1 0,-2 11-4 16,1-6 5-16,-1 6-11 0,0 0 17 0,2-12-7 0,-2 12-3 15,2-5-2-15,-2 5-3 0,0 0 9 0,0 0-10 16,3-9 1-16,-3 9 1 0,0 0 5 0,0 0 4 16,0 0-9-16,0 0 1 0,0 0-3 0,0 0-2 0,0 0 5 15,0 0 0-15,0 0 1 0,0 0-3 0,0 0 14 16,0 0-10-16,1 23 10 0,-1-23 6 0,-1 13-10 16,1-1-4-16,-4-1 10 0,1 0 2 0,3 2-17 15,-1 0 9-15,-1 0-4 0,0-1-1 0,0 0 10 0,0 2-17 16,-3-2 5-16,2 1 0 0,0-2 7 0,0 3 11 15,0-2-22-15,0-1 11 0,0 0 5 0,3-3-11 0,-3 1 6 16,1-3 0-16,2-6 1 0,-4 11 2 0,4-11-8 16,-2 10 7-16,1-6-4 0,1-4-15 0,-3 8 17 15,3-8-7-15,0 7 10 0,0-7-10 0,-3 8 20 16,3-8-16-16,0 0 2 0,-1 9-7 0,1-9 7 16,0 0 14-16,-2 7-10 0,2-7 0 0,0 0-5 0,0 0-1 15,-2 8 9-15,2-8-11 0,0 0 9 0,0 0-7 0,0 0-3 16,0 0 8-16,0 0-15 0,-3 7 6 15,3-7-29-15,0 0-5 0,0 0-20 0,0 0-13 0,0 0-22 16,0 0-44-16,0 0 13 0,0 0-22 0,0 0-19 16,0 0-446-16,0 0 204 0,0 0 136 0</inkml:trace>
  <inkml:trace contextRef="#ctx0" brushRef="#br0" timeOffset="55202">17775 11333 59 0,'0'0'61'16,"6"-5"-3"-16,-6 5-17 0,0 0 20 0,0 0-16 0,0 0-7 15,9-7 4-15,-9 7-3 0,0 0-3 0,0 0 1 16,5-10 25-16,-5 10-23 0,0 0 18 0,7-7-23 16,-7 7 0-16,0-7 27 0,0 7-11 0,0 0-38 15,-2-10 22-15,2 10-7 0,0 0 7 0,0-9 11 0,0 9 4 16,0 0-5-16,-2-10-8 0,2 10-8 0,0 0-27 15,-4-8 38-15,4 8-7 0,-4-7 6 0,4 7-26 16,-6-5 6-16,6 5-26 0,-8-5 13 0,8 5 26 0,-9 0 13 16,9 0-30-16,-14-3 20 0,7 3-4 0,7 0-18 15,-19 3-18-15,8 0 40 0,2-2-30 0,-3 1 34 16,3 2-9-16,-2 0-10 0,3 3 17 0,-2-3 0 0,2 0-16 16,1 5-3-16,2-3 11 0,-3 3 3 15,5-1-5-15,-4 1-5 0,1 1 7 0,-2 2-5 0,2-3 10 16,2 4-6-16,-3-2-8 0,4-1 1 0,-1 2-8 15,-2-1 13-15,2 3-16 0,0-2 2 0,1 3 6 0,1-2 4 16,-2 3-15-16,1-2 1 0,1-1 3 0,-2 3-2 16,4-2 6-16,0-2-15 0,0-1 1 0,0 3 5 0,0-2-6 15,2-2 1-15,3 1-3 0,-3 1 8 16,-1-1 8-16,3-2 2 0,-2-2-5 0,2 0-3 0,0 3-3 16,1-4 20-16,-2-1-20 0,-1 1-8 0,2-1 1 15,4-1-1-15,-4 2 3 0,2-2 3 0,0 0 8 0,0 0-11 16,-6-4 16-16,10 6-7 0,-5-5-1 0,0 2-11 15,9-1 5-15,-8-1-8 0,-6-1-6 16,21 1 1-16,-11-1-28 0,-1 0 0 0,0 0-8 16,-9 0-19-16,0 0-29 0,19-1 7 0,-19 1-10 0,12-3-12 15,-12 3-10-15,14-9-7 0,-10 9-315 0,-4 0 149 16,0 0 98-16</inkml:trace>
  <inkml:trace contextRef="#ctx0" brushRef="#br0" timeOffset="55692.18">17949 11455 7 0,'0'0'94'0,"0"0"6"0,0-12-9 16,0 12-33-16,0 0 13 0,0 0-10 0,-5-9 1 0,5 9-13 15,0 0-7-15,0 0-4 0,0 0 8 0,-16 0 19 16,16 0-41-16,0 0 10 0,-11 12 11 0,11-12-29 0,-12 12 20 16,10-5-6-16,-3 3 18 0,1-5-32 0,4-5 4 15,-7 20 3-15,5-9-7 0,-3-3 7 0,2 4 1 16,1 3-16-16,-1-1 5 0,1-5-18 0,0 4 25 16,0-2-2-16,0 1-6 0,4 0-6 0,-2-4-1 0,0-1 6 15,0-7-12-15,1 12 2 0,0-8 7 0,-1-4 10 16,5 11-5-16,2-5-7 0,-1 2 11 0,1-3-22 0,-4-1 0 15,4 0-7-15,-1-2 25 0,-6-2 4 16,12 2-37-16,-12-2-7 0,13 0 51 0,-7 0-4 0,-6 0 32 16,14-3-49-16,-5-1 16 0,-3 2-11 0,3-6-9 15,-2 4 4-15,-5-1 15 0,-2 5-1 0,8-13 5 0,-6 2-5 16,1 1 16-16,2-2-1 0,-4 2 3 0,0-4-23 16,-1 5 27-16,0-4-6 0,-1 1-13 15,0-4-11-15,0 3 1 0,-3 0 8 0,1 1-28 0,1 0 21 16,-2 3 1-16,1 0-12 0,1 1 7 0,-3 5 2 0,2-3-9 15,3 6 3-15,-9-5-8 0,9 5-25 0,-7-3 45 16,7 3-22-16,0 0-18 0,-15-1-15 0,15 1 1 0,0 0-24 16,0 0 10-16,-20 6-47 0,15-2-1 0,5-4-326 15,-8 11 143-15,8-11 94 0</inkml:trace>
  <inkml:trace contextRef="#ctx0" brushRef="#br0" timeOffset="56551.95">18096 11416 54 0,'0'0'77'0,"13"-1"5"0,-13 1-5 0,20 2-11 15,-10-2-2-15,9 10 38 0,-8-4-58 16,-1-3-1-16,3 3 19 0,-6-1-21 0,2 8 3 16,0-1-9-16,-1 1 3 0,-2-4-15 0,1 3-2 15,-4-3 11-15,2 5 1 0,-1-3-22 0,-2-1 11 0,1 2 26 16,0-3-30-16,-2-2-7 0,2 4 17 0,-3 1 0 16,1-4-20-16,0 1 19 0,-1-9-37 0,0 17 32 15,0-10-12-15,-1-2-2 0,1-5 1 0,-1 13-12 0,1-6 9 16,0-1 18-16,0-6-24 0,-1 8 4 0,1-8 15 15,0 9-15-15,-2-6 12 0,2-3 8 0,-2 6-4 16,2-6-10-16,0 0 14 0,0 0-1 0,-13 0-5 0,10 0-4 16,3 0 1-16,0 0 19 0,-11-6-23 0,11 6 16 15,-8-6-6-15,8 6-8 0,-4-8 19 0,2-2-24 16,-1 3 11-16,1-8 4 0,2 6 2 0,2-4 1 16,3-2-13-16,-1-1-5 0,4 2-4 0,0 1-6 0,2-1-35 15,-1-2 22-15,0 2 3 0,1 5-3 0,-2-3-21 16,2-2 8-16,-1 4-17 0,0 3 32 0,1-5 4 0,-1 8-11 15,1-1 10-15,-2-3 7 0,-1 3-14 0,-7 5 12 16,16-4-13-16,-16 4-3 0,13 0 31 0,-13 0-28 16,0 0-14-16,16 2 12 0,-7 7 22 0,-9-9 6 15,12 7-10-15,-6 0 11 0,-1 2-10 0,3-5 14 0,-8-4-12 16,9 7 16-16,-9-7-44 0,6 10 30 0,1-1-13 16,-2 0 5-16,1-1 10 0,0-1-12 0,0-2 16 15,-2 0-29-15,-1-1 23 0,-3-4 7 0,0 0-28 16,13 8 13-16,-13-8-5 0,13 0 21 0,-13 0-32 15,11 0 29-15,-11 0-12 0,0 0-17 0,22-5 14 0,-13 0 4 16,-1 3 7-16,-8 2 20 0,12-8-35 0,-12 8 20 0,12-9-8 16,-6 4-9-16,1-2 5 0,0-1-1 0,-2 1-3 15,-5 7 7-15,5-11 3 0,-5 11 21 0,3-9 15 16,-3 9-21-16,0 0-14 0,0-13 32 0,0 13-2 16,0 0-23-16,0 0 11 0,-4-15-10 0,4 15-17 0,-4-9 24 15,4 9-33-15,0 0 22 0,-7-8-11 0,-1 8 27 16,8 0-3-16,-10-5-3 0,10 5-6 0,-10 0-18 15,10 0 22-15,-12 4 15 0,2-3-14 0,2 4 15 0,2-3-17 16,-3 4 8-16,0 1 2 0,1 2-35 0,-1 1 10 16,6 2-12-16,-4 2 14 0,2-3 24 0,1 2-7 15,0 2-19-15,-3-1 11 0,5 0-8 0,0-1 16 0,-1-1-20 16,2 2 13-16,0-2 2 0,-1 1-10 0,2-1-5 16,0-3 0-16,0 0 23 0,0-1-12 0,0-8-2 0,2 11-3 15,-1-5-11-15,2 0 18 0,-3-6-5 16,2 9 3-16,-2-9-17 0,3 8 16 0,1-5-3 0,-4-3-14 15,7 4 19-15,-7-4-39 0,9 7 14 0,-5-7-20 16,-4 0-14-16,0 0-2 0,14 2-42 0,-14-2 0 0,0 0-39 16,13 0-319-16,-13 0 150 0,0 0 100 0</inkml:trace>
  <inkml:trace contextRef="#ctx0" brushRef="#br0" timeOffset="56944.09">18809 11656 12 0,'1'-8'111'15,"-1"8"-9"-15,0 0-14 0,0 0 19 0,0 0-9 16,0 0-28-16,0 0 19 0,0 0-13 0,0 0 0 16,0 0 8-16,-6 30-21 0,6-21-17 0,-3 2 29 0,2 1-28 15,-2 0 7-15,2 3-16 0,-1-4 19 0,-4 2-15 16,5 2-9-16,-3-1-20 0,0 0 32 0,1-3-8 15,-1 3-19-15,0-3 12 0,3 2-2 0,-2-4-7 16,3 0 3-16,-1-5-12 0,1-4 12 0,-4 10-24 0,4-10 4 16,-1 8-16-16,1-8-15 0,0 0-24 0,0 0-36 15,0 0-9-15,-2 11-355 0,2-11 151 0,0 0 100 16</inkml:trace>
  <inkml:trace contextRef="#ctx0" brushRef="#br0" timeOffset="57916.06">19334 11013 4 0,'0'0'93'0,"-4"-12"-1"15,4 12-64-15,0 0 53 0,-4-9 15 0,4 9-28 16,-2-7-1-16,2 7 6 0,0 0-79 0,0 0 74 0,-4-4-17 16,4 4-17-16,0 0 1 0,-4-3 0 0,4 3-22 15,0 0 9-15,0 0-1 0,0 0-5 16,0 0-4-16,0 0 37 0,-5 18-35 0,5-11 3 0,-1-1 8 16,1-6 11-16,-2 19-33 0,-1-5 15 0,3-1-10 0,-2 0-9 15,0 1 28-15,1 3 25 0,-3 0-3 0,0-1 4 16,0 2-20-16,1 0-16 0,-1 3 23 0,-2-1-5 15,1 11 12-15,-3-7-10 0,1 4-7 0,2-9 28 16,-2 2-10-16,1 11 3 0,-2-10-24 0,3-3-4 16,1 1 8-16,-1-3 2 0,1 2-1 0,1 0-14 0,0-2 13 15,-1 3-14-15,1-1-2 0,1 0-5 0,-1 1 5 16,1-2 2-16,-1 2-1 0,0-3-8 0,-1 1 4 0,1 1 1 16,-1 0 5-16,0 0 1 0,2-2-3 0,-3 0-26 15,2 2 26-15,-3-4-12 0,2 2 15 0,1-1-9 16,0 1 5-16,1-2-3 0,0 0 8 0,-3 0 7 0,5-1-22 15,-3 0 17-15,2 1-16 0,-2-3 8 0,3 2-9 16,0-3 10-16,-2 2-3 0,3-2-12 0,-6-1 18 16,5 1-1-16,0 1-8 0,0-1 15 0,-1 1-7 15,1-3-6-15,-2 4 13 0,-2-2 9 0,3 1-7 0,-1 0-4 16,-2-3-9-16,1 2-3 0,1-2 12 0,-2 0-8 16,4 0 1-16,-5 2 18 0,4-4-19 0,-1 1 16 0,2-8-8 15,-2 9-7-15,2-9 6 0,-2 8-10 0,2-8-4 16,-2 9 11-16,2-9 3 0,-1 9-5 0,1-9-5 15,-2 8-9-15,2-8 15 0,-1 10 3 0,1-10-13 0,0 7 9 16,0-7-7-16,0 0 3 0,-1 12 1 16,1-12-6-16,-3 7 6 0,3-7-7 0,0 0-4 0,0 10 4 15,0-10-4-15,0 0 2 0,1 8-2 0,-1-8-10 16,0 0 16-16,0 0 4 0,-1 10-14 0,1-10 4 0,0 0-8 16,1 8 8-16,-1-8-3 0,0 0 4 0,0 7 6 15,0-7-6-15,0 0 0 0,0 0 3 0,4 6-6 16,-4-6-3-16,0 0-8 0,0 0-4 0,0 0-22 0,0 0-12 15,0 0-33-15,0 0-29 0,0 0-25 0,11-22-27 16,-10 10-31-16,-1-3-498 0,0 15 230 0,0-16 154 16</inkml:trace>
  <inkml:trace contextRef="#ctx0" brushRef="#br0" timeOffset="58923.53">19742 11422 7 0,'-4'-7'77'0,"1"2"26"0,-2-2-9 15,5 7-19-15,-10-7 1 0,10 7-13 0,-12-6 11 16,7 4-18-16,-6 4 3 0,11-2 9 0,-23 0-11 0,13 3-17 16,-2-2 15-16,-1 3 3 0,2 2-24 0,-2 1-1 15,2 3 28-15,-1 2-35 0,-8 6 9 0,9-2 2 16,-1-3 0-16,-3 8 3 0,2-5-6 0,6 0 8 15,1-2-13-15,-2 0-26 0,-1 0 24 0,3-2 9 0,2 5-7 16,-1-3-24-16,1 1 5 0,1 2 10 0,1-2-3 16,2 1-3-16,-2-1 10 0,2-1-6 0,0 1-5 15,2-1 3-15,2-2-22 0,-6 1 10 0,7-1-3 0,-1-1 4 16,-1-1 8-16,5 0-4 0,-1-3-21 0,-2 2 14 16,2-4 9-16,0 0-34 0,2 0 8 0,1 0 13 15,-2-4-15-15,0 2 0 0,4-2-9 0,-2-1 19 16,1 0-20-16,-2 0 17 0,4-4 15 0,-4 3-21 0,2-2 18 15,-2-3-39-15,1 2 18 0,2-3 17 0,-2 3-1 16,-1-3 6-16,0 0 4 0,-1-1-12 0,1 0 0 16,-1-1-22-16,1 0 28 0,-2-3-11 0,0 3 24 0,1-2-12 15,-3 2-16-15,0 1 12 0,1-3 5 0,-3 1 3 16,0 6 2-16,0-5 6 0,-2 3-3 0,-1 6-2 0,3-9 18 16,-3 9-14-16,0-6 11 0,0 6 7 0,0 0-37 15,0-12 6-15,0 12 28 0,0 0-11 0,0 0-12 16,-4-5 0-16,4 5 20 0,0 0-4 0,0 0-21 15,0 0 12-15,0 0-8 0,0 0 10 0,-11 12-3 16,9-7-27-16,0-1 30 0,2-4-4 0,-2 10 4 0,-1-5-12 16,1 3 2-16,-1 1-10 0,1 2-3 0,-4 0-7 15,1-2 18-15,4 0 5 0,1-1-27 0,-1 0 39 0,1 0-14 16,0-3-11-16,0 1 2 0,0 1-16 0,1 0 25 16,-1-7-3-16,1 10-3 0,2-5 17 0,-1 0 6 15,1-1-18-15,2 2 10 0,2-2-18 0,2 2 4 16,-3-2-4-16,1 0-10 0,0-1 18 0,-2-2-18 0,2 1 14 15,-3-1 13-15,4-1-24 0,-3 0 19 0,-5 0-7 16,11-3-15-16,-6 2 14 0,0-2 14 0,1 0-13 16,-2-1-10-16,3-3 3 0,-2-3 16 0,0 3-8 0,-1-5-2 15,2 0-3-15,-6-1 6 0,2 1 4 0,1-2 1 16,-2 5-8-16,-1-3 10 0,0-2 7 0,0 6-12 16,-1-1 9-16,1 9-1 0,-3-13 2 0,1 8-9 0,2 5-2 15,-3-11 14-15,-2 8 7 0,5 3-9 0,-7-6-12 16,0 0-2-16,1 3 0 0,6 3 11 0,-14-3-9 15,9 3-3-15,5 0 13 0,0 0-34 0,-16 3-36 16,7 0 0-16,9-3-25 0,-15 0-25 0,8 2-14 0,-1 5-361 16,8-7 161-16,-12 5 106 0</inkml:trace>
  <inkml:trace contextRef="#ctx0" brushRef="#br0" timeOffset="59449.05">19955 11614 71 0,'9'-3'103'0,"1"-2"-22"15,0 5 4-15,-1 2 13 0,-1-1-22 0,0 0-1 0,-8-1-16 16,12 4 21-16,-1 0 1 0,0 1-17 16,-5 2-9-16,3 0-6 0,-2 0 9 0,-1 0-19 0,-1 1-8 15,0 0 2-15,-3-2 12 0,-1 3-9 0,-1-1-5 16,1 0-42-16,1-1 42 0,-2 4-3 0,0 0 5 16,0 1-23-16,0 0 8 0,0 1 9 0,-3-1-24 0,2-3 7 15,-3 3 17-15,1-3-6 0,1 0-24 0,-1 2 22 0,-1-5-6 16,-1 0-2-16,3 0 0 0,-1 0-14 15,3-6 14-15,-6 10-19 0,3-9 22 0,-1 1-3 0,1 1-29 16,0 0 33-16,3-3-8 0,0 0 6 0,-11 3-3 16,7-4-11-16,4 1 21 0,-8-3-25 0,8 3 8 0,-6-6 11 15,4 4-4-15,-3-4-10 0,5 1 4 0,-2 0-15 16,-1-7 1-16,2 6-2 0,2-2 2 0,0-5 15 0,2-2-10 16,0 2 7-16,2 0 5 0,2-1-8 15,0-3-25-15,0 1 1 0,7-11 26 0,-2 15-31 0,-1-6 2 16,1-5 22-16,0 7-7 0,-2 1-6 0,-2 5-8 15,2 1 2-15,0 0 17 0,-3 0-25 0,0 6 26 0,1-3 7 16,-1-3-23-16,-7 9 15 0,0 0-20 0,17-8 18 16,-17 8-8-16,8-3-25 0,-8 3 0 0,10-5 18 15,-10 5-36-15,6-5-16 0,-6 5-249 0,0 0 108 16,0 0 72-16</inkml:trace>
  <inkml:trace contextRef="#ctx0" brushRef="#br0" timeOffset="59954.96">20230 11647 49 0,'0'0'60'0,"5"7"15"16,-5-7-17-16,6 5-13 0,-6-5-12 0,11 5 10 15,-11-5 5-15,7 3-14 0,-7-3 0 0,0 0 7 16,14 1-7-16,-14-1 3 0,0 0-6 0,17-3-17 16,-17 3 18-16,0 0-25 0,11-5 48 0,-11 5-19 0,0 0-13 15,12-9 4-15,-12 9-7 0,9-11 9 0,-5 6-23 16,-4 5 7-16,7-10 53 0,-7 10-46 0,5-8 2 16,-5 8-19-16,5-13 11 0,-5 13-14 0,6-15-2 0,-6 15 31 15,1-10-3-15,-1 10-24 0,0 0-10 0,0 0 42 16,0 0-15-16,-7-11-10 0,7 11 30 0,0 0-11 15,-8-4-3-15,8 4-4 0,-12 1 5 0,12-1 13 0,-13 6-33 16,7-2 24-16,-4 0-22 0,2 3-2 0,-1-1 6 16,3 6-24-16,-2-1 25 0,-2 1 9 0,1-1-4 15,1 1-21-15,2 0 32 0,-2-1-23 0,2 2 1 16,1 0 22-16,1-1-18 0,-1-1 3 0,1 2-23 0,4-4 29 16,-2 1-21-16,1-3 17 0,1-7-7 0,1 16 1 15,-1-10 10-15,2 1-6 0,-2-7-6 0,5 16 2 16,-1-8-3-16,0 1-6 0,-2-2 5 0,5 0 5 0,-2-1-5 15,1 0 2-15,-2 0 10 0,2-1-11 0,-2-2-24 16,-4-3 23-16,9 6-17 0,-4-3-5 0,-5-3 2 16,7 6-1-16,-2-5-12 0,-5-1-20 0,0 0-10 15,9 8 5-15,-9-8-15 0,0 0-31 0,12 2-25 0,-12-2-250 16,3 0 125-16,-3 0 82 0</inkml:trace>
  <inkml:trace contextRef="#ctx0" brushRef="#br0" timeOffset="60341.11">20349 11893 30 0,'0'0'91'0,"11"0"1"0,-11 0-25 16,0 0-3-16,0 0 4 0,18 0 6 0,-14 1-12 0,-4-1-7 15,0 0-18-15,0 0 4 0,11 6-8 0,-11-6 1 16,3 4 5-16,-3-4 15 0,0 0-22 0,5 7-2 0,-5-7-3 15,0 0 26-15,-4 10-22 0,4-10 2 0,-4 9-13 16,4-9 22-16,-7 7 4 0,1 0-46 0,0 0 39 0,-2-1-36 16,1 1 5-16,-2 0 24 0,4-2-7 15,-2-1-10-15,0 2-11 0,2 1 1 0,5-7 6 16,-9 5 11-16,9-5-19 0,-7 6 22 0,7-6-7 0,-5 6 17 16,5-6-10-16,-2 6 1 0,2-6-10 0,0 0 7 0,0 0-13 15,0 0 18-15,0 0-12 0,10 12 0 0,-6-10-5 16,-4-2 7-16,9 3 11 0,-9-3-9 0,12 1-12 15,-4 0 23-15,-8-1-17 0,22 0 15 0,-12 2-1 16,2-4-35-16,1 4 24 0,-4-2-6 0,-1 0-2 0,1 0-4 16,-9 0 2-16,14 0-10 0,-7 0 0 0,-7 0-39 15,10 0-15-15,-10 0-4 0,0 0-6 0,0 0-18 0,16 0-1 16,-16 0-37-16,7-3-298 0,-7 3 139 16,0 0 94-16</inkml:trace>
  <inkml:trace contextRef="#ctx0" brushRef="#br0" timeOffset="61632.09">16750 9893 143 0,'-6'-10'148'0,"3"8"-58"0,3 2 33 0,0 0-26 0,-5-5 9 16,5 5-1-16,0 0-41 0,0 0 25 0,0 0-4 16,0 0-10-16,-11 18-4 0,8-7-5 0,2 3 10 0,0 0-23 15,-3 1 6-15,1 0 3 0,3 2-10 16,-2 0 8-16,0 0-19 0,1 1 4 0,1 2 12 0,-2-1-20 15,1 1-2-15,0-1-3 0,0 2-6 0,1-3 2 16,-1 2-2-16,1-2-13 0,1 2 17 0,-1-3-10 0,-1 0-7 16,1-2 16-16,-2 0-17 0,1 1-1 0,2-4-9 15,-1-2 11-15,0-3-8 0,0 1 17 0,0-8-9 16,0 11 14-16,0-11-22 0,0 8-1 0,0-8-1 0,0 0-18 16,0 9-22-16,0-9-20 0,0 0-15 0,0 0 2 15,0 0-11-15,0 0-3 0,0 0-20 0,0 0-7 16,0 0-8-16,0 0-356 0,0 0 159 0,0 0 104 0</inkml:trace>
  <inkml:trace contextRef="#ctx0" brushRef="#br0" timeOffset="62022.93">16578 10092 32 0,'-5'-17'85'0,"2"3"3"0,3-2-21 0,0 2-10 0,1-3 8 16,1 5 12-16,3-2-27 0,0 1 7 0,1 2-9 15,2-2 25-15,0 3-20 0,4 0-22 0,-1-2 9 16,0 1-31-16,1 3 5 0,2 1 13 0,-3 1-11 16,5 0 17-16,-4 3 11 0,1-2-33 0,-13 5-3 15,19-3 1-15,-19 3-11 0,22 6 31 0,-12-1-29 0,0 1 16 16,-1 2 11-16,-1 2 13 0,1 0-25 0,-1 2-6 16,-5 2 2-16,6-1 8 0,-2 4 3 0,-2 0 5 0,3 0-18 15,-2 1 2-15,0 9-12 0,1-3 17 0,-2-2-12 16,-3-4 14-16,0 0-2 0,0-1-11 0,-3 3-13 15,1-3 14-15,0 0-10 0,-1 1 25 0,-3-2 22 0,1 1-29 16,-1 0 4-16,-2-3 1 0,2 0-4 0,-6-2 21 16,4 1-14-16,-3-4-6 0,0 1 20 0,1 0 15 15,-1-2-30-15,0-2 11 0,-2-1-15 0,0 1 4 16,1 0-12-16,-3-3 9 0,3-1-11 0,-4-2 25 0,3 2-26 16,0-1 13-16,0-1-12 0,2 0 9 0,9 0-17 15,-20-3-32-15,11 0 0 0,1 1-17 0,8 2-9 0,-14-2 2 16,14 2-4-16,0 0-5 0,-14-6-38 0,14 6-13 15,-3-4-281-15,3 4 132 0,0 0 88 0</inkml:trace>
  <inkml:trace contextRef="#ctx0" brushRef="#br0" timeOffset="62500.94">16987 10127 34 0,'0'0'97'0,"6"-13"13"0,-6 13-83 0,0 0 51 15,5-8-10-15,-5 8-15 0,0 0 1 0,0 0-3 0,0 0-18 16,0 0 35-16,0 0-17 0,0 0-1 15,0 0-22-15,9 25 16 0,-9-17-17 0,0 4 8 0,-3 1 5 16,1 1-25-16,-2 1-6 0,2-1 20 0,2 1-29 16,0 0 26-16,0-1-12 0,0 0 7 0,0 1-14 15,0-1 0-15,5-1-3 0,-2-1 10 0,3-3 12 16,-1 3-38-16,0 1 15 0,0-4 28 0,0 1-20 0,0-1-8 16,1-1 21-16,0 1-1 0,3-3-18 0,-1-1 50 15,-1-1-66-15,-1 0 16 0,1-3 4 0,-1-1-26 0,-6 0 8 16,15 0 14-16,-4 0-12 0,-1-4 3 0,-4 1 12 15,5-3-30-15,-1 1 39 0,0-2-12 0,-1-1 20 0,0-1-9 16,1 2-9-16,-4-5 20 0,2 0 4 16,-3 0-21-16,3-1 20 0,-2-2-11 0,-2 0 10 0,0 0-8 15,-1-4-3-15,-2 4 2 0,0-2-3 0,-1 0-2 16,0 3 7-16,0-3-12 0,0 1-4 0,0 3-5 0,0-3 10 16,0 5-16-16,0 11-20 0,-1-16-35 0,1 16-4 15,1-13-16-15,-1 13-14 0,0-5-19 0,0 5-267 16,0 0 128-16,0 0 84 0</inkml:trace>
  <inkml:trace contextRef="#ctx0" brushRef="#br0" timeOffset="63509">17585 10181 51 0,'-10'-7'91'0,"10"7"-17"0,-12-10-8 0,4 7 1 16,8 3-10-16,-18-5 9 0,9 5 14 0,9 0-38 15,-17 3 3-15,5-1-4 0,2 3 16 0,-2 2-20 0,4-2 21 16,-2 0-20-16,-1 2 3 0,3 1 0 0,-3 0-15 16,3 2 18-16,0-1-13 0,1 2-36 0,-1 1 15 15,0-1 11-15,5 0 6 0,-3 1-7 0,3 0 13 16,1 3-24-16,0-4-4 0,2 0 2 0,-2 1-19 0,2-2 15 15,3 2-9-15,0-2 9 0,0 0 2 0,1-1-28 16,-1-2 27-16,-3-7-25 0,6 12 6 0,-1-7-4 0,-5-5-15 16,8 4 16-16,-8-4-4 0,10 5 5 15,-10-5 7-15,10 1-2 0,-10-1-32 0,0 0 23 0,17-2 21 16,-17 2-8-16,9-6 0 0,-9 6 24 0,13-11-14 16,-7 3-6-16,0 0 20 0,1-2-4 0,-3-1-11 0,3 0 6 15,-4 0-14-15,3-2 2 0,-3-1 18 0,2 1-15 16,1-3 16-16,-3 4-14 0,1-2-1 0,-1 0 20 15,3 1-5-15,-2 3-2 0,0 1 8 0,2-1-28 16,-4 2 33-16,-2 8-25 0,7-14 3 0,-7 14-14 0,4-12 17 16,-4 12-2-16,2-7 7 0,-2 7-14 0,0 0-2 15,4-3 27-15,-4 3-4 0,0 0 1 0,0 0-25 0,0 0 25 16,0 0-14-16,0 0-13 0,18 22 13 16,-15-13 18-16,2 0-6 0,-2 2-12 0,3-1-7 0,-4 2 19 15,2-2 4-15,-2 3-39 0,2-2 31 0,-1 2-14 16,-2-2 3-16,6 1 5 0,-4 0 14 0,0-2-15 0,0 1-20 15,-1 0 30-15,3-4-7 0,-5-7-29 0,5 13 36 16,-1-9-7-16,0 1-1 0,0-2 4 0,-4-3-14 16,14 9 5-16,-7-5 18 0,-7-4-29 0,15 4 25 15,-7-4-16-15,4 1-2 0,-12-1-21 0,19-1 17 0,-7-2 26 16,-1 2-14-16,1-3 0 0,-1-1-25 0,2 0 19 16,-4 0-14-16,2-4-5 0,-1 2 35 0,1-4-33 0,-2-3 28 15,1 2 6-15,-1-2 21 0,-1-1-22 0,7-8-10 16,-4-2 7-16,-2 5 0 0,3-6 3 0,-4-1 6 15,-1-2-31-15,-3 5 14 0,0 2 18 0,1 2-36 16,-1-1 16-16,-3-1-3 0,-1 1-9 0,0 1 10 0,0 3 5 16,-1-4-7-16,-1 4-11 0,0 0 12 0,-3 5 0 15,1 0 5-15,0 2-13 0,-1 3 30 0,1-3-10 16,0 7-16-16,-1-1 11 0,5 4-12 0,0 0 8 16,0 0 18-16,0 0-19 0,-24 16 0 0,21-4 9 0,-4 1-14 15,4-1 12-15,2 5-21 0,0 3 8 0,-1-2 20 16,2 4 14-16,2-1-46 0,-2 2 27 0,0 10-31 0,1 2 37 15,0-2-29-15,1-6 6 0,-2-3-10 0,-2-2 11 16,9 7 24-16,-6-5-16 0,0-5 5 0,0-1-3 0,-2-2 12 16,4-1-2-16,1 0 5 0,1-4-30 15,-1-1 1-15,1 2 16 0,2-2 20 0,1-2-28 16,-2-2 27-16,2 2-32 0,1-4 15 0,-3 1-17 0,2-2-2 16,-2-3 0-16,-1 2 7 0,-5-2-35 0,15 0-3 0,-15 0 7 15,0 0-40-15,15-2 3 0,-15 2-10 0,13-3-5 16,-9-1-34-16,1 1-248 0,-5 3 123 0,0 0 80 15</inkml:trace>
  <inkml:trace contextRef="#ctx0" brushRef="#br0" timeOffset="65343.74">18547 10108 54 0,'0'0'54'0,"4"-8"-4"16,-4 8-6-16,0 0 0 0,0 0 8 0,0 0-19 15,-4-14 11-15,4 14 19 0,0 0-16 0,0 0-10 0,-8-11-15 16,8 11 42-16,0 0 2 0,0 0-32 0,-8-6-6 16,8 6 22-16,-6-2-14 0,6 2 12 0,0 0 14 15,-13 2-39-15,13-2 17 0,-15 6-33 0,5-3 8 0,1 2 1 16,-1 1 32-16,-2 3-23 0,2-4 25 0,0 3-1 15,-2 2-14-15,2 1-4 0,-2 1-4 0,1-1-2 16,1 0 8-16,-1 4 9 0,1-2-11 0,1 3-11 0,0-2-7 16,1 1 7-16,1 2-17 0,1-3 24 0,0 1-2 15,3 1-18-15,-1 1-7 0,1-3 13 0,2-1 6 16,1 0-19-16,4 1 30 0,-3-2-16 0,2 0 1 16,2-2 1-16,0 2-17 0,3-3-1 0,0-1-8 0,-1 0 3 15,3-2-12-15,2 2-2 0,-2-1 28 0,1-2-4 16,2-1-23-16,0-1-2 0,-1 1-7 0,3-4 11 0,-2 1 1 15,2-1-20-15,-2 1 19 0,-13-1-22 16,28 1-6-16,-17 1-5 0,1-4 17 0,1 1-12 0,2-3-2 16,-2 0 5-16,-1 0 22 0,0 1 4 0,1-3-47 15,-2-1 46-15,0 0 2 0,1-2-20 0,-4-1 23 0,2 0-6 16,0 1 0-16,-3 0 15 0,0-4-20 0,-1 5 19 16,0-2 0-16,-1-2 9 0,0 2 5 0,-1-1-14 15,-2 1 6-15,-2 10 4 0,3-17-4 0,-3 9-1 16,0 8 10-16,4-19-4 0,-4 13 20 0,0 6-30 0,0 0 15 15,-1-16-1-15,1 16-7 0,-2-7 14 0,2 7 7 16,-2-5-9-16,2 5 9 0,0 0 7 0,0 0-29 16,0 0 17-16,0 0-21 0,0 0 23 0,0 0-18 0,0 0-11 15,-19 17 6-15,16-11 26 0,-1 4 1 0,0 1-36 16,3-2 10-16,-3 4 0 0,3-4 20 0,0-1-6 16,-1 4 20-16,0-2-1 0,0-2-21 0,4 3-13 0,0 1-33 15,0-3 60-15,-2-9-18 0,3 16-8 0,3-7 29 16,-2 0-19-16,2-4-4 0,3 2 14 0,-3-2 12 15,2-2-11-15,3 1-25 0,1-1 12 0,-4-2-5 0,3 0 6 16,-5 0-16-16,3-1 25 0,-9 0-49 0,19-5 42 16,-8 2 11-16,0 1-9 0,-1-3-18 0,-1-2-2 15,-1 2 26-15,1-2-15 0,-1 1 20 0,-2-5-25 0,-2 3 10 16,1-3-20-16,0 0 13 0,-2-1 26 0,-1 0 3 16,1-3-23-16,-2 2 17 0,-2 0-8 0,1-1-23 15,0-1 17-15,-4 3-6 0,3-2-12 0,-3 1 10 16,-1 4 20-16,1 0-11 0,-1 1-13 0,0 1 12 0,0 1 16 15,-3 1-17-15,8 5 17 0,-10-6-9 0,5 6-9 16,5 0 9-16,-12-3-7 0,12 3-35 0,-13 3 22 16,6-3-7-16,7 0 14 0,-16 7-2 0,6-2-29 0,4 0-2 15,-2 2 9-15,-3-2-38 0,11-5-4 0,-7 13-23 16,3-9-8-16,4-4-16 0,-4 12-272 0,4-7 127 0,0-5 84 16</inkml:trace>
  <inkml:trace contextRef="#ctx0" brushRef="#br0" timeOffset="66214.27">19037 10195 47 0,'12'-5'93'0,"0"2"2"0,2-2-23 16,-4 4 33-16,2-2-40 0,-1 3 44 0,-11 0-64 0,21 0 24 15,-10 0-13-15,-2 3 14 0,2-1-13 0,-2 3-5 16,0 0-13-16,-2 4 19 0,4-4-40 0,-2 4 22 16,-1-1 8-16,2 1-8 0,-3 0-4 0,-2 0-12 15,2 3-1-15,2-2-8 0,-4-1 11 0,1 3-22 0,-3 0 15 16,1 0-4-16,-2-2 5 0,0 2 4 0,0 0-16 15,2-2-8-15,-3-1 0 0,0-1 26 0,-1 0-9 0,0-8-19 16,-1 14 9-16,1-7 3 0,0-7 0 0,-2 13 5 16,-1-8 7-16,3-5-23 0,-5 11 5 0,3-6 6 15,2-5 12-15,-6 7 10 0,4-1-19 0,2-6 27 16,-8 5-3-16,8-5-18 0,-9 1-9 0,9-1-14 16,0 0 26-16,0 0 1 0,-15-6 1 0,10 3-17 0,5 3 6 15,-8-8-7-15,2 1 8 0,1-2 0 0,2-1-17 16,0-2 2-16,1 0 5 0,3-1 5 0,2-3-17 15,-1 0-19-15,4 0 22 0,0-1-22 0,1 0-24 0,1 0 18 16,2 3 11-16,-1-1-1 0,3 1-6 0,-2 1 29 16,0 1-2-16,-1-3-27 0,-1 6 6 0,3 0 10 0,-3 2-1 15,4-1 11-15,-3 3-14 0,2 0 12 16,-3 0-8-16,1 3 21 0,-2 0-26 0,-7 2-68 0,14 0 91 16,-14 0-3-16,16 0-13 0,-16 0 22 0,16 5-2 15,-8 0-7-15,1-1-10 0,0 0 15 0,-1 2-9 0,0 1 3 16,-1-2-12-16,-1 0 18 0,-1 0-1 0,-1 0-8 15,0 0 6-15,1-2 2 0,0 5 4 0,-1-3-24 0,0 1 10 16,0-2 35-16,1 0-47 0,-5-4 22 0,9 6-2 16,-5-3 3-16,-4-3-13 0,9 4-6 0,-3-2 5 15,-6-2 7-15,11 2 0 0,-4-2 2 0,-7 0-12 16,11-1 20-16,-11 1-7 0,17-5-12 0,-5 0 27 16,-3 1-1-16,0 1-18 0,1-4-15 0,-1 1 30 0,-1 1 13 15,-1-2-31-15,-2 0 5 0,1 0 7 0,-1-3 13 16,-1 1 2-16,1 1-15 0,-2 2 35 0,-2 0-7 15,-1 6-14-15,1-10 14 0,-1 10-9 0,0 0 3 0,-5-16 1 16,0 11-5-16,5 5 7 0,-9-3-16 0,9 3 0 16,-10 0 10-16,10 0-14 0,-16 5-3 0,4 1 7 0,2 1-14 15,-2-1 24-15,3 6-10 0,0-2 8 0,-2 5-2 16,5-3-27-16,-4 3 10 0,4 1 8 0,0-1-2 16,3 2 6-16,2-1-11 0,-2-1 5 0,2 0-4 15,1 1 12-15,-1-3-22 0,2 1 6 0,0-2-8 0,1 0 7 16,0 0 4-16,1-2-6 0,1 0 5 0,3-3 5 15,-2 2-2-15,1-5-5 0,1 0 10 0,1-1 0 0,-3 1-11 16,5-1-8-16,-2 0 10 0,1-2 1 16,-2 0-15-16,1-1-5 0,-8 0-61 0,14-1 42 15,-7 0-19-15,-7 1-7 0,12-3-16 0,-12 3-25 0,17-8 5 16,-11 6-19-16,0-2-25 0,-6 4-325 0,10-4 154 0,-10 4 104 16</inkml:trace>
  <inkml:trace contextRef="#ctx0" brushRef="#br0" timeOffset="70466.08">16304 14642 4 0,'0'0'92'0,"3"-3"20"0,-3 3-32 0,1-6 10 16,-1 6-35-16,0 0 1 0,0 0-1 0,0 0 22 16,0 0-23-16,-5 14-7 0,0 0 15 0,1-3-12 0,1 3-48 15,-2 1 68-15,0 3-62 0,0 0 22 0,-4 11-21 16,4-4 45-16,1-4-42 0,-3 10 11 0,3-6-6 0,0-5 28 15,0 0-47-15,2 1 46 0,0-3-28 0,0 1 14 16,-1-2-15-16,2 1 2 0,0 1 10 0,1-5 14 16,-2 1-9-16,4-1 2 0,-4-3-4 0,2 1-25 15,0-5 29-15,-2 0-11 0,2-2-6 0,0-2 14 0,0 0-9 16,-2-2-23-16,2 3-18 0,0-4 13 0,0 0 7 16,0 0-13-16,0 0 34 0,-1-11-62 0,2 3 49 15,-1 1-3-15,2-4-26 0,0-5-54 0,2 2 86 0,0-4-51 16,5-11 41-16,-4 0 19 0,0 6-5 0,3-6-42 15,1-5 38-15,0 2-10 0,1 4-12 0,-2 8 19 16,-1 1-14-16,2 3 3 0,-1 2 11 0,0-3-15 0,3-7 3 16,-1 8-5-16,-2 5 29 0,2-2-22 0,-2 0 17 15,6-6-23-15,-3 12-22 0,-2-4 9 0,-1 9 30 16,3 2 7-16,-2 1-3 0,0 0-26 0,4 1-18 0,0 2 12 16,-1 2 27-16,1-3-17 0,-2 7 5 0,0-1 6 15,-2 2-17-15,-1 1 26 0,-2 1-41 0,0 2 2 16,-2 2 23-16,-2 2 13 0,-2-1 29 0,0 4-64 0,0-1 1 15,-3 11 5-15,0-8-8 0,1-3 17 0,-2-3 30 16,0-1-35-16,2 2 35 0,-2-4-8 0,1 3-8 16,2-7 6-16,-1 3-29 0,-1-1 42 0,0-7-17 15,1 6-22-15,-3-7 35 0,5-1-6 0,0-1-18 0,0 1 24 16,0-3-33-16,0-1-4 0,0 0 25 0,0 0 6 16,0 0-33-16,0 0-8 0,10-13 56 0,-6 3 2 15,0 0-56-15,-1-2 5 0,3-1 29 0,0-3 7 0,-1-2-43 16,5-7 57-16,-2 3-9 0,5-8-18 0,-6 8 11 15,2-8-10-15,2 10 10 0,-4 3-13 0,1 0-16 16,6-5 17-16,-1-5 2 0,0 6-1 0,-2 11-7 0,-2-4 18 16,0 5-21-16,1-2-22 0,0 4 36 0,1 4-25 15,-1 1 0-15,0 2 35 0,3 2-12 0,-2 3 0 16,1 1 9-16,1 2-35 0,-2 1 9 0,1 2 21 16,2 1-29-16,1 9 19 0,-2-6-17 0,-4 2 35 0,-4 1-29 15,-2-1 36-15,3 1-42 0,-1 0 28 0,-3 1-9 16,0-2-1-16,-2 3 40 0,-4-2-33 0,3 2-18 15,-2-3 16-15,0 1 0 0,-1-3 30 0,1 6-21 0,-1-7-1 16,1-2 13-16,0 4-14 0,-1-5-1 0,1 3-3 16,1-2 25-16,-1 0-4 0,-2-1-21 0,5-3-5 15,-1-1-12-15,1 1-31 0,-3-2 25 0,3-6-25 0,-1 11-10 16,1-7-15-16,1 0-24 0,-1 0-262 0,0-4 117 16,0 0 80-16</inkml:trace>
  <inkml:trace contextRef="#ctx0" brushRef="#br0" timeOffset="70876.92">17044 14886 4 0,'0'-4'102'0,"0"4"-21"15,0 0-21-15,0 0 13 0,0 0-7 0,0 0 21 0,0 0-46 16,-5 14 13-16,2-3-11 0,-1 0 1 0,1 1-9 16,-1-1 20-16,1 6-33 0,0-3 25 0,0 2-42 15,0 1 27-15,3-4-2 0,-2 3-13 0,1-3 17 16,1 3 9-16,1 3-11 0,1-4 6 0,2-4-27 0,-2 3-11 16,0-7 9-16,3 5 27 0,4 0-31 0,-3-7 3 15,0-4 3-15,-1 1 12 0,-1-2-7 0,2 2-15 0,-1 0-6 16,0-5 15-16,2 3-14 0,1-4 26 15,4 0-3-15,-4 0-4 0,2-1 5 0,0-3 32 0,-2-3-44 16,0 1 13-16,-1-2 10 0,1-2 12 0,-1-1-2 16,0 0-99-16,-2-3 71 0,-1 1-49 0,1 0 35 0,-3 0 48 15,-3-1-51-15,2 3 48 0,-2-5-95 0,0 4 13 16,-4 5 66-16,0 0 9 0,-2-1-77 0,0 4 15 16,-1 3 10-16,-1-2 49 0,1 3-74 0,1 3 51 15,-2 1-21-15,1 1-28 0,0 0-23 0,3 1-16 0,-5 3-309 16,2 5 128-16,1-5 86 0</inkml:trace>
  <inkml:trace contextRef="#ctx0" brushRef="#br0" timeOffset="71228.97">17390 14661 96 0,'3'-2'111'0,"1"5"-5"0,-4-3-33 15,7 14 32-15,-3-3-37 0,0 3-21 0,0 5 11 0,-2 1 31 16,1 2 7-16,-2 11 0 0,4 4-41 0,-5-2-20 15,2-6 35-15,-2 8-4 0,-2-1-30 0,-3 3-13 16,1-9 19-16,2-6-14 0,-1 9 16 0,-2-3 5 0,1-7-9 16,2-3 0-16,-1-7-31 0,-2 6 21 0,1-6-7 15,2 6-25-15,1-8-10 0,-3-1 3 0,-1-1-14 16,3-2-23-16,-2-2-10 0,4-5-12 0,-3 2-12 0,3-2-6 16,-5-2-23-16,2-1-239 0,3 3 116 0,-5-14 76 15</inkml:trace>
  <inkml:trace contextRef="#ctx0" brushRef="#br0" timeOffset="71868.13">17305 15027 32 0,'5'-12'69'0,"1"1"17"0,2 1-15 16,1 3-23-16,4-1 0 0,-1 1-1 0,6 0 3 16,-2 1-6-16,2-1-14 0,1 2 5 0,10-4-4 15,-9 1-9-15,1 3 12 0,-6-2-20 0,15-4-7 16,-3 0 10-16,-4 1-2 0,-7 1 6 0,-2-1-13 0,9-7-2 15,-1 1 6-15,-5 3-9 0,-7-1 18 0,3 2-18 16,5-10 6-16,-5 7-6 0,-3 3 13 0,-4-2-25 16,0 0 11-16,1-3 2 0,-4 0 1 0,1 4 3 15,-1-2-8-15,-3 1 5 0,0 0-6 0,-3 2 8 0,3 0-7 16,-2 2-1-16,0 0 7 0,-4 5 15 0,2-2-12 16,-1 2-3-16,5 5-6 0,0 0 16 0,-13 6 7 0,13-6 1 15,-9 7-30-15,4-3-5 0,2 1 21 0,-3 3-3 16,0 2-75-16,1 1 78 0,2 4 2 0,-2-1-6 15,-1 3 22-15,3 1-16 0,1 3-1 0,-9 6 2 16,8 0-8-16,0 6-11 0,-1-2 15 0,-1-7 9 0,-1 6-20 16,2-5 2-16,0-5 16 0,-1 0 5 0,2-1-5 15,-4 13-2-15,0-8-20 0,4-5 8 0,-1 1-6 0,0-4 2 16,0-3 25-16,0 1-15 0,-2-4-7 16,5 5 17-16,-1-5-9 0,0-2 8 0,-1-2-14 0,2 9 11 15,1-7-17-15,0-5 43 0,-1 0-34 0,-1 1 7 16,2-1-2-16,-3 6 22 0,3 0 3 0,-1-9-15 0,2 0 16 15,2 0-12-15,-3 0 5 0,0 0-22 0,0 0-3 16,5-3 8-16,-3-2-8 0,2 0-2 0,2-5 26 16,-2 1-3-16,1-1-20 0,0-4-20 0,1 2-31 15,1-4 70-15,8-7-64 0,-7 3 1 0,0 1-16 0,4-5 38 16,1-1-29-16,-3 7 73 0,2 0-5 0,-2 4-17 16,-4 3 18-16,4 3-21 0,0-3 28 0,-3 4-6 0,3 0-70 15,-1 0 65-15,-1 7-2 0,-2-3-66 0,-6 3 14 16,14 3 8-16,-8 0 20 0,3 2-20 0,2 3 11 15,-3 5-3-15,-1-1-6 0,1 2 39 0,-3-2-16 16,0 1 11-16,-2 4 35 0,1-2-21 0,-1 2-22 0,0-4 18 16,0 7-7-16,-2-3 1 0,-1 4 11 0,0-8-14 15,0 4 18-15,0-6-19 0,0 2 7 0,0-1 8 16,-3-1-22-16,3 6 15 0,2-6-5 0,-4-7-8 16,2 13-14-16,3-6-21 0,-3 2 9 0,4-8-37 0,-4-5-17 15,-4 7-34-15,8-3-284 0,-4-4 131 0,0 0 88 16</inkml:trace>
  <inkml:trace contextRef="#ctx0" brushRef="#br0" timeOffset="72659.45">17944 15086 33 0,'0'0'92'0,"-4"-6"-2"0,4 6-9 0,0 0-19 0,5-6-2 15,-5 6-10-15,5-5-23 0,-1 2 17 0,1-1-1 16,-1 0-1-16,3-2-12 0,2 0 11 0,-1-2-10 16,1 2-18-16,-1-1 15 0,-2-1-5 0,1-1-6 15,0-3-11-15,-3 3 2 0,4-4-6 0,-3 1 8 0,0 0-4 16,-3-2 8-16,1 1 7 0,1-1-13 0,-3 2 8 0,2-1-2 16,-2 6 6-16,-2-3-14 0,0 1 22 0,1 2-22 15,0 2 14-15,-2 2 6 0,2 1 4 0,-2-3-11 16,-1 3 18-16,2 0-25 0,-2 2 25 0,-1-3-10 15,0 6 10-15,4-3-56 0,-9 2 24 0,5 1 14 0,-3 5-37 16,1 1 22-16,-2 1 22 0,0 1 12 0,3 1-13 16,0 1-36-16,1 0 39 0,0 3 11 15,1-2-26-15,0 2 34 0,-2 0-12 0,4 3 1 0,-2-1-9 16,1 1-9-16,2-4 2 0,-2-1 10 0,4 2-35 0,0-1 16 16,1-1-1-16,-1-2-1 0,3 3 16 0,-2-6-20 15,1 2 16-15,1-2 7 0,1 5-12 0,2-9-17 0,1 2 17 16,-1 4 1-16,2-9-13 0,1-1 0 0,-2-1 0 15,3 4-7-15,0-1-6 0,1-3-5 0,1-4 17 16,-2 1-8-16,2-3 25 0,0 2-35 0,-2-4 31 16,1 0-32-16,0-5-31 0,0 3 14 0,4-10 36 0,-2 4-13 15,0-5 33-15,-3 4-10 0,-3-2-40 0,-3 5 45 16,-1 0-51-16,-2-2-5 0,3 2 53 0,-5-3-65 0,1 4 25 16,-4 0 52-16,0-1-51 0,-3 3 41 15,0 0-6-15,0 2 5 0,-4 0-62 0,-2 1 70 0,3 0-12 16,0 2-50-16,1 2 30 0,0 1 15 0,2-2-12 15,0 5 20-15,1-3-63 0,-1 3 26 0,2 0 43 0,-3 0 13 16,3 0-54-16,3 0-25 0,-4 0 80 0,3 1-2 16,1-1-7-16,0 0 0 0,3 4-59 15,0-1 55-15,-3-3-75 0,11 3 57 0,-5-1 31 0,6 1-14 16,0 0 2-16,1-1-19 0,1 1 13 0,3 2-43 0,-1-2 9 16,-3-1 22-16,1 4-54 0,2-4 20 0,-3 1 52 15,-1 1-5-15,0 0-43 0,0 1 51 0,1 0-63 0,-4-2 33 16,2 4-31-16,-4-2-3 0,1 2 64 0,0 0-28 15,-1 0-7-15,-3 3-30 0,0 1 73 0,-1-3-58 16,0 6 19-16,0-5 42 0,-2 3-16 0,3-2 1 16,-3 1 8-16,-1 0-11 0,1 6-20 0,-2-6 16 0,0 4 2 15,1-3-1-15,-4 5-2 0,4-6-10 0,-1 2 6 16,-1-1-4-16,2 1 8 0,0 3-9 0,-2-3 0 16,3-4-6-16,-1-4 11 0,1 9 23 0,3-9-2 15,-4 3-23-15,4-4 2 0,-2-3 0 0,1 3-23 0,-3-4-5 16,0 0-8-16,10-4-7 0,-10 4-4 0,7 1-5 15,-2 2-7-15,-5-3-8 0,0 0-14 0,14 0-22 0,-10-4-343 16,-3 0 146-16,-1 4 96 0</inkml:trace>
  <inkml:trace contextRef="#ctx0" brushRef="#br0" timeOffset="73712.02">19033 14748 81 0,'-2'-7'72'0,"2"0"-1"16,0 7-8-16,0 0 5 0,-1-5 0 0,1 5-13 15,0 0-10-15,0 0 8 0,-8 22-6 0,6-7-27 16,-1-1 17-16,0 3 20 0,1 2 8 0,-2 1-4 16,-2 11-3-16,3-7 2 0,2-2-29 0,-3-2 6 0,2 9 13 15,-2 4 2-15,1-8-61 0,1 0 57 0,0-7-31 16,2 1 23-16,-1-6-20 0,0 1-7 0,-1 6-6 0,0 2 17 15,-1-8-24-15,3-2 25 0,-1 6-17 0,-1-5 25 16,2-1-35-16,-2 1 18 0,1-6-4 0,1 1-6 16,-2-6 13-16,2 3 8 0,-1-3-22 0,1-2-23 15,-1 0 31-15,1 5-2 0,0-5-20 0,0 0 24 16,0 0 4-16,0 0-36 0,0-14 6 0,4 3-11 0,0-1 39 16,1 3-50-16,1-3 50 0,2-2-38 0,0 1 28 0,0 1-23 15,1-2 24-15,1 1-10 0,3 4-33 0,-1-4 42 16,1 4-51-16,0-1 56 0,2 1 1 0,0 4-48 15,2 1-8-15,-1 0 34 0,-3 2 0 0,3 2-36 16,-2 1 15-16,1 0 18 0,-2 2 12 0,-1 2 20 0,-1-2-2 16,-1 0 1-16,1 3-30 0,0 2 21 0,-4 1 1 15,2 1-25-15,-1 0 32 0,-2 2-18 0,0 2-5 0,-4 3 7 16,1-8 8-16,-3 5 10 0,0-3 6 0,-2 5-10 16,1 2 5-16,-3-3-35 0,-1 2 10 0,0-5-6 15,0-3 40-15,0 3-7 0,-4-4 8 0,0 4 2 16,0-7-25-16,0 2 12 0,0-2-7 0,-3 0-5 0,0 2 27 15,1-2 0-15,-2 2 1 0,2-7-8 0,1 3-4 16,-3-3 9-16,0-3-31 0,4 3 23 0,-1 0-3 16,0-3-12-16,0-1 11 0,0-4-17 0,2 8-39 15,2 3 11-15,-1-13-19 0,1 7-19 0,2-1-24 0,1-3-12 16,2 1-22-16,1 4-312 0,0 2 144 0,4-17 96 16</inkml:trace>
  <inkml:trace contextRef="#ctx0" brushRef="#br0" timeOffset="74188.13">19615 15054 7 0,'-1'-5'112'16,"1"5"-31"-16,-6-8 17 0,2 7-44 0,4 1 12 0,-8 0-13 15,8 0 5-15,-9 4 12 0,5-2 2 0,-6 3-31 16,2 6-11-16,-2-4 5 0,0 4 11 0,3-1-20 16,0 4 7-16,-2 1-76 0,1-2 77 0,3 2 7 15,1-1 0-15,2 7-9 0,0-4 7 0,2-3-3 16,2 7-17-16,0-3-21 0,7 9 21 0,0-9 1 0,-5 1 1 15,2-2-12-15,1-9 3 0,-1 5-14 0,5-1 24 16,-3-5 4-16,3-1-17 0,-1 3 12 0,0-5 3 16,0 2-32-16,1-6 20 0,-1 3-8 0,-1-4-27 0,1-5 47 15,-3 0-10-15,2-2 15 0,-1-3-22 0,1 8 18 16,-4 0-5-16,-2-11 7 0,3 2-3 0,-2-6-13 0,3 3 12 16,-3-4-13-16,0 3 9 0,-1-3-37 0,-2 2-4 15,-1-3-18-15,-4 2 49 0,2-1-56 0,-1 1 6 16,0-2 38-16,-1 3-7 0,-2 0 33 0,-1 1-48 15,3 3 47-15,-1 1 12 0,-4 6-70 0,0-4 53 0,-1 5-47 16,2 0 32-16,-4 5-31 0,6 0-3 0,1 0 5 16,-2 1-22-16,3 3-21 0,1-1-17 0,2 2-254 15,-1 2 115-15,4-1 74 0</inkml:trace>
  <inkml:trace contextRef="#ctx0" brushRef="#br0" timeOffset="74776.08">20039 15124 56 0,'-2'-12'131'0,"-3"3"-26"0,1 3-37 15,0-1 42-15,0 3-71 0,-1 1 10 0,-1 2-8 0,3-2 55 16,-5 3-70-16,8 0 5 0,-10 1 46 16,1 5-65-16,3-4 35 0,0 7 16 0,-1 1-30 0,1 0-33 15,1 5 29-15,-2-6 10 0,3 1 0 0,2 1 3 16,1 6-24-16,-3-6 19 0,4 8-18 0,-3 14-16 16,3-9 37-16,0-4-17 0,0-6 6 0,0 4-6 0,4-2-34 15,-1-3 31-15,-1-6 1 0,1 1 10 0,4 1-14 16,-3-4-14-16,1 5-6 0,-1-1 29 0,3 0-17 15,-2-4 13-15,1-2-12 0,-1 0-19 0,-2-6 8 0,0 3-5 16,3 0-5-16,-1 0 16 0,2-10-17 0,0 8 21 16,-1-8 4-16,1 0-14 0,-2 2 9 0,1-6 7 15,-1-1-21-15,-1-1 22 0,5-12-7 0,-8 6-51 0,3 2 25 16,-1 6-25-16,-2-2-15 0,1 5 21 0,-2-3-1 16,2-1 58-16,1 7 3 0,-3-1-16 0,0 0-2 15,0 2 15-15,0 1-21 0,0 3 17 0,0 3-47 0,2-7 38 16,-2 7-50-16,0 0 69 0,0 0-27 0,0 0 15 15,2 13-9-15,0-12 18 0,-2 2 7 0,0 3-25 16,1 1 14-16,-1 6 4 0,2-4 17 0,1 5-21 0,0 5 10 16,-1-2-25-16,-2 2-3 0,3-2-4 0,-1 3 17 15,0-3-14-15,-2-2 21 0,3 2-21 0,-3 0 21 16,2-4-5-16,-1 2-31 0,1-5 29 0,2 2-31 0,-1-1 34 16,2-1-1-16,-2-2-11 15,0 0 20-15,4 1-58 0,-1-1 43 0,-3-4-37 0,-2 3 23 0,4-3-32 16,0-2 5-16,0-1-23 0,1-1-13 0,0 0-19 15,1-2 8-15,1-3-9 0,1 6-314 0,-5-4 134 0,-2-2 88 16</inkml:trace>
  <inkml:trace contextRef="#ctx0" brushRef="#br0" timeOffset="75164.45">20267 15170 86 0,'1'-7'87'16,"-1"2"2"-16,0 5-17 0,3-10 2 0,-3 10-10 0,6-7 26 16,-1 7-34-16,0-3 13 0,-2 3 23 0,-3 0-65 15,11 3 55-15,-5 0-28 0,-3-1 14 0,2 3-12 16,2 2-4-16,2 10 17 0,-3-8-14 0,2 2-8 0,2 1-8 16,-6 4 9-16,3-2 11 0,-4-1-27 15,3 3 6-15,-3 1-11 0,1-2 9 0,-2 2 0 0,1-4-32 16,-3-1-18-16,0 2 36 0,0-2-1 0,1 0 0 15,-2 0-4-15,-4-2-4 0,3-1-28 0,-1-3 7 0,0 0 31 16,-2-3-36-16,-1 5 31 0,1-5-15 0,-1 0 14 16,1 2-30-16,0-4 4 0,0-1-19 0,1 0 42 15,0-1 18-15,-1 2-46 0,1-2 25 0,4 1 10 0,-5-9-28 16,3 4 14-16,2 5 16 0,0-17-4 0,2-1-10 16,2 3 29-16,5-13-39 0,-2 7 7 0,5-5-38 15,0 9 2-15,4-13-13 0,2 6 24 0,1 2-20 0,-2-2-15 16,4 7 1-16,-5 5-22 0,-2 2 34 0,-1 2-33 15,1 0 21-15,3 2-16 0,-4 5 1 0,0-3-20 16,-2 7-15-16,3-3-225 0,-4 5 110 0,-1-5 72 16</inkml:trace>
  <inkml:trace contextRef="#ctx0" brushRef="#br0" timeOffset="75746.09">20953 15236 4 0,'-4'-9'141'0,"-1"-2"-1"16,1-1-11-16,-4 3-55 0,2 4-18 0,-5-4 28 15,0 5 7-15,-1 2-56 0,0-5 19 0,-1 4 37 16,2 1-42-16,-3 7-2 0,3-4 9 0,0 6 4 0,0-2-26 15,0 4 30-15,0-1-32 0,1 1 10 0,-6 14-5 16,4 1 0-16,5-7-11 0,-4-2 11 0,6 3-19 16,-2-3 7-16,2 0 12 0,0 2-30 0,2 1 18 0,0-4-7 15,1 3-26-15,0-2 30 0,-2-1-10 16,4-2 10-16,0-2-2 0,0-2-89 0,2 3 27 0,1 1 62 16,3-4-39-16,-2 1 38 0,3-4 11 0,-1-2-30 0,-1-1-5 15,3 1 32-15,-2-3-26 0,7-4 15 0,-3 0-20 16,0 2 30-16,2-5-32 0,-1 0 18 0,2-1 0 15,4-10 11-15,-3 4-8 0,3-8 2 0,-2-4-10 0,-4 6 8 16,3-2-30-16,-5 1 8 0,4-4-77 0,-4-8 102 16,1 4-59-16,1-5 48 0,-4 2 3 0,1-2-58 15,-3 1 67-15,2 2-20 0,-4-3 21 0,-2 7-38 0,1 6 39 16,0 4-63-16,-3-4-15 0,0 5 27 0,-1 2-17 16,1-1 35-16,0 6-8 0,-1-2 2 0,-1 6 57 15,-1 0-74-15,1 1 33 0,1 4-27 0,2 0-7 16,-8 6 75-16,7-3-2 0,-2 5-8 0,2 3-46 0,-1 2 23 15,0 2-4-15,4 1 20 0,-2 5-33 0,3 12 7 16,0 0 26-16,-1 4 7 0,1-11-1 0,-1 9-53 0,1 2 53 16,1-2 6-16,-5-9-4 0,1-2-2 0,-2-3-31 15,2-3 23-15,0 2 12 0,-1-1-59 0,1-4 36 16,0 2 9-16,0-1-40 0,0-6 14 0,1-3-53 16,2 7 30-16,1-7-22 0,1 0 12 0,0-1-18 0,-1-3-29 15,-1 3-34-15,4 0-260 0,-2-6 126 0,-1 3 86 16</inkml:trace>
  <inkml:trace contextRef="#ctx0" brushRef="#br0" timeOffset="77579.97">10601 11555 48 0,'-10'-12'80'0,"2"-1"-20"0,1 2 12 16,0 2-26-16,-1-1 18 0,4 0-9 0,-4 3-18 15,4 1-2-15,-1-3 88 0,5 9-102 0,-9-9 13 16,9 9-14-16,-10-5-6 0,10 5 2 0,-2-3-4 0,2 3 15 16,0 0-15-16,0 0-1 0,0 0 6 0,0 0-21 15,-22 13 30-15,18-6-2 0,-1 7 84 0,-1-2-101 16,1 2-17-16,-1 3 24 0,2 1-35 0,0-2 28 15,0 4 42-15,2-1-26 0,1 3-21 0,-2-1 28 0,3 13-65 16,-2 2 30-16,4-8 47 0,-2 7-61 0,1 0 5 16,1-7 67-16,1 4-8 0,1 7-16 0,-1-3-16 15,-1 4 27-15,1-5-3 0,3-7 13 0,-1 4-26 0,-1 8 29 16,0 1-53-16,1 0 52 0,-1-3-21 0,-2-1-29 16,2 1 26-16,-1-1-1 0,-3-3-49 0,0 1 43 15,-1-3 6-15,-1-2-65 0,-2 3 3 0,2-7 67 16,0-4-20-16,2-1 12 0,-3 0 3 0,0-1-22 0,0 11 2 15,-1-1-2-15,-1-10-35 0,1 1 27 0,0-2 16 16,3-1-9-16,-2 2 27 0,1-2-30 0,-2-1 47 0,0 3-36 16,3-3 10-16,-2 0-2 0,0 3 0 0,1-3-21 15,-2 3 26-15,-1-2-24 0,0 2 18 0,2-1-19 16,-5 10 3-16,3-5 27 0,-1-4-23 0,-1 6 11 16,0-5 2-16,0-1-45 0,1-3 75 0,1 1-29 0,0-1 2 15,-4 9-13-15,3-5 8 0,-4-1-26 0,4-3 2 16,1 1 28-16,-5 7-24 0,0 0 31 0,1 3-17 15,3-6-3-15,-8 3-7 0,4-4 6 0,1 4 6 0,2-4 10 16,-3 7 6-16,1 0-3 0,1-6-4 0,-4 4 12 16,3 3-5-16,1 1 0 0,-5-1-1 0,1-2 1 15,1 1-9-15,-3 3 6 0,6-1-6 0,0-4-8 0,1-2 7 16,2-3-8-16,-3 8 3 0,5-4 6 0,-3-3 1 16,3-1-2-16,-8 8-7 0,7 1 6 0,-1-3 2 15,-1 3-5-15,2-4 14 0,0-1-9 0,-3 5 2 16,1-1 0-16,2 2-9 0,0 3 7 0,2-2 7 0,-4 2-18 15,2 1 7-15,2 1 10 0,-1 2 3 0,-1 7-17 16,0-6 6-16,-1 2 2 0,0 3-12 0,-1-4-1 16,-1 4 4-16,3-4-7 0,-1-1 9 0,1 1 7 0,-3-5-5 15,4 1 4-15,-3-1 0 0,4-9-13 0,0 7 14 16,-3-8 1-16,1-2-14 0,1-4 13 0,1 0-7 16,-3-1 1-16,5 1-6 0,-4 0 9 0,4-4 1 0,-3 5-13 15,2-5 0-15,0-1 1 0,-3 2 0 0,4-6 0 16,-4 4 2-16,3-2-3 0,1 1 2 0,-2-5 5 15,0 3-9-15,2-3 0 0,-2-2-19 0,2-6 5 0,-2 11-11 16,2-11-13-16,0 5-2 0,0-5-5 0,0 0-26 16,0 0-24-16,0 0-9 0,6-21-1 0,-3 4-58 15,5 1 11-15,6-15-5 0,0-1-10 0,8-9-18 0,-2 2-441 16,2-5 206-16,0 1 140 0</inkml:trace>
  <inkml:trace contextRef="#ctx0" brushRef="#br0" timeOffset="80110.25">10549 11459 40 0,'-5'-8'50'16,"5"8"-4"-16,-4-8 6 0,4 8-15 0,0 0 1 16,4-11-14-16,-4 11 15 0,5-10-21 0,6 4-1 0,0 0 8 15,-1-1-10-15,3 2-10 0,-2 0 7 0,3-2 9 16,1 2-6-16,0 2-10 0,4-3 3 0,-3 1-18 15,4-1 3-15,8-3 14 0,0 4 7 0,-5 0-1 16,10-2-2-16,-1 2-47 0,-5 1 44 0,8-1-12 0,0 2 22 16,0-1-24-16,-2-1 2 0,-3 2 24 0,5 1-21 15,-1-4 13-15,-3 5 3 0,2-4-13 0,3 2 23 16,-4 3-15-16,4-3-13 0,-2-1 6 0,5 0-12 0,-2 3 2 16,0-1 21-16,1-1-24 0,-6 3 20 0,6-1-21 15,2-1 22-15,0-1-19 0,-1 4 18 0,1-3-5 0,-1 1 13 16,2 1-4-16,2-2-9 0,-1 4 7 15,0-2-12-15,3-2-16 0,-4 4 33 0,4-4-23 0,-4 4 8 16,1 0-8-16,1-1 13 0,-1 1-6 0,-1 1 0 16,0-3 7-16,-2 3-58 0,2-3 46 0,-4 0 10 0,5 2 11 15,2 2-14-15,-1-3 0 0,-1-1 8 0,-2 1-9 16,2-1 4-16,2 0-5 0,-2 0 9 0,4 0 2 16,-3 1-7-16,4-1-16 0,0 1 24 0,-2-1-9 15,2 0 1-15,-3 1-9 0,-2-1 16 0,0 1-14 0,3-2 4 16,-4 1 1-16,0 1 8 0,-1 1-17 0,-8-2 26 15,6-2-3-15,0 2-29 0,1 0 2 0,-6 0 18 0,-4 0-18 16,-3 0 7-16,12 0 0 0,1 0-7 16,-9-1 18-16,-2 1 2 0,-2 0-4 0,14-2-5 0,-3 1-3 15,1 0 7-15,-8 0 6 0,-1 1-12 0,6-4 1 16,4 2 4-16,-10 2-1 0,-2 0-7 0,-2-3 14 0,0 3-23 16,-2 0 18-16,1 0-5 0,-1 0-13 0,0 0 1 15,0-1 14-15,-1 1 5 0,1 0-10 0,-3 0 5 16,1 1-4-16,-1-1 26 0,-4 0-9 0,4-1-8 15,0 1-3-15,-3-2-12 0,1 1 5 0,-4 0 18 0,1 0-10 16,-2 1 5-16,1-1-5 0,-1 1-13 0,-2 1 6 16,0-2 12-16,0 2 6 0,-1-2-18 0,-1 1-12 15,0 0 5-15,-1-1 9 0,-8 1 13 0,16 0 5 16,-8 0-13-16,-8 0 17 0,21-3 17 0,-12 4-41 0,1-2-14 16,-3 1 22-16,-7 0-16 0,15 0 17 0,-10-1 6 15,-5 1-8-15,11 0 0 0,-11 0 15 0,9 0-8 16,-9 0-38-16,0 0 30 0,10 0-13 0,-10 0 26 0,0 0-9 15,8 0 18-15,-6-3-7 0,-2 3-14 0,0 0-16 16,0 0-2-16,4 4 36 0,-4-4-26 0,0 0 8 0,0 0-16 16,0 0 29-16,0 0-13 0,-1 11 0 0,1-11-17 15,0 0 51-15,0 0-41 0,-5 14-6 0,4-11 33 16,1 2 5-16,0-5-18 0,0 0-36 0,-8 15 22 16,6-9 41-16,2-6-21 0,0 0-25 0,-4 15 8 0,1-3 17 15,-1 0 10-15,2-5-21 0,-4 8 12 0,3 2-5 16,-2-5-18-16,0 2 53 0,-1 0-12 0,3 3-14 15,-3-2-13-15,0 3-10 0,1-4-7 0,-3 3-15 16,4 0 16-16,-1 1-14 0,0 1-4 0,1 0 58 0,-4 9-12 16,0 1-34-16,4-4 4 0,0-4 34 0,0-1 12 15,-1 12-47-15,1-7 65 0,1-3-57 0,0-1 18 0,2 0 6 16,-3 11 46-16,1 1-11 0,-2-2-38 0,0 2 25 16,1-7 10-16,3-2 0 0,-4 9-9 0,2-5-3 15,-2 3 4-15,1-4-10 0,3-2-6 0,-4 6 9 16,0 0 2-16,4-3-38 0,-2-5 16 0,1 10-5 15,-5 0-17-15,2-3 1 0,-3 0 36 0,7-2-3 0,-5-5-1 16,6-1-5-16,-2 1-21 0,1 10-20 0,-3 0 41 16,4-7-4-16,-2-2-4 0,0-1-9 0,2-1 14 15,-3 11-6-15,3-7-7 0,0-2 2 0,-2-3-2 0,1 2-5 16,-3 8 11-16,1-5-3 0,2-1 11 0,-4 7-8 16,1-7-9-16,2-4 5 0,-2 0-10 0,4 1-1 15,-4 10 8-15,-1-5 7 0,2-5-10 0,-3 8 16 0,4-3-23 16,0-5 6-16,1-1 11 0,-3 11-5 0,4-5-4 0,1-3-19 15,-1-2 24-15,2 0 4 0,0 13-27 16,-2-8 10-16,0-2 7 0,0-1-6 0,2-2 18 0,-2 0-13 16,2-1 5-16,2 15-2 0,-3-8-6 0,-2-2 11 15,3-5-3-15,-2-1 2 0,0 1-6 0,0 2-5 16,3 9 22-16,-3-3-6 0,3-7-1 0,0 10-7 0,0-7-5 16,-3-1-9-16,4-5 18 0,-4 3-8 0,0 0 8 15,1 10 1-15,-1-4 0 0,0-2 0 0,1-5 1 16,-1 1 3-16,-1 11-6 0,0-6-3 0,0-5 10 0,1-1 1 15,-3 1-1-15,2-1 0 0,-1 1-15 0,-4 9 1 16,5-3 8-16,1-5 5 0,-3-3 3 0,1 2-5 16,-3-1-10-16,5 1 12 0,-3 10-4 0,-2 2-4 15,3-8 2-15,-3 6 1 0,4-8-13 0,-4-2 8 0,1-7-5 16,1 4 5-16,1 0 0 0,-2-2 3 0,2 2 6 16,-2 0-14-16,1 1 5 0,2-1-1 0,0 0 2 0,-4-2-9 15,3 1 8-15,-2 1-12 0,0-2-15 0,0 1 33 16,1 0-21-16,-1 1 18 0,2-3-9 0,-2 0 10 15,1 3-1-15,3-4 1 0,-5 2-5 0,3-2-2 16,-2 2-3-16,3-3 7 0,-2 1-12 0,0-4 13 0,1 1-7 16,-1 2 11-16,2-3-14 0,0-1-7 0,-1-1 12 15,1-1-6-15,-1-2 11 0,2-1-10 0,-2 0-2 0,2-5 7 16,0 10 1-16,-1-6-9 0,1 1-2 0,0-5 7 16,-1 8 4-16,1-8-9 0,-2 4 4 0,2-4-10 15,0 5 19-15,0-5-15 0,-1 6 15 0,1-6-12 16,0 0 11-16,-5 6-6 0,5-6-2 0,-5 5 10 0,2-3-4 15,-3-1-15-15,0-1 8 0,-8 0-6 0,-2-1 18 16,-2 2-13-16,-3-2 4 0,0-1-8 0,-3 0-9 0,-14-1 19 16,3-1-13-16,-4-1 15 0,0 2-16 15,1 2 4-15,-2-3 13 0,2 0-16 0,-3 4 0 0,5-4-13 16,-6 1 10-16,4 2 9 0,-2 0-13 0,-1 1 5 16,2-1-2-16,-1-2 1 0,-3 2-7 0,2-2 0 15,-2 3-5-15,1-3 11 0,1 3-6 0,-3 0 0 0,4 0-4 16,-2-2 5-16,-1 2-5 0,0-2-8 0,0-1 9 15,5 3-2-15,-1-2 16 0,1 2-38 0,-2-3 37 16,2 1-3-16,0-1-23 0,7 2 1 0,-5-3 20 0,-1 1-29 16,7-1 28-16,-5 1 3 0,-1-1 0 0,5 1-42 15,-2-1-21-15,0 0 60 0,-2 0 6 0,6 0-20 0,-9 0 25 16,2 1-34-16,-1 2 30 0,-1-1 11 0,-1-2-48 16,0 1 20-16,0 3-27 0,-1-3-6 0,9 3 18 15,-13 0 49-15,6 0-27 0,-3 0-17 0,0 0 36 16,-1 3 18-16,2-3-4 0,1 0-68 0,2 0 66 0,0 3-6 15,5-3 3-15,-4-3 2 0,8 3-44 0,2 0 35 16,2-3 8-16,0 3-32 0,1 0-15 0,0 0-8 16,-2 0 22-16,0 0-24 0,1-1 17 0,-15-2 9 15,9 3 7-15,-7-3 37 0,7 2-64 0,2 0 56 0,5-2-2 16,-2 1-67-16,-13 2 44 0,3-2 49 0,5-1-53 16,5 0-31-16,-10-1 35 0,7 1 35 0,3-1-44 0,3 3 51 15,1-2 0-15,-3 1-17 0,2 0-49 0,-1 0 55 16,0-2-8-16,1 1-66 0,0 1 13 0,0 2 67 15,-1-3-28-15,-1 0-26 0,1 3 12 0,0-1 39 16,1 1-2-16,-1-1-73 0,0-2 5 0,-14 1 80 0,8-1-70 16,4 0-19-16,2 2 80 0,3 0-42 0,-5-1 33 15,1 0-1-15,0-1 21 0,3 2-55 0,-3 0 2 0,5-1 0 16,0 2 26-16,0-3-74 0,0 3 96 0,2 0-28 16,-1-2-42-16,1 2 88 0,-1 2-16 0,4-2-114 15,-2 3 98-15,3-3-73 0,-2 0 7 0,2 0 58 16,0 2 24-16,0-1 3 0,2 0-73 0,-1 0 28 0,5-1-4 15,-1 0-17-15,0-1 62 0,3 2-30 0,2-2-16 16,-4 1-27-16,4 0 29 0,-3-1 54 0,3 1-44 0,-1-1 40 16,2-1-65-16,-3 2-3 0,3 0 10 15,0-3 43-15,-3 1-19 0,4 2-29 0,-2-2 59 16,3 2-54-16,-2-1 50 0,0 1 2 0,2 0 12 0,-5-2-115 16,4 1 38-16,-1 0 26 0,2 1-7 0,0 0 62 15,-5-2-33-15,4-1-7 0,1 3 32 0,-2-1-42 0,2 1 37 16,-6-2-4-16,3 1-65 0,0 0-8 0,1-1 64 15,-5 2-36-15,1-1 4 0,1-1 40 0,1 2-47 16,-6-3-37-16,6 3 3 0,-3 0 82 0,3-2 5 0,-2 2-27 16,1 0 28-16,0-2-1 0,0 2-53 0,-1 0-16 15,3-2-18-15,-1 0 42 0,0 2 32 0,0 0 2 0,1-1-56 16,0 0 66-16,3 1-87 0,0 0-23 0,-8-2 22 16,8 2-23-16,-5-4-28 0,5 4-14 0,-5 0-338 15,-5 3 152-15,5-2 100 0</inkml:trace>
  <inkml:trace contextRef="#ctx0" brushRef="#br0" timeOffset="81324.42">11378 12256 11 0,'-5'-9'63'15,"1"1"-12"-15,4 8 5 0,-7-14 13 0,7 14-18 0,-4-9 9 16,-1 4-16-16,5 5 3 0,-4-6 2 0,4 6 2 16,-5-4-3-16,5 0 32 0,0 4-62 0,0 0-4 15,0 0 4-15,0 0-3 0,0 0 1 0,0 0 15 16,0 0-14-16,-13 19 6 0,13-5 27 0,0-1-42 0,-3 5 27 16,2 1 12-16,1-1-47 0,0 4 29 0,-5 9-23 15,5 5-19-15,-1 0 77 0,0 1-63 0,3 0 62 0,-2 1-90 16,0 1 45-16,1 2 19 0,-2 2 24 0,0-4-6 15,-2 3 0-15,3-2-6 0,-1-1-11 0,-2 2 18 16,-1-2-6-16,2 2 2 0,-2 0-5 0,0-5-23 0,-1 1-20 16,0-1 30-16,-3 1-32 0,3 1-4 0,0-3 26 15,-3 0 2-15,-2-1-25 0,3-1 24 0,-1-1 10 16,-1 0 15-16,1-3-12 0,2-7-6 0,-1-1-2 0,2-4 5 16,-2 0-14-16,2-4 24 0,0 3-24 15,2-3 6-15,0 2-14 0,1-4 10 0,-1 0 11 0,1-1-13 16,-2-2-5-16,1-1-5 0,2-2 16 0,1 0-2 15,0-5 2-15,-2 8-2 0,2-4 1 0,0-4-3 0,-2 5-16 16,2-5-9-16,0 0-16 0,0 0-34 0,0 0-44 16,0 0-12-16,0 0-10 0,0 0 7 0,0 0-30 0,4-18-9 15,0 9-373-15,2-3 175 0,-1-1 116 16</inkml:trace>
  <inkml:trace contextRef="#ctx0" brushRef="#br0" timeOffset="82916.33">11432 12097 37 0,'-4'-8'55'16,"4"8"-11"-16,-1-7-5 0,1 7 22 0,0 0-20 15,1-11-23-15,-1 11 3 0,6-8 12 0,2 3 11 0,4 1 0 16,-1-2-39-16,4 1 14 0,0-1-2 0,4 1-6 0,-4 0 15 16,4 0-14-16,1 1 14 0,12-4-18 15,2 1 15-15,-4 0-2 0,-3 1-2 0,4-3-3 0,-5 4-8 16,-2 1 12-16,-4 0 5 0,3 1-9 0,-2 0 17 16,14-2-25-16,-8 0-5 0,9 1 12 0,-8 0 6 15,-3 4-6-15,13-5-17 0,-3 3 20 0,3-3 14 16,-3 3-28-16,4-2-9 0,-1 1 17 0,-1 1-9 0,0-1 11 15,-5 3-3-15,7-2-17 0,-6 2 0 0,5-2-7 16,-6 4 32-16,-5-4-1 0,-5 1 4 0,14-3-7 0,-10 4-30 16,-3 1 13-16,1-1-12 0,-1 0 12 0,0 0-18 15,-1 0 43-15,0 0-11 0,1 0-30 0,-3 1 23 16,1 1 4-16,3-2-6 0,0 0 16 0,-3 0-2 16,2 1-46-16,-2-1 43 0,1 2-26 0,-1-2 13 0,2 0-12 15,-2 2-13-15,4-2 33 0,-4 3 4 0,2-2-21 16,0 0 6-16,0 1 3 0,-2-1-21 0,1 0 16 0,-2-1 24 15,-1 1 3-15,0 1-16 0,-2-2-19 16,0 3 19-16,-3-1-28 0,1-2 10 0,-2 0 31 0,1 0 18 16,-5 0 0-16,-9 0-50 0,15 0 39 0,-9 0 11 0,-6 0-49 15,11 0 51-15,-6 0-16 0,2 0 0 0,-7 0 5 16,8 0-4-16,-8 0 8 0,0 0-45 0,10 0 36 16,-6 0 0-16,-4 0-45 0,0 0 43 0,0 0-53 15,0 0 28-15,12 2 19 0,-12-2-69 0,3 1 68 0,-3-1-43 16,0 0 8-16,0 0 22 0,0 0-38 0,0 0 12 15,0 0 5-15,7 2 61 0,-7-2-14 0,0 0-47 16,4 2 52-16,-4-2-58 0,0 0 5 0,0 0-16 0,-2 6 79 16,2-6-65-16,0 0 18 0,0 0-10 0,-3 18 14 15,3-11 8-15,-2-2 36 0,0 4 6 0,-1 2 1 16,1-4-65-16,0 7 36 0,1-1 36 0,0-4-50 16,-4 5 26-16,3-1 0 0,0 1-4 0,-1 1 13 0,0 4 1 15,0-1-20-15,0 3 4 0,1-1-11 0,-1 2 18 16,2 2-13-16,-2 6-10 0,2-1 34 0,-3-4-25 15,4-2-10-15,0 12-71 0,0 0 67 0,0-1 15 16,0-4-49-16,0-3-3 0,0-5 79 0,-2 2-21 0,4 12-2 16,0-2-33-16,-2-7 31 0,0-3-10 0,0-3 21 15,-2 13 10-15,0-6-31 0,-3 3 21 0,0 0 0 0,2-7-7 16,-2 5 0-16,2-4 15 0,1-3-10 0,-3-2-34 16,2-2 19-16,-1 1-1 0,-1 10 17 0,1-4-30 15,2-3 8-15,-2-2 14 0,0 1-9 0,-2-3 3 0,2 3-9 16,0-2 3-16,1 2 6 0,1-2-38 0,-1-1-2 15,2-1 41-15,0 0-26 0,-1 0 6 0,2 0 27 16,-2-1-20-16,1-1 19 0,-3 1-6 0,3-3 5 0,1 1-22 16,0-1 4-16,-2 1 9 0,4-2-11 15,-2-2 5-15,1 2 15 0,-1-2-7 0,-1-1-8 0,1-1 10 16,1-1-15-16,1 5 13 0,-2-2-7 0,2-1-2 0,-1-3 10 16,0 2-10-16,0-2-13 0,1-1 4 0,-1 2-9 15,-1-2 13-15,0 2 12 0,1-2-9 0,-1 0-10 16,2 2 9-16,-1-5 9 0,-1-2-6 0,1 8 1 15,0-4-1-15,-1-4-12 0,0 7 9 0,0-7-12 0,1 8 15 16,-1-6-7-16,0-2-10 0,0 5 6 0,0-5 1 16,0 0 8-16,-1 7-10 0,1-7 9 0,0 0-8 15,0 5 10-15,0-5-1 0,0 0-5 0,0 0 8 0,-2 5-4 16,2-5-9-16,-4 4 6 0,4-4-10 0,-5 1 5 16,5-1 15-16,-5 2-10 0,0 1 5 0,5-3 3 15,-10 0-4-15,4 1-3 0,-1-1-3 0,-2 0 1 0,-4-1-2 16,-3 1 3-16,-1 0 1 0,-1 0-13 0,-5-3 16 15,4 3-8-15,-3-2 7 0,-3 2-10 0,-11 0 2 16,-9-1 4-16,4 1-3 0,-1 0-2 0,-1-2 2 16,-5 2-2-16,2 0-4 0,-2-2 2 0,0 2 2 0,-3 2 4 15,3-2-2-15,-2 1-2 0,0-2 2 0,0-1-1 16,2 4-9-16,-1-2-1 0,-1 1 5 0,4 0 6 16,-4 2-1-16,5-3-4 0,1 0-5 0,3 0 13 0,-1 0-8 15,4 0 14-15,7 0-2 0,5 3-1 0,6-6 2 16,-2 3-5-16,3-2-5 0,2 2-16 0,-3 0 9 15,2 0 15-15,1 2-14 0,1-2 14 0,-1 0 0 0,-2 0-20 16,4 0 16-16,-2 0-10 0,0 0 7 0,2 0-8 16,-3 0 9-16,2 3 3 0,-1-2 8 0,0 0-5 15,0 1 0-15,0-1-19 0,-1 0 17 0,2-1 3 0,0 1-9 16,0 1 7-16,3-1 2 0,2-1-1 0,1 0-4 16,3 2 5-16,-1-2 2 0,-1 0-2 0,4 0-13 15,-3 0 6-15,2 0-12 0,-2 0 13 0,1 2 7 0,7-2-21 16,-12-2 4-16,7 2 10 0,5 0-2 0,-10 0-2 15,5 0 16-15,-1 2-18 0,6-2 17 0,-10-2-17 16,5 2 3-16,-1 0 1 0,6 0 3 0,-9-2-1 0,4 1 2 16,5 1 0-16,-7-2 3 0,7 2-1 0,-10-1-1 15,10 1-11-15,-6 0 11 0,6 0-4 0,-5-2 8 16,5 2-8-16,-6-3 8 0,6 3-12 0,0 0 3 16,-6-1 10-16,6 1-11 0,0 0 7 0,-6-3-6 0,6 3 6 15,0 0 4-15,-5-2-3 0,5 2-15 0,0 0 13 16,0 0-19-16,0 0-19 0,-4-2-34 0,4 2 27 15,0 0-29-15,0 0-48 0,0 0-21 0,0 0 14 0,-17 0-31 16,13-1-10-16,4 1-438 0,0 0 202 0,0 0 134 16</inkml:trace>
  <inkml:trace contextRef="#ctx0" brushRef="#br0" timeOffset="84010.01">12365 12021 49 0,'0'0'47'0,"2"-6"-1"0,-2 6-5 16,0 0 6-16,5-5-10 0,-5 5 4 0,0 0-5 0,0 0 2 15,0 0 25-15,4-6-33 0,-4 6 27 0,0 0-13 16,0 0-14-16,0 0-10 0,0 0 18 0,0 0-28 15,0 0 23-15,0 0-6 0,0 0-18 0,0 0 5 16,0 0-1-16,0 0 3 0,0 0 6 0,-10 18-14 0,6-8 9 16,0 5 9-16,-1-3-9 0,0 0 7 0,3 6 12 15,-1-2-15-15,-1 1 36 0,0-2-53 0,2 2 39 16,-2 1-10-16,1 2 6 0,1 1-2 0,-1 13-7 0,2-8-40 16,1-3 26-16,0-2 44 0,-2 1-41 0,1 0 24 15,1 2-87-15,0-2 24 0,1 14 53 0,-1-8-61 16,0-3 86-16,-1 9-78 0,2-4 47 0,-2-6 24 0,2-3-44 15,-3 2 44-15,3 0-11 0,-2-2-48 0,2 2 46 16,-1-1-4-16,-1 1-5 0,0 9 22 0,0-5-26 0,-2-5 17 16,0 0-9-16,2-3 7 0,0 1-6 0,0 1 13 15,-2-2-29-15,-1 0 9 0,4 1 4 0,0-1-6 16,-2-2 8-16,-1 1-29 0,2 0 23 0,-3 2-32 16,4-3 13-16,-4 0 23 0,3 0-54 0,-2 0 31 0,1 0-2 15,0 0 21-15,1-1-62 0,0 0 59 0,1 1-28 16,-1 0 17-16,-2-4 19 0,2 4-11 0,-2 0-5 15,1 0-21-15,1-1-3 0,-1-2 35 0,1 0-22 16,-1 0 25-16,0 1-34 0,2-2 23 0,-2-1-16 0,0 0 26 16,0-1-13-16,0-1 11 0,2-1 1 0,-1-1-8 15,1-2-4-15,0 0-16 0,0-1 14 0,-1 1-2 0,2-1-7 16,-2 0 9-16,2 1 3 0,-1-2-9 0,0-4-5 16,1 10 14-16,-1-5-12 0,0 0 7 0,0 2-22 15,2-2 8-15,-2-5 12 0,-2 10-17 0,4-6 19 16,-2 2-19-16,0-1 21 0,0-1-5 0,0-4 5 0,0 9-8 15,1-6 13-15,-1-3-8 0,1 6 4 0,-1-6-2 16,0 6 5-16,0-6-2 0,0 5-7 0,0-5 10 16,0 0-11-16,0 0 2 0,0 0 0 0,0 0 5 15,0 0-2-15,0 0-9 0,0 0 5 0,0 0-23 0,0 0 3 16,0 0-10-16,0 0-5 0,0 0-4 0,3-15-4 16,-2 11-3-16,-1 4-20 0,2-8-47 0,-2 8-29 15,0-7 38-15,0 7-22 0,0 0-18 0,2-14-4 0,-2 11-4 16,-2-4-10-16,2 7-322 0,-2-10 159 0,2 10 106 15</inkml:trace>
  <inkml:trace contextRef="#ctx0" brushRef="#br0" timeOffset="85004.27">11442 12723 7 0,'-7'-6'44'0,"7"6"-4"16,0 0-11-16,0 0-3 0,-6-3 3 0,6 3 3 15,0 0-4-15,0 0 4 0,0 0-4 0,-5-5 5 16,5 5-7-16,0 0-10 0,0 0 11 0,0 0-8 0,0 0 3 16,0 0-2-16,0 0 12 0,0 0 4 0,0 0-5 15,0 0-18-15,22 2 10 0,-22-2 8 0,13 0-4 16,-13 0-18-16,21-2 4 0,-10 2 6 0,2 3-5 15,2-4 4-15,-1 2 6 0,2-2 12 0,-1-1-14 0,0 4-5 16,0-2-2-16,2 0-5 0,-3 1 10 0,4-2-25 16,-1-1 8-16,-1 2 7 0,3 0-18 0,-1-2 38 15,1 1-3-15,-1 0 0 0,1 1-9 0,0-3 9 0,3 2-37 16,-1 0 32-16,-1 1-32 0,4-2 41 0,-3 1-50 16,6 1 49-16,-6-2 3 0,2 1-54 0,16-1 52 15,-10 2-56-15,-1-2 45 0,7-1-20 0,-6 1-5 0,-5 1 32 16,-3 0-49-16,2 1 12 0,0-3 37 0,0 1-48 15,-3 2-7-15,2-1 80 0,0 0-48 0,0 0 27 0,-2-2-12 16,1 2-37-16,0-2-9 0,-3 3 22 0,2-2-7 16,-2 2 52-16,1-3-33 0,2 1-27 0,-3 2 59 15,3-1-60-15,-2 0 70 0,1-2-17 0,-1 2-54 16,1 0 38-16,-3 1 18 0,6-3-25 0,-3 2 21 0,-2 0-67 16,0-2 66-16,-1 2 11 0,1-1-82 0,-2 0 65 15,1 0-28-15,-3 0-4 0,4-1 0 0,-2 3-60 16,-1-1 57-16,-4 0 7 0,7-2 62 0,-3 2-10 15,-2-2-84-15,1 0 54 0,0 3-43 0,2-1 62 0,-3 0-43 16,2-2 48-16,-2 1-73 0,0 2 5 0,1-3 67 16,1 3-16-16,0-1-1 0,-2 1 12 0,-3 0-68 0,4-1 13 15,-1 1 62-15,-3-1-33 0,-1 0 17 0,-3 1-1 16,1-3 25-16,-1 3-18 0,-6 0 9 16,10 0-82-16,-10 0-4 0,12 0 97 0,-7-1-15 0,1 2-10 15,1-1 19-15,-7 0-23 0,11-1 20 0,-4 1-6 0,-1-1-7 16,2 1-15-16,-2 0 2 0,2 0-33 0,-1 0 39 15,0 1-43-15,-1-2 11 0,2 1-35 0,-1 0 18 16,0 1-9-16,-2-1 63 0,0 0-1 0,0 0-33 16,0 0-5-16,2 0 9 0,-7 0 48 0,6 0-9 0,-6 0-24 15,5 0 32-15,-5 0-20 0,5 0 23 0,-5 0-15 16,0 0 9-16,7-1-5 0,-7 1-11 0,0 0-32 0,0 0-21 16,0 0-23-16,0 0 45 0,0 0-90 15,0 0 7-15,0 0 4 0,0 0 17 0,0 0-47 0,-30 2-7 16,18 2-345-16,0-1 156 0,-3 1 102 0</inkml:trace>
  <inkml:trace contextRef="#ctx0" brushRef="#br0" timeOffset="86042.06">12027 14047 7 0,'-8'-8'87'0,"8"8"-9"0,-10-5 12 0,5 4-38 16,-5-4 11-16,0 3-2 0,1 1-5 0,9 1-6 0,-23 1-22 15,13-1 16-15,-4 4 27 0,1 0-12 0,-1 1-52 16,-7 2 54-16,4 1-39 0,1 0 23 0,-7 7-28 0,0-1-8 16,4 3-38-16,-3 1 39 0,10-4 43 15,-1 0-29-15,4 0-36 0,-6 7 10 0,4-1 36 0,3-3-30 16,2-2 5-16,2 1-10 0,1 2 11 0,3 1-3 15,1-2 54-15,0-1-15 0,2 16-14 0,2-9 20 16,-2-10 35-16,0 4-60 0,2-4 15 0,6 13-10 16,-6-6 1-16,3-4-49 0,1 9 42 0,-6-3-27 0,5-3 46 15,-2-5-50-15,2 0 12 0,-2-4-41 0,3 3 9 16,1-1 47-16,-2 0-49 0,4-3 54 0,-1-1-20 0,-2 0-30 16,4-4 27-16,-2 1 25 0,3-1 3 0,-1-2-52 15,0 1 32-15,1-2-15 0,0-1 9 0,-4 0 25 16,2 2-19-16,0-1 5 0,-4-1-26 0,6-3 3 15,-5 2-25-15,4-6 21 0,-6 4-57 0,4-1-9 0,-2-3 9 16,0 2-27-16,-4 5-303 0,1-2 133 0,-6 2 88 16</inkml:trace>
  <inkml:trace contextRef="#ctx0" brushRef="#br0" timeOffset="86624.07">12193 14224 91 0,'0'0'94'0,"4"8"7"0,-3-2-4 0,2 2-45 0,1 4 32 15,-2 0-49-15,1 1 41 0,0 3-41 0,-2 1 2 16,3 17 31-16,0-15-4 0,-3 1-9 0,0-2-10 16,0 0 2-16,1 3-18 0,-1-1-52 0,2-3 69 15,-3 5-11-15,2-3 2 0,0 0-7 0,0-1-16 0,-1-4 9 16,-1 0-23-16,1 1 22 0,1-1-21 0,-2-6 9 16,1-1 38-16,-1 0-22 0,0-2-38 0,0-3 42 15,0 1 20-15,0 1-24 0,0-4 9 0,0 0 2 0,0 0-3 16,0 0-1-16,0 0-14 0,0 0 13 0,4-17-16 15,-3 0 24-15,-1-2-16 0,-1 7-14 0,1-4 5 16,-1-6 11-16,2 0-76 0,-2-2 51 0,-1-10-60 0,1 0 7 16,-2-2 53-16,1 0 28 0,0 1-52 0,0 1 33 15,1-4-9-15,0 12-61 0,2 3 80 0,-1 3-77 16,1 3 89-16,1-1 3 0,0 1-75 0,-1 2 65 16,0 4 10-16,3-2-86 0,-1 4 0 0,2-3 69 0,2 8-33 15,2-1 49-15,-1-1-41 0,0 6 25 0,2 0-23 16,3 0 33-16,1 0-11 0,0 4-66 0,-1 2 50 15,1-1-48-15,-3 2 67 0,-2 2-64 0,1 1 11 0,-2-1-1 16,1 1 111-16,-2 0-46 0,-1 0-50 0,-4-1 26 16,1 4-24-16,-2-5 39 0,-2 4-64 0,0-2 39 15,-3 0 35-15,-2 0-4 0,-1 1-59 0,-2 0-5 0,1-2 56 16,-3 0-43-16,-1 1 0 0,-1-2-16 0,0 2 61 16,0-5-56-16,-1 4 0 0,4-5 4 0,-3 1-14 0,3 1-11 15,-1-2-9-15,1-3-14 0,1 6-259 16,0 3 113-16,1-10 74 0</inkml:trace>
  <inkml:trace contextRef="#ctx0" brushRef="#br0" timeOffset="87198.81">12623 14154 66 0,'0'-12'97'0,"0"12"-25"0,0-9 10 0,0 9-10 15,0 0-18-15,-1-7 9 0,1 7-21 0,0 0 19 16,0 0 1-16,0 0-46 0,0 0 51 0,0 0-58 16,-4 25 4-16,4-18 40 0,0 7 1 0,0 2-51 15,1 2 28-15,2-2 17 0,-2 3-50 0,1-2 48 16,1 4 3-16,3 15-1 0,-3-17-31 0,2 2 18 0,0-5-9 16,-2 4 14-16,1-4-7 0,6 16-8 0,-4-14-13 0,0 1 10 15,2-6-7-15,1-1 12 0,-2 5 11 0,1-3-45 16,1-2 2-16,0 2 38 0,0-9-32 0,0 7 29 15,3-5-17-15,-3 0 1 0,0-2-63 0,1-5 46 16,-1 3 28-16,1-4-11 0,0 1-14 0,-3-2 28 0,0 2-23 16,2-7 17-16,1 0-37 0,-2 2 25 0,1-3-10 15,-2 2 4-15,1 3 17 0,-1-14-6 0,-2 6 4 16,1-1-46-16,2-5 34 0,-4 3 6 0,1-2 15 0,-3-1-47 16,1-3 42-16,-2 1 8 0,-1-2-84 0,0 0 77 15,0 0 5-15,-1 2-123 0,-2-2 117 0,2-2-60 16,-2 2 43-16,2 2-45 0,0-1 18 0,0 5 57 0,1-1-24 15,-2 3-68-15,1 0 90 0,1 1-87 0,-2 3 77 16,2 3 14-16,-3 0-29 0,3 6-64 0,0-7 49 16,0 7-51-16,4-4 50 0,-4 4-46 0,0 0 0 15,0 0-26-15,0 0-9 0,6 4-283 0,-3-2 123 0,-3-2 84 16</inkml:trace>
  <inkml:trace contextRef="#ctx0" brushRef="#br0" timeOffset="87556.03">13259 14289 39 0,'0'0'96'0,"0"0"-7"0,0 0-5 0,0 0-16 16,0 0 20-16,0 0-35 0,0 0-2 0,0 20 31 16,-1-6 13-16,0 1 4 0,1 4 5 0,0-3 2 15,1 0-27-15,-4 3 2 0,3-2 13 0,-1 4-23 16,-1-2-4-16,1 1 10 0,0 0-12 0,0 1-27 16,0-4 29-16,-1 2-13 0,1-1-7 0,0-2-8 0,-2 0-8 15,3-1 0-15,1-2 17 0,1 0-26 0,-2-4 3 16,-2-2 9-16,4 0-12 0,-2-1-13 0,0-2 24 0,0 1-6 15,0-1-3-15,0-1-48 0,0 0-15 0,0-3 2 16,1 6-32-16,-1-6-7 0,0 0-31 0,0 0-10 16,0 0-36-16,-8-8-354 0,8 8 169 0,0 0 114 0</inkml:trace>
  <inkml:trace contextRef="#ctx0" brushRef="#br0" timeOffset="89108.9">11924 12116 5 0,'0'0'91'0,"-9"-11"-11"0,5 7 23 15,4 4-24-15,-15-8 1 0,8 5-21 0,7 3 18 0,-18-5-26 16,4 2 4-16,3 1-5 0,-3 2 7 0,1 2-14 15,-1 3 30-15,1 0-22 0,-3 0-5 0,3-2 3 0,-2-1 4 16,2 6 5-16,-1-4-3 0,-1 1-20 0,3 6 6 16,0-5-4-16,3 1-14 0,-1 1 0 0,0 6 13 15,1 0-4-15,3 0-26 0,-1 2 9 0,0 0 7 16,3-3-12-16,0-1-23 0,1 3 39 0,2-1 0 0,0-2-17 16,1 1-20-16,1-1 21 0,0 1-3 0,3-3 15 15,0 1 1-15,0-1-2 0,2 1-18 0,-1-2 5 16,3-1-1-16,-2-1-8 0,-1 0 2 0,6 0 22 0,-2-2-21 15,-2 2-15-15,5-4 38 0,-2 1-20 0,-1 0 14 16,0-4-21-16,0 2 15 0,-9-2-13 0,11 3 5 16,-3-3-1-16,-8 0-11 0,12 2 7 0,-12-2 9 0,10-2 2 15,-10 2-42-15,0 0 8 0,15-3-16 0,-9 3-9 16,-6 0-6-16,0 0-28 0,13-8 20 0,-13 8-22 0,9-4 6 16,-9 4-17-16,10-5-8 0,-10 5-241 15,7-5 116-15,-7 5 76 0</inkml:trace>
  <inkml:trace contextRef="#ctx0" brushRef="#br0" timeOffset="89386.86">11967 12289 65 0,'7'-8'85'15,"-7"8"15"-15,0 0-22 0,0 0-30 0,0 0 16 16,5-8 3-16,-5 8-10 0,0 0-18 0,0 0 1 15,0 0 15-15,0 0-8 0,2 20 11 0,-2-13-14 0,0-7-18 16,2 17 4-16,-4-6 15 0,2-2-17 0,2 4 8 16,-2 1-22-16,0-1 4 0,0-1 3 0,1 1 11 0,-1-1 1 15,1 0-20-15,-1 2-2 0,2-3-19 0,-2-1 25 16,0-1-8-16,0-1 19 0,0-8-40 0,3 11 19 16,-3-5 17-16,0-6-39 0,3 9 18 0,-3-9-64 15,0 7 86-15,0-7-27 0,0 0-11 0,0 0-19 0,4 12 3 16,-4-12-34-16,0 0-281 0,2 4 114 0,-2-4 76 15</inkml:trace>
  <inkml:trace contextRef="#ctx0" brushRef="#br0" timeOffset="90357.14">12775 12087 80 0,'-8'-12'111'0,"4"8"-10"0,4 4-32 0,-16-12-2 15,9 7 29-15,0-2-30 0,7 7-19 0,-16-4 37 16,9 2-41-16,7 2 86 0,-10-2-80 0,10 2-11 16,-11 2-1-16,11-2-12 0,-15 5 14 0,6 3-7 0,0-3 1 15,0 7 4-15,0-7 8 0,-2 6-14 0,3-1-6 16,-1 0 7-16,1 5-19 0,0-5 32 0,0 4-26 0,1 0 20 15,0 1-28-15,-1-3 1 0,3 2 11 0,0 1-6 16,0-3 5-16,2 2-1 0,-1-2 12 0,2-2-20 16,2-1 14-16,0-1-24 0,2 0 16 0,-2-8-20 15,4 15 21-15,-1-7-8 0,3 1-5 0,-2-2-20 0,1 0 20 16,3-1-11-16,-1 0 24 0,-2 1-28 0,-5-7 28 16,10 5-18-16,-10-5 10 0,10 5 1 0,-10-5-4 0,9 4 1 15,-9-4-24-15,10 3-22 0,-10-3-7 0,11 0-4 16,-11 0 10-16,0 0-27 0,13 0 19 0,-13 0-6 15,0 0 17-15,19-3-10 0,-19 3-10 0,12-2 13 16,-12 2 5-16,10-5-14 0,1 0 17 0,-3 3 12 0,1-4 14 16,-9 6-26-16,14-9 24 0,-4 3-9 15,-3 1-5-15,2-2 19 0,-9 7-17 0,14-13 14 0,-6 8 4 16,-2-1 3-16,3 0-9 0,-4 1 16 0,4-2-19 16,-2 4 16-16,0-6 15 0,2 3-22 0,-9 6-6 15,10-5 18-15,-10 5-3 0,11-1-9 0,-11 1-11 16,0 0 26-16,13-1-1 0,-13 1 8 0,0 0-25 0,14 7 25 15,-14-7-16-15,8 3-11 0,-4-1 22 0,-4-2-25 16,0 0 11-16,6 12 0 0,-6-12 2 0,3 11 17 16,-3-6 5-16,0-5-29 0,-1 17 23 0,-2-6 13 15,0 0-9-15,1-5 8 0,-2 5-10 0,1-5-18 0,1 4 3 16,-1-1 15-16,-2 1 6 0,2-2-15 0,-1-3 9 16,0 2-27-16,1-1 15 0,3-6-2 0,-4 8 20 15,2-3-14-15,2-5-3 0,-3 7-6 0,3-7 16 16,-1 8-8-16,1-8 11 0,0 0-1 0,0 0-31 0,-1 7 42 15,1-7-20-15,0 0-48 0,0 0 48 0,15-2 14 16,-15 2-16-16,18-1-6 0,-5-2 23 0,1 2 4 0,-3-4-4 16,2 2-18-16,2 0 20 0,0 1-43 0,0-2 14 15,-1 1 13-15,0-1-15 0,-1 3 14 0,1-3-6 16,-3 3-15-16,1-3-18 0,-12 4-84 0,12-7 74 16,-12 7-41-16,11-1-15 0,-8-1-315 0,-3 2 136 0,0 0 92 15</inkml:trace>
  <inkml:trace contextRef="#ctx0" brushRef="#br0" timeOffset="91253.01">11778 13046 19 0,'-4'-10'104'0,"1"-2"-5"0,-3 4-21 0,6 8-10 15,-9-10 2-15,5 8-1 0,-2-1-2 16,6 3 10-16,-10-1-23 0,0-2-5 0,0 6 30 0,-2 2-29 16,0 2 5-16,0 2 7 0,0-4-12 0,-2 5-1 15,4 0-20-15,-2-1 15 0,1 1 11 0,1 2-13 16,-1 0 7-16,1 0-6 0,3 1-17 0,0 0-19 0,2 2-3 16,-1-1 33-16,2-1-24 0,1 0-14 0,3 1 31 15,2-3-6-15,-1 0-16 0,0 1 25 0,2 0-9 16,3 0-18-16,-1 0 14 0,0-3-3 0,-1 0-22 0,0 1-14 15,2-2 2-15,1 1 46 0,-1-3-29 0,1 3-5 16,-2-6 31-16,0 2-12 0,0-2-13 0,-1 0 9 16,1-2 5-16,-1 1-27 0,1-1 9 0,0 1-19 0,1-2 29 15,-6 0 10-15,9 0-5 0,-2 0-17 0,-7 0-43 16,11 0 46-16,-11 0-36 0,9-2 1 0,-9 2 1 16,8-1 0-16,-8 1-23 0,0 0-7 0,0 0-7 0,10-4 6 15,-7 1-24-15,-3 3 4 0,8-4-12 0,-8 4-206 16,6-4 101-16,-6 4 68 0</inkml:trace>
  <inkml:trace contextRef="#ctx0" brushRef="#br0" timeOffset="91748.84">11828 13196 2 0,'4'-6'70'0,"0"-3"-3"16,3 4 1-16,-7 5-11 0,8-9-18 0,-8 9-8 0,9-6 4 15,-4 2-13-15,-5 4 8 0,0 0 11 0,14-3-24 16,-14 3-9-16,0 0 22 0,0 0-20 0,14 2 7 16,-14-2 4-16,0 0-3 0,12 8 0 0,-12-8 5 15,2 5-6-15,-2-5 1 0,0 0-12 0,0 12 23 0,0-12 7 16,0 0-18-16,0 13 22 0,0-7-7 0,0-6-2 16,-2 10 4-16,2-10-20 0,-2 10 18 0,2-10-25 15,-5 8 5-15,5-8-15 0,-2 6 32 0,2-6 2 16,0 0 0-16,-3 7-14 0,3-7-20 0,0 0-4 15,-1 6 16-15,1-6 8 0,0 0-22 0,0 0 2 0,0 0 2 16,0 0-1-16,0 0-10 0,13 3 33 0,-13-3-10 0,2 1-5 16,3-1 15-16,-5 0-31 0,7 3 18 0,-7-3 15 15,0 0-28-15,9 6 13 0,-9-6-6 0,7 6 14 16,-3-4-29-16,-4-2 9 0,7 5 14 0,0 2-29 16,-3 0 2-16,1-2 9 0,-2 0 19 0,-1-1 11 0,-2-4-39 15,5 8 31-15,-3-3-19 0,-2-5-11 0,3 9 9 16,-1-4-1-16,-2-5-12 0,1 9 10 0,-1-9 2 15,-1 7 21-15,1-2-18 0,0-5 20 0,-2 9-5 0,2-9-24 16,-5 5 24-16,3-2 17 0,-1 1-5 0,3-4-5 16,-5 7 17-16,0-5-49 0,1 2 24 0,0-3 12 15,4-1-12-15,-12 5 15 0,5-5 6 0,2 2-2 0,5-2-46 16,-11 3 40-16,4-2-22 0,7-1 6 16,-12 0-3-16,12 0-11 0,-12 0-2 0,12 0 13 0,-9-1-15 15,9 1-45-15,0 0-12 0,-11-3-11 0,11 3-303 0,0 0 126 16,0 0 86-16</inkml:trace>
  <inkml:trace contextRef="#ctx0" brushRef="#br0" timeOffset="92874.07">12844 12809 51 0,'0'0'90'0,"-9"-5"-14"16,9 5-65-16,-12-4 60 0,12 4-6 0,-14 0-1 16,14 0-10-16,-21 1 13 0,8 3-20 0,-2 1 28 0,2-2-14 15,-1 2-24-15,0 3 13 0,1 0 3 0,-7 10-7 16,4-6 7-16,6 0-2 0,-2 1-14 0,2 1 15 15,0-1-17-15,5 3-1 0,-3 1-1 0,0-6-9 0,3 5 6 16,-1-2-16-16,-1 2 11 0,5 0-21 0,-2-2-8 16,3 1 34-16,1 0-33 0,0-2 16 0,0-1-25 15,2 1 39-15,1-1-11 0,-2-1 12 0,2 1-17 16,1-1 8-16,1-4-9 0,-1 0-6 0,-2-4 7 0,1 4-17 16,1-2 7-16,2 0 0 0,-1 1 3 0,3-3 7 15,-3 0-12-15,4 1 6 0,0-1-23 0,0-1 16 0,-3 0-15 16,2-1-6-16,-8-1 14 0,15-1-21 15,-8-1 2-15,-7 2-9 0,26-4 7 0,-14 1-2 0,-3-1-4 16,-2 3 32-16,4-5-32 0,0 1 14 0,-1 1 9 0,-2-5-15 16,1 4 6-16,-4 0-2 0,4-3 19 0,-4 1-3 15,2-2-13-15,-1 1 13 0,-2 4 20 0,-4 4-7 16,9-13-9-16,-4 4 8 0,-5 9 6 0,5-12 4 16,-5 12-8-16,4-10 24 0,-3 6-2 0,-1 4-16 15,0 0 19-15,3-15-2 0,-2 10-34 0,-1 5 20 0,1-7-2 16,-1 7-3-16,2-8-5 0,-2 8 13 0,0 0-2 0,0 0-8 15,0-9 27-15,0 9-52 0,0 0 22 0,0 0-2 16,0 0-7-16,0 0 24 0,0 0-17 0,0 0-1 16,0 0 2-16,0 0 5 0,3 26-8 0,-3-26-10 15,1 9 19-15,1-3-8 0,-2-6-3 0,0 12 3 0,1-7-10 16,-1-5-17-16,1 15 45 0,-1-15-9 0,3 9-34 16,-3-6 16-16,0-3 29 0,5 10-7 0,-2-6-19 15,-1 0 5-15,1 0 7 0,1-2-6 0,1 1-2 16,-5-3 6-16,0 0 1 0,11 2 7 0,-11-2-14 0,0 0-40 15,13-2 33-15,-13 2 10 0,10-4 4 0,-6 0-16 16,5-3 21-16,-4 2 39 0,0-2-36 0,1 0 12 16,-2-1-2-16,0 4 14 0,-4 4-9 0,3-13 7 0,-2 8-10 15,-1 5 4-15,3-9-3 0,-1 4 14 0,-2 5-16 16,3-10 14-16,-3 10-5 0,2-6-11 0,-2 6 0 16,0 0 6-16,3-9-12 0,-3 9-7 0,0 0 10 0,0 0-3 15,0 0-4-15,0 0-6 0,0 0 7 0,0 0 5 16,0 0 14-16,0 0-26 0,0 0-6 0,0 25-6 15,0-18-1-15,-3 5 9 0,3-3 18 0,-2 4-7 16,2-1-1-16,-3 3-31 0,1-3 30 0,0 2-10 0,1-4-10 16,-2 0 22-16,1 4-20 0,-2-2-4 0,3-1 12 15,-2 0 3-15,2-4-9 0,-1 1 4 0,0-1-10 0,2-2 18 16,0-5-8-16,0 7 7 0,2-2-20 0,-2-5 3 16,0 6-22-16,3-2-3 0,-2 0-37 0,-1-4-13 15,0 0-1-15,0 0-48 0,0 0-3 0,7 7-367 16,-7-7 167-16,0 0 112 0</inkml:trace>
  <inkml:trace contextRef="#ctx0" brushRef="#br0" timeOffset="94158.9">11121 15204 29 0,'-9'-5'87'16,"-1"1"-3"-16,-1-1 15 0,-1 5-31 0,1 0 20 0,-5 0-32 16,2 2 16-16,-1 0-42 0,-3 3 0 0,5-4 34 0,-2 6 18 15,-1 2-58-15,1-2 46 0,1-2-18 0,-6 17-18 16,-4 2 4-16,8 0 3 0,-4-2-14 0,7-6-18 15,4-1 17-15,0-3-40 0,8 1 59 0,-4 1-70 16,2 1 40-16,-3 2 13 0,6-1 11 0,6 1-48 0,-3-2 23 16,0 1 32-16,0-3-40 0,3 1 12 0,1-2-46 15,0 0-5-15,0-1 42 0,4 0-51 0,2-3 18 0,-3 2 10 16,3-4-7-16,-1 2 61 0,-1-1-71 16,2-2 75-16,-4 1-44 0,2-2-23 0,2-2 1 0,-1 1 10 15,-1-1-3-15,-2 1 52 0,-2-3-52 0,2 0 20 16,-3 0-1-16,0 0-31 0,-6 0 5 0,10-3-10 0,-4 2-2 15,-1-2-30-15,0 0-17 0,4-1 5 16,-4 0-190-16,-1 4 88 0,1-4 60 0</inkml:trace>
  <inkml:trace contextRef="#ctx0" brushRef="#br0" timeOffset="94434.52">11235 15516 40 0,'0'0'63'0,"0"0"-7"0,0 0-3 0,4 0-60 16,-4 0 81-16,4 3-13 0,-4-1-3 0,0 3-3 15,0 1-4-15,0 0-3 0,0 0-20 0,1 7 14 16,-2-1-11-16,1 2-9 0,0-1 2 0,0 0-6 16,0 1 15-16,0 0-19 0,1-2 21 0,-1 1-25 0,0 3 22 15,0-6-2-15,3 5 3 0,-3-6-10 0,2 4 9 16,-2-4-23-16,-1 1-19 0,1-6 29 0,0 3-23 15,0-4-29-15,0 3 26 0,0-1 44 0,1-4-18 0,0 4-10 16,-1-3-26-16,0 2 3 0,0-2-12 0,2 1-2 16,-2-2-33-16,0-1 3 0,2 3-208 0,-2 0 90 15,0-3 58-15</inkml:trace>
  <inkml:trace contextRef="#ctx0" brushRef="#br0" timeOffset="94718.63">11524 15486 12 0,'10'-6'70'0,"5"-1"3"0,-3 1-10 0,1 2 6 0,0-1-27 16,0 5 1-16,0-6 17 0,-1 3-11 0,4-2-8 15,-5 2-3-15,1 0-26 0,0 2 10 0,-3-2-40 16,2 2-4-16,-3 0-3 0,0 1-18 0,-4-3-119 0,-4 3 54 16,0 0 36-16</inkml:trace>
  <inkml:trace contextRef="#ctx0" brushRef="#br0" timeOffset="95591.36">12218 15202 54 0,'-15'2'92'16,"2"3"-17"-16,0 2 3 0,-2 0-9 0,1 2-2 15,2 0-15-15,-1 0 1 0,1 3-4 0,1 1-7 0,2-2-7 16,-2 2-5-16,-3 13 9 0,5-10-13 16,1-3 8-16,2 2 5 0,-1-4-13 0,3 4-11 0,2 3-23 15,-1-1 18-15,3-1 11 0,2 2-4 0,0-4-4 16,3 3 9-16,-2-1-9 0,2-2-8 0,0 1-20 0,0-2 19 15,-1-4-5-15,5 5 13 0,0-3 14 0,1-4-50 16,-1 2 15-16,0-3 13 0,1 0-9 0,0-2-5 0,1 0 2 16,0-2 6-16,-2-1-9 0,-1-1 8 0,1-1-8 15,-3-1 15-15,2 2 4 0,3-4 8 0,0-2-34 16,-3 1 14-16,0-2 6 0,0-3-8 0,1 3 10 16,-3-1 5-16,2-3-4 0,-2 3 6 0,-1-4-24 15,-1 3 11-15,1-3 11 0,-2 1-4 0,2-2-5 16,-2 1-3-16,-1 4 4 0,2-4 16 0,-4 3-14 0,1-4-4 15,2 8 13-15,-2-3 6 0,0 0-11 0,-1 3 10 16,1-6-4-16,1 4 0 0,-2 3-23 0,0 4 0 0,-2-3 27 16,2 3-12-16,0 0 6 0,0 0-22 0,0 0 23 15,0 0-24-15,0 0 9 0,0 0-9 0,-2 14 15 16,2-14-17-16,1 10 3 0,-1-5 7 0,1 6 18 16,-1-2-10-16,0 1 19 0,0 2-13 0,2 3 2 0,-1-2-9 15,2 1-18-15,-1-3 13 0,3 0-18 0,-3 0 24 16,1 0-4-16,3-1 22 0,0-3-38 0,-1 1 18 0,0-2 3 15,-1 2 12-15,1-5-4 0,0-1-33 0,1 0 1 16,0-1 9-16,-2 1-7 0,3-2 4 0,-2-2 30 16,2 1-16-16,-2-1-20 0,5-3 24 0,-4 5 14 15,6-9-13-15,-4 3-13 0,-2-1-1 0,0 3 43 16,2-6-38-16,-3 2 26 0,0-1 43 0,-1-3-70 0,-1 2 6 16,-1-2 59-16,-3-4-19 0,1 5-5 0,-4-4-10 15,2-3 15-15,-4 9 7 0,2-1 6 0,1 0-17 0,-4 4-20 16,0-5 22-16,0-1-6 0,1 2-21 15,-2 0 7-15,2 6-1 0,2 0-23 0,-2 3-2 0,0 1 20 16,3-3 12-16,-2 3 6 0,0 0-34 0,2 3-21 0,-1-2-1 16,-1 0 51-16,2-1-20 0,-1 0 8 0,0 0-27 15,0 2-17-15,1 3-19 0,3-5-23 0,-5 3-26 16,5-3 3-16,-3 3-23 0,1 0-291 0,-1-3 136 16,2 3 90-16</inkml:trace>
  <inkml:trace contextRef="#ctx0" brushRef="#br0" timeOffset="96291.13">12501 15329 24 0,'11'-1'100'0,"-2"0"-22"0,-9 1-8 15,16 1 2-15,-4 1-14 0,1 1-3 0,-1 4 7 16,-2-2-7-16,0 0-11 0,3-1 25 0,-5 1-34 0,1 7 26 15,2-7-23-15,-1 5-31 0,-3-1-52 16,3 3 85-16,-2-4-19 0,-2 0-9 0,0 6 21 0,-1-3-3 16,2-1-29-16,-2-3 1 0,2 3 18 0,-3-5-22 15,-2 2 4-15,2-3-14 0,-3 1 20 0,1-1-2 0,1 0 35 16,-4 1-24-16,1-5-27 0,0 0 16 0,-4 9-11 0,3-6-2 16,0 1 18-16,1-4-2 0,-8 4 2 15,6-3-1-15,2-1-10 0,-8-1-8 0,8 1 11 0,-13-1-11 16,11-1 28-16,2 2-24 0,-12-10 8 0,8 6 9 15,0 0-10-15,4 4-5 0,-5-13-2 0,5-1 24 0,0 6-13 16,3-6 7-16,2 0 5 0,0 2-19 0,0-6 12 16,3 3 3-16,-2 1-24 0,3-1-11 0,-2-2 31 15,2 4 1-15,-2 2-24 0,2 3 15 0,1 1 9 16,-2 0-8-16,3 0-7 0,-1 3-10 0,-3 1-2 0,2 0-2 16,-4-3 24-16,2 5-18 0,-1 1 3 0,-1 1 10 15,7 5 3-15,-5 0 5 0,1-5-24 0,-3 2 6 16,3 1 2-16,-3-1-2 0,0-3 7 0,4 11 20 15,1-3-12-15,-4-3-12 0,0-1 0 0,-1 0-2 0,-1 0 3 16,1-3 0-16,2 8 12 0,1-2 8 0,-5-2-15 16,3-2-12-16,-1-1 18 0,-5-2-14 0,9 2 9 15,-5-4 10-15,0 2 6 0,1-1-14 0,3-7-2 0,-8 8-6 16,8-5-5-16,-4 2 2 0,1-8 8 0,0 8 19 0,1-7-9 16,-1-1-4-16,-3 6-17 0,-1-1 1 15,2 2 1-15,-3-2 0 0,0 3 11 0,0 3-12 0,0-9 42 16,0 6-18-16,-1-3-2 0,-2 5-12 0,2-5 13 15,-4 5-6-15,2-1-12 0,-2-2 18 0,1 6-20 0,0 0 24 16,-5 3-23-16,2 6 16 0,1-3-21 0,-4-2 39 16,4 5-12-16,-3 6-1 0,2-2-9 0,1-1-9 15,1 1 18-15,1-4 3 0,-2 4-49 0,6 2 47 16,-4-4-39-16,3 3 37 0,0-2-47 0,2 1 52 0,-1-2-49 16,1 0 48-16,6-1-6 0,-2 0-3 0,0 0-1 15,1-4 19-15,1 2-18 0,-1-2-27 0,3-1 14 16,0-3 23-16,-1 3-23 0,2-3 30 0,-1 0-39 15,-2 0-18-15,5-1 10 0,-4-3-31 0,2 0 24 0,-3 0-35 16,1 0-29-16,-1 0-259 0,-2-3 118 0,1 3 76 16</inkml:trace>
  <inkml:trace contextRef="#ctx0" brushRef="#br0" timeOffset="96644.06">13336 15562 37 0,'-3'-3'117'16,"3"3"-15"-16,0 0-13 0,0 0 6 0,0 10 0 0,0-6-3 16,0 2-18-16,4 3 15 0,-5 4-66 0,2-3 35 15,-5-1 4-15,4 5-13 0,-1-1 18 0,-2-2-18 16,2 4-9-16,-1-2-10 0,-2 1-50 0,3-3 23 0,-1 0 3 16,0 1-25-16,-1-3 64 0,1-3-49 0,0 1 20 15,1-2-2-15,1-1-14 0,-3 1 28 0,3 0-22 16,0-5-34-16,0 7-17 0,0-5-17 0,2 1-35 15,-2-3-240-15,0 0 111 0,0 0 76 0</inkml:trace>
  <inkml:trace contextRef="#ctx0" brushRef="#br0" timeOffset="97630.9">11121 16100 1 0,'-9'-6'77'0,"-1"-1"6"15,2 3-3-15,-4 3 7 0,2-3-31 0,1 3 2 16,-2 1-4-16,-3 0 5 0,-9 15 8 0,7-5-29 0,-1 0-24 16,6 2 4-16,-9 6 6 0,1 2-2 15,0 1-1-15,6 4 3 0,-6-2 26 0,5 0-26 0,0 1 14 16,9-2-58-16,-2-3 3 0,-2-4 77 0,2 0-38 15,2 1-1-15,5 2-35 0,0-2 7 0,1 1 16 0,-1-2 1 16,4-1-17-16,0 3 50 0,-2-5 3 0,1 2 1 16,6-3-70-16,-5 1 77 0,2 0-79 0,6-2 17 15,2-3 45-15,7 9-7 0,-14-3-5 0,6-9-47 16,-2 2 16-16,-2-4 32 0,2 0-15 0,5-2 15 0,0 0-7 16,-5 0-9-16,3 0-40 0,-4-2 19 0,6-1 1 15,-8 1-14-15,4-1-37 0,-1-1-15 0,-3 1-5 16,1-2-236-16,-3 4 105 0,-3-2 72 0</inkml:trace>
  <inkml:trace contextRef="#ctx0" brushRef="#br0" timeOffset="97973.07">11284 16404 35 0,'6'0'68'0,"-1"-2"-12"15,1-1-10-15,-3 3-1 0,3 0 1 0,-2 0-7 16,3 1 11-16,-1 1-21 0,-2 0 0 0,-2 1-5 0,0 2 18 16,2-1-4-16,-3 3-9 0,-1 1 11 0,-1 2 12 15,-1 2-2-15,-2-2-25 0,2 4 16 0,-1-3-29 16,-2 2-24-16,2-1 28 0,-3-1-21 0,5 1 46 16,-3-1-35-16,-2 2 27 0,2-3-25 0,3 6 12 0,-2-3 8 15,-2-5-21-15,3-3 8 0,0 0 39 0,0 0-51 16,0 0-7-16,1-1-11 0,0-1 26 0,0 1-21 0,1 1 5 15,0-2 21-15,0 0-27 0,1 0 3 0,0 0 3 16,2 0 3-16,-1 0 15 0,2-3 19 0,4 0-15 16,-3 3-3-16,1-3-27 0,-1-1 0 0,4 2 35 15,7-4-27-15,-2 1 4 0,0 1 6 0,-1-2-11 0,2-1-4 16,-1-1-34-16,0 0-13 0,-2 1-5 0,-1-1-16 16,-2 2-187-16,-3 3 89 0,1-5 58 0</inkml:trace>
  <inkml:trace contextRef="#ctx0" brushRef="#br0" timeOffset="98292.1">11752 16359 15 0,'13'-4'84'16,"0"-2"-18"-16,1 2 16 0,0 0-8 0,0 1-5 15,-1-1-9-15,1 0-27 0,0 3 8 0,-1-3-9 0,-4 1-8 16,1 0 7-16,2 0-1 0,-3 0 7 0,-2 2-23 15,0-2 9-15,0 2-23 0,-3 0 12 0,1-1-25 16,-2 1-11-16,3 1-32 0,-2-4-156 0,-1 4 70 16,-1 0 48-16</inkml:trace>
  <inkml:trace contextRef="#ctx0" brushRef="#br0" timeOffset="99284.12">12878 16131 59 0,'-5'-13'105'0,"-4"3"-22"0,0 4-27 0,0-6 44 16,-2 8-47-16,5 5 27 0,-5-3-15 0,0 0-30 15,1 2 45-15,-7-2-21 0,3 11-29 0,-1 0 6 0,-1-4-3 16,5 4 14-16,-3 2-49 0,-3 10 31 0,3-4-5 16,-1 3-36-16,-4 3 52 0,9-5-61 0,5-1 5 15,-2-1 38-15,2 2-64 0,0 1 32 0,2 0-8 0,0 0 6 16,0-2 65-16,3 3-44 0,1-2-14 0,1 0 2 16,1-2-7-16,5 0 35 0,9 6 20 0,-9-4-40 15,14 0 13-15,-8-4 26 0,-6-4 4 0,1-2-84 16,5-2 61-16,0 2 7 0,0-3-38 0,-4 2-15 0,2-5 6 15,2 1 22-15,0 1 22 0,-3 0-33 0,-2-5-22 16,0 1-10-16,-3-2 10 0,6-2 55 0,-1 0-24 16,-4-1-15-16,0 0 3 0,1-2-21 0,1-2 31 15,-1 0 3-15,-3-1-25 0,1-2-16 0,1 2 28 0,-1-3-21 16,-2 1 39-16,0-2-31 0,-2 2 13 0,2 0 7 16,0 0-25-16,-1 4 47 0,-1-2-28 0,2 3 2 15,-4 2-3-15,1-1 10 0,-1 3 6 0,0-1-22 0,1 0 54 16,2 2-21-16,-3-2-23 0,0 3 8 0,0 1 29 15,2-3-21-15,-2 3-36 0,0 0 27 0,0 0 21 16,0 0-58-16,-2 6 57 0,4-2-9 0,-2 1-41 0,0 1 30 16,2-2 12-16,-2 3-14 0,2-1 9 0,2 5 20 15,-1-1-11-15,-1 0-49 0,6-1 54 0,-3 1-53 0,-1 0 24 16,1-1 19-16,1 1-35 0,1-3 27 16,2 1-26-16,-4 0 37 0,-1-4-35 0,2 0 6 0,-1 1 21 15,3-5-22-15,-2 1 39 0,-1 1 16 0,2-2-70 16,-2-2 48-16,4 2-7 0,-2-1-34 0,4-4-12 0,-1 0 1 15,-1 0 0-15,-1-1 14 0,1-1 2 0,-2-1-9 16,-2 2 65-16,0-2-57 0,-1-2 55 0,0 0-46 16,-3 1 0-16,0 1 29 0,-1 1 8 0,0-3-4 15,-1-4-32-15,-1 1-9 0,-1-1 29 0,1 0-33 0,-2 2 52 16,0 0-47-16,-3 0 9 0,0 4-12 0,3-2 7 16,-2 5 47-16,1-2-57 0,-3 3 3 0,1 0-1 15,0 3-4-15,2 1 5 0,-2 1 49 0,2 2 7 16,-5 0-45-16,1 2 29 0,0 2 8 0,-1 0-66 0,2 0 55 15,1-1-39-15,1 0-12 0,3 0-13 0,-1-1-28 16,3 2-236-16,-2-3 104 0,4 0 68 0</inkml:trace>
  <inkml:trace contextRef="#ctx0" brushRef="#br0" timeOffset="99728.12">13203 16288 75 0,'11'-2'90'0,"0"-1"-26"16,-5 6 21-16,8-6-23 0,-8 6 15 0,4-2-28 15,-5 3 12-15,0 0 13 0,4-1-70 0,-2 4 21 16,5 0-4-16,-5 2-9 0,-1 0 28 0,1 0-40 15,-4 0 48-15,6 4-38 0,-7-1 27 0,2-2 8 0,1 1-32 16,-6-1 17-16,2-2-10 0,-2 4 13 0,4 0-47 16,-6-1 46-16,4-1-55 0,1-2 6 0,-5 6 46 15,3-6-46-15,-1-1 37 0,1-2-30 0,-2 2 15 0,1 0-13 16,-3-4 7-16,4 1 5 0,-4 1 32 0,-1 5-6 16,0-8 0-16,1 1-11 0,3-1-73 0,-1-1 53 0,2 0-15 15,-4-2 41-15,0 0 16 0,1-1-36 0,2-1-22 16,0-1-5-16,-2-2 58 0,3-1-8 0,-1 1-54 15,5-10-10-15,-3 2 75 0,2-1-24 0,-2-2 24 0,3-2-62 16,-2 1 34-16,7-10-34 0,3 2 7 0,-2 6-6 16,-2 3 10-16,-1 2-2 0,-2 3 18 0,7-2-12 15,-3 1-16-15,2 2 22 0,-2 1-13 0,-1 1-10 16,3 1-1-16,-4 1 9 0,2 2-13 0,2 1-21 0,1 4-5 16,-5 3-5-16,-3-2-185 0,-2-2 82 0,10 7 54 15</inkml:trace>
  <inkml:trace contextRef="#ctx0" brushRef="#br0" timeOffset="100704.72">13608 16370 20 0,'4'0'81'0,"0"0"-11"0,-2-1-15 0,2 1 6 16,-3-1 5-16,3 1-18 0,-4 0 3 0,6 0-13 15,-3 0 8-15,-3 0 21 0,0 0-12 0,0 0-20 16,3-2-13-16,-1 2 30 0,1 0-11 0,-3 0-3 0,0 0-1 16,0 0-22-16,0 0 15 0,0 0-43 15,4 0 46-15,-4 0-16 0,0 0-19 0,0 0 33 0,0 0-11 16,1 2-45-16,-1-2 22 0,0 0 22 0,0 0-11 15,0 0-31-15,0 0 47 0,4 0-16 0,-4 0 14 0,0 0-31 16,-1 2-14-16,1-2 28 0,1 3-3 0,-1-3-26 16,0 0 5-16,0 3 45 0,-1-1-16 0,-2 2 2 15,3-1 8-15,0-1-32 0,1-2 13 0,-1 3 26 16,0-3-45-16,3 4 23 0,-1-3-30 0,1 1 15 0,1-2-9 16,-2 0 3-16,1 1-5 0,1-1 40 0,-2-1-35 15,3 1 57-15,-2 0-28 0,-1-4-34 0,1 1 11 0,0 0 0 16,1 2 39-16,4-5-10 0,-3 2 0 15,-1-2 10-15,-1 2-41 0,-3-1-20 0,1 0 62 0,-1-3-41 16,0 3 2-16,3 0 36 0,-6-6-38 0,6 4 48 0,-6-1-53 16,2 1 61-16,-3-3-8 0,4 5-28 0,-5-2-15 15,2-1-6-15,-4 2 4 0,3 3 53 0,0 1-65 16,-1-1 22-16,1 3 3 0,-1 0-38 0,1-2 11 16,-2 4 47-16,2 1-20 0,-1-1-35 0,-4 3 1 15,-1 3 8-15,5 0 4 0,-2 2-7 0,2 2 9 0,1 3 9 16,-6-2 40-16,4-1-9 0,0 4-17 0,8 1 28 15,-2-2-65-15,-5 0 38 0,3-2 13 0,-5 3-2 0,7-3 7 16,-5 2 2-16,11-2-22 0,-4 2-48 0,1-3 56 16,1 4 17-16,-2-5-54 0,6 2 30 0,-3-4-26 15,-5-1 18-15,10-1 32 0,2-2 9 0,-4 0-68 16,0-1 49-16,0-1 6 0,5 0-7 0,-4-1-56 0,4 3 32 16,-4-3-34-16,0-1 16 0,2 0-10 0,-1 0 24 15,-2-2-21-15,-2 1 1 0,0-1 0 0,1 1 15 16,-1-3-31-16,0 2 11 0,3-3 6 0,-3 0-22 0,0 0 11 15,1-2 10-15,0-1-6 0,-1 2-1 0,-1 0 5 16,1-2 14-16,3-1 22 0,-3 3-27 0,-2 1 32 16,4-4-3-16,2 1-10 0,-4 2-11 0,5 0 14 0,-2-1 15 15,0 0-12-15,0 1 20 0,0 1-3 0,-2 1-32 16,-2 0 18-16,4-3 13 0,-2 3 1 0,0 1 29 16,-3-1-59-16,1 1 48 0,1 1-8 0,0-1-21 0,1 2 0 15,-2-2-21-15,1 1-5 0,-1 1 63 0,0 0-14 16,2 1-44-16,-2 1 8 0,1 0 8 0,-1 1 27 15,3 2-19-15,-6 2-29 0,2-2 2 0,-3 5 45 16,0 0-52-16,-1-1 33 0,-1-2 7 0,-4 3-26 0,1 1-8 16,-1 2 34-16,0 0-3 0,0 0 7 0,-2-2 6 15,0-2-52-15,-2-1 54 0,2-1-49 0,2 1 17 16,0 0-6-16,0-5-3 0,0 4-4 0,1-1 24 16,2-2-27-16,-1-1 6 0,2-1 21 0,1 3 11 0,1-5-24 15,2 0 66-15,0 0-12 0,4 0-13 0,-1 0-54 16,6-3-1-16,2 1 64 0,2-2-2 0,0 3-7 0,-2 1-39 15,1-3-2-15,0 0-29 0,0-1 60 0,1 0-71 16,0 1 8-16,-3 1 18 0,-3 0 44 0,0-1-55 0,1-1 70 16,-1 3-73-16,-2 1-13 0,-4-2 51 0,1 1-35 15,-2-1-22-15,3 0-18 0,-5 0-36 0,-1 2-242 16,0 0 115-16,-1-3 76 0</inkml:trace>
  <inkml:trace contextRef="#ctx0" brushRef="#br0" timeOffset="101562.66">11152 17049 16 0,'-19'0'77'16,"3"1"70"-16,-7-1-58 0,2 4-51 0,2 2-4 0,-11 5 15 15,3-2 57-15,1 5-67 0,1 0-20 0,2 1 13 16,8-1-23-16,1-3 24 0,2 1 24 0,5 1-52 16,-1 0 51-16,2-1 13 0,3 0-16 0,3 2-66 0,-1 3 61 15,5-2-66-15,-4-2 81 0,11 1-66 0,3 9 27 16,0-6-27-16,4 5 24 0,-5-7-30 0,-7-1 50 16,0-1 5-16,6-6-67 0,-2 1 76 0,5 1-2 15,-6 0-1-15,4 1-49 0,-2-5-28 0,0 3 20 0,2-6-26 16,-8 1 82-16,7 1-81 0,-3-4 1 0,-2 2 34 15,5 4 25-15,-5-4-41 0,1-2 7 0,-2 3 56 0,1-4-75 16,-1-1-18-16,-2 1 6 0,0 4 29 0,2-5-27 16,-3-2-14-16,2 2-4 0,-2 2-50 0,0-2-210 15,-1 2 103-15,-1-2 70 0</inkml:trace>
  <inkml:trace contextRef="#ctx0" brushRef="#br0" timeOffset="102064.5">11335 17306 9 0,'9'-2'70'0,"0"2"-16"0,0 0 1 15,-3 0-20-15,-1 0 18 0,0 0 13 0,-1 2-35 0,2 0 26 16,-2 1-9-16,-1 0-2 0,-1-1-3 0,1 3-24 0,0-1 11 15,-3 2 3-15,0-1-9 0,-4 1 29 16,2 1-15-16,-1-1-8 0,2 1-35 0,-1-3 27 0,1 0-23 16,-1 0 5-16,-6 3 25 0,5-1-21 0,-1 4 24 15,4-5 9-15,-1-1-42 0,0 1 26 0,-3-2-3 0,4-1-30 16,-2 1 31-16,2 1-10 0,2-2-25 16,-4 3 30-16,5-3 22 0,0-2-60 0,0 3 70 0,3-3-52 15,4 5 14-15,-5-3 15 0,4-2-62 0,-1 6 35 16,2-5-33-16,-4 2-5 0,-1-3 21 0,0 2-3 0,3 0-1 15,-4 0 4-15,3 4 7 0,1 1 37 0,-4 3-11 16,0-5-12-16,-1 0 20 0,0-1 2 0,-2 3-26 0,2-4 22 16,-2 9 8-16,-1-2-23 0,0-3 11 15,0-2-26-15,-1 0 24 0,0 6 7 0,1-2-22 0,-2-4-14 16,-2-1 13-16,1 0 8 0,0-1-13 0,2-1 31 16,-5 3-32-16,0 1 28 0,3-2-32 0,-1-2 13 0,-5 3 32 15,2-5-31-15,-2 3-12 0,3-2 55 0,-1-1-22 16,0-1 18-16,2 0-100 0,0 3 104 0,0 0-8 15,0-2-115-15,0 0 81 0,-1-3 24 0,3 3-34 16,-4-1-10-16,5 2 35 0,-1-2-52 0,-1-1 7 0,-1 0 25 16,5 2-57-16,-2 0-28 0,-4-3-20 0,-1-2-223 15,3 1 110-15,1-1 72 0</inkml:trace>
  <inkml:trace contextRef="#ctx0" brushRef="#br0" timeOffset="102318.7">11695 17293 45 0,'14'-7'81'0,"1"2"0"0,0-1-31 0,0 1 28 0,-1-1-15 15,0 0-31-15,0 4-3 0,-2 1 33 0,-1 1-2 16,4-3-4-16,-3-1-42 0,-6 0-17 0,3 4 20 16,-2 0 40-16,-1-3-12 0,-3 1-34 0,2 1-50 0,-3 0-11 15,-2-4-181-15,0 5 77 0,0 0 52 0</inkml:trace>
  <inkml:trace contextRef="#ctx0" brushRef="#br0" timeOffset="102937.35">12700 16844 94 0,'-16'-2'12'0,"2"0"72"0,-1 2-17 16,-1 2-10-16,0-4 32 0,-1 6-22 0,0 0 12 16,2 5-34-16,-10 10 9 0,11-4-37 0,0-3 41 15,-2 9 7-15,3-2-11 0,3-3-3 0,3 0-59 0,0 1-13 16,2-1 21-16,4 2 49 0,-7 9-19 0,3-6-40 16,1-2 7-16,3 1 54 0,0-3-64 0,2 0-2 15,3 0-4-15,-3-3 13 0,4 0 13 0,3-2 36 16,-4 1-56-16,-1 2 37 0,6-5-39 0,2 2-3 0,-2-7 17 15,2 1-11-15,1-1-4 0,0 1 7 0,-2-1 3 16,0-4 39-16,2 0-27 0,-2-1-5 0,-1 0-30 16,-1 0-37-16,-4-1 6 0,7-3-20 0,-2 4-159 0,-2 2 79 15,5-7 54-15</inkml:trace>
  <inkml:trace contextRef="#ctx0" brushRef="#br0" timeOffset="103320.17">12803 17060 55 0,'0'-5'94'0,"1"2"-28"0,-1-1-12 0,2 1-9 15,-2 1 10-15,0 2-15 0,-2-3 20 0,2 3-36 0,0 0 31 16,0 0-29-16,-2 8-21 0,2-7 32 16,-2 4-30-16,0 1 8 0,1-1 13 0,-1 2-31 0,0 1 55 15,2 3-52-15,-3-1 44 0,2 2-39 0,2 1 15 16,-1-2-20-16,3 1-17 0,2 4 47 0,-1 0 2 15,-2-9-25-15,2 3 1 0,5-3-13 0,0 7 29 0,-3-3 3 16,2-5-41-16,3-1 24 0,0-4-25 0,0 1 9 16,1 0 9-16,-1-1-7 0,1-1 43 0,-1 2-6 15,0-4-24-15,0-1-38 0,-1 0 5 0,-2-4 22 0,1 0-8 16,0 2 61-16,-2-2-62 0,-1-1 56 0,-1 0-40 16,-2-3-44-16,-1 1 31 0,-1-2 39 0,-1 3-40 15,-1-6 70-15,1 0 39 0,-5 2-124 0,-2 1 82 16,3 1 2-16,-1 0-50 0,-1 0 32 0,-2 0-77 0,-1-4 32 15,0 3-28-15,-1 4 6 0,-4 4 67 0,2 0-2 16,5 1-28-16,-5-1-54 0,1 2 19 0,6 3-14 0,-5-2 67 16,3 2-50-16,1 3-12 0,1-1-25 0,2-1 7 15,3 2-26-15,-1 1-239 0,-4-1 105 0,6 0 70 16</inkml:trace>
  <inkml:trace contextRef="#ctx0" brushRef="#br0" timeOffset="103728.73">13126 17007 81 0,'12'-3'81'16,"0"3"0"-16,-3 2-17 0,3-1 11 0,-1-1 9 0,2 5-38 15,-1 2 9-15,-5 0 1 0,1 0-5 0,0 1-1 16,3 1-20-16,-1 3-10 0,-2 0-10 0,1 1 29 16,-3 2-21-16,-3-2 8 0,2 0-28 0,2 2 7 0,-5-2 14 15,1 0-25-15,-5 5 33 0,2-5-39 0,0 0-5 16,-1 1 27-16,-3 0 18 0,-1-3-9 0,3 0-22 16,-2 1-57-16,-1 3 98 0,-2-8-38 0,2 0 34 15,1 0-28-15,-2-2-21 0,1 7 48 0,-2-9-40 0,2-1 15 16,0 1 5-16,0-2-6 0,3 0-19 0,-1-1-1 15,-2 0 53-15,4-2-23 0,-2-1-47 0,2 1 34 16,1-3-17-16,0-1 8 0,1 1 27 0,3-6-16 0,-2-3-7 16,2-3 8-16,0 3-7 0,5-3 5 0,5-6-10 15,-1-1-19-15,0-2 22 0,-2 1-19 0,7 1-2 16,-4 2 1-16,3 1-17 0,1 2-4 0,-13 6 0 0,6 1-14 16,-3 3 3-16,-4 1-176 0,-2 2 78 0,1 3 50 15</inkml:trace>
  <inkml:trace contextRef="#ctx0" brushRef="#br0" timeOffset="104604.25">13704 17067 35 0,'-3'2'73'0,"-1"-1"2"0,1 0-11 15,-1 0 5-15,3 1-14 0,1-2-31 0,0 3 16 16,0-3 3-16,0 0-15 0,4 2 15 0,-1-2-23 16,1 0-12-16,0 0 38 0,1 0-32 0,0 0 7 0,2 0-14 15,-1 0-4-15,-1-2 29 0,-1 1-28 0,2-1 9 16,-1 0 0-16,-1-1-11 0,1 0 30 0,-1-1-22 0,0 1-11 15,2-6 5-15,-2 4 3 0,1-4 0 16,0 2-13-16,-3-1 10 0,1-1-2 0,-1 1-5 0,-2 3 17 16,1 0-16-16,-1 1 4 0,-1-1 2 0,-1 0 17 15,0 0-15-15,-1 0-2 0,0 4-11 0,-4-3 4 0,5 3-3 16,-2 0-19-16,-3-1 46 0,2 2-4 0,-1 2-9 16,-7 1 23-16,5 1-37 0,2-1-3 0,-3 5 22 15,3-2 2-15,-1 0 10 0,-1 3-40 0,1-3 34 0,3 7-5 16,-1-1-21-16,4 3 39 0,-2-4-61 0,2 4 42 15,0-2-24-15,-6-1 55 0,10 4-31 0,-2-1-17 16,2-1 0-16,0-1-5 0,0 3 29 0,0-3-6 16,3-1-26-16,0 2 34 0,3-4-48 0,0-1 27 0,-5 1 25 15,3 1-1-15,6-4-46 0,-1 2 47 0,1-4-33 16,-2-1-1-16,3 1-10 0,-1-2-4 0,-1-1-17 0,0 3-26 16,1-4-18-16,-3 5-185 0,-2-3 90 0,4 6 60 15</inkml:trace>
  <inkml:trace contextRef="#ctx0" brushRef="#br0" timeOffset="105117">14180 17101 43 0,'9'-2'66'0,"-2"1"1"16,2 1-1-16,-3 1 3 0,-1 1-9 0,-1 2-63 0,0-1 63 15,-3 0-18-15,0 2-8 0,2-1 24 0,-3 2-25 16,-3 0 21-16,0 4-28 0,-4 0 32 0,3-1-53 16,-4 1 45-16,0 0 10 0,4-4-66 0,-2 2-2 15,3-5 47-15,-6 4 0 0,5 0 14 0,-1-3-78 0,0 0 22 16,1 0-17-16,2-2 57 0,-7 6 16 0,8-4-70 15,-1-1 40-15,1-2-29 0,0 1 50 0,-1 0-14 16,2-2-56-16,0 0 30 0,4 3-30 0,-1-3 61 0,3 2-57 16,-1-2 45-16,0 1-53 0,-2 1 36 0,3 0-14 15,3 1 18-15,0 2 2 0,-1-3-37 0,-4 2 52 16,1 1-56-16,6 2 59 0,-3-2-54 0,-6 1 33 16,0 5 74-16,3-5-95 0,-1 0-25 0,-2-2 55 15,1 0-51-15,-2 8 48 0,4-7-35 0,-7 7 22 0,4-3 3 16,-4-5-5-16,2 0-26 0,0 2 44 0,-2-2-24 15,1 2 34-15,-5 0-15 0,1-4 5 0,-3 8 8 0,0-3-21 16,3-4-26-16,-1-1 14 0,2 1-25 0,-1-2 6 16,0 1 12-16,2-1-3 0,-2-1 17 0,0 2-19 15,-1-2 33-15,0 0 5 0,0 0-36 0,1 2 74 16,-2-2-63-16,0-1-14 0,1 3 59 0,0-3-10 0,0 2-18 16,2-3-44-16,-1 1-4 0,1-1 30 0,3-1-21 15,0 2-49-15,-2 0-241 0,3 1 106 0,-2-3 70 0</inkml:trace>
  <inkml:trace contextRef="#ctx0" brushRef="#br0" timeOffset="105418.01">14831 17241 61 0,'2'3'75'0,"0"1"13"15,-1 2-6-15,0-1-17 0,0 2-16 0,1 8 21 16,-4-6-33-16,4 3-8 0,-6 6 25 0,1-7-6 0,2 1-15 15,-4-2-7-15,0 0 1 0,-3 1-6 0,2 1-21 16,0-6-30-16,-1 3 1 0,0 1-207 0,-6 1 78 0,0-3 54 16</inkml:trace>
  <inkml:trace contextRef="#ctx0" brushRef="#br0" timeOffset="106209.1">15425 16505 16 0,'-18'0'84'15,"1"3"-13"-15,2 0-5 0,-4 4-6 0,1-1 6 0,-15 7 23 16,10 2-37-16,-1 2 14 0,3 1-42 0,-2 0 72 16,4 4-49-16,-1-5 8 0,8 2-36 0,-4 12 32 0,1-6 0 15,3 4 13-15,5-10-55 0,-4 7 34 0,7-8 11 16,3-1-69-16,-3-5 25 0,4 4-18 0,2-1 36 16,-2 1-5-16,3 0-45 0,-4 0 52 0,6-3-48 15,1-1-20-15,-2 0 47 0,0 0-14 0,3 0 57 0,0-2-19 16,-1-1 10-16,-1 0-23 0,-2-1 7 0,7 0 9 15,-1-1-64-15,4-5 60 0,-7 2-33 0,2-1-19 0,4 2-6 16,0-2-27-16,0 1 35 0,4-1 49 0,-3-3-24 16,0 4-26-16,-1-4-13 0,3 1 3 0,-4 1-27 15,2-2-13-15,2 1-5 0,-4 1-13 0,-4-5-195 16,6 4 94-16,-5 1 62 0</inkml:trace>
  <inkml:trace contextRef="#ctx0" brushRef="#br0" timeOffset="106694.65">15593 16902 29 0,'0'0'83'16,"0"0"-20"-16,0 0-1 0,0 0-4 0,3 6-3 0,-1-2-10 15,0-3-6-15,-1 3 5 0,1 1-8 0,1-1-5 16,0-1-6-16,0 2 17 0,-2 0-8 0,5 2-5 0,-1-1-6 16,-1 0-9-16,-1-3-11 0,4 1 14 0,-3-1 8 15,1-1-5-15,1 1-15 0,-1-3 6 16,1 2 7-16,2-1-28 0,-2-1 23 0,1-1-3 0,-1-1-12 16,3 2 16-16,-4 0 10 0,4-7-8 0,-2 2-3 0,2-1 2 15,-2-2-4-15,-2 5 27 0,0-5-31 0,-2 3 17 16,1-4-22-16,-1 6 25 0,0-4-30 0,-2 0 23 0,0 1-28 15,1 2 11-15,-1-8 2 0,2 5 14 16,-2 4 18-16,-1-1-17 0,0-1-18 0,1 2-6 0,-1-1 31 16,0 4 2-16,0 0-4 0,0 0-44 0,0 0 39 15,-4 8-33-15,3-3 48 0,0-2-38 0,1 5-36 0,1 3 26 16,-1 1-10-16,1 3 33 0,-2-3 6 0,1 3-15 16,-1 0 25-16,1 1-11 0,2 0 14 0,0 2-37 15,-2-4 15-15,0 1-50 0,-2 0 13 0,4 0-6 16,-2-3 54-16,0 4-10 0,2-1 23 0,-1-5-58 0,3 2 38 15,-1-5 1-15,-3 0 13 0,0-2-52 0,1-1 2 16,0 0 4-16,-1 0 13 0,0-1 3 0,2 1 16 0,0-3-36 16,2 0-11-16,-3-1 0 0,-1 0-32 15,3-4-21-15,2 4-201 0,-3-2 98 0,0-1 64 0</inkml:trace>
  <inkml:trace contextRef="#ctx0" brushRef="#br0" timeOffset="106941.14">16082 16770 30 0,'13'-5'86'0,"-1"-2"2"0,4 1-23 0,-2 1-1 15,0-1-2-15,0 1-12 0,1 2-8 0,-1-2-13 0,-3 1-4 16,3 0 9-16,-2 0-1 0,0 2-4 0,-4-2 1 16,1 0-24-16,0 0-13 0,-4 4-30 0,1-3-21 15,-5 6-133-15,-1-3 63 0,0 0 44 0</inkml:trace>
  <inkml:trace contextRef="#ctx0" brushRef="#br0" timeOffset="107620.83">17205 16387 27 0,'-9'-7'82'0,"0"2"-18"0,-3 0 10 0,1 5 18 15,-3-1-21-15,0 2-26 0,-2 4-17 0,1 0 40 16,-4 2-50-16,4 3 36 0,-12 4-46 0,7 3 9 16,0 0-7-16,-7 10 47 0,10-8-23 0,1 1-29 0,-2 6 34 15,9-6-8-15,3-2 14 0,-1-1-31 0,-5 11 20 16,8-5-37-16,2-5 17 0,0 2 13 0,2-3-18 15,-6 11 20-15,11-5-23 0,-1 0 32 0,-4-11-16 0,5 5-32 16,1-2-10-16,1 4 28 0,0-5-11 0,1 1 6 16,0-5-23-16,0 2 20 0,2-3-10 0,-1-1 5 15,2-2 37-15,0 1-54 0,1-1 34 0,1-2-34 0,-3 0 2 16,2-2-16-16,0 0 14 0,3 1-11 0,0-2 0 16,-2-1-23-16,2-4-4 0,-2 2 14 0,4-1-14 15,-2-2 16-15,1 1-11 0,-2 0-124 0,2 0 59 16,-4-9 40-16</inkml:trace>
  <inkml:trace contextRef="#ctx0" brushRef="#br0" timeOffset="108006.92">17222 16883 301 0,'15'-21'-24'0,"-1"6"9"15,-4 0 3-15,-2 1 14 0,1 2 20 0,-1 0-7 16,-2-1 3-16,-1 2-6 0,-1-1 25 0,2-1-15 0,-2 1 5 16,0-1-7-16,-3 3 3 0,1 2 1 15,-2 0 14-15,2 1 8 0,-2 2-13 0,0 0 3 0,1 2 4 16,-1-2-17-16,0 1-13 0,-1 2 2 0,1 2-12 16,-2-4 20-16,0 3 5 0,2 1-22 0,-4 0 11 0,0 1 0 15,3 1-17-15,-1 1-2 0,-2 1 6 0,1-2 12 16,2 4 6-16,0 0-6 0,-3 4-3 0,0 0-20 15,4 3 27-15,0-2-3 0,0 1-6 0,0 2 5 16,-1-1-7-16,2 1-2 0,-1-2 13 0,4 2-16 16,0 1 27-16,0-4-21 0,2 3 10 0,0-2-6 0,0-3-18 15,-1 3 12-15,2-4 1 0,1-2-5 0,0 0 22 0,1-1-23 16,2 0-28-16,-2-3 53 0,1 3-42 16,3-4 24-16,-5 5 5 0,1-4 21 0,0-2-21 0,3-4-33 15,-4 4 45-15,1 0 8 0,1-4 15 0,2-3-62 16,-2 2 19-16,-1-1 26 0,0-6-66 0,-1 1 64 15,-5 5-32-15,7-7-23 0,-3-1 5 0,-2 0 21 16,0 0-13-16,-3 2 59 0,-2-2-72 0,1-2 14 0,-2 2 1 16,-1-2 35-16,-2 5 13 0,2-4-10 0,-2 5-49 15,0-2-2-15,0 3 0 0,-2-1 40 0,-3 3-46 0,3-2 69 16,-2 4-58-16,-1 0-5 0,2 2 10 0,1 1-7 16,0 2 10-16,-1 0-10 0,-1 0 16 0,0 0-15 15,-3 3 41-15,1-2-68 0,3 0 26 0,2 1-3 16,2 2-49-16,0 0-193 0,-3 3 89 0,6-3 60 0</inkml:trace>
  <inkml:trace contextRef="#ctx0" brushRef="#br0" timeOffset="108804.46">17712 16631 48 0,'12'-2'112'0,"-2"-6"-3"16,-4 6-49-16,2 0-6 0,-3 0-56 0,2 2 40 15,-1 0 0-15,7 5 42 0,-7-3-56 0,2 0-2 16,-1 3 14-16,3 0-18 0,-1-1 52 0,-1 2-38 15,-1 2-9-15,-5 3 21 0,5-1-32 0,-1-2-9 0,2 1 17 16,-6 7 32-16,7-3-13 0,-13-3-4 0,10-3 4 16,-6-1-13-16,3 6-26 0,-1-1-16 0,-1-2 13 0,-4 1 21 15,0-3 11-15,5 0-33 0,-4-3 25 0,0-2-12 16,4 2 24-16,-2-1-17 0,-2-3 16 0,-2 9 20 16,-7-5-26-16,2-3-41 0,1 0 45 0,6 1-36 15,2 2 29-15,-4 0-6 0,0-3 8 0,3-1-13 0,-9-6 10 16,5 8 9-16,1-3-71 0,-5-5 37 0,2-4 33 15,2 7-5-15,-1-5-4 0,7-3-76 0,2 1 14 0,1 0 8 16,-4-2 17-16,3-2-10 0,0-3 22 16,2 5-38-16,1-3 20 0,2 1-1 0,-1 1-22 0,4 0 7 15,1 1 5-15,-1 1 6 0,2 0 37 0,-3 3-35 16,1-1 6-16,0 3-7 0,-2-1 31 0,3 2-3 0,-1 2-8 16,-2 2-4-16,-1 0-5 0,1 1 20 0,0 1 2 15,3 1-10-15,-1 2 12 0,1-2-32 0,1 3 12 16,-4 1 14-16,2 0-8 0,-3 0-9 0,2 1 4 0,3 0 5 15,-4-2 16-15,-1 2 4 0,-1-3-3 0,3 2-26 16,-3-5 12-16,-1 4 7 0,-2-3 13 0,1 1-10 16,1-2-8-16,-1-1-10 0,1 3 20 0,-2-2 2 0,2 0-5 15,-2-1-27-15,3 0 28 0,0-1-26 0,-2 1 31 16,0-4-23-16,5 0 2 0,-3-1 30 0,-2 2-40 16,-1-1 9-16,1 2 29 0,0-6-31 0,1 0 54 15,-2-1-70-15,-3-1 9 0,3 2 3 0,-1 1 10 0,-2-2 62 16,-2 2-60-16,2 2-18 0,-2-2 31 0,-1 2-9 15,1-2-13-15,-3 2 3 0,3 2-6 0,-3 1 1 16,-2-1 30-16,-1 3 14 0,2 0 17 0,-2 7-27 16,0-5 16-16,-3 4-56 0,2 1 17 0,1 3-13 0,-2 1-1 15,2-1 71-15,2 3-72 0,0 1 17 0,-3 15 55 16,2-10-7-16,4-3 8 0,2-5-63 0,0 4 43 0,-2 6-10 16,5-6 4-16,-2 1 8 0,0 1-21 15,3-7-4-15,0 7 7 0,-3-8 1 0,0 4-59 0,1-1 62 16,2-3-9-16,-1-2-34 0,1-3 32 0,0 1 20 15,-1-1-13-15,7 4-2 0,-5-6-53 0,0 5 38 0,4-9-8 16,-1 8-17-16,1-6-28 0,-2 0-31 0,0-1 20 16,4-2-9-16,-3 3-293 0,1-3 120 0,-2-8 82 15</inkml:trace>
  <inkml:trace contextRef="#ctx0" brushRef="#br0" timeOffset="109893">18507 16788 44 0,'-2'-1'87'0,"2"1"-66"16,-5 1 67-16,2 2-15 0,-1-1-1 0,0 6 7 16,-3 2-15-16,3-2-12 0,-1 0 15 0,5 2-32 15,-3 2-4-15,2 5 20 0,1-4-24 0,-3 1 17 16,2-2-44-16,-1 0 8 0,5 1 30 0,-4 1-22 0,2-2-22 15,-2-5 35-15,5 3-48 0,-3 3 48 0,3-2-44 0,1-4 7 16,-2 1 17-16,4 1 20 0,-6-4-6 0,11 2-57 16,0 1 67-16,-7-4 10 0,-3-1-9 0,2-3-10 15,4 1-44-15,-2-1-6 0,-3 0 43 0,12-4-34 16,-5 2-5-16,6-1 64 0,-6-1-40 0,-2-4-25 0,2 0 24 16,-4 0-17-16,6 0 57 0,-12-6-18 0,7-1 20 15,-3-1-5-15,0 11-8 0,5-8-16 0,-5 1 22 16,-6 0-2-16,9 0-16 0,-1 7 5 0,-3 0-57 15,-7-4 50-15,4 4-23 0,1 7 5 0,-1-2-26 0,0 0 0 16,0 0 17-16,-5 4 29 0,5-1-46 0,8 5 71 16,-8 1-72-16,1-1-5 0,-1 4 8 0,1 0 78 15,-3 3-74-15,-1-1-6 0,2 3 6 0,5-3 30 16,-7 6-29-16,3-2 53 0,4-1-17 0,-9 0 5 0,4 0-50 16,-2 1 12-16,3-1-5 0,-5-3 33 0,0 1-31 15,4-3-3-15,-3-2 17 0,-1-1 35 0,5 0-65 0,-2-3 25 16,4-1-23-16,-1-1-6 0,0 1-22 0,-5 4-244 15,-2-4 103-15,4-4 68 0</inkml:trace>
  <inkml:trace contextRef="#ctx0" brushRef="#br0" timeOffset="111798.98">11162 10875 54 0,'0'0'81'0,"-5"-8"-5"0,5 8-8 0,-8-7 16 0,8 7-24 0,-11-6 26 0,11 6-12 0,-10-4-23 0,10 4 15 15,-12-6 3-15,1 4-12 0,11 2-2 0,-23-3-11 0,11 6-6 16,12-3 27-16,-24 2-34 0,12 2 11 0,-4-1-72 0,0 2 90 15,3 2-24-15,-3-2 12 0,4 3-13 0,-1 1-27 16,1 0 22-16,-1 3-15 0,2-1 14 0,-1 0 7 0,2 4-23 16,0-3 9-16,1 4 8 0,0-1 17 0,3 0-27 15,0 2-6-15,1 0 12 0,-1 2-5 0,1-1-18 16,2 0 17-16,-1-3 4 0,2 5-94 0,0-3 84 0,0 0 2 16,4-3-11-16,-4 3 12 0,2-1 7 0,2-3-7 15,0 1 5-15,0-1-5 0,2-2-17 0,-1 0 5 16,4-2-2-16,0 0 20 0,1-2-2 0,2-3-20 15,1 0 16-15,0-1 0 0,3-2-5 0,-3 0-12 0,4 1-4 16,0-4 26-16,0 1-15 0,-1 0-27 0,-3-2 18 16,2 0 17-16,-4-2-11 0,2 1-28 0,1-1 5 15,-2-2 26-15,-1-1-21 0,3 1 8 0,-3-2 8 0,-2-1 16 16,0-1-8-16,2 1-5 0,-6-3-16 0,4-2 28 16,-1 1-20-16,1-2-25 0,-4 0 31 0,0-1-8 15,-1-3 3-15,0 2-5 0,0-3 1 0,0 0 10 16,-2 0-10-16,-2 1-1 0,0-1 18 0,2 3-3 0,-4-1-2 15,-2-11 6-15,0 10-23 0,1 3 28 0,0 4-22 16,0 1-12-16,-4 2 22 0,0 2 5 0,0 2-17 16,2 5-11-16,7 1 6 0,-23 0 20 0,5 4-22 0,3 0-25 15,1 2 50-15,-2 0-7 0,3 3-9 0,-2 0 3 16,3 0 6-16,1 3-43 0,-1-4 44 0,4 4 4 16,1 0-29-16,3 0 44 0,3 0-8 0,-1 3-9 0,4-2-36 15,1 1 49-15,-1-1-5 0,5 0-47 0,1 1 30 16,3-2 23-16,-1 3-17 0,7 4-17 0,-1-4 6 15,-3-3-14-15,4 8 20 0,1-6 22 0,-6 1 1 0,1-2 10 16,-3-2-15-16,3 1 1 0,-3 0-18 0,-1 0-2 16,0 0 21-16,0-1-8 0,-3 2-7 0,-1-1 2 15,1 1-6-15,-3 1-2 0,0-2 2 0,-1 2 17 16,-3-2-4-16,2 0-24 0,1 1 28 0,-2-1-12 16,-4 0-11-16,4 0 9 0,0-12-9 0,-3 22-6 0,2-15 28 15,-1 3-22-15,-2-2 10 0,4-8 2 0,-8 16-5 0,4-7 7 16,0-1 4-16,4-8 0 0,-5 9-37 0,5-9 5 15,-5 8-24-15,5-8-25 0,0 0-18 0,-6 12-19 16,6-12-6-16,0 0-354 0,-5 8 154 0,5-8 104 16</inkml:trace>
  <inkml:trace contextRef="#ctx0" brushRef="#br0" timeOffset="112242">11351 11061 20 0,'2'-13'108'0,"-2"8"6"0,0 5-28 0,0 0-15 15,-2-13-1-15,2 13-7 0,0 0-19 0,2-7 15 0,-2 7 39 16,0 0-71-16,0 0 19 0,0 0-3 15,-4 19-9-15,4-19 9 0,1 19-12 0,-1-4-3 0,1-1-14 16,3-1-6-16,-4 1 17 0,4 2-2 0,0-5 11 16,0 5-30-16,-2-1 7 0,2 0 1 0,1 0-15 0,2-2 15 15,1-1 11-15,-1-2-10 0,0-2 7 0,4-1 8 16,-2 3-10-16,-1-4 0 0,3-5-11 0,0 2-19 16,1 1 29-16,1-1-20 0,-2 0 17 0,1-4-18 15,2-1 5-15,-3-1 3 0,3-1 9 0,-3 1 12 0,-1-1 7 16,1 0-29-16,0-3 25 0,-3-1-20 0,3-1 21 15,-5 0-5-15,0-2-19 0,-2 0 9 0,-1-4 5 0,0 3-10 16,-3-2 33-16,-3-3-24 0,3 1 1 16,-1-1 8-16,-2 1-11 0,-1-3 2 0,0 4-16 0,0-1 27 15,1 3-19-15,-3 0-1 0,4-2-15 0,-2 5 11 16,3 2-34-16,-2 2 4 0,3 6-36 0,-3-8 28 16,3 8-17-16,0 0-16 0,0 0 17 0,0 0-36 0,0 0-4 15,0 0-3-15,0 0-272 0,0 0 122 0,0 0 80 16</inkml:trace>
  <inkml:trace contextRef="#ctx0" brushRef="#br0" timeOffset="112789.06">11876 11021 87 0,'-8'-7'86'0,"8"7"-15"16,-9-5 6-16,9 5-7 0,-13 0-18 0,13 0 9 15,-15 5 0-15,7-1-23 0,0 3 3 0,3 0 3 16,-1 3-24-16,1 0 14 0,1 2-14 0,2 0-2 16,1-1 2-16,0-1-5 0,1 3 4 0,1-1-1 15,0 5-7-15,2-8 14 0,1 3-22 0,0 0 5 0,0 1 12 16,2-4-14-16,0 2 12 0,-2-1-11 0,3-2-1 0,0 0 22 15,-7-8-30-15,16 12 9 0,-10-8 10 16,0-2-1-16,-6-2 6 0,13 2-23 0,-13-2 7 16,12-2 16-16,-12 2-12 0,11-5 3 0,-11 5-26 0,14-7 3 15,-6 1 38-15,1-2-22 0,-5 3-13 0,2-3 33 0,-2-1-24 16,1-2 0-16,-4 1 13 0,3-2-12 0,-4-2 19 16,0 2-35-16,0-4 27 0,0 2 15 0,-1 1-13 15,-2 0-19-15,2 1 15 0,0 2-19 0,-1 1-4 16,0-2 16-16,2 4-5 0,0 7-13 0,-1-10 9 0,1 10 13 15,-3-6 8-15,3 6-10 0,0 0 4 0,0 0-8 16,0 0 18-16,0 0-23 0,0 0 10 0,0 0-16 16,0 0 10-16,9 29 4 0,-4-19-26 0,1 2 27 0,1 1 13 15,-1-2-26-15,1 3 17 0,-3-2-3 0,3 1 2 16,1 3-18-16,-1-3 31 0,0 0-28 0,0 0 7 16,1 1-2-16,0-3 22 0,-2-3-12 0,2 1 17 0,-3 2-21 15,0-3 13-15,2-2-27 0,-7-6-6 0,11 14-7 16,-4-10-19-16,0 0-18 0,1 0 9 0,-8-4-6 15,15 3 6-15,-15-3-7 0,14 0-2 0,-14 0 2 16,19-3-14-16,-7-3-217 0,-4 4 95 0,2-6 64 0</inkml:trace>
  <inkml:trace contextRef="#ctx0" brushRef="#br0" timeOffset="113375.05">12302 11072 72 0,'0'0'84'0,"0"-13"-12"0,0 6 12 0,0 7-13 0,-5-15-9 16,0 8 16-16,1 0-6 0,0-1-22 0,-2 3 33 0,1 3-4 16,5 2-37-16,-13-5 12 0,13 5 0 15,-12-2 5-15,12 2-50 0,-11 0 4 0,11 0 15 0,-17 5 23 16,7-2-25-16,-2 2 4 0,6 2-2 0,-3-1 13 16,1 2-21-16,1 1 4 0,2 1 4 0,0 1-19 15,1 0 16-15,1 0-7 0,0 1 6 0,2 0-2 16,0-1-19-16,2 0 25 0,0 0-35 0,4 0 9 0,0-2 15 15,-1-1 0-15,1 2 6 0,0 0 1 0,1-2-18 16,2-1-1-16,-2 0 10 0,0-2-20 0,1-1 28 0,1 1-18 16,-3-2-4-16,1-1 4 0,-6-2 11 0,13 2-7 15,-13-2-7-15,10 0-8 0,-10 0 17 0,11-3-23 0,0-3 29 16,-4 3-3-16,1-2-16 0,0-2-8 16,1 0 19-16,-2-3-20 0,-1 1 15 0,1-1-25 0,-1-5 3 15,1 2 50-15,-1-2-29 0,0-3 10 0,-4-2-5 16,5-10-10-16,-1 4 1 0,-5 2 13 0,0 3 3 0,-1-1-18 15,0-2 18-15,-2-9-9 0,-1-5-5 0,-2 12 2 16,-1-5-12-16,-1 8 15 0,1-9-30 0,1 8 40 16,-3 5-39-16,1 1 32 0,1 4 6 0,0 1 7 15,1 1-15-15,-1 1-15 0,3 1 4 0,-1 3 16 0,2 2 0 16,2 5-7-16,-6-5 4 0,6 5-8 0,0 0-12 16,0 0 12-16,0 0-38 0,-6 19 58 0,6-4-6 15,0-3 13-15,3 5-19 0,0 2 5 0,1 0-6 0,2 11 1 16,1-1-16-16,1 0 21 0,-3 0-29 0,3-1 30 15,-4-3-7-15,2-3-28 0,-1-2 31 0,-1 1 1 16,0-2-2-16,1 1-17 0,0-2 5 0,0 0-1 0,1-1 3 16,-3 1 21-16,3-2-18 0,-1-2-2 0,-1 0-16 15,1-2 24-15,3 1 22 0,-3-1-10 0,-1-2-8 0,2 0-28 16,-1-4-7-16,1 2-3 0,1 0-32 0,-2-4-8 16,-5-4-7-16,9 8-16 0,-9-8 21 0,9 4-43 15,-9-4 7-15,10 2-10 0,-10-2-269 0,12 3 128 16,-12-3 84-16</inkml:trace>
  <inkml:trace contextRef="#ctx0" brushRef="#br0" timeOffset="114075.1">12751 10949 95 0,'0'0'112'0,"-4"-11"-8"0,4 11-7 0,-4-10 10 0,4 10-34 16,-6-4 0-16,6 4-4 0,0 0-3 0,-16-4-1 15,9 6-6-15,7-2-4 0,-14 6-11 0,6-1-29 16,-1 5 20-16,1-1-40 0,0 1 42 0,1 0 5 16,2 4-23-16,0 0 7 0,1 1-17 0,1 0-3 0,3 2-12 15,-3 0 35-15,5-1-20 0,-1 1 18 0,1-2-17 16,0 1-3-16,1-2 3 0,1-1 14 0,-1 0-13 0,2-1 1 15,2-2-76-15,-2 0 69 0,0-1-18 0,3-1-9 16,-1-2 19-16,-7-6-9 0,12 8 10 0,-6-6 4 16,-6-2-33-16,14 5 20 0,-14-5-14 0,14 0 35 15,-14 0-31-15,20-2 16 0,-8-1-17 0,1 1 9 0,-3-1 12 16,1-2-8-16,0-3 10 0,-2 3-17 0,-1-4 12 16,-2 1 22-16,3-2-31 0,-1 3 11 0,-3-4 18 15,-3 1-29-15,4-1 21 0,0 1 9 0,-4-2-11 16,1 1-2-16,-3 3 23 0,0-1-4 0,0-3 17 15,0 12-27-15,0-12-12 0,0 12 15 0,0-9-27 16,0 9-4-16,-1-6 17 0,1 6 16 0,0 0-21 0,0 0-4 16,0 0 13-16,0 0 13 0,0 0-8 0,0 0-3 15,0 0 9-15,0 0-4 0,0 0 4 0,0 0 11 16,-2 25-36-16,5-6 30 0,1-7-23 16,-2 2-17-16,1-3-5 0,-1 3-7 0,1-3 43 0,0-1-6 15,2-1-10-15,1 0 19 0,-2-1-6 0,1 0 7 16,1-2-16-16,0 2 13 0,1-4-37 0,-1-1 26 15,1 0 11-15,2 0 4 0,1 0-10 0,-2-3-9 0,-8 0 19 16,14-3-21-16,0 1 16 0,-4 0 3 0,3-3-8 16,-3-1-4-16,0 0-3 0,2 0 1 0,-3-2-3 15,0 0 25-15,0-1 10 0,-2-3-22 0,0 2-1 0,-1-2 23 16,-2-2-3-16,3 0-24 0,-3 0 13 0,0 0-9 16,-2 0 17-16,-4 2 7 0,1-2-21 0,-2 2 8 15,-1 1-22-15,-3 1-1 0,4 1 11 0,-4 0 5 0,-5-1 14 16,2 5-22-16,0-1 7 0,-1 0 2 0,0 3 2 15,0 1-5-15,0-1 11 0,0 1-18 0,2 2 8 16,0 2-4-16,1 0-19 0,8-2 15 0,-15 6-21 16,6-2-2-16,0 4-35 0,3 0-15 0,0-4-15 0,6-4 0 15,-6 12-14-15,3-7-14 0,-1 0-348 0,4-5 152 16,0 14 102-16</inkml:trace>
  <inkml:trace contextRef="#ctx0" brushRef="#br0" timeOffset="115344.12">13295 10969 22 0,'0'0'118'16,"5"-7"4"-16,-5 7 7 0,9-7-23 0,-4 7-19 15,3-1-11-15,-8 1 33 0,14 1-40 0,-14-1 17 0,23 11-18 16,-12-5-9-16,1 0-41 0,1 3 36 0,-1 1-18 16,1-1-9-16,-1 3 2 0,-2 0-19 0,1 0 39 0,-2 1-25 15,-1-1 2-15,2-1 9 0,-3 4-18 0,-2-3-1 16,0 1-19-16,0 0 31 0,-6-5 0 0,3 6-3 16,-3-4-10-16,1-10-4 0,-1 17 8 0,-4-8 4 15,1 2-6-15,-1-2-14 0,-2-1 10 0,-2-2 12 0,3 0-17 16,-1 0 19-16,1-3 0 0,0 2-12 0,6-5 11 15,-9 1-17-15,9-1 11 0,-8 2-11 0,8-2 15 0,0 0-5 16,-13-6 0-16,13 6-16 0,-5-7 16 0,5 7-25 16,-5-10 17-16,4 5-11 0,1 5 5 0,-2-20 11 15,6 9-31-15,-2-3 20 0,-1 0-13 0,3-1 11 16,-2 0-11-16,5-2 11 0,-1 2-19 0,6-12 26 0,-1 11-18 16,-1 2-5-16,-1 2-6 0,1 2 6 0,-2-2 2 15,2 3-29-15,-1 1 24 0,2 2 15 0,-1-1-23 16,-4 3 14-16,7 1 3 0,-4 2 5 0,5 0-16 15,-4 2 9-15,-1-1-3 0,0 0-1 0,4 3-15 0,-3-2 25 16,1 3 5-16,0 1-42 0,-2-2 33 0,1 2-17 16,-2-1 29-16,1 3-14 0,-3-2-2 0,1 3 26 15,-1-3-45-15,-2 2 25 0,2 0-8 0,-1 0-1 0,0-2 20 16,-1 1-15-16,0-1 15 0,0-1 5 0,-4-4-15 16,5 8 18-16,-1-6-4 0,0 3-19 0,-4-5 21 15,10 4-26-15,-5-2-8 0,0 0 33 0,-5-2-1 0,13 0 2 16,-13 0-16-16,12 1 26 0,-5-1-4 0,-7 0-19 15,13-1 8-15,-13 1 11 0,12-1 16 0,-12 1-9 16,9-3 2-16,-9 3 2 0,9 0-9 0,-3-2-38 0,-6 2 34 16,0 0-11-16,10-4 0 0,-10 4 14 0,5-4-16 15,-5 4 4-15,0 0 3 0,4-4 6 0,-4 4-21 16,0 0 16-16,0 0-7 0,0 0-9 0,7-3 7 0,-7 3 10 16,0 0-11-16,0 0 11 0,0 0-5 0,0 0-16 15,0 0 0-15,0 0 10 0,0 0 4 0,0 0 2 0,0 0-9 16,0 0-7-16,8-4 19 0,-8 4-19 15,0 0 19-15,0 0-8 0,0 0-5 0,0 0 5 0,0 0-17 16,0 0 10-16,0 0-1 0,0 0-6 0,0 0 22 16,0 0-2-16,0 0 1 0,0 0 0 0,0 0-20 0,0 0 2 15,0 0 12-15,0 0-2 0,0 0-12 0,0 0 10 16,0 0 4-16,0 0 10 0,0 0-27 0,0 0 12 16,0 0-19-16,0 0 1 0,0 0 37 0,0 0-12 15,5-5 4-15,-5 5 5 0,0 0-30 0,0 0 26 0,0 0-12 16,0 0 7-16,0 0-18 0,0 0 4 0,0 0 6 15,0 0 6-15,0 0-16 0,0 0 24 0,0 0-11 0,0 0-22 16,0 0 40-16,0 0-17 0,0 0 12 0,0 0-22 16,0 0-7-16,0 0 14 0,0 0-4 0,0 0-2 15,0 0-5-15,0 0 23 0,0 0-3 0,0 0-14 16,0 0 23-16,0 0-5 0,0 0-28 0,0 0 28 0,0 0-23 16,0 0-10-16,0 0 36 0,0 0-26 0,0 0-2 15,0 0 18-15,0 0-17 0,0 0 20 0,0 0 2 16,0 0-5-16,0 0-3 0,0 0 5 0,0 0 6 15,0 0-54-15,0 0 29 0,0 0 21 0,0 0 2 0,0 0 2 16,0 0-9-16,0 0-17 0,0 0 25 0,0 0 2 16,0 0-11-16,0 0 10 0,0 0-24 0,0 0 17 15,10 2 12-15,-10-2-4 0,0 0-12 0,0 0-8 0,7-3 22 16,-7 3-21-16,0 0 5 0,8-3 6 0,-8 3 12 0,0 0-6 16,6-4-4-16,-6 4-5 0,5-4 2 15,-5 4-13-15,4-5-11 0,-4 5 20 0,2-8 10 0,-2 8-4 16,4-6-15-16,-4 6 0 0,1-10 16 0,-1 10 11 15,0-10-19-15,0 10 4 0,-2-9 13 0,2 9 1 16,-7-9-6-16,2 1-2 0,0 4-19 0,-4-2 28 0,2 2-12 16,-1 3 11-16,-1-4-5 0,-3 3 2 0,2 1 1 15,0 2-15-15,-3 0 16 0,0 2 4 0,-1 4-18 16,3 0-14-16,1 0 37 0,-2 4-24 0,2 1 0 0,3 0 14 16,-1 3-2-16,0 1-1 0,1 0 3 0,2 0-5 15,0 4-1-15,0-4 17 0,3 3-7 0,-2-2-17 16,3 0 11-16,-1-2 4 0,0 2 0 0,2-3-12 15,-4 3 16-15,6-5-10 0,1 1-2 0,0-2 8 0,-1 0-3 16,2-3 2-16,1-2-17 0,1 2 6 0,1-1 5 16,1-1 15-16,-2-2-16 0,3 0-1 0,0-4-12 0,0 3 4 15,5-3-9-15,-1 0-37 0,-13 0-20 0,20-3-37 16,-8 3-9-16,-1-5-23 0,-2 2-20 0,-1-3-387 16,-1 2 182-16,-7 4 120 0</inkml:trace>
  <inkml:trace contextRef="#ctx0" brushRef="#br0" timeOffset="127769.08">17793 11938 24 0,'-10'1'27'16,"10"-1"4"-16,-13 1-23 0,13-1 9 0,-13 0 8 16,2 0 18-16,-2 3 0 0,-1-4-26 0,1-1 9 15,-1 2-1-15,1-2-7 0,3 1 9 0,-5 1-14 16,0-2-9-16,3 2 24 0,2-2-8 0,-1 1-5 0,11 1 18 15,-14-2-14-15,8 0-4 0,6 2-6 0,-14-1 7 16,7 0 1-16,7 1-9 0,-10-1 27 0,10 1-27 0,-10-2 13 16,10 2 8-16,-8-1-29 0,8 1-3 0,0 0 21 15,-10-1 11-15,10 1-21 0,0 0 4 0,-8 0 1 16,8 0-1-16,0 0-6 0,0 0 27 0,-5-3 0 16,5 3-4-16,0 0-25 0,0 0 4 0,0 0 8 0,0 0 0 15,0 0 5-15,0 0-35 0,27 0 6 0,-19 3 2 16,-8-3 27-16,22 1-19 0,-7-1 30 0,0 0 10 15,1 3-68-15,0-2 59 0,-1-1 0 0,2 1-4 16,-2 2-51-16,1-1 6 0,-2 1 17 0,1-3-14 0,0 3-2 16,2-2 60-16,0 0-57 0,-1 1 5 0,0-2 33 15,-3 1-45-15,3 0 26 0,-3 2-16 0,3-3 10 16,-1 0 15-16,0-3 28 0,0 6-70 0,2-3 63 0,-3 1-55 16,2 1 3-16,1-1-7 0,0 2 0 0,-1-2 5 15,1-1 63-15,1 0-44 0,-3 1-16 0,2 0 2 16,-1 1 9-16,2-2 13 0,-4 2-23 0,2-3 41 0,-3 1-14 15,2-1 26-15,-5 2-52 0,3-2 68 0,-3 1-82 16,-4 2-3-16,-6-2 10 0,13 0 81 0,-8 0-59 16,-5 0-33-16,11 1 26 0,-11-1-9 0,7 2-4 0,-7-2 21 15,9 0 10-15,-9 0-25 0,8-2 70 0,-8 2-86 16,9 0 82-16,-9 0-67 0,11 2 4 0,-6-2 61 16,-5 0-65-16,9 1 75 0,-9-1-80 0,0 0 3 15,13-1 33-15,-8 2 33 0,-5-1-90 0,9 1 75 0,-5-2-1 16,-4 1-71-16,6 1 79 0,-2-2-5 0,-4 1-77 15,6 0 86-15,-6 0-83 0,0 0-3 0,7 1 74 0,-6-2 3 16,-1 1-70-16,4 0 16 0,-4 0 64 0,4-1-6 16,-4 1-23-16,0 0-27 0,2 0 9 0,0 0-27 15,-2 0 53-15,0 0-69 0,4 0 69 0,-4 0 0 16,0 0-16-16,0 0-61 0,0 0 76 0,0 0-21 0,0 0-1 16,0 0-42-16,0 0 12 0,0 0 25 0,0 0-44 15,0 0 70-15,0 0-43 0,0 0-33 0,0 0 28 0,0 0-10 16,0 0-31-16,0 0-21 0,0 0-13 15,-13 2-228-15,13-2 107 0,0 0 74 0</inkml:trace>
  <inkml:trace contextRef="#ctx0" brushRef="#br0" timeOffset="129392.62">19767 12122 36 0,'0'0'26'0,"0"0"1"0,0 0-10 16,0 0-2-16,0 0 20 0,0 0-18 0,0 0-20 15,0 0 21-15,-11 1 3 0,11-1-18 0,0 0 7 0,0 0-5 16,0 0 25-16,-5-2-13 0,5 2-15 0,0 0 31 16,0 0-17-16,0 0-11 0,-9-2 6 0,9 2-9 0,0 0 17 15,0 0-14-15,-12-3 1 0,9 1 26 0,3 2-13 16,0 0 45-16,0 0-44 0,-14-2-14 0,14 2 14 16,-9-3-7-16,9 3-9 0,-10-4 15 0,10 4-22 15,-7-4 6-15,7 4 15 0,-8-4-11 0,8 4-1 0,-10-3 23 16,10 3-17-16,-8-4-13 0,8 4 1 0,-8-3 30 15,8 3-16-15,-6-5 4 0,6 5-16 0,-10-2 28 16,10 2-16-16,0 0 9 0,-5-4-10 0,5 4-11 16,0 0 10-16,-8-4-9 0,8 4 6 0,0 0 9 0,0 0-21 15,-7-4 21-15,7 4-2 0,0 0 0 0,-2-2 7 16,2 2-8-16,0 0 4 0,0 0 2 0,0 0-23 0,0 0 3 16,0 0 8-16,10-6 9 0,-10 6-33 0,0 0 4 15,18 1 10-15,-18-1 12 0,14 2-22 0,-6-2 17 16,7 1 12-16,-1 1-32 0,2-2 8 0,-1-2 25 15,0 2-24-15,-1-1 41 0,2 2-42 0,-3 1 11 0,2-2-10 16,-2-2 51-16,2 4-4 0,0 0-59 0,2-2 6 16,-2-2 16-16,2 2 32 0,0 0-2 0,-2-3-4 15,-1 4-5-15,3 1-19 0,-2-2 3 0,3 2-29 16,-3 1 14-16,0-2 29 0,-1-2-11 0,0 2-38 0,-2-2 28 16,1 2-22-16,-1-1 72 0,1 3-21 0,2-5-44 15,-3 4 12-15,-4-4 5 0,1 2 30 0,-3-1-35 0,1 1 5 16,0-1 28-16,-2 1 0 0,1 0-7 15,-6 0 31-15,10 0-38 0,-3 0-39 0,-3 1 7 0,-4-1 26 16,8 1 9-16,-8-1-37 0,6 0 13 0,-6 0-43 0,5 2 35 16,-5-2-26-16,0 0 6 0,7 1 48 0,-7-1-50 15,6 1 26-15,-6-1 39 0,0 0-53 0,5-2 38 16,-5 2-27-16,0 0 28 0,5 2 28 0,-5-2-30 16,0 0-45-16,0 0 38 0,0 0-45 0,0 0-5 15,7 0 85-15,-7 0-19 0,0 0-64 0,0 0 42 0,5 0 35 16,-5 0-65-16,0 0 56 0,0 0-72 0,0 0 61 15,0 0-19-15,0 0-33 0,6-2 76 0,-6 2-10 0,0 0-78 16,0 0 62-16,0 0-62 0,0 0 80 0,0 0-71 16,0 0 64-16,0 0-67 0,5-3 68 0,-5 3-60 15,0 0-3-15,0 0 6 0,0 0 15 0,0 0-1 16,0 0-14-16,0 0 58 0,0 0 2 0,0 0-54 0,0 0 58 16,5 0-20-16,-5 0 9 0,0 0-58 0,0 0 66 15,0 0-11-15,0 0-53 0,0 0-10 0,0 0 8 16,0 0-10-16,0 0-10 0,0 0-6 0,0 0-25 0,8-1-255 15,-8 1 113-15,0 0 74 0</inkml:trace>
  <inkml:trace contextRef="#ctx0" brushRef="#br0" timeOffset="134645.09">18239 11037 2 0,'0'0'14'0,"0"0"3"16,0 0-9-16,0 0 0 0,0 0-8 0,0 0 25 0,0 0-23 16,0 0-6-16,0 0 3 0,0 0 16 0,0 0-15 15,0 0 2-15,0 0-2 0,0 0 11 0,0 0-11 16,0 0 13-16,0 0-6 0,0 0-9 0,0 0 12 16,0 0-4-16,0 0-8 0,0 0-8 0,0 0 13 0,0 0-6 15,0 0 1-15,0 0 3 0,0 0 15 0,0 0-19 16,0 0 1-16,9-2-43 0,-9 2 65 0,0 0-26 0,0 0-28 15,0 0 12-15,0 0 6 0</inkml:trace>
  <inkml:trace contextRef="#ctx0" brushRef="#br0" timeOffset="135834.74">18305 10975 47 0,'0'0'58'0,"0"0"12"0,0 0 3 0,0 0-33 15,0 0 0-15,-2-15 3 0,2 15 3 0,0 0-2 0,0 0 7 16,-4-12-4-16,4 12-6 0,-1-8-6 0,1 8-9 15,-3-8 16-15,3 8 9 0,0 0-11 0,-3-6 10 0,3 6-31 16,0 0 21-16,-3-11-4 0,3 11 10 0,-2-6-15 16,2 6 7-16,0 0-8 0,0 0-6 0,-2-10-28 15,2 10 31-15,0 0-23 0,0 0-8 0,0 0 5 16,-4-7 6-16,4 7 16 0,0 0-32 0,0 0 31 0,0 0 45 16,0 0-58-16,0 0-19 0,0 0 20 0,-13 12-9 15,11-7 9-15,0 0 5 0,-3 3-16 0,1 0-16 16,1-1 7-16,0 4 19 0,-2-2-26 0,2 1 23 15,1 1-23-15,-1 0 27 0,1-3 5 0,-1 3-43 16,2-1 49-16,-2-1-33 0,1 2-6 0,-1-2 30 0,3-1-2 16,-1 4 2-16,-2-1-27 0,2-3 8 0,0-1 17 0,-2 2 4 15,1 0 4-15,1-1-9 0,-1 1-3 16,2-1-17-16,0-8-1 0,-2 11 26 0,2-7-3 0,-2 1 1 16,1-1-16-16,1-4-8 0,0 0-9 0,-2 12 34 15,0-9-6-15,2-3 13 0,0 0-10 0,0 0-52 0,-1 10 59 16,1-7-2-16,0-3-14 0,-1 5 41 0,1-5-12 15,0 0-21-15,0 0 11 0,0 0 12 0,0 0-18 16,0 0-8-16,0 0 37 0,0 0-44 0,0 0-1 16,0-20 30-16,0 20-11 0,0-10-51 0,1 3 59 0,-1-5 6 15,1 1-17-15,1-4-34 0,-2 2 24 0,3 1 12 16,-1-1 4-16,0 0-41 0,0-3 12 0,-1 3-8 0,4-3 36 16,-3-2 4-16,1 3-6 0,-2-2-17 0,2 2 8 15,1 1-11-15,-2-5 8 0,2 1 10 0,0 1-10 16,0 0 6-16,1-2-7 0,-1 1-4 0,-1-1-12 15,1 1 17-15,0 2-18 0,0 3 6 0,0 0 21 0,-2 1 0 16,2-2-16-16,-1 5-17 0,1-2 3 0,-2-1 26 16,2 1 5-16,-3 5-14 0,2 0-2 0,-2 2-23 0,-1 4 26 15,0 0 8-15,5-10-38 0,-5 10 25 0,5-4 13 16,-2 2-38-16,1 0 7 0,-4 2 26 0,0 0-4 16,14-6 9-16,-10 4-32 0,-4 2 30 0,12 0-5 15,-12 0-8-15,12 0 3 0,-12 0-3 0,10-1 22 0,-10 1-15 16,12 1-21-16,-12-1 17 0,10 0 17 0,-10 0-15 15,8 4 4-15,-8-4-1 0,10 3 5 0,-5 0-8 0,1 3 3 16,-2-1 9-16,-1-2-24 0,5 6 19 0,-5-1-2 16,2 2-3-16,-2-2-16 0,-3 1 1 0,0-1 21 15,0 3-11-15,0-1-9 0,-2 4 18 0,1-6 0 16,-1 4 1-16,-1-1-14 0,-1 0-24 0,-1 1 16 0,3-5 31 16,-1 0-4-16,-1 0 0 0,1 1-35 0,0-1 19 15,-2 2 15-15,-1-1-10 0,0 0 11 0,1-3-12 16,0-1-1-16,1 1-15 0,-2-2-5 0,2-1 13 15,-4 5 13-15,0-2-16 0,0 0-16 0,1-1 41 0,0-1-20 16,3 0 7-16,-1-1-14 0,1-1 9 0,4-1-15 16,0 0-12-16,0 0-14 0,-13 6 6 0,13-6-6 15,0 0-7-15,-6 0-25 0,6 0-2 0,0 0 0 0,0 0-5 16,-4 9-227-16,4-6 103 0,0-3 70 0</inkml:trace>
  <inkml:trace contextRef="#ctx0" brushRef="#br0" timeOffset="136283.99">18515 11014 22 0,'0'0'88'0,"1"-11"10"0,-1 11-26 16,5-10 4-16,-4 6-2 0,-1 4-6 0,0 0-14 0,4-13 7 16,-4 13-4-16,0 0-20 0,3-8 5 0,-3 8-5 15,0 0-4-15,2-4 7 0,-2 4-35 0,0 0 36 0,0 0-30 16,0 0-9-16,0 0 46 0,0 0-5 0,0 0-19 16,-3 18 0-16,3-18-30 0,-6 22 34 0,4-9-1 15,-2-3-16-15,2 3 50 0,-1-1-32 0,-1 1-2 16,0 2-19-16,2-2 7 0,-2-1 8 0,0 4 2 0,0-2-11 15,-1-1 10-15,1-1-38 0,1 1 39 0,0-1-16 16,2 0-2-16,-2-4-6 0,1 1-3 0,0-3 22 16,2-6-3-16,-3 12-17 0,1-6 7 0,2-6 2 0,-2 10-20 15,2-10 38-15,-3 12-10 0,2-8-7 0,1-4 14 16,0 0-16-16,-3 7 8 0,3-7-16 0,0 0 9 16,-2 8 0-16,2-8 7 0,0 0 2 0,0 0 31 0,0 0-25 15,-3 8-10-15,3-8-13 0,0 0 5 0,0 0 0 16,0 0 1-16,0 0-20 0,0 0-42 0,0 0-1 15,0 0-7-15,0 0-20 0,0 0-5 0,0 0-16 16,0 0-300-16,0 0 134 0,0 0 90 0</inkml:trace>
  <inkml:trace contextRef="#ctx0" brushRef="#br0" timeOffset="137432.44">19852 10829 56 0,'4'-12'72'0,"-4"12"1"0,2-10-5 16,-2 10-16-16,5-7-5 0,-5 7-2 15,0 0-10-15,3-11-6 0,-3 11 2 0,0 0 44 0,1-9-62 16,-1 9 9-16,0 0 6 0,0 0-6 0,0 0 9 15,0 0-5-15,0 0-10 0,0 0-3 0,0 0-19 0,0 0 27 16,0 0-5-16,0 0 25 0,0 0-21 0,-5 35 29 16,3-25-8-16,0 4-27 0,-1-2 23 0,0 2-32 15,0 1-10-15,-1-1 14 0,3 3 1 0,-3 0 26 16,1-1-9-16,0 1-25 0,-1 0 27 0,1-2-17 16,-3 1 19-16,2 1-38 0,-1-1 26 0,1 1 5 0,1-3-2 15,1-1-31-15,-1-1 20 0,-1 1-25 0,3-2 14 0,-2-2 25 16,1 2-11-16,-2-2-19 0,3-2 25 0,0-1-8 15,1-6-17-15,-1 11 29 0,-1-9-19 0,1 1-2 16,1-3-4-16,0 0 14 0,-1 9 2 0,1-9 2 16,-2 5 17-16,2-5-31 0,0 0 19 0,0 0 15 15,0 0-24-15,0 0 16 0,0 0 13 0,0 0-32 16,2-18 20-16,-2 10-44 0,0-4 43 0,2-1-52 0,2-1 32 16,-2-1 16-16,1-1-22 0,1-4 18 0,-2 3-26 15,0-1 20-15,3-3-16 0,0-9-18 0,0 6 38 0,-1 6-11 16,0-1 18-16,3-11-16 0,-3 9 4 0,1 0-7 15,-4 4-7-15,9-13 21 16,-3 11-32-16,-2 2 10 0,1 5 10 0,-1-3 1 0,1-2-18 0,-1 3-25 0,1-1 49 16,2 4-5-16,0 1-18 0,0-3 8 0,0-1-3 15,0 2 9-15,1 5 3 0,-2-3-16 0,0-1 19 16,0 6-25-16,-1-3 3 0,-2 5-14 0,2-2 31 0,-1 1-35 16,3 2 39-16,-3-1-8 0,-1 3-17 0,2-3 23 15,-6 3-50-15,10 3 38 0,-4-1 6 0,-3 0-3 16,1 1 7-16,-4-3-11 0,5 7 11 0,2 5-9 15,-5 0 1-15,2-2 10 0,-4 0 6 0,0 2-7 0,1-2 8 16,-1-3-36-16,0 0 11 0,0-7 12 0,-1 13-14 16,-1-1 6-16,-1-1 11 0,-1-3-11 0,0 1 9 0,1 1 3 15,-3-3-8-15,1 4 10 0,0-3-18 0,0 2-22 16,-1-5 20-16,-2 1 13 0,-1 2 21 0,4-3-18 16,-1 3-21-16,-3-2 17 0,1-3 8 0,2 0-5 15,6-3-7-15,-13 4-4 0,5 2-22 0,0-5 5 0,8-1 34 16,-13 2-10-16,7 0-8 0,0 0 16 0,-1 2-12 15,-5 1 22-15,3-2-32 0,0 2 10 0,-1-3-20 0,3 0-26 16,-2 3 8-16,9-5-27 0,-15 3-1 0,12 0-5 16,3-3-20-16,-6 2-304 0,6-2 134 0,-3 7 88 15</inkml:trace>
  <inkml:trace contextRef="#ctx0" brushRef="#br0" timeOffset="138098.04">20085 10966 76 0,'11'-5'86'0,"-11"5"-23"15,10-4 0-15,-10 4-1 0,9-3-18 0,-9 3 12 0,0 0-19 16,11-4 4-16,-11 4-2 0,0 0-1 0,13-1 1 0,-13 1-14 16,0 0-19-16,0 0 12 0,0 0 5 0,9 8 12 15,-9-8-12-15,1 7-17 0,-1-7-11 0,0 0 12 16,0 12 8-16,0-12-8 0,0 0 4 0,-2 13 10 16,1-6-7-16,1-7 0 0,-4 14 5 0,0-3-4 15,1-2-15-15,-3-1 5 0,3 1 6 0,-1-1-12 0,-2 1-4 16,1 0 10-16,2-1-10 0,-3-1-10 0,-2 1 18 15,5-2 2-15,-3-1-9 0,2-1 16 0,2 0 5 16,2-4-11-16,-7 7 10 0,7-7-13 0,-5 6 20 0,5-6-23 16,-6 6 11-16,6-6-1 0,-4 5 9 0,4-5-1 15,0 0-4-15,-5 7-18 0,5-7 2 0,0 0-3 0,-4 5 31 16,4-5 21-16,0 0-17 0,1 3 12 0,-1-3-39 16,0 0 41-16,0 0-12 0,12 2 7 0,-6-3 11 15,-6 1-36-15,18 0 5 0,-5 0 35 0,1-1-13 16,3 0-8-16,0-1-20 0,1 2 31 0,-3 0-51 0,2 0 45 15,0-1-1-15,0 1 22 0,-2-2-10 0,3 1 1 16,-4 0 4-16,1-1-7 0,-2 1-29 0,2 1 23 0,-2-1 6 16,1 2-4-16,-2-2-6 0,-3 1 0 0,0 0-12 15,-3-3-7-15,-1 3 15 0,0-2-2 0,-5 2-24 16,0 0 22-16,14-1-16 0,-11 1-21 0,-3 0 16 16,6-1-1-16,-6 1 13 0,7 0-13 0,-7 0 6 15,5-1-14-15,-5 1 1 0,0 0 1 0,0 0 9 0,0 0-28 16,7 1 17-16,-7-1 12 0,0 0-9 0,0 0 9 15,0 0-25-15,0 0 15 0,0 0 0 0,0 0-6 16,0 0 17-16,10-1-20 0,-10 1 13 0,0 0-12 0,0 0 6 16,0 0-1-16,0 0-10 0,0 0-19 0,3-1-37 15,-3 1 25-15,0 0-18 0,0 0-58 0,0 0 13 0,0 0-13 16,0 0 5-16,0 0-17 0,0 0-11 0,0 0-316 16,0 0 154-16,0 0 100 0</inkml:trace>
  <inkml:trace contextRef="#ctx0" brushRef="#br0" timeOffset="157747">18362 10717 19 0,'0'0'16'15,"0"0"8"-15,0-11-25 0,0 11 2 16,0 0 2-16,0 0 11 0,0 0 4 0,0 0-11 0,0 0 2 16,0 0-14-16,0 0 6 0,0-10 4 0,0 10 18 15,0 0 1-15,0 0-19 0,0 0 20 0,5-9-23 0,-5 9 13 16,0 0-3-16,0 0-2 0,0 0-20 0,0-8 18 15,0 8 2-15,0 0 11 0,0 0-23 0,0 0-6 16,0 0 12-16,0-8-4 0,0 8-4 0,0 0 5 16,0 0 2-16,0 0 19 0,0 0-17 0,-3-10-7 0,3 10-3 15,0 0 9-15,0 0 14 0,0 0 3 0,0 0-24 16,0 0 13-16,0 0-19 0,0 0 9 0,3-8 8 16,-3 8-14-16,0 0 17 0,0 0-11 0,0 0 2 0,0 0-9 15,0 0-1-15,0 0 16 0,0 0-16 0,0 0 8 16,-5-9 1-16,5 9 19 0,0 0-10 0,0 0 4 15,0 0-13-15,0 0-12 0,0 0-8 0,0 0 53 0,0-8-38 16,0 8 14-16,0 0-11 0,0 0 15 0,0 0-5 16,0 0-10-16,0 0-10 0,0 0 30 0,0 0-14 15,0 0-13-15,-2-8 6 0,2 8 12 0,0 0-1 0,0 0-2 16,0 0 4-16,0 0 23 0,0 0-28 0,0 0-4 16,0 0 14-16,0 0-3 0,-4-6-17 0,4 6 16 15,0 0 10-15,0 0-17 0,0 0-6 0,0 0 12 16,0 0 16-16,0 0-29 0,0 0 15 0,0 0-16 15,0 0 6-15,0 0 1 0,-10-2-4 0,10 2 11 0,0 0 15 16,0 0-11-16,0 0-15 0,0 0 6 0,0 0 2 0,0 0-13 16,0 0 11-16,-12 8 0 0,12-8 11 15,-6 3-14-15,6-3 4 0,-6 5 5 0,6-5 6 0,-4 7-18 16,0 3 39-16,4-10 0 0,-5 4-30 0,5-4 9 16,-6 7-3-16,6-7-10 0,0 0-4 0,-7 5 0 0,7-5 18 15,0 0-20-15,-6 10-5 0,6-10 12 16,-4 7 3-16,4-7-3 0,-5 8 15 0,5-8-8 15,0 0-5-15,-8 11-7 0,8-11-1 0,-5 8 10 0,3-4 6 16,2-4 1-16,-5 13-6 0,1-8 4 0,1 7-1 0,-1-2-3 16,0-2-7-16,1 0-2 0,-1-3-21 0,-2 4 1 15,0 0 16-15,1-1 2 0,3 3 15 0,-7-4-35 16,4 3 54-16,0-3-29 0,2 4 25 0,-1-6-37 0,0 3-11 16,2-3 19-16,-1 2 13 0,3-7-33 0,-14 34 11 15,12-28 10-15,-2 3-16 16,0 0 14-16,1 1 37 0,1-1 4 15,-3 0-3-15,2 2-83 0,-2-1 28 0,1-3 4 0,0 4 48 0,0-2-51 16,1 0 52-16,-1 3 3 0,-1-4-48 0,1 1 45 16,0-2-11-16,3 0-17 0,-2-1 18 0,1-1-35 15,2-5-30-15,-4 10 51 0,2-5 20 0,2-5-70 0,-3 11 8 16,1-7 59-16,2-4-41 0,-3 8 24 0,3-8-74 16,0 0 38-16,-3 9 21 0,2-6 37 0,1-3-59 15,0 0 21-15,-3 7 33 0,3-7 5 0,0 0-77 0,0 0 20 16,-1 6 52-16,1-6 17 0,0 0-61 0,0 0-8 15,0 0 17-15,0 0-19 0,0 0 0 0,0 0 7 16,0 0 48-16,0 0-39 0,0 0-14 0,9-17 75 0,-9 17-62 16,7-13-11-16,-5 4 20 0,4-2-17 0,-3 2 3 15,2-2 43-15,-2 0-41 0,3-1 2 0,0 0 12 16,-1 0 39-16,1-1-22 0,1 0 16 0,1-1-47 16,-3 1-6-16,3-2 57 0,-3 1-40 0,1 0-13 0,0 3 13 15,0-1 27-15,0 0 20 0,-1 1-5 0,2 3-2 16,0-2-12-16,-2 0-46 0,0-3 64 0,1 2-26 15,-3 6-28-15,1-4-31 0,2 3 52 0,-2 1 16 16,0 0-10-16,-4 5-25 0,9-14 39 0,-4 4-12 0,0 1-64 16,2-3 80-16,-2 2-25 0,0 1 11 0,1 2 17 15,-1-1-84-15,2 4 67 0,-1-6-2 0,-2 3-81 0,0 2 20 16,0 0-4-16,1-5 60 0,-2 4-54 0,-3 6 0 16,8-13 78-16,-3 12 1 0,-2-3-19 0,-3 4-89 15,6-6 31-15,-3 5 76 0,-3 1-71 0,0 0-5 0,8-10 79 16,-6 7-7-16,1-1-33 0,1 2 23 15,-1 0 1-15,-3 2-52 0,9-4 67 0,-5 3-38 0,2-2 12 16,3-1-16-16,-9 4-50 0,12-3 20 0,-5 0 38 0,-1 3-3 16,-6 0 7-16,10-2 28 0,-10 2-80 0,8-1-6 15,-4 1 64-15,-4 0-75 0,15 0 61 16,-11-2 9-16,-4 2-36 0,0 0-4 0,0 0 10 16,16 3 59-16,-16-3-49 0,9-1 49 0,-9 1-61 0,0 0-7 15,14 5 80-15,-5 0-15 0,-2-5 41 0,-2 3-52 16,-5-3-73-16,0 0 24 0,13 4 49 0,-7 0 4 15,2 2-49-15,-8-6-10 0,11 3 55 0,-7 1 8 0,-4-4-39 16,0 0-50-16,11 4 26 0,-11-4 0 0,4 4 51 16,-1 1 13-16,-3-5-60 0,6 7 42 0,-6-7 5 15,0 9-27-15,0-9 1 0,3 5-11 0,-3-5 42 0,1 10-33 16,-1-10 4-16,0 0 29 0,0 0-12 0,-1 10 1 16,1-10-31-16,-4 9 19 0,1-6 24 0,3-3 3 15,0 0-77-15,-6 16 80 0,3-12-61 0,-1 0 56 16,-4 3-12-16,3 1-32 0,-3-1 37 0,0 1-36 0,-3 1-17 15,6-3 18-15,-2 2-17 0,-3-1 4 0,0 1-11 16,1-2 11-16,1 0 23 0,4-1 26 0,-3 2 22 16,0-2-81-16,1 1 12 0,0 0 51 0,-1-3-54 0,7-3 6 15,-9 9 112-15,1-5-52 0,2-1-77 0,2-1 93 16,-1-1-69-16,5-1-22 0,-9 2 79 0,9-2-82 16,-9 3 61-16,5 0 32 0,4-3-99 0,-12 1 55 0,7-1-28 15,5 0 106-15,-11-1-44 0,5 1-24 0,0-1-47 16,-1-2 55-16,2 2-41 0,-1-2 21 0,6 3-23 15,-12-2 35-15,12 2-65 0,-17-5 84 0,11 0-47 0,0 4 52 16,1 0-31-16,-1-4 21 0,1 3-3 0,2 0-11 16,-1 0-7-16,0-3-2 0,-1 3 10 0,5 2 4 15,-7-2-6-15,7 2 3 0,-3-1-36 0,3 1-25 16,-7-2 47-16,7 2 7 0,0 0-79 0,0 0 7 0,0 0 0 16,-8-1 27-16,8 1-27 0,0 0-6 0,0 0-26 15,0 0-2-15,-11 6-19 0,10-4-244 0,1-2 118 0,0 0 78 16</inkml:trace>
  <inkml:trace contextRef="#ctx0" brushRef="#br0" timeOffset="158500.94">18541 11013 32 0,'0'0'53'0,"0"0"12"16,0 0-3-16,0 0-15 0,0 0-14 0,0 0 20 16,0 0-9-16,0 0-17 0,0 0 17 0,0 0-4 15,0 0-24-15,0 0 21 0,0 0-16 0,0 0-4 0,0 0-5 16,0 0-2-16,0 0 23 0,0 0-6 0,0 0-25 16,3 5 16-16,-3-5-3 0,0 0 7 0,0 0 11 15,0 0-14-15,-6 14 5 0,6-14-11 0,0 0-8 0,-3 11 39 16,1-7-23-16,-1 6-27 0,-1-3 29 0,0-2-36 15,-2 4 35-15,2 0-30 0,1 1 19 0,-1-2-28 16,1 2 41-16,-1-3 8 0,-1 3-46 0,4-5 55 16,-5 5-58-16,2-2 17 0,0 2 51 0,0-3 0 0,3-1 1 15,-4 3-65-15,2-3 30 0,-1 3-43 0,-1 0 79 16,3-1-12-16,-2-1-59 0,2-2 22 0,0 2 35 16,-2 1-66-16,1 0 16 0,0-2 56 0,-1 2-53 0,1-4 41 15,-2 2-51-15,3 0 63 0,2-6-47 0,-4 8 34 16,3 1-4-16,-2-5-7 0,0 0 12 0,2 1-33 15,1-5-19-15,-3 4 55 0,3-4-5 0,0 0-66 0,-2 8 66 16,2-8-18-16,0 0-10 0,-3 7 8 0,2-5 6 16,1-2-12-16,0 0 40 0,0 0 2 0,0 0-27 15,0 7-37-15,0-7-20 0,0 0 46 0,0 0 40 0,0 0-9 16,0 0-5-16,0 0-90 0,0 0 75 0,0 0 17 16,1-17-3-16,-1 17-3 0,0 0-100 0,2-14 36 15,-1 9 63-15,-1 5-92 0,2-10 15 0,0 3 67 16,1-4-58-16,-1 0-22 0,1-1 116 0,0 3-91 0,1 0 43 15,1 0 26-15,-2 0-88 0,-2 0 69 0,4-1 30 16,-1 3-27-16,-1-1 5 0,2 0-23 0,-1-1 30 16,1 4-5-16,-2-2-71 0,1 4 75 0,-4 3-96 0,3-9 90 15,-3 9-81-15,5-7 58 0,-2 3 49 0,-1 0-32 16,-2 4-82-16,5-8 69 0,-2 4 6 0,0 1-45 16,0-1-2-16,-3 4-35 0,5-7 53 0,-5 7-41 0,7-7-15 15,-5 1-47-15,-2 6 43 0,5-5 3 0,-1 2-247 16,-4 3 107-16,7-4 72 0</inkml:trace>
  <inkml:trace contextRef="#ctx0" brushRef="#br0" timeOffset="160664.84">19888 10759 55 0,'0'0'48'0,"2"-10"-5"0,-2 10 10 16,0-10-4-16,0 10-12 0,1-9-2 0,-1 9 13 16,-1-9 4-16,1 9-15 0,1-10-6 0,-1 10 3 15,0-10-7-15,0 10-12 0,1-7 20 0,-1 7-3 0,0 0-6 16,2-10 7-16,-2 10-5 0,0 0-19 0,2-10 16 15,-2 10 2-15,1-6-9 0,-1 6-21 0,1-8 21 16,-1 8-9-16,0 0-6 0,3-10 3 0,-3 10 8 16,2-7-9-16,-2 7 2 0,1-7 30 0,-1 7-17 0,0 0-13 15,0 0-68-15,3-8 62 0,-3 8-6 0,0 0 16 16,0 0-15-16,1-8 42 0,-1 5 10 0,0 3-32 16,0 0-30-16,0 0 8 0,0 0 15 0,0-6 25 0,0 6-51 15,0 0 46-15,0 0-16 0,0 0-16 0,2-5 25 16,-2 5 36-16,0 0-86 0,0 0 38 0,0 0-34 15,0 0 7-15,0 0-3 0,0 0 43 0,0 0-37 0,0 0 0 16,0 0 27-16,0 0-27 0,0 0-4 16,0 0 33-16,0 0 6 0,0 0 9 0,0 0-13 0,-5 20-22 15,5-20 27-15,-2 2-7 0,2-2-19 0,0 5 23 0,0-5-38 16,-2 5 33-16,2-5 13 0,0 0-22 0,-1 11 17 16,1-11-9-16,0 0-3 0,-3 18-28 0,2-11 29 15,1 5 12-15,0-2-29 0,-1-5-7 0,0 3 33 16,1-8-12-16,-2 9-1 0,2-9 7 0,-2 14 5 0,0-6-36 15,0-4-16-15,1 1 51 0,1 2 12 0,-3-2-22 16,2-1 2-16,1-4-38 0,-4 9-10 0,3-5 56 0,-3 6-14 16,0-2 26-16,2-4-51 0,0 3 27 0,2-7-38 15,-6 9 66-15,6-9-58 0,-3 9-1 0,3-9 11 16,-3 8 47-16,1-2-50 0,1-2 54 0,0 3-12 16,-2-3-5-16,2 1-35 0,0 0 13 0,1-5-39 0,-6 9 12 15,6-9-10-15,-3 9 13 0,1-3 26 0,2-6-26 16,-4 9 4-16,2-2-1 0,1-2 45 0,-3 0 18 15,4-5-65-15,-4 10 4 0,3-6 62 0,-2 1-35 16,3-5-32-16,-2 10 45 0,-1-5-14 0,2 1 40 0,-1 0-14 16,2-6-62-16,-3 9 67 0,-1-3 10 0,4-2-6 15,-2 1-9-15,-2 3-74 0,1 1-5 0,0-4 82 0,1 3-58 16,1-4 58-16,-5 5-74 0,1-1 5 0,3 0 19 16,-1-4 53-16,3-4-64 0,-6 10 47 0,5-6-50 15,1-4 2-15,-4 11 75 0,1-7-88 0,1 1 76 16,-2-1 17-16,2-1-58 0,2-3-32 0,-5 10 82 0,3-5-15 15,-1-3 12-15,2 3-33 0,0 0 15 0,-3-2-15 16,4-3 24-16,-3 7-1 0,2-3-40 0,0 0 34 0,-1-3-11 16,2-1 8-16,0 0-76 0,-5 8 71 15,5-6 8-15,0-2-8 0,-2 4-7 0,2-4-57 0,-3 3 82 16,3-3-20-16,-1 5-41 0,1-5-34 0,-1 5 83 16,1-5-32-16,0 0-29 0,0 0 70 0,0 0-1 15,-2 6-33-15,2-6 47 0,0 0-3 0,0 0-91 0,0 0 23 16,0 0-11-16,0 0 48 0,0 0 42 0,-2-14-10 15,2 14-90-15,-2-9 81 0,4 4 11 0,-2-1-34 16,0-2-51-16,1-5 79 0,0 3-59 0,-1-4-9 0,2 2-20 16,0 0 6-16,-1-1 97 0,1-1-5 0,-1 0-8 15,2 1 0-15,-1 0-60 0,-1-1 60 0,2 0-44 0,-3 0 43 16,2 3-54-16,1-1-28 0,1 0 59 16,0-1-5-16,-4 3 20 0,4 0-14 0,-2-2-26 0,1 1 21 15,2 1-23-15,0-1 41 0,0 2-26 0,0 3 27 16,1-4-4-16,-2 2-11 0,4 2-23 0,-3-4 31 0,1 4-4 15,0 0-4-15,-4 2-1 0,5-5-24 0,-1 5 20 16,-1 0-5-16,1 2 9 0,0-2-56 0,-3 4 52 0,3-4-21 16,-3 2 17-16,-3 2-5 0,12-10 5 0,-4 6-23 15,-2 4 13-15,-6 0-1 0,9-5 21 0,-4 2-28 16,-1-1 21-16,1 2-3 0,0 2-9 0,-5 0 8 16,8-6 5-16,-1 5-29 0,-3-2 1 0,1 1-20 15,-1-1 56-15,-4 3-66 0,10-3 2 0,-6 1 52 16,5-6-28-16,-2 1 2 0,0 5 40 0,-2 0-17 0,2 1 28 15,-5-5-42-15,3 3 60 0,2-2-42 0,-3-1 19 16,2 0-6-16,-6 6-115 0,8-3 33 0,-5-2 80 0,1 2-62 16,-1 2 20-16,-1-4 7 0,-2 5-24 0,7-3-12 15,-5 0 79-15,1-1-25 0,-3 4-28 0,6-4-18 0,-2 2-3 16,-4 2 60-16,5-3 16 0,-5 3-5 0,4-1 8 16,-4 1-88-16,0 0-2 0,9 0 72 15,-6 2-25-15,-3-2 53 0,7 4-74 0,-3-4 83 0,0 2-1 16,1 2-105-16,-1-2 82 0,-1 1-4 0,0-2-68 0,-3-1 75 15,7 7 7-15,-2-6-28 0,1 7-2 0,-1-6-31 16,-1 1 43-16,-4-3 25 0,8 9-19 0,-4 0 10 0,-2-1-55 16,-1-2 27-16,1 1 30 0,-1-2-18 15,-1-5 5-15,0 10-58 0,3-4 31 0,-2-2-39 0,-1 2 35 16,0-6-28-16,-1 8 11 0,1-3 55 0,-4 4 5 16,1 1-15-16,-1-5-104 0,-1 0 117 0,0 4-31 0,0-2-55 15,-2-2 14-15,6-1 75 0,-5 5-61 0,-2-7 48 16,2 5-81-16,-3-2 18 0,2 0 75 0,-4-2-71 15,3 1 80-15,-1 0-63 0,-1-3 54 0,3 0-18 16,-2-1 11-16,0 2 5 0,2-2 3 0,1 2-32 0,-2-2-28 16,2 0 58-16,-2 0-10 0,2 0-24 0,-1-2 21 15,7 2-52-15,-12-1 55 0,1-2-4 0,1 1 4 16,5 2-68-16,-1-3 65 0,-3 0-1 0,5 3 2 16,4 0-2-16,-9-3-42 0,5 0 44 0,-1 2-16 0,0-1-11 15,5 2 11-15,-8-1-18 0,8 1 18 0,-6 0-55 16,6 0-40-16,0 0 70 0,0 0-18 0,0 0-40 0,-17 0 13 15,17 0-22-15,-6 2-7 0,6-2-6 0,-7 5 6 16,5 1-30-16,-3 5-268 0,3-2 131 0,0-4 86 0</inkml:trace>
  <inkml:trace contextRef="#ctx0" brushRef="#br0" timeOffset="161946.96">19948 11078 12 0,'5'-4'54'0,"-5"4"1"0,2-7 10 0,-2 7 6 0,0 0-69 16,5-7 45-16,-5 7 17 0,4-5 2 0,-4 5-12 15,0 0-23-15,6-8 3 0,-6 8-3 0,7-4 15 16,-5 1 7-16,-2 3-27 0,7-3 29 0,-7 3-34 16,6-5 11-16,-2 3 11 0,0 0 4 0,-4 2-63 0,9-5 11 15,-9 5 4-15,7-2 54 0,-7 2-53 0,8-7 0 16,-4 4 45-16,-4 3-56 0,6-2-1 0,-1-1 41 0,-1 2 17 16,-4 1-57-16,0 0-1 0,0 0 2 15,10-5-5-15,-7 4 67 0,-3 1-70 0,0 0-2 0,5-2 93 16,-5 2-33-16,0 0-1 0,0 0-60 0,10 2 70 15,-6-1-29-15,-4-1-55 0,4 3 82 0,-4-3-38 0,0 0-26 16,0 0-13-16,5 6 9 0,-5-6 4 0,3 6 26 16,-2-3 36-16,-1-3-78 0,1 5 98 0,-1-5-92 0,0 0 4 15,2 12 30-15,-2-12-29 0,0 0-1 16,-3 12 32-16,2-9 20 0,-1 1 13 0,1 1 5 0,1-5-15 16,-1 8 4-16,-1-5 11 0,2-3-83 0,-2 8 61 15,1-4 13-15,-1 0 4 0,2-4-55 0,-4 7 46 16,1-4-49-16,1 0 26 0,2-3 30 0,-2 6-1 15,2-6 7-15,-5 7-114 0,3-4 29 0,1-1 44 0,-3 2 2 16,4-4-50-16,-4 5 89 0,1 0-4 0,0-2-3 16,-1-1-3-16,4-2 2 0,-7 6-66 0,3-4 66 0,1 1-47 15,-1 1 41-15,1-4 13 0,-1 3-41 0,-1 1-14 16,2-2 55-16,-1 2-14 0,0-1-92 0,-1-2 5 0,1 2 65 16,2 1 33-16,-2-2-7 0,0 1-57 15,-1-1 36-15,3-1-61 0,2-1 19 0,-5 4 44 0,5-4-55 16,-3 2 61-16,0-1-47 0,0 1 60 0,3-2-20 15,0 0-58-15,0 0-18 0,-3 5 120 0,3-5-14 0,0 0-11 16,0 5-18-16,0-5-7 0,0 0-7 0,0 0-12 16,3 5 5-16,-3-5 60 0,6 4-70 0,-2-4 20 15,1 3 30-15,1-3-38 0,2 0-12 0,3 3 19 16,3-2 40-16,1-1 12 0,1 1 2 0,1 0-17 0,-1-1-58 16,0 2 32-16,-2-2 22 0,2 0-60 0,1 0 65 15,0 0-33-15,-2 1 15 0,3-1-9 0,-8 0 32 0,7 0-24 16,-2 0 3-16,-2 0-8 0,-1-1 13 15,3 2 12-15,-1-1-19 0,-3 0-6 0,0 0 17 0,-1 0 9 16,2 0-14-16,-3 0-16 0,3 0 16 0,-4 0 8 16,2 0-8-16,-4 0 0 0,7-3-9 0,-3 3 4 0,0 2-4 15,-2-4 5-15,-3 1-2 0,3 1-3 0,1-1 8 16,-3 0-3-16,-1 1-15 0,0-2 12 0,1 1-12 16,-6 1 16-16,11 0-11 0,-7 0-8 0,-4 0 14 15,6-3 2-15,-6 3-4 0,8 0-16 0,-8 0 2 0,6-1 7 16,-6 1 1-16,7-1 2 0,-7 1-15 0,5-2 9 15,-5 2-12-15,0 0 16 0,4-1-21 0,-4 1 5 0,0 0 7 16,7 0 1-16,-7 0 3 0,0 0-18 0,0 0 13 16,7-1-8-16,-7 1 18 0,0 0-4 0,0 0-22 15,6 0 27-15,-6 0-23 0,0 0 10 0,0 0-4 16,0 0 8-16,0 0-7 0,0 0-1 0,0 0 4 0,0 0 3 16,0 0-5-16,0 0 5 0,7-1-25 0,-7 1 33 15,0 0-13-15,0 0-6 0,0 0 7 0,0 0 8 16,0 0-1-16,0 0-12 0,0 0 9 0,0 0-17 15,0 0 8-15,0 0 13 0,0 0-20 0,0 0 12 0,0 0 19 16,0 0-41-16,0 0 31 0,0 0-15 0,5 1 2 16,-5-1 12-16,0 0-8 0,0 0 4 0,0 0 0 0,0 0-17 15,0 0 16-15,0 0 11 0,0 0-22 16,0 0 2-16,0 0-5 0,3-4 5 0,-3 4-5 0,0 0-2 16,0 0 8-16,0 0 13 0,0 0-8 0,0 0-16 15,0 0 8-15,0 0 8 0,0 0-11 0,0 0-2 0,0 0-1 16,0 0-12-16,0 0 11 0,0 0-37 0,0 0 14 15,0 0-18-15,0 0-23 0,0-4-26 0,0 4 67 16,0 0-13-16,0 0-3 0,0 0-99 0,0 0 4 16,0 0 19-16,0 0 39 0,0 0-6 0,0 0-27 0,0 0 16 15,-25 3-29-15,20-3-366 0,-2 5 168 0,-4-3 112 16</inkml:trace>
  <inkml:trace contextRef="#ctx0" brushRef="#br0" timeOffset="171354.34">10780 841 9 0,'-27'-10'0'0,"5"-1"28"15,-1 3-28-15,3 3 21 0,20 5-25 0,-43-7 6 16,26 1-6-16,-6 2-14 0,1-3 38 0,22 7-9 0,-43-10-12 15,22 5-5-15,-1 0 49 0,2 2-46 0,-1-2-31 16,-4 2 51-16,25 3-44 0,-42-8 47 0,19 8-3 16,23 0-24-16,-47-2 28 0,26 0-56 0,-2 0 55 15,23 2 13-15,-48-3-40 0,27 2 13 0,21 1-12 0,-51 1 29 16,33-2-21-16,-3 7-49 0,21-6 67 0,-40-1 9 16,19-1-24-16,21 2-55 0,-39 0 88 0,21-2-43 0,18 2-40 15,-36-1 101-15,16 5-68 0,20-4 20 0,-40-4-1 16,21 1-1-16,19 3-10 0,-38 3 3 0,16 1 7 15,22-4 7-15,-36-3-25 0,36 3 5 0,-34 0 20 16,34 0-22-16,-37 0 7 0,18 0 46 0,19 0-34 0,-40 3 5 16,19-1-10-16,1 2-7 0,20-4 12 15,-45 2-25-15,21 0 17 0,1 1 16 0,0-2-21 0,-1 3 10 16,-3 1-30-16,2-5 25 0,0 2-8 0,2 3-11 16,0-2 26-16,-2 3-12 0,25-6 9 0,-44 4 14 0,23 0-17 15,21-4-6-15,-48-1-2 0,33 5-69 0,15-4 89 16,-37 2 3-16,15-1-24 0,-2 3 26 0,1-1-15 15,23-3-11-15,-39 4 8 0,19-3 9 0,-1 5-10 0,21-6-2 16,-40 4-68-16,40-4 128 0,-31 3-70 0,12 0 3 16,19-3 0-16,-35 0 36 0,16 2-20 0,19-2-14 15,-32 5-62-15,11 0 115 0,1-2-108 0,20-3 73 0,-43 4 3 16,22-1-2-16,21-3-25 0,-35 1 7 0,35-1 14 16,-37 1 13-16,18 5-28 0,19-6 16 0,-36 2-14 15,18 1-2-15,18-3 10 0,-26 2-10 0,26-2 12 0,0 0-11 16,-33-1 11-16,33 1-63 0,0 0 19 0,-31 2 81 15,31-2-51-15,0 0 10 0,-25 2 33 0,25-2-6 16,0 0-30-16,-30 1 7 0,30-1-23 0,-19 3 40 16,19-3-21-16,0 0-5 0,-25 4-60 0,25-4 104 0,0 0-46 15,-29 4 0-15,29-4-7 0,-21 4 19 0,21-4-12 16,-21 3-9-16,21-3-31 0,-23 6 73 0,23-6-23 16,-21 5 15-16,21-5-67 0,-26 1 77 0,26-1-14 15,0 0-16-15,-23 7 10 0,23-7-12 0,0 0-48 0,-27 1 18 16,27-1 69-16,0 0-35 0,0 0 9 0,-29 2-13 15,29-2-4-15,0 0-30 0,-24 1 54 0,24-1-3 0,0 0-10 16,0 0-5-16,-30 5-9 0,30-5-24 16,0 0 51-16,-25 3-2 0,25-3-22 0,-21 4 10 0,21-4-38 15,0 0 93-15,0 0-42 0,-37 1 1 0,37-1-3 16,-21 2-29-16,21-2 11 0,0 0 10 0,-26 0-2 0,26 0 20 16,0 0-16-16,-31 0-26 0,31 0 0 0,0 0 19 15,0 0 10-15,-24 3-17 0,24-3 13 0,0 0-5 16,0 0 12-16,0 0-3 0,0 0-9 0,-31 2 9 15,31-2-22-15,0 0 11 0,-25 5 18 0,25-5 9 0,0 0-27 16,-21 1-16-16,21-1 37 0,0 0-21 0,-25 8 10 16,25-8-16-16,0 0-10 0,-28 5-1 0,23-2 14 15,-1-2-2-15,0 0-5 0,1 1 44 0,-3-1-54 16,3 0 55-16,-6 0-46 0,6 0 47 0,1 0-34 0,-1 0-8 16,1 1-8-16,-3-2 11 0,4 1 7 0,-1 0 18 15,-3-1-29-15,2 1-2 0,0 0 11 0,2 1 1 0,-4-1-13 16,1-1 7-16,3 3-18 0,-3-3 17 0,-1 1-93 15,1 2 149-15,0-3-52 0,0 0-12 0,0 1 18 16,3 0-12-16,-1 0 0 0,-2 1-4 0,2 0 39 16,1-1-53-16,-1 0 17 0,2-1 6 0,-2 2 15 0,-1 1 7 15,2-3-29-15,-1 2-77 0,-2-1 135 0,3 0-13 16,-1 1-22-16,-1-2-13 0,1 3-13 0,0-1 4 16,-1 0 14-16,0 0-30 0,1-2 36 0,2 3 5 15,-2-1-34-15,-1 1 5 0,-3 0-12 0,6 0 44 0,-5 0-17 16,3-1-18-16,0 1 6 0,-3 2-9 0,2 0 25 15,-2-3-6-15,2 1-5 0,2 0-20 0,-2-2 43 16,3 2-30-16,-1-1 25 0,2-2 1 0,-3 1-103 0,1 2 118 16,0 0-44-16,0-1 20 0,1-1-13 0,-1 1 29 15,-3 2-16-15,3 0-6 0,1-3 38 16,-1 2-33-16,-2 2-18 0,3-2-3 0,0-1 12 0,-2 1 3 16,2 1-4-16,-1-1 2 0,-1 2 16 0,-2 2-16 15,2-1 10-15,-5 0 1 0,5 1 7 0,0-2-24 16,0-2-11-16,0 1 22 0,1 1-16 0,-4 0 25 0,0 2-10 15,-2 0 10-15,5 2-11 0,-6-3 4 0,4 1 13 16,-1 0-6-16,0 1-17 0,1-4-15 0,1 1 61 16,2-1-10-16,-1 0-31 0,2 0-5 0,0-1 4 15,-2 2 22-15,0-3-18 0,2 2 18 0,-2 0-1 0,0-2-23 16,0 3-5-16,2-3-7 0,-1 1 25 0,3 1-23 16,-4-1 1-16,1-1 7 0,1 2 27 0,2 0-16 15,-4 0-17-15,2-1 2 0,-1 0 1 0,2 1 21 16,-3 0-32-16,2-1 29 0,0 0-13 0,0-1 12 0,-1 3-16 15,1-2 29-15,-1 2-35 0,2-1 5 0,-1 1 18 16,1 0 0-16,0-1-3 0,0 0-9 0,-3 1 13 0,4 1-9 16,0-3-1-16,-2 4 15 0,2-3 0 0,-3 1 10 15,6 0-18-15,-3-2-5 0,0 4 7 0,0 0-7 16,0-3 43-16,0 2-34 0,0 0-8 0,0 0-11 16,0-1 10-16,2 2 17 0,-2 0-28 0,0-2 7 0,0-2 20 15,0 6-8-15,4-6 0 0,-4 4-31 0,1 0 20 16,-1-1 3-16,0 0 2 0,1 1-4 0,-1-1 12 15,1 3-1-15,-1-3-9 0,2 0-23 0,-2 2 0 16,0 0 7-16,1-2 35 0,-1 4-10 0,0 2-12 0,0-3 33 16,3-1-15-16,-3-2 3 0,1 2-16 0,-1-3-13 0,1 2 25 15,-1-1-30-15,4 5-15 0,-5-4 10 0,1 1 37 16,0 0 0-16,0-2-21 0,1 1 11 0,0-2-7 16,-1 2 6-16,2-1-19 0,-2 1 2 0,2-2 2 15,-1 2 21-15,4 2 8 0,-3-1-37 0,0-2 27 16,2 2-11-16,-4-3 11 0,2 0-30 0,1 0 8 0,-3 0 47 15,4 1-18-15,-1 2-1 0,2-1 7 0,3-1-65 16,-4-1 11-16,-1 0 49 0,1-1-47 0,-2 1 1 16,1 0-6-16,1-1 45 0,-2 2-58 0,3-1 28 15,-3-1 3-15,2-2 39 0,3 6 7 0,2-1-42 0,-5-3-6 16,1 1 21-16,-2 0 54 0,-1-1-36 0,2 0-45 0,1 0 7 16,-1-1-9-16,0 1 51 0,6 2-7 15,-3-2-40-15,1 1 27 0,4-1-4 0,-1 1-21 0,2-2-2 16,-1 2 46-16,1-1-41 0,1-1 40 0,-3 0-5 15,2 2-22-15,-2 0 31 0,2-1-52 0,2-1 18 16,-4 0-7-16,-1 1 26 0,4 0 9 0,-2 0-19 0,1 0 3 16,-2-1-16-16,0 0-7 0,2-2 10 0,-3 4 5 15,-1-2-17-15,0 0 6 0,0-2 5 0,-4 2-1 16,1-1-6-16,5 1 23 0,-1 1-8 0,-2-1 16 0,2-1-29 16,-1 1 34-16,1-1-43 0,3 2 8 0,-3 0-3 15,4-2 40-15,-6 3 13 0,6 1-8 0,-5-3-3 16,-2-3-41-16,2 3-11 0,-3-2 3 0,2 0 8 15,-3 1 35-15,3-1-40 0,0 3 4 0,2-1 8 0,-5-1 1 16,3-2-8-16,-5 1 3 0,5 2 64 0,-4-2-64 16,4 1 30-16,-4-2-37 0,1 0 16 0,1 1-3 0,-1 0 0 15,0 0-1-15,1 1-1 0,1-2-5 0,0 0 27 16,-2 0 0-16,4 2 2 0,-3-1-4 0,0-1 20 16,6 2-9-16,1-1-37 0,-2 0 24 0,2-1-32 15,-2 6 48-15,5-6-44 0,-3 1 5 0,1 0 26 0,1 1-32 16,0-2-15-16,-1 0 73 0,1 0-60 0,1 0 3 15,-4 0 14-15,3 0-1 0,-1 0-17 0,-2 3 50 16,0-1 17-16,2 1-15 0,-1-4-24 0,-3 1 4 0,5-1-4 16,-4 1-38-16,-7 0 57 0,6 0-43 0,-3 0 35 15,4 1-19-15,5 0-9 0,-7-1-5 0,3 2-1 16,3-2 3-16,-2 0-10 0,3 0 13 0,-1 0 58 0,-1 0-64 16,1 0-10-16,0 2 15 0,2-2-26 0,-3-2 27 15,1 7 52-15,-1-3-61 0,-3-4 18 0,2 5 41 16,-1-4-52-16,1 1 2 0,1-2-2 0,-1 2 4 15,1 2 45-15,-3-4-32 0,-3 4-5 0,2-2-9 0,-5 0-2 16,3 0 31-16,1 1-35 0,-1-1 38 16,0 0-32-16,-1-1-2 0,-1 1 21 0,8 1 23 0,-5-1-12 15,0-1-43-15,2-1 8 0,-4 2 2 0,8 0 8 0,1 0 7 16,-2 0-21-16,-1 0 1 0,0 0 40 0,0 2-9 16,2-1 23-16,1-1-49 0,-3 0 27 0,4 0 11 15,-5 4 10-15,2-4-39 0,-3 5 29 0,-2-7-22 16,3 1-7-16,-4 1 8 0,-1 0-38 0,0-1 12 0,2 1 25 15,-3-1 18-15,8-1 1 0,-3 2-50 0,-2 0 17 16,-2 2 31-16,2-2-14 0,7-2-30 0,0 2-1 0,-3 0 61 16,1 2-15-16,-1-4-14 0,0 2-20 0,3 0 8 15,-3-3-32-15,1 1 54 0,-1 2-37 0,1 0-33 16,-5 0 66-16,0 0-34 0,7 0 115 0,-3 5-30 16,1-5-110-16,-3 0 21 0,3-2 15 0,-3 2 1 0,3 4 19 15,-3-6-35-15,2 2 4 0,1-2-2 0,-4 2 12 16,-1-1 1-16,1 1 23 0,-2-2-7 0,-2 4 6 0,11-4-7 15,-8 1-26-15,4 1-4 0,3-1 59 16,-1 1-51-16,-4 1 25 0,3-1-26 0,1-1-9 0,-2 0 9 16,1-1 10-16,0 0 41 0,3 2-21 0,-6 0-30 15,2-1 12-15,1 1 39 0,-1 0-61 0,-3 0 12 0,2 0 5 16,-5 0 0-16,10 1-5 0,-5 1 26 0,0-2-14 16,-1 0 24-16,0 2-32 0,3-2 25 0,-1 1-38 15,1 0 18-15,-1-1-1 0,0 1 0 0,1 1-11 16,-5-1 47-16,7-2-2 0,-3 4-45 0,3-3-5 0,-5 3 10 15,3 5 67-15,-5-8-72 0,3 1 11 0,1-1-2 16,-4 2 25-16,-1-2-30 0,6 1 16 0,0-1-14 16,-1 5 38-16,1-1 11 0,4 1-9 0,-5-3-48 15,1-2 3-15,-1 2-1 0,2-1 0 0,-2 1 24 0,-1-1-25 16,4-1 3-16,-7 0 53 0,2 6-9 0,0-6-51 16,-1-2 9-16,-2 2 34 0,0 2-38 0,5-2 25 0,3 2 29 15,-5 1-33-15,2 3 29 0,1-6-31 16,-1 0-13-16,1 0-6 0,-3 0 22 0,3 1-7 0,-1 2 29 15,0-6-33-15,-2 3 15 0,3 0 1 0,0 0-18 16,-1 0-6-16,1 0 0 0,-3 3-5 0,4-6 2 0,-6 3 4 16,3 5 78-16,0-6-75 0,-6 1-4 0,3 0 1 15,5 1 45-15,-4-1-27 0,3 0-17 0,0 0 10 16,0 0-8-16,-1 0-1 0,1-1 40 0,0 2-18 16,1 2 14-16,0-3-38 0,-1 1 43 0,1 1-5 0,1-4 9 15,-2 2 25-15,3-1-74 0,-4 4 45 0,3-5-44 16,-2 2-14-16,-1-2 32 0,-2 0-28 0,2 2-7 15,-4 0 39-15,0 0-23 0,1 0 2 0,-1-1-3 0,-3 1-3 16,5 0 15-16,-4-1-12 0,7 5 64 0,-1-7-56 16,1 6 39-16,1-5-32 0,-3 0-24 0,-2 2 15 15,4-3-5-15,0 3 12 0,-2 0 19 0,3-1-22 0,0 5 28 16,1-7-22-16,0 3 8 0,-1-2-12 0,0 0 25 16,2 1-20-16,-3-1-22 0,2 0 47 0,-2 1-36 15,-1-1-16-15,0 2 20 0,0-2-12 0,-2-1 27 16,2 6 45-16,-3-6-66 0,-2 3 1 0,2-1 5 0,-4 0 3 15,2 2 30-15,0-4-44 0,-3 3 3 0,1-1 13 16,2 0 39-16,-2 3-18 0,3-3-7 0,-2 1 6 16,1-1-39-16,-1 0-2 0,3-1 10 0,-2 2 2 0,6-3 31 15,1 1-36-15,-5 2 14 0,3-3 13 0,3 2-27 16,-4 3 50-16,1-5-53 0,1 0 19 0,-2 2-17 0,3-2 20 16,-4 2-10-16,0-1-18 0,-1 1 27 15,-3 1-2-15,1-1-8 0,0 2 28 0,-1-2-31 0,1 1 19 16,0-2-16-16,0 1-7 0,-3 0 17 0,4 0 29 15,-2 2-13-15,0-1-16 0,-1-1-13 0,3 1 3 0,-1-2-21 16,0 2 38-16,6-3 17 0,-3 3-31 0,-1-2-6 16,-3 2 13-16,1 0 18 0,0 0-25 0,-1 0-5 15,0-1-5-15,-2 0 13 0,3 1 19 0,1-1-2 16,-4 1-27-16,2-2 24 0,-2 2-7 0,2-2 5 0,-1 1-18 16,3 0 63-16,-3 1-73 0,0-1 0 0,0-1 43 15,1 4 4-15,0-4-27 0,-1 2 1 0,0-2-3 16,-1 1-18-16,2 2 29 0,-1-2-26 0,0 1 5 15,1 0-13-15,-1 0 40 0,0-2-15 0,0 1-15 0,-1 0 41 16,2 0-38-16,1-1-14 0,-1 1 36 0,-1 1-29 16,1-2 32-16,2 1-36 0,-3 1 29 0,2 0-16 0,-2-1 4 15,4 1-8-15,-4 0 23 0,1-2-35 16,-1 2 24-16,-1 0 12 0,0 0-4 0,-1 0-17 0,4 2 38 16,-2-1-17-16,0-2-18 0,-2 1-10 0,2-2 50 15,0 2-41-15,1 0 13 0,-2 0 20 0,0 0-40 0,0 0 28 16,1 2-30-16,-1-2 7 0,-1-2-14 0,3 4 52 15,-2-4-50-15,0 2 16 0,1 0-4 0,-4 0 29 16,4 0-24-16,-1 0-7 0,1-1 22 0,-1 2 17 0,-2-1-38 16,2-1-2-16,-1-1 12 0,2 2 3 0,-1 0 5 15,0 0 23-15,2 0-52 0,-3-2 10 0,-1 4 41 16,2-4-45-16,0 2 32 0,-2-1-17 0,2 0-23 0,0 0 18 16,2-2 2-16,-1 2-13 0,-1-1 8 0,3 2 10 15,-2-1-2-15,4-1 26 0,-3 1-22 0,1-1-20 16,-1 0 8-16,-2 0-2 0,2-1 8 0,6 1-10 15,-7 2 4-15,1-3 13 0,-2 1-25 0,2 1 15 0,-2-1 8 16,0 2-11-16,0-3 40 0,0 2 20 0,-2 1-61 16,2-3 5-16,-2 1 4 0,1 2-9 0,2-3 4 15,-1 0 7-15,0 1-14 0,-1-1-8 0,2 2 27 0,-3-3 25 16,1 1-41-16,1 1 29 0,-1-2 4 0,1 2-46 16,1 0 41-16,-2-1-16 0,1 1-19 0,0-1 1 15,0 1 13-15,-1 0-7 0,2-1 3 0,-2 1-6 16,-1-1 52-16,1 2-41 0,-2-2 25 0,2 1-16 0,1 1-4 15,-3-1-9-15,2 1-5 0,-1-2 42 0,0 2 5 16,0-2-66-16,-2 1 56 0,4 0-48 0,-2 2 0 0,1-2 17 16,-1-1 13-16,1 2 36 0,0-1-23 0,-1 0-32 15,1 2-8-15,-1-3 38 0,0 2-19 0,0 0-20 16,-2 1 7-16,5-2 16 0,-4 1-21 0,1-1-3 16,-1 2 41-16,-1-3 8 0,4 2-6 0,-4 1 2 15,1-1 0-15,-1 1-40 0,4-2 38 0,-3 1-34 0,1-2 2 16,0 2-11-16,1-1 0 0,-1 2 15 0,1-3 12 0,-2 3 6 15,3-3-3-15,-3 1 2 0,1 0-28 16,0 1 4-16,1-2 40 0,-1 2-1 0,1-1-10 0,-1 1-26 16,-2 1-6-16,4-2 23 0,-1 0-24 0,-2 1 36 15,2 0-37-15,-1 0 7 0,0-1-5 0,1 1 8 16,0 0-13-16,-3 1 3 0,2-3 24 0,-2 3-13 0,1-2 11 16,-1 2-13-16,3-2 69 0,-3 2-78 0,1-3 9 15,2 2 42-15,-1 0-16 0,0-2 27 0,0 1 7 16,-1-3 22-16,1 3-51 0,3-2-1 0,-3 0-3 0,2 0 22 15,-1 1-32-15,-1-2-14 0,0 0 36 0,0 0-17 16,1 1-66-16,-2-3 47 0,2-3-6 0,-2 0 44 0,3 2-38 16,-1-3 26-16,-1 5-57 0,-1-2 16 15,3-1 11-15,-5 3 34 0,3-1-78 0,-2 2 65 0,0 0-4 16,2-1 2-16,-4 1 74 0,4-1-99 0,-2 1 39 16,1-1 0-16,-1 1-10 0,0 0-22 0,0-1-1 0,-1 1 1 15,-1-1 35-15,2-1-56 0,-2-4 20 0,-1 2-2 16,0 1 18-16,1-1 23 0,-3 1 5 0,4-2-39 15,-2 5 5-15,-1-6-35 0,2 1 41 0,-2 0 1 16,0 3-18-16,0 0-2 0,-1-1-37 0,1-1 33 0,-2-1 31 16,1 0-21-16,-3 1-25 0,2-2 1 0,1 1 14 15,-4 2-8-15,4-2 12 0,-3 1 10 0,-1 1-22 16,1-2 34-16,-2-1-38 0,3 2-5 0,-1 1 11 16,0 0 34-16,0 0-22 0,0-1 24 0,-1 3-44 0,-1-2 0 15,0 3 7-15,1-2-1 0,0 0 70 0,2 2-48 16,-5 0-31-16,3-2 9 0,-1 2-1 0,0-2 28 0,0-1-7 15,2 5-8-15,-2-2-9 0,1-2 16 0,1 3-14 16,-2-2-2-16,2 2 55 0,2 0-54 0,-3 0 2 16,-1-2 15-16,3 1-2 0,2 2-15 0,0 1 12 15,0 0 11-15,-3-2-6 0,5 3-1 0,-1-2 8 0,-1 1-1 16,-2 0-8-16,-2-4-7 0,0 3 9 0,3 2-7 16,0-2 10-16,2 1 25 0,-3-1-25 0,4 0 32 0,-4 2-51 15,3-2 8-15,0 1-1 0,-1-1 27 0,0 2 24 16,0-2-47-16,0 2 5 0,1-1-10 0,-1-3 17 15,0 4-8-15,-1-2-4 0,-2-2 10 0,-1 1-16 16,0-1 9-16,1 0 49 0,5 2-40 0,-5-3 1 0,0 0 15 16,-1 1 5-16,-1 0-42 0,2 0 3 0,0 0 33 15,1 3-31-15,0-1-3 0,2-1 28 0,0 1 13 16,0 1-41-16,-2-1-11 0,-1-2 33 0,-2 0-8 16,-1-2-8-16,3 4 4 0,0 1-9 0,0-2 46 0,1 1-45 15,0 1 3-15,5 0 21 0,-4-1 30 0,0 1-60 16,-5-1 16-16,-1 1-15 0,0-3 11 0,-1 2 53 0,2 0-25 15,-3-1-32-15,3 2 15 0,-5-1-23 0,4 1 11 16,-5-1-13-16,7 1 7 0,-2 1 21 0,0-3-2 16,0 1-15-16,-1 1-3 0,0 0-8 0,2-2 8 15,-2 3 1-15,3-2 19 0,0-1 23 0,0 2-14 0,2-1-10 16,-4 1-13-16,5 0 20 0,-4-1-28 0,0 1 17 16,1-3-18-16,2 3 116 0,-1 0-111 0,3 0-9 15,-2 0 7-15,2 1 8 0,6 1-8 0,-36-10 12 16,36 10-1-16,-24-6-10 0,14 4 0 0,2 2 3 0,8 0 30 15,0 0 7-15,-32-13-53 0,32 13 27 0,-21-7 15 16,21 7-40-16,-27-7 3 0,27 7 51 0,-21-3-53 0,21 3 8 16,-21-5 28-16,21 5-21 0,-31-6 26 0,31 6-28 15,-28-6 30-15,28 6-35 0,-36-4-3 0,20 2-2 16,16 2 0-16,-36 1 5 0,36-1 4 0,-39 3 10 16,18 0-37-16,1 2 37 0,1 1-314 0,3 2 106 0,0 2 68 15</inkml:trace>
  <inkml:trace contextRef="#ctx0" brushRef="#br0" timeOffset="179235.07">8256 8138 14 0,'-7'0'30'0,"7"0"3"0,0 0-21 0,0 0 33 16,0 0-16-16,-4 1 1 0,4-1-3 0,0 0-20 15,0 0 6-15,0 0 10 0,-6 0-9 0,6 0 6 16,0 0-3-16,-7 0-2 0,7 0-8 0,-7 0-4 0,7 0-10 16,-9 0 11-16,9 0 13 0,-8 0 3 0,8 0-19 15,-5 0 15-15,5 0-1 0,-11 0-12 0,6 0-2 16,-1-1 16-16,6 1 22 0,-10 0-31 0,5-2-9 15,5 2 10-15,-11 0 10 0,5 0-7 0,-1-3 3 0,0 3-5 16,1-1-6-16,6 1 10 0,-12 0-7 0,6-1 17 16,0-1-16-16,6 2 16 0,-13 0-6 0,9-1 4 15,4 1-12-15,-9-2-5 0,4 1-37 0,5 1 34 0,-9 0 5 16,9 0 23-16,-6 1-8 0,6-1-15 0,-9 0 11 16,2-1-12-16,2 1-12 0,-1 0 0 0,6 0 35 15,-13-1 8-15,5 1-15 0,2 0-36 0,-1 1-9 16,-1-1 20-16,-1 0 11 0,1 0-29 0,0 1 51 0,1-1-47 15,-2 2 50-15,0-1-11 0,-4-1-41 0,5 0 38 16,-1 2-43-16,3-1 16 0,1-1 22 0,1 1-32 16,4-1 12-16,-14-1 44 0,12 2-46 0,2-1-2 0,-8-1 34 15,5 2 23-15,1-2-2 0,2 1-64 0,-7-1 63 16,7 1-74-16,0 0 21 0,0 0-19 0,-3-2 70 16,3 2 3-16,0 0 0 0,0 0-27 0,0 0-18 0,0 0 9 15,0 0-30-15,0 0 16 0,13-5-6 0,-7 5 44 16,0 0-48-16,-6 0-16 0,9-2 11 0,-1-1-5 15,-2 2 62-15,7-1-14 0,1 0-55 0,-4 0 17 16,5 1-11-16,-2-2 74 0,-1 2-81 0,5-2 61 0,-4 3-38 16,1-1-7-16,-1-2-3 0,1-1 68 0,-4 4-63 15,6-1 47-15,-2-4 7 0,-2 5-55 0,1-1 39 0,0 1-45 16,1-1-7-16,-3 1 3 0,-2 1 75 0,1-2-28 16,-3 0-18-16,4 0 73 0,4 0-111 0,-4-1 76 15,-1 2-74-15,1-1-3 0,-11 1 37 0,15 1-28 16,-7-1 74-16,7-1-11 0,-6 1-66 0,2 0 16 0,-2 0-9 15,7-1-8-15,-3 1 78 0,2 0-27 0,0 0 10 16,-4 0-36-16,6-3 24 0,-1 3-60 0,0 0 5 0,1-3 9 16,-2 3 69-16,2-1-37 0,1 0 44 15,-3-3-56-15,1 2 42 0,3 1-64 0,-3-1 7 0,2-1 63 16,-3 2-65-16,1-1-8 0,0 1 1 0,0 0 9 16,0-1-4-16,-1 1 29 0,0 0 45 0,-1 0-54 0,-3-1-20 15,6 0 73-15,-4 2-75 0,1-1 10 0,-1 1 11 16,0-2-14-16,0 1 75 0,2 0-74 0,0-1 81 15,-4 1-94-15,5 0 79 0,-3 0-50 0,3-1 33 16,-3 2-38-16,3-3-8 0,0 3 30 0,0-3-40 0,-1 2 19 16,1-2-20-16,1 2 28 0,0 0 20 0,1-1 33 15,-2 1-3-15,4-4-2 0,-5 5-87 0,2-1 8 16,1 1 27-16,1-3-27 0,-1 3 2 0,0-1 86 0,1 1-74 16,-1-2 74-16,-3 2-95 0,1 0 20 0,-2 0-9 15,1 1 27-15,1-2 13 0,0 0 40 0,-1 1-16 16,1 0-53-16,0 0 68 0,1 0-83 0,1 2 17 0,-2-2-22 15,2 0 23-15,0-1 46 0,-2 0-62 0,0 1 27 16,3 0-12-16,0-1 14 0,1-2-22 0,-1 3 48 16,0 0-49-16,0-1 3 0,1 1 46 0,0 0-38 15,-2-2 11-15,-2 2-2 0,2 0-4 0,-1 0 53 0,3 0 20 16,-4 0-89-16,2-2 93 0,-1 0-2 0,0 2-99 16,1 0 22-16,1-1 14 0,-2 0 13 0,-1 1-45 15,2 0 8-15,2-1 68 0,-3 1-76 0,2 0 36 0,1-1-24 16,0 0-18-16,1 0 19 0,-1 1 82 0,3-2-10 15,-4 0-85-15,0 2 13 0,0 0 20 0,-2-3 47 16,3 3-9-16,-3 0-86 0,2 0 96 0,-2 0-97 16,-1 0 8-16,2-1 5 0,-2 1 77 0,2 0-68 15,-2-1 59-15,2 1-63 0,-2-1 23 0,1 0 48 0,-1 1 23 16,2 0-96-16,-3 0-3 0,2 0 96 0,1 0-98 0,0 1-3 16,0-2 102-16,15 0-22 0,-17 1-97 15,2-1 69-15,-1 1 49 0,-1 0-110 0,-1 0 8 16,0-3 9-16,1 3 9 0,-1 3 45 0,0-6-57 15,-3 6 1-15,2-3 92 0,-3 0-92 0,0 0 0 0,-2 0 2 16,5 1 11-16,-4-1-6 0,0 0-1 0,4-1 99 16,-2 1-3-16,2 0-9 0,-1 0-90 0,-1 0 67 15,-3-3-72-15,0 3 23 0,0 0 22 0,-9 0-53 0,22 0 76 16,-9 0-73-16,-5 0 44 0,-8 0-36 0,18 3-2 16,-6-3 31-16,2-3-1 0,0 3-14 0,-5 3 89 15,1-3-15-15,-1 0-73 0,-9 0-19 0,16 1-3 0,-8-1 1 16,-1 0 89-16,3 0 3 0,3 1-10 0,-3-1-85 15,2 0 34-15,-5 1-30 0,3 0-11 0,-2-1 85 16,6 0-56-16,2 1 5 0,-2-1 72 0,0 0 1 16,-3 4-109-16,3-4 74 0,-1 0 18 0,0 2-85 0,-3-1 50 15,0 0-49-15,-2 0 98 0,2-1-46 0,-3 1-61 16,0-1 67-16,2 1 1 0,-2-1-58 0,2 0 87 16,1 0-97-16,2 1 91 0,0-1-63 0,2 1-5 0,0-1-11 15,1 0 95-15,-2 0-32 0,2 0-18 0,-2 1-48 16,5 1 40-16,-6-2-4 0,4 0 62 0,-2 2-109 15,0-2 115-15,1 0-10 0,-4 2-111 0,6-1 76 16,-2-1-65-16,0 0-1 0,-2-1 54 0,2 2 60 0,0-2-103 16,-4 1 48-16,3 0 25 0,1 1-52 0,-4-1 55 15,-1 0-101-15,0 0 57 0,-2 0-28 0,7 0 30 16,-2 0-19-16,-4 0 81 0,2 0-6 0,2 0-56 0,2 0 65 16,-3 3-22-16,2-3-59 0,1 0 65 0,1 0-69 15,-1 1 71-15,-4 0 4 0,6-1-6 0,-3 0-29 0,1 0-73 16,0 0 1-16,-2 1 75 0,0 0-63 0,-1-1 32 15,-6 1-41-15,7 1 22 0,2-2 21 0,-3 1-25 16,-1 0 98-16,1-1-21 0,1 0-15 0,-6 3 21 16,3-3 8-16,-3 0-13 0,2 2-51 0,0-4-22 0,-3 4 1 15,2-4 73-15,-2 2-66 0,3 0-3 0,-1 0-3 16,1-3 58-16,-3 3-41 0,3 0 27 0,4 0-54 16,-3 0 80-16,-1 0-47 0,0 0-15 0,-1 0 68 15,-2 0-28-15,3 0-13 0,-1 0-42 0,-1 0 16 0,2-1 20 16,-1 1 4-16,-2 0 41 0,2 0-38 0,-2 0-38 15,3 0 71-15,-2-1 4 0,0 1-6 0,0 0-57 0,-1-2 32 16,0 4-45-16,0-2 47 0,-1-2-34 0,0 2 42 16,1 0-43-16,-2 0-3 0,-4 0 28 0,10 0-9 15,-5 0 53-15,-5 0-19 0,8-2 11 0,-3 2 0 16,-5 0-8-16,8 0 7 0,-8 0-11 0,5 0 0 0,-2 0 4 16,-3 0-4-16,0 0-18 0,0 0-19 0,9-1-10 15,-9 1 28-15,0 0 21 0,7-1-53 0,-7 1 6 0,0 0 34 16,4-1-27-16,-4 1 27 0,0 0 12 0,6 0-15 15,-6 0-27-15,0 0 20 16,0 0 11-16,7-3-16 0,-7 3-1 0,0 0 5 0,0 0 9 0,0 0-5 16,5 0-34-16,-5 0 29 0,0 0-32 0,0 0 38 0,6-1-36 15,-6 1 5-15,0 0 40 0,0 0-13 0,0 0-35 16,0 0 17-16,0 0 24 0,0 0-3 0,5-2-28 0,-5 2 11 16,0 0 17-16,0 0-33 0,3-2 35 15,-3 2-29-15,0 0-6 0,0 0-6 0,0 0 41 0,0 0 14 16,0 0-52-16,0 0 23 0,0 0 13 0,2-2-17 15,-2 2-25-15,0 0 9 0,0 0 4 0,0 0 36 0,0 0 1 16,0 0-27-16,0 0 25 0,0 0-42 0,0 0 40 16,0 0-23-16,0 0-11 0,0 0 0 0,4-4 38 15,-4 4-64-15,4-2 40 0,-4 2-4 0,2-2-36 16,-2 2-97-16,5-2 79 0,-5 2-55 0,3-5 49 0,-3 5-33 16,0 0-6-16,0 0-27 0,7-9-7 0,-6 9-418 15,-1 0 186-15,0 0 124 0</inkml:trace>
  <inkml:trace contextRef="#ctx0" brushRef="#br0" timeOffset="182920.56">14768 8168 23 0,'0'0'13'0,"0"0"-7"0,0 0 16 0,0 0 9 16,0 0-14-16,-6 0 0 0,6 0 14 0,0 0-6 16,0 0-1-16,-9 2 1 0,9-2-8 0,0 0 1 15,-10 0-5-15,10 0-8 0,-11 2 14 0,11-2 16 0,-11 0-23 16,11 0 1-16,-13 0 2 0,5 1 11 0,-5-1 5 16,1 0-7-16,3 0 1 0,-2 0-45 0,-2 2 33 0,1-4 30 15,3 2-7-15,-4-1-14 0,1-1-19 16,2 2 2-16,10 0 14 0,-17 0 9 0,11 0-23 0,6 0 14 15,-12-2-30-15,12 2 15 0,-14 2 26 0,8-2-1 16,6 0-16-16,-12-2-3 0,12 2-19 0,-15 2 4 0,7-4-1 16,8 2 11-16,-16 2 11 0,3-2 0 0,-5 0-14 15,2 3-3-15,1 0 7 0,0-3-5 0,-2 1 16 16,2 0 0-16,0 0 9 0,5 1-40 0,-2-2 7 16,0 0 27-16,3 1-23 0,9-1 20 0,-13 0-6 0,13 0 6 15,-11 0-3-15,11 0-36 0,-9 0 5 0,5 0 44 16,2 3-6-16,2-3 5 0,0 0-14 0,0 0-9 15,-12 3-40-15,12-3 12 0,0 0 52 0,0 0-12 0,0 0 5 16,0 0-17-16,0 0-23 0,0 0 2 0,0 0-2 16,0 0 38-16,0 0 16 0,0 0-55 0,30 1 16 15,-22-1-14-15,-2 1 50 0,-6-1-51 0,20-2 40 0,-7 3-8 16,0-1-27-16,2 0 13 0,-2 1 19 0,1-1-11 16,-3 0 6-16,2-1 22 0,0 0-18 0,-1-2 5 15,1 5-44-15,-2-1 4 0,2-4 45 0,-3 5-37 0,0-2-10 16,-1-2 44-16,5 2 0 0,0-2 5 0,1 4 1 15,-1-2-52-15,0 2 4 0,2-1 46 0,0-1-61 16,1 0 21-16,0 0-4 0,-1-3-8 0,3 3 3 16,2 3 57-16,-4-4-44 0,2 2 57 0,1-6-9 0,-1 7 9 15,-1-4-80-15,1 0 60 0,0 3-3 0,-1-2-64 16,-1-3 67-16,1 3-56 0,1-2 51 0,-2 3-58 16,-1-3 81-16,0 3-10 0,-1 0-67 0,-1 0 2 15,2 0-3-15,-1-2 13 0,2-1 61 0,-2 3-68 0,1 0-2 16,1 3 46-16,1-3-74 0,0-3 73 0,1 3-22 15,0-2 26-15,-3 1 22 0,5 0-74 0,1 2 68 0,-2-3-60 16,2 2 4-16,2 2 62 0,-1-5-3 0,0 3-67 16,1 0-7-16,2-1 90 0,8-4-25 0,-4 3-2 15,-5-1-17-15,-2 3-4 0,-2-2-17 0,-1 2-29 16,2 0 39-16,-3 1-32 0,2-4 38 0,-2 5-35 0,-1-2 19 16,3 2 29-16,-2-2 28 0,1-2-6 0,-1 3-11 15,-1-1-77-15,1 0 21 0,1 0-5 0,2-1 45 0,-1-1-45 16,3-1 77-16,-3 3-83 0,1-1 3 15,1 0 84-15,2 1-85 0,1 0 60 0,-1-3 0 0,-2 3-38 16,1 0 66-16,-1 2-17 0,-1-4-57 0,1 2 67 16,-2 0-47-16,1 0-37 0,-4 0 7 0,3-3 66 0,-1 3-75 15,-1 0 56-15,0 0-50 0,-1 0 55 0,1-1-51 16,-1 1 11-16,-1-1 69 0,1-1-25 0,1 1-45 16,-2-1-3-16,2 1 73 0,-1 1-73 0,-1-1-9 15,2 1 0-15,0 0 3 0,0 0-9 0,-3-4 84 0,2 2-76 16,-1 2 90-16,2-2-29 0,-1 2-66 0,0-1 3 15,0 1 6-15,-3-3 79 0,2 2-82 0,-2 1-1 0,3-1 47 16,0 1-28-16,-3 0-3 0,3-3 82 0,-4 3-82 16,4 0 56-16,-3-3 11 0,-1 2-85 0,0 2 15 15,3-1-15-15,-6 0 15 0,6-1 57 0,-4 0-10 16,5-1-65-16,-3 4 18 0,0-4 69 0,-1 0-88 0,3 1-1 16,0 1 86-16,-2-1-3 0,0 2-94 0,3 0 30 15,-2-1-8-15,1-1 63 0,0 1-68 0,0 0 43 16,3 1-33-16,-3-1 60 0,2 0-71 0,-2 2 93 15,4-2-73-15,0 2-11 0,-2-2 67 0,1 2-89 0,3-2 103 16,-2 0-85-16,-1 0 65 0,3 0 14 0,-1 3-99 16,-4-2 23-16,6 1 73 0,-4-1-21 0,0 0-73 0,0 1 40 15,-3-1-25-15,5 1 93 0,-4 1-101 0,2-3 82 16,-2 2-78-16,1 0 3 0,-1-2 39 0,2 1 55 16,-2 2-108-16,1 1 10 0,-1-3 37 0,3-1 4 15,-2 3-30-15,4-3 70 0,-5 3-79 0,1-3 63 0,0 2-69 16,0 1 9-16,2-3 2 0,-2 0 82 0,-1 3 2 15,1-4-10-15,0 2-86 0,0 1 6 0,-1 2 102 16,1-4-83-16,2 1 57 0,-2 1 4 0,1-2 0 16,-2 3-96-16,1-2 4 0,1-1 1 0,-3 1 13 0,0 1-10 15,3-2 8-15,-3 2-4 0,1 1 62 0,-2-6 12 16,3 3-13-16,-2 3 38 0,1-3-14 0,-2 0-93 0,1 2 39 16,-1-2-33-16,2 0 96 0,0 0 14 0,-1 2-120 15,0-2 91-15,1 0-51 0,1 1-9 0,-2 1-26 16,1-1 19-16,-2-1 92 0,2 1-22 0,0 0-85 15,-4 0 92-15,5 1-69 0,-1-4 55 0,0 4-12 0,-1-1 7 16,-1-1-27-16,3 1-57 0,-2 1 4 16,-1-4 91-16,0 4-48 0,-1-2-41 0,1 3 3 0,0-3 4 15,0 0 57-15,1-3-12 0,-2 5 37 0,1 0-62 0,-2-2-8 16,4 1-12-16,-3-1 3 0,2 1 8 0,0-1 91 16,-1 0-81-16,2 1 68 0,-1 1-34 0,-1-2 37 15,0 0-64-15,3 3-31 0,-1-1 28 0,0-2 52 0,-1 2-77 16,0 0 4-16,1-2 101 0,-1 1-41 0,-1 1 15 15,0 0-13-15,0 0-67 0,2-2 100 0,-1 3-5 16,0-3-82-16,-1 2 68 0,0-2-13 0,0 0-7 0,3 0-69 16,-4 3-4-16,3-1 18 0,-2 1-14 0,1 0 87 15,-2-3-73-15,5 2 59 0,-5 1-72 0,3-3 96 16,0 1-39-16,-4 1 27 0,2-2 7 0,-1 1-6 16,0 2 10-16,2-1-88 0,-2 0-17 0,-1-2-8 0,3 1 125 15,-2 1-14-15,3 1 5 0,-5-3-79 0,2 1 73 16,1-1-72-16,-1 3 3 0,-1-5 48 0,2 4-91 15,-1-4 112-15,-2 4 5 0,2 0-77 0,0-2 80 0,0 0-115 16,1 0 28-16,-4 3-5 0,4-3 35 0,-2 0 39 16,1 0-66-16,-1 0 21 0,1 0 69 0,0-3-6 15,-2 3-87-15,2 3 5 0,0-3 0 0,-2 4 82 16,1-4 1-16,0 0-53 0,0 1-21 0,-1 0-2 0,0-2 73 16,2 1-40-16,-2 1-29 0,2 0 52 0,-2-1 2 15,0 3-56-15,1-5 61 0,0 6-16 0,0-4 6 0,0 1-68 16,0-1 70-16,-1 1-60 0,3-2 5 0,-7 1 57 15,6 1 1-15,-4-2-42 0,3 0 44 0,0 1-63 16,-4 0 11-16,0 0-15 0,6 1 6 0,-4 0 45 0,3-2 26 16,-5 0-87-16,0 1 90 0,3 0-14 0,0-4 0 15,0 4-16-15,-2 0 12 0,-4 0-51 0,3 0 60 16,0-1-67-16,-4 1 61 0,2 0 2 0,4-1-9 16,-1 0-34-16,3 0 44 0,-3 1-54 0,-3 1 37 0,1-2-30 15,-2 1 2-15,1 0 30 0,0 0-43 0,2 0 54 16,-2 0-49-16,5-1 33 0,0-2 12 0,-2 3-55 0,0 0 35 15,-3 0 22-15,0 0-50 0,7 0 29 0,-5 0 21 16,0 0-39-16,-1 0 6 0,-1-3 33 0,0 6-9 16,-1-6 7-16,2 3-33 0,-2 0 11 0,0 0 3 15,1 0 17-15,-1-1-13 0,-1 1 13 0,3 0 0 0,-3 0-14 16,2-1 15-16,-1-1-36 0,0 2 27 0,5-1 7 16,-1 1-21-16,-1-1-1 0,-1 1 13 0,0 0-10 15,-1-1-4-15,0 1 14 0,-2-2-2 0,2 2-13 0,0 0 0 16,0 0-3-16,0-2-3 0,8 4 20 0,-7-2-16 15,1 0 9-15,3 0-9 0,-1 0 17 0,-3 0-7 16,-1 0-17-16,2 0 7 0,-2 0 2 0,-1 0-11 0,0 0-4 16,1 0 16-16,6 0-11 0,-6 2 17 0,1-1-10 15,1-1-6-15,-2 1 6 0,-1-2 1 0,-1 2 15 16,4-1-11-16,-3 0-2 0,-2 1 10 0,3 1-1 16,6-2 12-16,-6 1-10 0,0-1-8 0,3-1 14 0,-6 1-29 15,3 1 19-15,-3-2-5 0,2 1-14 16,0 0 32-16,0 0-23 0,1 0 25 0,-3 0-19 0,3-2-1 15,-8 2-5-15,12 0 13 0,-6 0-18 0,8-1 29 0,-5 1 2 16,-3 0-35-16,1 1 2 0,-1-2 14 0,0 1-22 16,-6 0 20-16,8 0 16 0,-8 0-33 0,9-1 3 15,-4 1 3-15,-5 0 5 0,10 0 13 0,-4-1-3 0,-6 1 15 16,9 0-26-16,-4 0 11 0,1 1-16 0,-6-1 32 16,11-1-24-16,-7 1-16 0,1 1 9 0,-5-1-12 15,9-1 10-15,-9 1 6 0,7 0-10 0,-2 0 6 16,-5 0 10-16,9-2 11 0,-9 2-7 0,7 0 7 0,-7 0-17 15,9 0 2-15,-9 0-4 0,4 0 15 0,-4 0-23 16,0 0 16-16,6 0 21 0,-6 0-27 0,0 0 21 16,8-2-41-16,-8 2 10 0,0 0-11 0,8-1 14 0,-8 1 9 15,4 1-11-15,-4-1 18 0,0 0-2 0,7-3 13 16,-7 3-28-16,0 0-10 0,3 3 34 0,-3-3-28 16,0 0 14-16,0 0-15 0,9-3 12 0,-9 3 15 0,0 0-12 15,5 0 11-15,-5 0 14 0,0 0 3 0,0 0-42 16,0 0 20-16,0 0-11 0,0 0 12 0,6-2-23 15,-6 2-7-15,0 0 6 0,0 0-3 0,3-2 16 0,-3 2-4 16,0 0-5-16,0 0 6 0,0 0 31 0,0 0-15 16,0 0-20-16,0 0 17 0,0 0-12 0,0 0 30 15,0 0-32-15,0 0 5 0,7 0 27 0,-7 0-23 16,0 0-5-16,0 0 13 0,0 0-26 0,0 0 10 0,0 0-14 16,0 0 9-16,0 0-7 0,0 0 1 0,0 0 9 15,0-5-27-15,0 5 7 0,0 0-52 0,0 0-26 0,0 0-16 16,0 0-15-16,-8-10 49 0,8 10-74 0,-11-3 19 15,0-2 12-15,4 3-7 0,-4 2 38 0,-3-5-41 16,1 1 6-16,-6 1-10 0,0 1 8 0,0-3-333 16,-19 8 157-16,7-10 104 0</inkml:trace>
  <inkml:trace contextRef="#ctx0" brushRef="#br0" timeOffset="185334.37">2395 6067 4 0,'0'0'54'0,"0"0"-23"0,0 0-4 15,2-10 0-15,-2 10 4 0,0 0 5 0,0 0-14 16,0 0-4-16,0 0 9 0,1-11-3 0,-1 9 10 0,0 2-16 16,0 0 5-16,0 0-16 0,0 0 8 0,2-9 15 15,-2 9-2-15,0 0-11 0,0 0-16 0,0 0 29 16,2-11-12-16,-2 11-16 0,-2-5 13 0,2 5 5 15,0 0-18-15,2-6 10 0,-2 6-11 0,1-6 17 16,-1 6-21-16,0 0 0 0,0 0 16 0,0 0-1 0,0-6-8 16,0 6 49-16,0 0-61 0,0 0 10 0,0 0-4 15,0-6 0-15,0 6 30 0,0 0-25 0,0 0-18 16,-3-8 19-16,3 8 12 0,0 0-16 0,-2-5 66 0,2 5-71 16,0 0-18-16,0 0 32 0,2-4-11 0,-2 4-15 15,0 0 7-15,0 0 17 0,0 0 4 0,0 0 2 0,-2-8-7 16,2 8-16-16,0 0 23 0,0 0-18 15,0 0 19-15,0 0-13 0,0 0 17 0,-3-4-31 0,3 4 2 16,0 0 24-16,0 0-5 0,0 0-17 0,0 0 15 16,0 0-13-16,0 0 17 0,0 0-13 0,0 0-4 0,0 0 7 15,0 0 5-15,0 0-23 0,0 0 26 0,0 0-11 16,0 0-1-16,0 0-4 0,-2 24 11 0,2-24 7 16,0 14 1-16,2-2-3 0,1 0 4 0,1 1-2 15,-3 3-20-15,0 0 33 0,-1 2 0 0,-1 0-41 0,1 2 6 16,0 1 31-16,0 0 16 0,-1 11-28 0,3 1-33 15,-2-3 45-15,-2 5-12 0,4-1 27 0,1 1-53 0,2 1 2 16,-1-1 59-16,0 0-62 0,0-3 52 16,-2 11-9-16,4 1 21 0,-4-7-9 0,-2 5 2 0,-2-3-18 15,0 2 12-15,-3-4-51 0,1-3-1 0,-1-1 17 16,-1-1-8-16,3-4 46 0,-1-7-47 0,1-2 14 0,0-2-19 16,-2 0 13-16,2 0 55 0,2-2-10 0,-2-2-6 15,-2 0 12-15,5-3-72 0,-1 1 59 0,-1-3 3 16,1-1-78-16,1-2 65 0,-1 2-21 0,1-2 29 0,-1-1-18 15,1-4-50-15,0 0 0 0,-2 8 74 0,0-5 16 16,2-3-21-16,2 2 4 0,-2-2-7 0,0 0-55 16,0 0 7-16,0 0-19 0,0 0-6 0,0 0 2 0,0 0-21 15,-5-20-8-15,5 20-9 0,0-14-1 16,3 10-10-16,-3-3-192 0,6-4 93 0,-5 1 64 0</inkml:trace>
  <inkml:trace contextRef="#ctx0" brushRef="#br0" timeOffset="188454.57">2321 5967 50 0,'0'0'57'16,"-5"-1"-8"-16,5 1 4 0,-6-3-4 0,6 3-2 0,0 0-5 15,-7 0-13-15,7 0 4 0,0 0-22 16,0 0 22-16,0 0-5 0,-6-2-4 0,6 2 5 0,0 0 0 15,-4-2-28-15,4 2 17 0,0 0 21 0,0 0-42 16,0 0 16-16,0 0-5 0,0 0-16 0,0 0 32 0,17-2-4 16,-11 2 0-16,7-4-28 0,0 0 22 0,2 0 12 15,3 0-7-15,0 0-26 0,1 1 13 0,-1-2-4 16,1 3 7-16,1-2-19 0,2 1-3 0,-3 0 29 16,-1-1-1-16,3-1 50 0,-1 3-67 0,1 1-6 0,-2-2 18 15,1 0-65-15,-1 2 73 0,1-2-30 0,0 1 8 16,-2 0-15-16,0 0 24 0,-3 1 8 0,0-1-29 0,2 0 0 15,1 1 26-15,1-1-23 0,-1 0 5 0,0 1 0 16,0-1 24-16,1 0 11 0,1 0 9 0,1 1-47 16,-2-1 10-16,2 0 10 0,4-1-2 0,-2 0-25 15,-4 3 23-15,3-2-20 0,0-1 49 0,-1 1-18 0,2 0-13 16,-1 1 19-16,1 0-21 0,-4 0 12 16,2 1-39-16,-1-4 56 0,-1 4-37 0,2-3 23 0,-1 3 1 15,-1 0-46-15,0 0 42 0,2-3-33 0,-1 3 33 0,2-2-32 16,1 0 4-16,13-1-11 0,-5 1 10 0,-6 1 35 15,1 0-36-15,13 1 30 0,-2-3 12 0,-5 1-45 16,7-1 53-16,1 1-25 0,-1 0 9 0,-4-1-21 16,4 3-23-16,0-2 46 0,0 2-65 0,-2-3 56 15,5 0-12-15,-5 2 11 0,0-2-19 0,-1 1 28 0,3-1 1 16,-4-1-39-16,-6 3 33 0,-2 0-42 0,-5 0 7 0,1-1 9 16,1 1 49-16,1 1-58 0,-3 0 1 15,14-4 57-15,-9 4-48 0,-1-3 29 0,-4 3-39 0,3-1 27 16,-2-3-21-16,-1 3 2 0,3-2-8 0,0 3 30 15,0-3-24-15,-1 3 44 0,15-5 16 0,-9 3-22 0,5-1-49 16,-7 1 8-16,10 0 51 0,-8-1-42 0,-5 3-12 16,0-2 42-16,-2 0-38 0,-4 1 54 0,4 0-7 15,0-2-2-15,-1 3-19 0,-1 0-1 0,1 0 23 16,-3 0-54-16,0 0-2 0,0 0 10 0,1 2-5 0,-1-2 54 16,-1 1-61-16,0-1 5 0,1 0 36 0,-1 0-31 15,2 0-9-15,-1 0 66 0,-1 0-4 0,3 0-47 0,-1 0 19 16,-1 1-31-16,2-2 41 0,0 1-42 15,-1 1 18-15,0-1 12 0,2 1 24 0,-3 1-7 0,1-2 8 16,2 1-1-16,-2-2-57 0,0 1 38 0,1 1-33 16,-1-1 52-16,0-1-13 0,-1 3-38 0,2-2 29 0,-1 2-25 15,3-4 36-15,-2 4-47 0,5-2 23 0,-1 0 24 16,0 0-13-16,1 0-27 0,13 0 5 0,0 1 24 16,-1-1-19-16,0 0 48 0,-6 0 1 0,-4 0-63 15,10 0 19-15,0 0 38 0,-6 0-21 0,7 2-6 0,-2 0-21 16,-3-2 45-16,-6 0-14 0,-3 1-26 0,14 1 29 15,-9-1-29-15,-2 0-10 0,10 2-8 0,-3-1 11 16,-3-2-2-16,8 0 2 0,-2 3-3 0,-6-1 6 16,4-1 26-16,5 0 28 0,-2 2-62 0,0-2 4 0,0 0 1 15,-4-1 71-15,4 0-17 0,1 0-42 0,0 0-7 16,-3 0 32-16,-5 3-32 0,4-6 47 0,2 6-29 0,-2-1 3 16,-6-2-23-16,-4 0 27 0,-2 2-40 0,0-1 19 15,2 1-10-15,-1-4-4 0,11 5 40 0,-5-2-28 16,-3 0 27-16,-5-2 17 0,17 2-3 0,-5-3 5 15,-3 3-21-15,-4 0 14 0,11-2-21 0,-2 0 3 0,-5 1 32 16,7 0-52-16,-7 0-22 0,-2 1 5 0,8-1 29 16,1-1 40-16,-1 3-54 0,-6-2-9 0,-3 0 54 0,-5 0-60 15,13 3 10-15,-6-3 38 0,7 1 17 0,-9-2-5 16,-4 1-9-16,-2 0-46 0,1 0 47 0,1 0-59 16,0 0 10-16,0 1 1 0,10 2 8 0,-3-3 5 15,-5 0-3-15,-5 0 3 0,3 0-6 0,0 0 19 0,0-3-15 16,12 3 55-16,-5-1-7 0,-5 2-57 0,-2-1 12 15,0 0 44-15,13-1 14 0,-5 2-11 0,-6-1-14 16,-1 0-66-16,0 0 14 0,-4 3-5 0,5-3 33 0,11 0 28 16,-8 0-43-16,-6 0 53 0,-1 0-26 0,4 0 17 15,-6 1-65-15,0 0 24 0,3 1 16 0,2-1-23 16,-3 0-2-16,-2-2 45 0,3 4-52 0,2-5 28 16,-1 1 22-16,-2 1 14 0,-1 1-67 0,3-1 20 0,-3 0 3 15,1 2-12-15,-2-1 13 0,3-1 58 0,1 0-41 16,-1-1-1-16,-1 1 14 0,1 0-26 0,-1 1-34 15,4-1 66-15,-2-1-9 0,0 2-30 0,2 0 13 0,-5 1-16 16,5-2 37-16,-2 0-15 0,1 0 15 0,-1 0-55 16,13 2 60-16,-8-2-65 0,-5 3 15 0,-3-3-7 15,3 0 64-15,-3 1-39 0,1 0-23 0,-1-1 14 0,4 2 45 16,-3-2-33-16,2 1-23 0,-2-1 2 0,4 1 31 16,-3-1-34-16,1 0 64 0,-1 0-46 0,0 0 12 15,0-1 27-15,14 5-55 0,-7-4 61 0,-5 3-63 16,-3-3 60-16,1 0 5 0,11 2-68 0,-4 0 48 0,-6-4 0 15,-4 5 9-15,2-1-48 0,0 0-18 0,-4-2 73 16,6 0-22-16,-2 0-3 0,-4 1 28 0,2-1-37 0,-1 0 21 16,0 0-71-16,0 1 75 0,-1 0 5 0,2-1-13 15,-2-1 0-15,-4 2-60 0,4 1-3 0,-1-4 8 16,1 2 66-16,0 0-9 0,-1 2-9 0,-2-2-52 16,0 0 24-16,0 3-2 0,4-5 49 0,-3 4-48 0,1-1-9 15,-3-2 72-15,3 2-11 0,-4 0-47 0,5-1-19 16,-1 2 65-16,-1-1-72 0,-2 0-4 0,2-1 77 0,-1 1-68 15,-2-1 6-15,1 2 0 16,0-2 9-16,1 0 73 0,-2 0-69 0,0 2-7 0,-1-2 68 0,2 1-60 16,-4-1 54-16,3 0-41 0,-3 2-8 0,2 0-23 15,0 0 15-15,1-4 58 0,1 4-34 0,-2-2-8 0,0 4-17 16,2-4 39-16,-1 1-6 0,0-2-5 0,-2 5-39 16,3-4 1-16,-2 1 1 0,2 4 70 0,-1-4-6 0,0 2-51 15,-1-1-20-15,0 0 76 0,1-3-9 16,1 0-9-16,-1 3-52 0,-4-1 32 0,3-1-6 15,-5 2-25-15,1-1 11 0,5 1 26 0,0-4 21 0,-4 2 9 16,3 0-51-16,2 0 20 0,-1 2-52 0,-1-2 73 16,0 3-67-16,0-2 13 0,2-1 6 0,-2 3-14 15,-2-2 17-15,7 0 63 0,-4 1-59 0,-2-1-14 0,2 2 10 16,1-2 32-16,0-2-12 0,-1 3-26 0,-2-2 60 16,2 0-10-16,-1 3-58 0,0-3 42 0,-1 2 20 0,0 1-54 15,0-4 30-15,0 2-34 0,-3-1 74 0,0 1-66 16,-1-1 55-16,1 0-32 0,5 0-41 0,-2 0 85 15,1 0-75-15,1 3-2 0,-2-3 2 0,3 3-5 16,-7-4 50-16,6-1 3 0,-4 2 11 16,-1 0-38-16,5 2-25 0,-1-1 12 0,-4-2 67 0,2 3-47 0,1-3 35 15,-4 2-67-15,3-1 42 0,-3 0 16 0,-8 0-78 0,13 1 77 16,0-3-24-16,-1 1 9 0,1 3 16 16,-3-1-65-16,3 2 1 0,-1-2 30 0,-3 2 6 0,-1-3-4 15,1 0 38-15,-3 0-23 0,-6 0-47 0,11 0 65 16,-5 0-1-16,-6 0-60 0,12 2 67 0,-9-4-54 0,1 4 8 15,1-2 25-15,-1 0 2 0,2 2-10 0,0-4-34 16,-6 2 0-16,0 0-1 0,15 3 43 0,-10-4 15 16,1 2-54-16,1 1 10 0,-3-2 23 0,-4 0-49 15,13 2 21-15,-9-3 17 0,0 2 41 0,2-1-26 0,-3-1 4 16,1 0-19-16,-1 3 34 0,0-3-13 0,2 2-19 16,-5-1-45-16,8 1 53 0,-4 1-31 0,-4-2-10 0,8 0 68 15,-8 0-63-15,5 0 70 0,-1 0-6 0,-4 0-79 16,7 1 59-16,-7-1-47 0,6 1 24 0,-6-1-20 15,3 3 30-15,0-3 16 0,-3 0-51 0,4 0 63 16,-2-3-46-16,-2 3-16 0,3 3 33 0,-3-3-26 0,4 0 62 16,-1 0-49-16,-1-3 38 0,-2 3-53 0,2 3 49 15,-2-3 3-15,3 0-50 0,-3 0-9 0,0 0 71 0,0 0-72 16,5 4 68-16,-5-4-67 0,3 2 74 16,-3-2-67-16,0 0-3 0,5 3 24 0,-5-3-18 0,1 3 70 15,-1-3-5-15,5 2-6 0,-3-2-36 0,-2 0 13 16,2 0-43-16,-2 0 41 0,0 0 23 0,0 0-38 0,0 0-34 15,5 8 26-15,-5-8-36 0,3 1 32 0,-3-1 41 16,1 1 5-16,-1-1-44 0,2 2 44 0,-2-2 9 16,0 0-15-16,1 7-21 0,-1-7-60 0,2 5 42 15,-2-5-1-15,0 0 2 0,1 2 55 0,-1-2-13 0,2 6 6 16,-2-6-34-16,0 2 26 0,0-2 7 0,0 0-22 16,-2 3 20-16,2-3-2 0,0 0-15 0,-1 11-25 0,-1-5 5 15,2-5 30-15,0-1-5 0,-2 8 1 0,1-1-23 16,0-4 20-16,1 2-11 0,0-5 16 0,-3 4-9 15,2 1-8-15,1-5-6 0,-3 8 18 0,2-1 1 16,-1-2 3-16,2-5-10 0,-2 8-2 0,1-4-26 0,0-2 37 16,-2 5-28-16,3-2-20 0,-1 6 46 0,-2-2-11 15,2-3 10-15,0 0 2 0,1-6-116 0,-5 17 85 0,2-12 55 16,2 2-12-16,-1-1 2 0,0 2-27 0,2-3 19 16,0 3 4-16,-2-4-62 0,1 7 62 0,-2-3-23 15,0 2 9-15,1 0 13 0,1-3-32 0,0 0 17 16,0 1 1-16,0-3 5 0,-1 2-55 0,1-1 25 0,0-1 35 15,-1 2-38-15,0 3 42 0,-1 0-63 0,1 0 9 16,0-1 58-16,0 0-67 0,1 0 71 0,-2-1-26 16,2 0-34-16,0-2 56 0,-2 2-2 0,3 3-25 15,-1-2 2-15,0 4 28 0,-1-3-4 0,1-1-3 0,0 1-14 16,-1-3-7-16,0-1 26 0,2 2 5 0,0 0-13 16,0 3 6-16,-2-1 5 0,1-2-28 0,1-3 14 0,0 4 24 15,0-4-20-15,-1 2-21 0,1 1 13 0,0-3-6 16,0 2 12-16,0 1-13 0,0-2 32 0,-1 0-34 15,1 1 16-15,-2-1-20 0,2 2 8 0,0-1 7 16,-1-2 1-16,1 2-9 0,-1 0 5 0,1-2-14 0,-2 2 3 16,2 0 14-16,-3 2-7 0,2 0-4 0,1-2 4 15,0 0-11-15,-2-1 14 0,2 0-18 0,-1 0 17 0,1 2-14 16,0-5-1-16,-2 4 10 0,2-7 0 16,0 13-1-16,-1-8 0 0,0 2 7 0,1-7-14 0,-2 12 4 15,0-5-4-15,1 5 7 0,0-3-5 0,1-1 0 16,-2 0 12-16,2-8 0 0,-1 19-10 0,0-9 2 0,0-1 0 15,-1 1 4-15,0 2 4 0,2-3-2 0,-3 1-6 16,3 0-8-16,0-2 4 0,0-8 6 0,-1 14-12 16,1-7 5-16,0-7 2 0,-2 17-4 0,2-7 3 15,0-1 8-15,-2 0 31 0,2-9-42 0,-1 13-13 0,1-6 15 16,0 1-7-16,-1 4-18 0,1-4 19 0,0 0 10 16,0 0-6-16,0 0 1 0,-3-1 5 0,3-7 10 0,3 12-9 15,-3-5-4-15,-3 0 1 0,3-2 8 0,0 2 2 16,0 0-13-16,-1-2-6 0,1 3 16 0,-2-1-2 15,1-2 5-15,1-5-6 0,0 11 8 0,0-11-17 16,-2 13 9-16,2-8-5 0,0-5-9 0,-4 10 5 0,4-6-7 16,0-4 5-16,0 7 27 0,0-7-24 0,0 0 1 15,0 13 7-15,0-10-10 0,0-3 11 0,-2 7 12 16,2-7-29-16,0 0 0 0,0 0 9 0,0 0 12 16,0 11-18-16,0-11 1 0,0 0 8 0,0 0-8 0,0 10-5 15,0-10 26-15,0 0-17 0,0 0-7 0,0 0-5 16,2 8 22-16,-2-8-4 0,0 0 10 0,0 0-20 0,0 6 24 15,0-6-19-15,0 0 11 0,0 0 4 0,0 0-16 16,0 0 2-16,0 0-5 0,0 8 7 0,0-8-12 16,0 0-4-16,0 0-13 0,0 0-20 0,0 0-28 0,0 0-32 15,0 0-60-15,0 0-21 0,0 0-26 0,-11-18-647 16,4 6 285-16,-2 4 192 0</inkml:trace>
  <inkml:trace contextRef="#ctx0" brushRef="#br0" timeOffset="192560.79">2402 7192 54 0,'0'0'62'0,"0"0"7"16,0 0-49-16,0 0 8 0,0 0 18 0,0 0-19 16,0 0 8-16,0 0-8 0,0 0 0 0,0 0 11 15,0 0-15-15,0 0 11 0,0 0 10 0,0 0-6 16,0 0-25-16,0 0-6 0,0 0 23 0,0 0-35 0,0 0 35 16,0 0 0-16,-4-9-9 0,4 9-17 0,0 0 6 15,0 0-18-15,0 0 16 0,0 0-22 0,0 0 7 16,0 0 36-16,6-2 4 0,-2-1-36 0,1 0-13 15,2 1 28-15,-2-1 0 0,9 0-11 0,-4-1 4 16,3 0 32-16,0-2-19 0,-2 0-42 0,3 0-5 0,-2-1 8 16,2 2 11-16,-3-1-7 0,2 1 25 0,0 2-34 15,-3-1 29-15,1 1-11 0,-4-3 50 0,2 3-18 0,-1 2-31 16,-1 1 42-16,-3-2-32 0,1 2 4 0,1 0-52 16,-6 0 75-16,10-2-47 0,-4 1-4 0,-6 1 34 15,10 1 25-15,-5-1-7 0,2-1-9 0,0 1-52 16,1 0 53-16,-2 0-20 0,2 0-5 0,6 0 28 15,0-2 15-15,0 1-25 0,-2-1 28 0,4 0-60 0,0 2 45 16,0-2-6-16,0-3-65 0,-1 4 14 0,0 0 14 16,0-2 8-16,-2 1-19 0,1 2 6 0,-3-1 15 0,1-1-13 15,0 2 43-15,-2-1-8 0,-4 1-10 0,7-4 8 16,-5 6 24-16,1-2 0 0,-3 0-74 0,0-2 55 16,1 2 1-16,-7 0-54 0,10 0 35 0,-3-2-20 15,-1 2-6-15,0-2-3 0,2 2 44 0,-1-1-40 0,8 2 68 16,-2-4-58-16,-1 0 58 0,1 0-13 0,1 1-66 0,0-1 1 15,3 2 14-15,-4-2 34 0,4 1 26 16,-3 2-68-16,3-1-1 0,-4 1 2 0,2 0 4 0,-3 0 8 16,1 1 50-16,3-1-14 0,-3 2 8 0,0 1 3 15,-3-3-72-15,2-3 8 0,-2 3 7 0,-1-2 33 0,-2 4 21 16,2-2-59-16,-1 0 55 0,-2 3-34 0,3-6 9 16,5 3-33-16,-1-2 10 0,-2 2 6 0,0 0-5 15,0 0 40-15,-2 0-40 0,1 0 20 0,-1-1-12 16,-1 2 21-16,7-1 12 0,-2 2 32 0,-1-2-80 0,0-2 66 15,1 2-47-15,-3 0 13 0,5 0-31 0,0 0 38 16,-1 0-43-16,0 0 23 0,0 0-6 0,1 0 9 0,1 0 45 16,0 2 1-16,-2-4-63 0,2 2 18 0,-2 0 40 15,2-1-14-15,-3 0-29 0,2 1 25 0,0-1 2 16,-2-1-40-16,0 2 24 0,-1 0-33 0,-3 0 2 16,6 0 78-16,-1 0-36 0,-4 0-39 0,1 0 3 0,3 2 64 15,-1-1-27-15,-1 0-22 0,1-2-27 16,2 2 4-16,-1-1 81 0,2 1-15 0,-2-2-71 0,6 2 70 15,-2-2-49-15,4-1-3 0,-2 0-10 0,0-1 17 16,4 2-3-16,10-5 5 0,-7 5-6 0,-4-1 55 0,-4 0-56 16,2 0 4-16,-1 1 71 0,-2 0-34 0,-3 0-42 15,5 2 73-15,-1-1-83 0,0 2 70 0,0 0-1 0,-4-4-57 16,3 2-24-16,0 0 91 0,1-1-28 16,-1 0 8-16,0 0-23 0,0-1-46 0,0 2 15 0,0 0-10 15,0-2 63-15,0 1-55 0,-1 1-6 0,0-1 5 16,1 1 15-16,0-2 17 0,0 1 21 0,1-1-51 0,0 4 61 15,-1-4-70-15,-1 1 48 0,1 1-43 0,2 0-1 16,-2 0 10-16,1 3 68 0,-1-5-81 0,2 2 41 16,-1 0-40-16,1 0 15 0,-1 3 85 0,2-1-96 15,-1-1 6-15,0-1-2 0,-1 1 78 0,-1 1-83 0,2-2 39 16,-1 2-44-16,1-1 63 0,0-1-78 0,0 2 112 16,0 0-73-16,-1 0 44 0,-1-2-81 0,1 3 35 15,-1-4-9-15,-1 2 2 0,3 2 2 0,-1 0 19 0,-1-3 20 16,1 0 12-16,-1 0 17 0,3 2-4 0,-1-3-81 15,-4 1-1-15,4 0 87 0,-1-1-101 0,2 3 101 16,-2 0-45-16,-3-2-46 0,3 2 73 0,-3-2-14 0,4 1-4 16,-2 0-50-16,-1-1-6 0,-1 1 67 15,-1-1-64-15,2 0 39 0,-3 0-41 0,2 5 64 0,-2-5-35 16,2 1 65-16,0-2-70 0,2 3 5 0,-4-2-5 0,6 0 19 16,-3 0 11-16,-1 2-41 0,2-4 22 0,0 1 77 15,1 0-72-15,2 1-11 0,-1-5 75 0,-2 7-40 16,4-4-73-16,-6 2 102 0,5 2-87 0,-4-2 76 15,2-2-80-15,1 4 65 0,-2-4 12 0,0 7-22 0,-1-5 8 16,2 0-33-16,-4 0-5 0,3 0 23 0,1 2-72 16,-3 0 74-16,2 0 27 0,1 0-34 0,-2-1 9 15,0-1-73-15,2 3 63 0,0-3 38 0,1-3-84 0,-1 6 26 16,1-6 53-16,-1 6-26 0,2-3 28 0,-2-3-3 16,-1 6-7-16,3-3-19 0,-1 0-8 0,-2 0 14 15,-1 0-73-15,1 0 9 0,1 0 7 0,1 0 29 0,-2 0-4 16,1 2-52-16,1 1 106 0,-3-3 11 0,1 2-13 15,1-2-18-15,0 0 2 0,0 0-5 0,-1 0-52 16,2 0 53-16,-3 0-10 0,3 0-48 0,0 0-21 16,-1 2 103-16,1-2-25 0,1 0-71 0,-2-2 13 0,0 2 65 15,0 2-62-15,-2-2 65 0,2 1-47 0,-5 0-21 16,4 0 83-16,-4 0-73 0,2 1 21 0,-3-3-16 16,1 4 38-16,-1-2-12 0,1-1 40 0,-1 2-73 0,1-2 54 15,1 1 6-15,1-1-54 0,-1 0-26 0,2 0 100 16,-2 0-4-16,0-3-46 0,2 5 43 0,1-4-16 15,-1 2 15-15,-2 0-10 0,1 2-80 0,1-2 30 0,-1-2 52 16,2-1-31-16,0 2 44 0,0 0-27 0,-1 1-65 16,-3-1 86-16,2 1-44 0,-1-1 40 0,0 1-59 15,0 0 48-15,1-2-68 0,-3 2 29 0,3-2 39 16,-3 2-26-16,1 0 19 0,-5 0-14 0,0 0 36 0,0 0-24 16,5 0 15-16,-1 0-30 0,2 0 11 0,0 0 13 15,2-2 2-15,-2 2-48 0,0 0-2 0,0-3 17 16,5 3 35-16,-2-2-38 0,-1 2-9 0,2 0 52 0,0-3-8 15,2 3-5-15,-3-1-26 0,0-1-17 0,0 1 48 16,-1 2-27-16,2-2 13 0,-1-2-33 0,-4 1 34 16,4 2 2-16,-3 0 0 0,2 0-1 0,-3 0 8 0,2-5 4 15,0 5-15-15,0 0 2 0,-3-1-10 0,3 0-30 16,0 0 4-16,2-1 45 0,-5 2 0 0,5 2-32 0,-4-4-2 16,6 2 30-16,-2 0-9 0,0-2-25 0,2 2 26 15,-2-2-17-15,3 2 26 0,-1-3-8 0,2 3 5 16,-2-3-28-16,1 3 8 0,0-1 6 0,0-1 2 15,-2 1 8-15,3 0-31 0,-4-1 29 0,2 1-5 0,-2 0-6 16,2-2 8-16,-2 3-12 0,4 0-6 0,-3 0 4 16,3 0 21-16,1 0-33 0,-2 0 24 0,3-2 7 15,1 2-5-15,12-1 11 0,3 0-13 0,-8 2-6 0,7-1 2 16,-4-3 9-16,3 0 7 0,0 2-14 0,-6 2 18 16,7-2-4-16,-10 1-9 0,0 0 8 0,-9 0-12 15,19 0 1-15,-13-1 6 0,3 1 10 0,-7 0-14 16,4 0 12-16,-2 0-13 0,2 1-2 0,-2-2 5 0,-2 1-10 15,3-3 3-15,-1 3-1 0,2 0 9 0,-4 0-7 16,3 3-4-16,0-6 4 0,1 3 6 0,-3 3-10 16,0-3 16-16,3 0-18 0,10-3 0 0,-8 0 12 0,0 3-4 15,-5 0 10-15,0 0-10 0,1-1 9 0,-2 2 2 16,1-1-14-16,-2 0 9 0,-2 0-17 0,2-1 8 0,-3 1 6 16,1 0-2-16,0 0-13 0,2 0 10 0,-2 0 1 15,0-1-11-15,-4 1 11 0,1-2 6 0,3 2-7 16,-2 0 1-16,3-1-9 0,-2 1 6 0,0 0 8 15,-2 0 1-15,4 0-13 0,-2 0-2 0,-2 4 8 0,2-5 3 16,-1 2-7-16,4-1 2 0,-3 1 5 0,-1-1-2 16,2 0-2-16,-1 3 2 0,0-3-8 0,2 0 8 15,-3 3-1-15,2-3 6 0,-1 1-9 0,-2-1-1 16,2 0 5-16,-1 0 2 0,2 0-5 0,0 0-4 0,-2 0 0 16,-2 1 4-16,3 1-7 0,1-2 1 0,-5-2 3 15,5 4 6-15,-3-4-7 0,0 4 4 0,-1-2-11 0,0 1 6 16,2-1 10-16,-2 0-7 0,-2 2 5 0,2-2-5 15,-5 0 2-15,5 1-4 0,-2-1-6 0,-2 0 9 16,4 0 3-16,-5 0-6 0,5 0 0 0,-4 1-1 16,-1-1 4-16,6 0-3 0,-4 0-1 0,3 0 15 15,-2 2-10-15,2-2-2 0,-2 0-6 0,2 3 5 0,-4-3 3 16,-1 0 1-16,5 0 7 0,-2 1-10 0,0 0-4 0,2 1 9 16,-2-2 2-16,1 0-8 0,-1 2 14 0,-2-2-21 15,3 2 3-15,0-1 10 0,-1-1 6 0,0 0-15 16,-3 0 10-16,-1 0-14 0,3 3 16 0,-1-3-6 15,2 3 4-15,-2-3-2 0,1 2 1 0,-1 0-5 0,-2-2-5 16,3 2 10-16,-3-4-4 0,1 2 0 0,-1 2 3 16,-3-1-10-16,3-1 6 0,-3 1 4 0,7 0-1 15,-1-1-2-15,1 2-3 0,-2 1-4 0,-1-3 10 0,3 1-2 16,1 0-10-16,-1 1 6 0,0-2-1 0,0 1 7 16,-4 0 1-16,0 1 1 0,5-1-1 0,-3 2-11 15,2-3 3-15,-2 0-3 0,0 2 5 0,-1-1 6 16,1 1 3-16,-2 0-6 0,0-2-3 0,-2 0 3 0,-1 2-5 15,2-1 0-15,-1-1 10 0,0 1-1 0,3 1 1 16,1-2-6-16,-2 1-9 0,-3 0 12 0,1 1-13 16,6-2 16-16,0 1-7 0,-1-1 4 0,-1 0-4 15,2 3 4-15,0-3-4 0,-2 0 7 0,0 1-12 0,3-1 7 16,-2 0 0-16,2 4 2 0,-1-1 5 0,1-3-2 16,1 2 2-16,0 0 0 0,-3-1 3 0,0 1 2 0,-1-1 1 15,-1 2-24-15,3-1 24 0,-1-1 3 0,3 2-8 16,-4-2-1-16,2 2-4 0,0-2-2 0,-2 1 9 15,2-1 10-15,0 0-18 0,0 0-8 0,1 1 7 0,0 0 14 16,-3 1-1-16,3-3 5 0,0 2-23 0,-2 1 19 16,2-2 5-16,-8 0-7 0,8 0 2 0,-2-1 6 15,-3 1-5-15,-2-1-32 0,4 3 29 0,-1-1-23 0,-3-2 35 16,1 2 14-16,-3-2-23 0,3 0-21 0,-2 1-15 16,1-1 18-16,1 2 24 0,3-1-19 0,-5 0-9 15,3-1-5-15,-1 0 10 0,-3 1 22 0,3 1-25 0,-2-2 19 16,1 1-29-16,-1-1 14 0,0 1-18 0,3-1 37 15,-2 1 6-15,0 1-14 0,1-2-33 0,5 0 23 16,-3 0-14-16,-2 3 40 0,-1-3-38 0,0 0 18 16,-2 1-11-16,1-1 30 0,2 1-23 0,-2 1 17 0,0-2-6 15,1 0 3-15,-1 1-34 0,-1 1-2 0,2-2 4 16,-2 0-3-16,-5 0 43 0,10 2-32 0,-3-2-10 16,-4 0 56-16,-3 0-57 0,9 0 48 0,-9 0-17 0,10 2-31 15,-4-2 16-15,-1 0-8 0,-5 0 31 0,9 0-35 16,-5 2 44-16,-4-2-13 0,10 1 12 0,-10-1-51 15,0 0 13-15,13 0 39 0,-13 0-40 0,9 0 1 0,-9 0 13 16,10 0-16-16,-10 0 16 0,7 0-17 0,-7 0 39 16,0 0-39-16,12 1-7 0,-12-1 18 0,0 0-3 15,0 0 36-15,11-1-50 0,-11 1 9 0,0 0 10 16,0 0-12-16,11-1 10 0,-10-1 89 0,-1 2-103 0,0 0 43 16,0 0-31-16,0 0-9 0,0 0 38 0,10 3-16 15,-6-3 21-15,-4 0-32 0,0 0-13 0,0 0 26 0,0 0-23 16,0 0-14-16,0 0 16 0,0 0 33 0,0 0-24 15,0 0-19-15,8 0-13 0,-8 0-20 0,0 0-12 16,0 0-20-16,0 0-39 0,0 0-6 0,0 0-48 16,0 0-18-16,0 0-11 0,-25 9-26 0,14-3-563 0,-2-2 264 15,0 1 176-15</inkml:trace>
  <inkml:trace contextRef="#ctx0" brushRef="#br0" timeOffset="202544.03">8268 8114 22 0,'0'0'36'0,"0"0"6"0,0 0-25 0,0 0 9 0,0 0 2 16,-14-7-4-16,14 7 3 0,0 0-1 0,0 0-1 16,0 0-9-16,-9-3-15 0,9 3 22 0,0 0 15 0,0 0-31 15,-10-1-2-15,10 1 6 0,0 0 11 0,-13 1-11 16,13-1 2-16,-10-1 5 0,10 1-10 0,0 0 3 16,-13 0 7-16,13 0 3 0,-10-1 5 0,10 1-24 0,-9-2 7 15,9 2 6-15,-10-2 13 0,10 2-10 0,-10-1 1 16,10 1-24-16,-9-1 45 0,9 1-20 0,0 0 4 0,-11-3 4 15,11 3-25-15,-8-3 5 0,8 3-9 16,0 0-2-16,-10-1-2 0,10 1 13 0,0 0 6 16,-10-1-9-16,10 1 14 0,0 0 7 0,0 0-9 0,-8-1-2 15,8 1-29-15,0 0 4 0,0 0 10 0,0 0 9 0,-7-2 6 16,7 2-22-16,0 0 37 0,0 0-30 0,0 0-2 16,0 0 16-16,-7-2 14 0,7 2-29 0,0 0-9 15,0 0 17-15,0 0-6 0,0 0 0 0,0 0 13 16,0 0-3-16,0 0-6 0,0 0 6 0,0 0-17 15,0 0-3-15,0 0 12 0,0 0-14 0,0 0 22 0,0 0-17 16,0 0-1-16,0 0-1 0,0 0 13 0,0 0 3 0,0 0-23 16,0 0 20-16,0 0 18 0,0 0-18 15,0 0-4-15,0 0 7 0,0 0 13 0,0 0-22 0,0 0-11 16,0 0 16-16,0 0 24 0,0 0-44 0,0 0 4 16,25 5 8-16,-25-5 16 0,9 1-12 0,-9-1-6 0,8 1-28 15,0 2 34-15,-8-3-10 0,9 2 3 0,-9-2 21 16,9 0-8-16,-3 1-1 0,1-1 66 0,-2 0-60 15,-5 0-26-15,13 0 25 0,-13 0-5 0,14 1-10 16,-9-1 17-16,-5 0-17 0,12-1-8 0,-12 1 26 0,21-1 0 16,-13 1-16-16,-8 0 3 0,19 0-5 0,-12 0-17 15,7-2 32-15,-14 2-45 0,21-3 42 0,-8 2 4 0,-1 0-2 16,1-1 16-16,-1 2-37 0,-3-3 45 16,-1 3-54-16,2-1 12 0,-10 1-9 0,13-1-2 0,-6 1 26 15,0 0 15-15,-7 0-23 0,19-3-10 0,-8 3-14 16,-2-3 22-16,5 1 17 0,-2-2 16 0,1 3-42 0,-3 0-1 15,-1 0 5-15,3-1 34 0,-2 2-1 0,3-3-3 16,-2 0-6-16,3 1-26 0,-1-1 32 0,1 1 1 16,-3 0-5-16,4-1-4 0,0 1-17 0,-4 0-17 15,3-1 16-15,1 1 3 0,0 0 26 0,1-4-1 0,-2 2-49 16,2 2 33-16,-2-1-47 0,1 1 59 0,1-1-6 16,-1-1-38-16,-1 2 27 0,-3-4-9 0,3 5-6 15,-1-1 10-15,-1-2 33 0,3 2-41 0,-2 0 36 16,0 0-53-16,-1 0 18 0,2 0-16 0,-1-2 54 0,1 2-47 15,-3 0 23-15,0 1-29 0,3-2 4 0,-1 1 37 16,-1 1 18-16,1-1-52 0,0-1-2 0,1 2 50 16,1 0-36-16,-1-2-12 0,-1 0 17 0,4 2 31 0,-2-3 2 15,1 2-60-15,-3 1 33 0,5-1 24 0,-2-1-5 16,0 3 18-16,-2-2-22 0,3-1-41 0,1 3 55 0,-4-3-17 16,-1 1-4-16,3 0 5 0,-4 0-50 0,3 0 25 15,-2 1-9-15,-1 1-5 0,-1-1 3 0,-3 1 17 16,2 0 7-16,2-3-11 15,0 3 9-15,2-3 6 0,-1 3 11 0,-1-2-42 0,3-1 10 0,-1 2 30 0,-1-3-34 16,3 1 16-16,-2 2 31 0,4-2 2 0,-3-1-18 16,0 3-56-16,2-1 47 0,-1 2 3 0,-1-4-38 15,3 4 44-15,-5-4 11 0,4 2-26 0,-4 1 17 0,1 0-49 16,-2-2 46-16,1 3-23 0,-5 0-19 0,3-3-8 16,1 3 22-16,-3 0 45 0,1 0-53 0,-10 0-13 15,19-2 56-15,-10 2 7 0,1 1-16 0,-2-1 10 0,-8 0-48 16,15 1 31-16,-10-2-12 0,9 2 32 0,-1-1 4 15,-3 0-5-15,2 0-31 0,-4 3 12 0,-8-3-41 16,26-3 43-16,-12 3 14 0,-1 0-5 0,-4 0-19 16,7 0 24-16,-1 0-53 0,-1 0 42 0,-1 0-43 15,1 0 44-15,1 0-18 0,-6 3-5 0,4-6 31 0,1 6-15 16,1 0-27-16,-5-2 12 0,4-1 33 0,-1 0-53 0,-4 0 54 16,5 3-20-16,-1-3-49 0,1 1 60 0,-1-1-23 15,-2 2-33-15,3-1 22 0,-1-1 47 0,-3 0-24 16,3 0 8-16,1 2 3 0,-1 0 2 0,0-2-17 15,-2 0 15-15,2 2-40 0,-3-2-5 0,1 3 4 16,0-2 31-16,4 0 15 0,-5 1-41 0,-1-2 63 0,5 1-46 16,-3 0 39-16,3-1-18 0,1 0-36 0,-3 0-19 15,3 0 63-15,1 0 9 0,0 0-12 0,-1 0-21 0,-2 0 6 16,4 0-25-16,-2 0 14 0,1 0 43 0,0 0-64 16,0 0 37-16,-1 0-40 0,-1 0 44 0,2 0 14 15,0 0-8-15,-1 0-54 0,-1 0-5 0,-3 0 12 0,5 0 71 16,1 0-17-16,-3 0-54 0,1-1 54 0,1 1-6 15,-2-1-69-15,4 2 35 0,-3-4-2 0,-1 5-21 16,2-4 73-16,0 1-78 0,1 0 55 0,0 1-47 16,-1-3 58-16,1 3-32 0,0 0 30 0,-1-2-26 0,-2 2 16 15,2 0 15-15,3 0-68 0,-4 0 68 0,2 0-8 16,-3 0-31-16,2 0 32 0,-2 0-59 0,0 0 68 16,-2 0-78-16,2-2 24 0,1 2 54 0,-2 0 5 0,1 0-49 15,2 2 42-15,0-4 5 0,0 4-65 0,-1-2 52 16,0 0-59-16,2 0 7 0,-2-2 57 0,3 2-66 15,-3 0 1-15,2 0 88 0,-2-1-25 0,3 0 4 0,-3 0-72 16,0-1 52-16,0 1 33 0,-1-1-55 0,0 2 38 16,-1 0 5-16,-2 0-2 0,2-1-65 0,1 1 6 15,-6 1 66-15,-8-1-76 0,19 0 8 0,-4-1 13 16,-1 1 0-16,-3 0 59 0,5 1-43 0,-2 1 10 0,0-5 31 16,2 3-23-16,-2 0-50 0,0-1-7 0,0 1 45 15,0 0 46-15,0 0-25 0,1-3-38 0,0 3 7 0,0 0 39 16,0 0-5-16,-3 0-6 0,-2-3 7 0,1 3 17 15,-3 3-45-15,5-6 21 0,-2 3 11 0,-11 0-89 16,15 0 91-16,-8 0-16 0,-7 0-57 0,0 0-10 16,19 0 65-16,-11 0-12 0,6 0-22 0,-4-1 65 0,4 0-31 15,-4 2 17-15,-1-1-61 0,1-1 43 0,4 1-29 16,0 0 55-16,0 1-65 0,-1-2 53 0,1 1-17 16,-2 0-20-16,1 1 44 0,-5-2 6 0,5 1-100 15,-1-1 93-15,1 1-16 0,-2 0-6 0,-1 0-64 0,-1 0 10 16,-2 0 51-16,2-1 2 0,-3 1-18 0,0 0 0 15,1 0 43-15,-7 0-1 0,10 1-73 0,-5-2 29 0,-5 1-10 16,9 0 14-16,-4 1 20 0,3-1-36 0,-2 1 59 16,1-2-46-16,-1 1 11 0,3 0 27 0,-3 1-1 15,1-1 1-15,2 0 3 0,-1 0 6 0,0 0-1 16,0 0-3-16,-1 0-66 0,2 0 48 0,-1 0-13 0,-1 0 35 16,-1 0-57-16,3 0 51 0,-1 0-15 0,-2 0 4 15,0 0-10-15,1 0-21 0,-2 0-8 0,1 0-22 0,-1 1 71 16,-5-1-57-16,8 1 45 0,-8-1-15 15,9 0 4-15,-9 0-28 0,6-1-21 0,-2 2 65 0,-4-1-10 16,7 0 12-16,-7 0-60 0,0 0 37 0,7-1-7 16,-7 1 24-16,8 0 2 0,-8 0-29 0,4 1 31 0,-4-1-51 15,5 0 34-15,-5 0 19 0,5 0-12 0,-5 0-45 16,0 0 47-16,5 0 9 0,-5 0-44 0,0 0 29 0,5 3-25 16,-5-3 27-16,0 0 3 0,8 0 3 15,-8 0 5-15,0 0-57 0,5 0 14 0,-5 0 29 0,0 0-4 16,0 0 23-16,5 0-35 0,-5 0 20 0,0 0 0 15,5 0-64-15,-5 0 68 0,0 0-29 0,0 0 2 0,3 0 9 16,-3 0 0-16,0 0 19 0,0 0-43 0,0 0 33 16,0 0 1-16,0 0-12 0,0 0-20 0,0 0-3 0,0 0 40 15,6 3-44-15,-6-3 30 0,0 0-15 16,0 0 49-16,0 0-2 0,0 0-53 0,0 0 45 0,0 0-4 16,0 0-64-16,0 0 45 0,0 0 5 0,0 0-5 15,0 0 21-15,0 0-42 0,6 0 2 0,-6 0 41 16,0 0-20-16,0 0-18 0,0 0-15 0,0 0 52 0,0 0-6 15,0 0-10-15,0 0 12 0,0 0-44 0,0 0-1 16,0 0 34-16,0 0-45 0,0 0 15 0,0 0 54 16,0 0-8-16,0 0 3 0,0 0-42 0,0 0 33 0,0 0-3 15,0 0-53-15,0 0 39 0,0 0-21 0,0 0 41 16,0 0-5-16,0 0 3 0,0 0-33 0,0 0 21 0,0 0-5 16,0 0 14-16,0 0-29 0,0 0-25 15,6 1 57-15,-6-1-11 0,0 0-12 0,0 0-10 0,0 0-14 16,0 0 36-16,0 0 7 0,0 0-47 0,0 0 60 15,0 0-24-15,0 0 1 0,0 0 12 0,0 0-51 0,0 0-24 16,0 0 83-16,0 0-5 0,0 0-25 0,0 0 3 16,0 0-21-16,0 0 57 0,0 0-22 0,0 0-8 0,0 0-15 15,0 0 32-15,0 0 6 0,0 0-48 16,0 0-10-16,0 0 51 0,0 0-20 0,0 0 21 0,0 0-52 16,0 0 19-16,0 0-12 0,0 0 10 0,0 0 14 15,0 0-2-15,0 0 4 0,0 0-2 0,0 0 20 0,0 0-25 16,0 0 32-16,0 0 0 0,0 0-15 0,0 0-11 15,0 0-13-15,0 0 22 0,0 0 7 0,0 0-29 16,0 0 36-16,0 0-31 0,0 0 24 0,0 0-53 16,0 0 54-16,0 0-25 0,0 0-12 0,0 0 26 0,0 0 5 15,0 0-41-15,0 0 54 0,0 0-13 0,0 0-15 16,0 0 2-16,0 0 25 0,0 0-19 0,0 0-33 0,0 0 46 16,0 0-60-16,0 0 63 0,0 0 2 0,0 0-15 15,0 0 11-15,0 0 2 0,0 0-36 0,0 0 19 16,0 0 14-16,0 0-34 0,0 0 33 0,0 0-53 15,0 0 43-15,0 0-35 0,0 0 8 0,0 0 24 0,0 0-29 16,0 0-6-16,4-4 40 0,-4 4-8 0,0 0 7 16,0 0-36-16,0 0 65 0,0 0-30 0,0 0 14 15,0 0-39-15,0 0 52 0,0 0-50 0,0 0-20 16,0 0 28-16,0 0-20 0,0 0 17 0,0 0 43 0,0 0-73 16,0 0 27-16,0 0 2 0,0 0 20 0,0 0 23 15,0 0-29-15,0 0-56 0,0 0 61 0,0 0 21 16,0 0-2-16,0 0 10 0,0 0-33 0,0 0 17 0,0 0-16 15,0 0 25-15,0 0-45 0,0 0-63 0,0 0 106 16,0 0-23-16,0 0-11 0,0 0 37 0,0 0-36 16,0 0 28-16,0 0-18 0,0 0 8 0,0 0-2 0,0 0 12 15,0 0 3-15,0 0-8 0,0 0-18 0,0 0 16 16,0 0-40-16,0 0 36 0,0 0-41 0,0 0-7 16,0 0 14-16,0 0 51 0,0 0-35 0,0 0 20 15,0 0 9-15,0 0-39 0,0 0-7 0,0 0-11 0,0 0 64 16,0 0-34-16,0 0 42 0,0 0-31 0,0 0 3 15,0 0 7-15,0 0-29 0,0 0-3 0,0 0 31 0,0 0 0 16,0 0-16-16,0 0 16 0,0 0 1 0,0 0-5 16,0 0 3-16,0 0-19 0,0 0-5 0,0 0 15 15,0 0-26-15,0 0 38 0,0 0-45 0,0 0 36 16,0 0-32-16,0 0-28 0,0 0 68 0,0 0-19 0,0 0 20 16,0 0-14-16,0 0-17 0,0 0-25 0,0 0 60 15,0 0-58-15,0 0 34 0,0 0 16 0,0 0-46 0,0 0-12 16,0 0 5-16,0 0-31 0,0 0 22 0,0 0-31 15,0 0 32-15,0 0-27 0,0 0-7 0,0 0 9 16,0 0-17-16,0 0-23 0,-16-10-292 0,16 10 135 16,0 0 90-16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3:10:36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8170 4075 45 0,'0'0'40'0,"0"0"1"0,-6-1 1 0,6 1-21 15,0 0-2-15,0 0 26 0,-7-3-29 0,7 3 0 16,-5-3-2-16,5 3 12 0,-3-1 5 0,3 1-4 0,0 0-5 15,-9-3 19-15,9 3-17 0,-5-1-12 0,5 1-12 16,-7-1 18-16,7 1 18 0,-11-2-18 0,6 4 9 0,-2-4 10 16,1 4-37-16,-2-2 4 0,1 0 33 0,-7 0-13 15,3 1 5-15,0-1-13 0,-1 3 20 0,1-3-7 16,-1 0-20-16,0 2 20 0,2-2-16 0,-3 0 2 16,4 3 22-16,1-3-32 0,0 0 10 0,1 0 4 0,1 0 25 15,-1 0-28-15,7 0-11 0,-10 2 15 0,6-2 6 16,0 1 4-16,0-1-23 0,1 2-7 0,-1-2 3 15,4 0-19-15,-6 1 26 0,3 0 3 0,3-1-27 16,-5 0 41-16,1 0-14 0,2 0 11 0,2 0 0 16,-3 1-6-16,3-1-20 0,0 0-19 0,0 0 1 15,-8 0 36-15,6 2 3 0,2-2-12 0,0 0-16 0,0 0-6 0,-3-2 41 16,3 2-1-16,0 0-26 0,0 0-4 0,0 0 4 16,0 0-5-16,0 0 2 0,0 0 33 0,0 0-6 15,0 0-55-15,0 0 14 0,0 0 27 0,0 0 7 16,0 0-10-16,0 0 4 0,0 0-11 0,9 2-15 0,-7-2 43 15,0 0-33-15,1 1 25 0,-2 1-22 0,2-2 21 16,-1 0-3-16,3 1-16 0,-2-1-16 0,0 0 0 0,2 0 30 16,-5 0-36-16,4 3 45 0,1-3-26 15,-1 0 38-15,-4 0-58 0,10 1 48 0,-6-1-22 0,-1 0-9 16,2 0-16-16,2 2 27 0,-2-2-18 0,2 0 34 16,-3 0-37-16,3 0 43 0,-1 0-30 0,-2 0 12 0,5 0-2 15,-3 0-17-15,-1 0-12 0,1 0 3 0,0 0 26 16,0 0 55-16,0 0-30 0,1 0-4 0,-1-2-42 15,-6 2-20-15,12 0 45 0,-7 0 15 0,1 2-28 16,-1-2-2-16,3 0-10 0,-3 0 38 0,2 0-11 0,-1 1-6 16,1-1-23-16,-1 0 27 0,1 1 5 0,0-1-51 15,0 0 11-15,7 2 26 0,-5-1-28 0,-2 1 25 0,3-1 17 16,-4 0 9-16,2-1-42 0,-1 0 49 16,-2 0-16-16,2 0-22 0,1 3 32 0,-8-3-60 0,13 0 67 15,-5 0-24-15,0 0 5 0,5 2 5 0,0-2-32 16,-3 0 37-16,3-2-48 0,-3-1 36 0,-4 3 1 0,1 0-35 15,2 0 25-15,-3 0-14 0,2 0-8 0,-2 0 45 16,-1 0-14-16,4 0-39 0,-2 0 25 0,0 0 1 16,-1 0 6-16,-1 0-14 0,-5 0-22 0,15 3 27 15,-10-6 25-15,1 6 0 0,6-3-12 0,-7 0 7 0,1 2 11 16,1-2-70-16,-1 0 54 0,4 1 15 0,-5-1-3 16,-5 0-92-16,16 1 88 0,-6-1-2 0,-3 0-42 0,6-1 52 15,-1 1-9-15,-2 0-40 0,-1 0-25 0,5-1 86 16,-3 1-52-16,-2 0 42 0,-1 0-32 0,0 0-3 15,1 0 14-15,-2 0 22 0,0 0-17 0,1 0 23 16,-1 0-70-16,1 0-7 0,0 0 63 0,-1 0-71 0,7 0 65 16,1 0 16-16,-4-2-33 0,2 4 15 0,1-4-38 15,0 2 25-15,1-3 25 0,-1 6-40 0,-1-6 2 16,-4 3-26-16,5 0 85 0,-1-1-36 0,-1 0-21 16,-3 1 44-16,-1 0-10 0,6-2-21 0,-3 1-21 0,3 1 43 15,-3-1 0-15,2 1 0 0,-1 0-4 0,-5 0-4 16,1 0-12-16,2 0 47 0,-4 0-80 0,8-1 41 0,-1 1-7 15,-4 1-16-15,0-2 17 0,1 2-14 0,-2-1 0 16,-1 0 32-16,2 0-32 0,5-2-14 0,-4 2 10 0,2 0 9 16,1 0 26-16,-1 0-4 0,1 0-30 15,-5-1 22-15,9 1-14 0,-8 0-32 0,2-2 46 0,2 4-6 16,-1-2-29-16,2 0 43 0,-3-2-6 0,-3 4-6 16,-1-2 4-16,2 0-9 0,-2-2-8 0,2 2-11 15,-2 0-10-15,2 0 59 0,-2 0-20 0,1 0-14 16,0 0 12-16,5 2-35 0,3-2-4 0,-7 1 8 0,-1-1-4 15,6 1 16-15,-3-1 30 0,0 0 17 0,-1 1-43 16,3-1 22-16,-2 0 8 0,3-1-24 0,-3 1 3 0,0 0 12 16,-2 0-18-16,4 0-12 0,1 0 28 0,-1 1-5 15,-1-2-21-15,0 0 31 0,0 1-44 0,-3 0 40 0,3 0-20 16,-5 0 19-16,8-1-28 0,-6-2-18 0,5 3 54 16,-5 0-2-16,1 0 37 0,0 0-45 0,-1 0-19 15,-1 0-62-15,-1 0 79 0,7 0-7 0,-3-3-1 16,7 3-5-16,-5 0-17 0,1 0 21 0,-4-1 20 0,5 1-23 15,0-2-11-15,-2 2 23 0,0 0-24 0,1-3 42 16,-3 3-16-16,-1 0 0 0,-1 0 4 0,1-1-60 16,-1 1 55-16,-3 1-24 0,8-1 30 0,-2-1-27 15,2 2 10-15,-2-1 17 0,1 0-7 0,-2 0-13 0,3 2-17 16,2-2 34-16,-3 1 1 0,0-1-10 0,3-1-3 16,-2 2 5-16,3-1-5 0,-3 0 2 0,0 0 9 15,3 2-30-15,-1-2-12 0,1 1-59 0,-2-1 97 0,-2 0 11 16,3 0-3-16,-1 0-6 0,0 3-17 0,-1-3-4 15,1-3 24-15,0 6-40 0,1-3 16 0,-1 0 27 16,1 3-39-16,-1-3 39 0,0 1 1 0,0 0-21 0,1 0 9 16,1 0 17-16,-1 0-35 0,1-1 26 0,0 2-2 15,0-2-8-15,0 0-13 0,3 1-15 0,-1-1 20 0,-2 1 20 16,1-1-37-16,0 0 14 0,2 0 23 0,-3 3 5 16,0-1-19-16,1-2 2 0,-2 1-24 0,-1 0 24 15,2 1 1-15,-2-1 10 0,2 0-11 0,0-1-6 16,-3 1 18-16,4-1-17 0,-4 2-6 0,4-2 14 0,-1 0 6 15,0 2-1-15,-2-1-10 0,2 2-16 0,1-3-12 16,-2 0 39-16,0 0-29 0,-3 0-10 0,3 0 37 0,0 2-2 16,-1-2-9-16,0 0 9 0,2 1-15 15,-2-1-14-15,1 1 14 0,-2-2-8 0,1 1-7 0,0 0 12 16,0 0 11-16,-2-1 18 0,0 1-7 0,-1 1 9 16,2-1-29-16,-4 0 2 0,3 0 18 0,1 1-46 0,-1-1-8 15,-2 1 47-15,2-1-6 0,1 0-3 0,0-1 26 16,2 1-4-16,-2 0-47 0,1 0-4 0,0 0 21 15,-1 1 33-15,3-1-27 0,-3-1 5 0,1 1 24 16,-1 1-8-16,1-2-14 0,0 2 3 0,0-1 4 0,-1 0 15 16,-1 0-4-16,1 0-1 0,1 0-19 0,-1 2 11 15,-1-4-13-15,2 1-37 0,-2 1 47 0,1 0 10 16,-1 1-12-16,2-1 15 0,-1-1-44 0,2 1 15 0,-2 0-9 16,0-1 30-16,0 0 0 0,0 1-9 0,-1 1 16 15,0-1-28-15,2 0-54 0,-3 0 75 0,-1-1-2 16,4 1-34-16,2 1 5 0,-3-1 48 0,4 0-51 0,-4 0 14 15,2-1-10-15,-2 1 31 0,4 0 1 0,-4-2-14 16,3 4 14-16,-2-2 5 0,2 0-41 0,-1 0 44 16,20 1-20-16,-22-1-23 0,5 0 8 15,-3 0 29-15,3 0-14 0,0 1-24 0,-2-1 31 0,1 1-33 16,0-1 43-16,-1 0 1 0,1 2-27 0,1-2 14 16,2 0 7-16,-3 0 11 0,-2 1-45 0,1-1-7 0,2 0 30 15,-1 0 10-15,-3 2-43 0,5-2 24 0,-4 0-9 16,3 0 3-16,-1 2 32 0,-1-2-24 0,3 0 28 15,-3 0-15-15,2 0-30 0,1 0 25 0,-2 2 12 16,2-2-25-16,-1 0-10 0,-1 0-13 0,2 0 30 0,-2 0 10 16,2 0-40-16,1 3 49 0,-2-3-16 0,0 0-5 15,2 0-6-15,-6 0 17 0,6 1 13 0,-1 1-10 16,-1-2 8-16,0 1-16 0,-1 0-18 0,1-1 4 16,2 0 0-16,-3 1 17 0,1 1 8 0,-2-2-8 0,2 1 6 15,0-1-28-15,-3 0 29 0,5 0-17 0,-2 3 3 16,0-3 7-16,-1 1 1 0,0-1 17 0,1 1-47 0,0-2 46 15,-1 1-7-15,1-1 3 0,-2 2-2 16,3 0-30-16,1 1 35 0,-5-2-10 0,4 1 5 0,-1 0-6 16,-4 0-18-16,5-1 13 0,-2 0 10 0,2 2-22 0,-5-2-10 15,2-2-9-15,3 4 31 0,-3-2-27 0,2 1 46 16,-5 0-13-16,4-1-27 0,-4 2 23 0,2-2-18 16,1 1 5-16,-2-1-15 0,-1 0 1 0,2 3 23 0,0-3-35 15,-2 0 57-15,4 0 12 0,-6 2-29 16,2-2-9-16,1 0 25 0,1 2-33 0,-1-1 21 0,-1-1-8 15,3 1-7-15,-1 0 7 0,-1-1 13 0,-2 0 1 16,4 0-26-16,-2 2 31 0,3-2-28 0,-1 3-19 0,-1-3 38 16,-2 0-18-16,4 2-14 0,0-2 35 0,-1 3-2 15,-1-3-13-15,0 1 4 0,-1-1 8 0,2 1-22 0,-1 1 18 16,2-2 1-16,-3 0-36 0,3 0 43 0,-1 1-3 16,1 0-21-16,-1 2 13 0,0-3-20 0,-1 0 31 15,2 1-21-15,-1 1 11 0,-1-1-8 0,2 2 14 16,-3-2-3-16,2-1 3 0,-2 2-47 0,1 0 24 0,0 0 6 15,-2-2 7-15,-1 1-21 0,1-1 17 0,-1 2-3 16,2-2-6-16,-1 0 0 0,1 1 20 0,-2-1 6 16,1 0 5-16,-4 0-23 0,3 0-1 0,2 1 7 0,-3 1-26 15,3-1 38-15,-3-2-4 0,-2 2-7 0,4-2-2 16,-1 1 4-16,2-2 12 0,-2 4 3 0,1-1-11 16,-5 1-10-16,4-2-1 0,-2 0-3 0,1 0 14 0,3 0-5 15,-3 0-16-15,-3 0 8 0,5-2 11 0,-4 4-12 16,-1-4-3-16,0 2-2 0,-2 0 10 0,1 0-3 15,-1 0 3-15,3 0-3 0,2-3 4 0,-4 5 16 16,5-4-10-16,0 2-22 0,1 2 12 0,-4-2 12 0,0 3-29 16,4-5 21-16,-5 4-17 0,-2-1 26 0,3-1-13 15,-3 0-15-15,1 1 10 0,0-1 13 0,0 0-4 0,0 0-9 16,-1 0 14-16,1 0 0 0,-1 0 8 16,2 0-31-16,-3 0 24 0,1 0-28 0,0 0 29 0,1 0 0 15,-1 0 1-15,-1 3 3 0,3-3-11 0,-2 0 16 16,0 0 4-16,8 0-7 0,-3 0-9 0,-2 0-9 0,0 0 17 15,-1 0 9-15,5 2-18 0,1-2 9 0,0 0 0 16,0 0 7-16,-2 1-1 0,2 0-2 0,-5-1-14 16,5-1 11-16,-3 1 7 0,-4-1-1 0,7 3-6 15,-6-2-2-15,4-1 6 0,0 2 2 0,-1-1 6 0,1 0-7 16,0 0 3-16,-3 0 5 0,0 0-3 0,-1 0-10 16,0 0 4-16,0 0-5 0,-1 0 14 0,-2-1-2 0,3 1 3 15,-1 0-3-15,0-1-9 0,-2 1 0 16,2 0 10-16,-1 0-7 0,-2 0-9 0,3 0 1 0,-2 0-2 15,5 0 11-15,-5 0-22 0,0 0 18 0,2 0-10 16,0 0 7-16,-3 1 22 0,-5-1-10 0,9-1 1 0,-5 1-23 16,2-2 21-16,2 2-27 0,-8 0 26 0,10 0-22 15,-4 0 8-15,0 0 17 0,-6 0 3 0,10 0-39 16,-6 0 9-16,-4 0 13 0,10 0 9 0,-4 0-4 16,-6 0 3-16,8-3 3 0,-8 3-16 0,6 0-18 0,-6 0 30 15,7 0-10-15,-7 0 4 0,3 3-32 0,-3-3 18 16,0 0-11-16,9-3 25 0,-9 3-29 0,7 0 41 0,-7 0-33 15,5 0-3-15,-5 0 48 0,0 0-20 0,0 0-7 16,6-1 8-16,-6 1-26 0,0 0 18 0,5-1 14 16,-5 1-4-16,0 0-51 0,0 0 20 0,0 0-8 15,0 0 20-15,7 0 12 0,-7 0-29 0,0 0-4 0,0 0 13 16,0 0-20-16,0 0-8 0,1-5-23 0,-1 5-18 16,0 0-25-16,0 0-4 0,0 0-9 0,0 0-32 0,0 0-69 15,0 0 35-15,0 0-6 0,-31 0-2 16,21 5 1-16,-3-5-16 0,-3 2-411 0,2 1 202 0,-3 0 136 15</inkml:trace>
  <inkml:trace contextRef="#ctx0" brushRef="#br0" timeOffset="1629.59">16341 3031 5 0,'0'0'80'0,"0"-6"-12"0,0 6 1 0,2-7-5 16,-2 7 3-16,0-5 3 0,-2-2 0 0,2 7-21 15,-1-6 8-15,1 2 12 0,0 4-31 0,-4-8 32 0,3 3-15 16,-4 2 0-16,2 0 6 0,-1-1-14 0,-1 1 9 16,0 4-41-16,-5-6 38 0,-3 2-21 0,2 0-21 15,-2 8 36-15,1-5 4 0,-2 2-40 0,-2-2 13 0,2 5-9 16,0-5 33-16,2 3-4 0,-3 0-25 0,2 1 8 16,2-2-16-16,-1 6 25 0,3-4-20 0,-2 9-18 15,8-8 33-15,-5 7-42 0,2-3 35 0,-3 1-7 16,3-3 20-16,-2 3-23 0,1-2-6 0,4 2-27 0,0-2-50 15,-1-1 61-15,1 2 14 0,0 0 15 0,2 1-7 16,1-3-8-16,-2 0 20 0,1 0-4 0,1-1-11 0,0 0-10 16,1 0 14-16,2 3 2 0,0 0 7 15,0 0-35-15,2-3 12 0,2 4-26 0,1-2 42 0,-2-2-24 16,3 2 52-16,1-1-56 0,-1 0 27 0,2 1-4 16,0-2-24-16,0 2 9 0,0-3 7 0,0 2 18 0,-1-2-16 15,3-2-9-15,-4 2-19 0,0 1 29 0,1-1-23 16,-2 0 17-16,-2-3-10 0,1 4-14 0,-1-2 33 15,-2-1-29-15,1 1 21 0,-1-2 16 0,-2 1-34 16,2 2 33-16,3 3-13 0,-2-4-46 0,0 1 20 0,-3 0 6 16,1 1-3-16,-1-1 38 0,0 1-86 0,-1-1 79 15,-1 0 16-15,1 1-27 0,0 6 36 0,-3-3-38 0,2-1 34 16,-5 2-17-16,5 0 17 0,-5-2-35 0,3 3 40 16,-4-1-4-16,2-1 10 0,-3 1-2 0,1-2 1 15,0-1 8-15,-2 2-6 0,-1-1 4 0,0 1 3 16,0-3 3-16,3-1-6 0,0-1-10 0,-1 1-3 0,1-1 6 15,-2 0-2-15,3 0 6 0,-4 0 2 0,3-3-13 16,0 2 8-16,0-2-3 0,6-1-5 0,-6 1 9 0,6-1-12 16,-9-1-2-16,5 0-11 0,-2-2-1 15,0 2 2-15,6 1 0 0,-8-4-7 0,6 0 3 0,-2 1 2 16,1 0-8-16,-2 1-9 0,2-2-12 0,3 4 1 0,-7-5 0 16,5 2-29-16,0 0-1 0,2 3-4 0,-3-4-33 15,2 1 5-15,1 3-24 0,0 0-41 0,0 0 24 16,-4-7-41-16,4 7-5 0,0 0-24 0,4-3-389 0,2-2 192 15,-1 3 126-15</inkml:trace>
  <inkml:trace contextRef="#ctx0" brushRef="#br0" timeOffset="2013.4">16502 3367 111 0,'5'-3'153'16,"-1"0"-3"-16,-1 1-23 0,2-1-15 0,-3 2-30 0,2-2 17 16,-1 1-45-16,-1 2 31 0,-2 0-16 15,4 2 0-15,-3 1-17 0,1-1-30 0,-4 3 33 0,4 0-18 16,-1 2 30-16,0-1-18 0,-1 1-48 0,0 1 58 15,0-2-21-15,2 6 10 0,-2-2-4 0,0 4-16 0,0-2 17 16,0-1-21-16,0 0 18 0,0 0-23 0,0 2 12 16,0-3 2-16,-2-1-2 0,2-1 4 0,0-1-17 15,0 1-15-15,0-4 11 0,0 3-10 0,-1-2 6 16,1 2-7-16,-1-4 16 0,1 4-7 0,0-4-6 16,-2 2 5-16,2-1-3 0,0 1-11 0,0-3 11 0,0 1 0 15,-1 1 7-15,1-4-2 0,1 1-22 0,-1 2-30 0,0-3-17 16,0 0-16-16,0 0-9 0,0 0-4 0,0 0-32 15,2-8-16-15,0 4-343 0,-2-1 158 0,5-6 106 16</inkml:trace>
  <inkml:trace contextRef="#ctx0" brushRef="#br0" timeOffset="2256.58">16662 3191 118 0,'0'-6'149'0,"0"-1"-15"0,0 4-9 0,0-1-15 0,1 0-17 15,-1-3 2-15,0 3-21 0,0 0 2 0,-1 1-13 16,2-2 4-16,-1 0-36 0,0 3 17 0,0-5 7 0,0 7-14 16,0-5-12-16,0 1-6 0,0 1-4 0,0 3-50 15,0 0-9-15,0 0-14 0,0 0 3 0,0 0-29 16,0 0-23-16,0 0-228 0,0 0 111 0,0 0 72 15</inkml:trace>
  <inkml:trace contextRef="#ctx0" brushRef="#br0" timeOffset="3519.57">16791 3331 37 0,'0'12'96'0,"1"2"-9"0,-1 1-10 0,-2 0-1 16,-1-1-5-16,3 2 7 0,-2 0-29 0,-1-3 2 0,2 1 2 15,0 2-26-15,-3-3 23 0,2 0-2 0,0-2-16 16,-2 3-15-16,1-2 14 0,1 2-18 0,2-4 4 0,-3-3 1 16,3 0-5-16,-1-4 13 0,-3 2-1 15,4-5 9-15,0 8 7 0,-1-4-10 0,1-4 19 0,0 7 6 16,0-7 2-16,0 5 6 0,-1-5-10 0,1 0-19 15,0 0 5-15,0 0 2 0,2-7-11 0,-2 2-2 0,3 0-9 16,-1-5-14-16,0-2 5 0,1-3-21 0,-3 1 7 16,1 1-19-16,-1-4 10 0,2 1-28 0,-1 1 23 15,2-3-20-15,-1 1 17 0,0 2 11 0,0-2-28 0,1 2 1 16,0 1 30-16,0 3 5 0,4 0-25 0,-2-2-11 16,0 2 35-16,1-2-27 0,1 4 11 0,2-1 26 15,-3 1-23-15,-2 1-5 0,6 3 12 0,3-1 7 0,-4 1-12 16,-1-1 0-16,2 5 4 0,-1-2 3 0,-3 2-14 15,3 1 23-15,-3 0-10 0,1 0-11 0,-2 0 10 16,0 1 18-16,0 2-12 0,0-1 26 0,-2 1-35 0,3 3 10 16,-1 0-4-16,3 0 23 0,-1 2-23 0,-5 0 14 15,1 1-13-15,3 0 21 0,-4-1-9 0,-2 0-7 16,5 2 4-16,1 1-13 0,-6-1 20 0,5 1 0 16,-3-1-17-16,-1 2 3 0,2-2 15 0,1 0 16 0,0-1-17 15,-3-2-27-15,3 3 14 0,0 0-3 0,0-1-10 16,0-2 20-16,1-1-16 0,-1-2 19 0,-1 3-18 15,0-4 15-15,1 1 7 0,-1-1-9 0,1 0-4 0,1-1 10 16,-1 0-5-16,1 0-6 0,0 0 8 16,0-2 7-16,2 0-9 0,0-1-6 0,4-1 6 0,2-1-22 15,-1-2 23-15,1-1-19 0,-2 1 22 0,2-3 6 16,-1 1-16-16,1-2 12 0,-2-2-24 0,2 0 26 0,-3-1-10 16,-1 0 10-16,1 0-11 0,-2-1-8 0,-2 1 5 15,0-2 21-15,1 3-13 0,-3 0-15 0,-2-5 38 0,1 5 2 16,0-4-6-16,-3 6-32 0,0 1 31 0,0 2 18 15,-2-5 1-15,0 2-15 0,-2 4 1 0,3 0-9 16,-4 0 0-16,2 2-15 0,-2-1 4 0,1 2-12 16,-1 0 0-16,-2-1-37 0,1 3 33 0,0 3 23 0,-2-3-35 15,0 2 40-15,-3 3-16 0,5-1 5 0,0 1 0 16,-3 1-29-16,4 2 19 0,-2 2-1 0,2-2-33 16,1 1 28-16,1 2 14 0,-1-3-4 0,2 4 12 0,2-2-41 15,0-3 38-15,0 0 1 0,0-1 15 0,2 0-15 16,0-1-7-16,1-1-3 0,-1 2-8 0,0-3-12 15,0 2 10-15,2-2 5 0,-2-2-17 0,4 2 35 0,-2 0-35 16,0-3 18-16,1 0 14 0,-1 0-34 0,0-2 40 16,2-1-30-16,-1 1 24 0,0-1-6 0,1 0 1 15,-4 1-18-15,7-7 16 0,-4 0-55 0,3-2 55 0,-2 5 9 16,1-3-14-16,-3-1-57 0,1 4 86 0,-3 1-11 16,1 0-1-16,0 1 10 0,-1-1 5 0,-1 1-13 15,-1 0 9-15,3 1-15 0,-3 1-6 0,0-1 17 16,1 2-10-16,-1 1 5 0,1-5 4 0,-1 4 2 0,3-1-41 15,-3 2 8-15,0 0 4 0,1-3 15 0,-1 3-6 16,0 0-2-16,0 0-17 0,3 5 19 0,-3 0-18 0,0-2 5 16,0 1-2-16,-2 3 25 0,5 3-24 0,-4 2 14 15,-1 0 4-15,1 0 15 0,0 1-6 0,1-1 6 16,-3 5-17-16,2-2 9 0,1 2 0 0,-1-1 9 16,-2 3-3-16,3-2-5 0,0 3-10 0,-1-1 12 0,2 2-10 15,-2-1 11-15,1 0 4 0,0 4-17 0,0-7 21 16,1 5-10-16,-1-3-1 0,0 3-3 0,1-3-14 0,1 2 18 15,0-1 0-15,-2-1-12 0,3-2 1 0,-3 3-2 16,-3-3-7-16,3 1 14 0,0-1-4 0,-1-1-9 16,-2-1 3-16,2 1-10 0,-2-2 12 0,1 1 8 15,-2-3-8-15,0-2-5 0,1 2 3 0,0-1 9 16,0-2-14-16,-1-1-4 0,2 1 8 0,-1-1-5 0,1-3 9 16,-1 0-13-16,1 2 2 0,-2-3 1 0,0-2 9 15,4 3 4-15,0-5 8 0,-4 7 0 0,-1-3-12 0,4-1 0 16,-3-1 5-16,4-2 5 0,-9 3 1 0,4-2-5 15,0 1 23-15,-2-2-2 0,7 0 0 0,-11-3-10 16,5 3 12-16,-5-3 5 0,5-2 1 0,-2-1-13 0,-1 1 9 16,2-2-9-16,0-1 2 0,2-1-9 0,-1-2-2 15,1 0-4-15,1-4 14 0,-3 1-10 0,5-2-10 16,-1 0 14-16,3-1-16 0,2-2-6 0,-1 2 1 16,1 0 4-16,0 2-3 0,3 0-8 0,3-1 1 0,-2 1-16 15,2 1-5-15,-2-1-7 0,1 1-16 0,2 0-21 16,-3 2-11-16,4-1-25 0,1 2-28 0,-2-1-28 15,2 2-12-15,0-1-5 0,1 1-531 0,-2-1 236 0,1 1 158 16</inkml:trace>
  <inkml:trace contextRef="#ctx0" brushRef="#br0" timeOffset="4426.57">17700 3580 102 0,'0'0'96'16,"-7"5"0"-16,7-2-3 0,0-3-15 0,-4 4 6 0,4-4-5 15,0 0-34-15,0 5 15 0,0-5 11 0,-1 7-5 16,1-7-48-16,0 0-1 0,3 5 33 0,-3-5-11 15,0 0 1-15,4 1 6 0,-4-1 27 0,0 0 1 16,5 2-14-16,-5-2 2 0,9-2 1 0,-9 2-19 0,6-4 13 16,-2 2-16-16,0-3 14 0,3-5-5 0,2 3-11 15,0-3 9-15,-1-2-24 0,2-2-12 0,-1 0 5 16,0-1-14-16,6-8 19 0,-2-3 10 0,0 0-31 16,-2 2 20-16,0-2 3 0,1-2-8 0,-3 2-13 0,2-3-9 15,-3-2 6-15,0 1 12 0,-3 9-10 0,-2-1-3 16,-2 0 11-16,4-14-5 0,-4 14-30 0,4 3 23 0,-5 0 9 15,2-1 12-15,-2 2-8 0,-2 4-15 0,4-4 9 16,-4 3 0-16,0 1-29 0,-1 1 8 0,1 0 10 0,-2 0-31 16,2-2 32-16,-1 5-44 0,2 3 30 15,-1 1-4-15,1 0-33 0,1 1 62 0,-1 2-45 0,0 0 43 16,-2-1-29-16,3 3 23 0,0 1 19 0,-5 0-7 16,0 1-10-16,0 6 4 0,-3 1-13 0,3-2 19 0,0-1 2 15,-3 7 10-15,2 4-1 0,2-5-21 16,3 7 4-16,-5-2-4 0,0 0 5 0,-1 0 8 0,3 1 5 15,-1 2-11-15,2-2-39 0,-2 3 56 0,3-2-27 16,1 2 1-16,-1-1-5 0,0 1 16 0,1 0 1 0,0 0-19 16,1 0 31-16,2-1-18 0,1 2 8 0,-2 0-11 15,-1-3-1-15,1 0 25 0,-1 2-8 0,2-1 5 0,2-2-3 16,-2-1-24-16,0 1 24 0,4 1-10 16,0-3 9-16,-2 1-18 0,0-1 0 0,4-1 7 0,-4-2-9 15,1 1 12-15,3-3-13 0,0 2-1 0,-1-3 10 16,2 2 2-16,-2-2 12 0,3-2-31 0,-1-1 11 0,4-1 12 15,-3-2-11-15,2 2 5 0,1-1 11 0,-1-1-2 16,0-5-7-16,1 1 6 0,2 0-4 0,-1-3 7 16,3 0-2-16,-3-1-10 0,0-2 7 0,1-3-5 15,-3 0 13-15,11-8 1 0,-8 5-14 0,-4-2 10 0,9-6-11 16,-5-1-9-16,0-7 9 0,-4 5 1 0,-2 2 11 16,-6 5-11-16,4 0-4 0,-5 3 19 0,2-1 2 0,-3 1-2 15,1 1 12-15,-5 3-3 0,3 2-4 0,0 0-6 16,-1 3-6-16,-2 0-2 0,2 1 1 0,0 1-9 15,-2 2-8-15,-3-1 11 0,2 2-11 0,-2 2 17 16,-1 3-10-16,-1 3 6 0,0 1 2 0,0 4-11 0,1 0 8 16,1 3 6-16,-3 1-4 0,2 1-8 0,1 8 6 15,-1-1 10-15,0-5-1 0,4-2-4 0,0 0-13 0,2-1 11 16,-2 0 4-16,3-2 2 0,3 2 0 16,-2-3-6-16,2 1-5 0,-1 0-2 0,3-4 8 0,0 0 0 15,2-1-5-15,2-2 4 0,1 1 4 0,1-3-6 16,0-1-5-16,0 1 4 0,3-2-7 0,-4-2-8 0,4-2-3 15,-2 2-7-15,-2-2-11 0,3-2-9 0,-2 0-41 16,3 0-3-16,-2-2-10 0,1-3-15 0,-3 3-38 16,0-1-8-16,-2 2-12 0,1-3 7 0,-6 1-419 15,-1 2 193-15,-2 3 126 0</inkml:trace>
  <inkml:trace contextRef="#ctx0" brushRef="#br0" timeOffset="5475.6">19326 2934 4 0,'-1'-11'112'16,"0"4"-15"-16,-1-3 2 0,1 4-9 0,0 1-36 15,0 0 22-15,-2 0-14 0,3 2-23 0,0 3-1 0,0-4-9 16,0 4-2-16,0 0 33 0,0 0-28 0,0 0 21 16,-3 14-17-16,2-1-7 0,0-1 27 0,0 2 7 0,-4 18-21 15,5 4 7-15,-2-2-11 0,-3 0-1 0,4 0 4 16,-2 4-17-16,-2-4-27 0,1 2 25 0,0-4 9 16,2-1-1-16,-3 2-2 0,2-8-7 0,0-5-9 15,0 0 12-15,2-3 1 0,-2-4-12 0,1 3 1 0,-1-4 6 16,2-1-37-16,-2 1 36 0,1-1-13 0,0-2-14 15,-1-2 11-15,0 0 14 0,2 0-11 0,-1-4 23 16,1 1 2-16,0 2-30 0,-1-5 16 0,1 2-2 0,0-2-10 16,0 0 8-16,1-1-13 0,0 0 18 0,-4-5-27 15,4-1 15-15,1 2-2 0,-1-4-16 0,1-5 9 16,2-2 16-16,-3-3-18 0,2-1 30 0,0-3-33 0,2-9 10 16,-6 4 1-16,5-7-7 0,-3-3 18 0,0 2-14 15,-3 0 5-15,2-3-2 0,-2 16 0 0,3 0 18 16,-3-11-10-16,1 9-16 0,2 5-11 0,0 2 34 15,2 2-24-15,-2-3 28 0,1 1-25 0,3 2-72 0,-2-1 48 16,1 1-8-16,3 3 37 0,1-1-37 0,-1 2 44 16,2 4 0-16,2 1-36 0,0-1 47 0,1 1 1 0,4 0-47 15,-2 2-27-15,2 0 76 0,0 1 2 16,0 1-8-16,1 3-19 0,-1 0 7 0,-3 1 5 0,4 3-37 16,-3-2 19-16,0 2-23 0,-2 4 47 0,0 0 9 15,0-5-8-15,-3 4 4 0,-3 0 3 0,3-1-15 0,-4 7-8 16,-1-2 24-16,0 4-2 0,-6-2 0 0,2 1-13 15,-1-2 2-15,-2 0 11 0,-2 1-6 0,1-2 9 16,0 1 10-16,-5 0-9 0,4-1 2 0,-2-4-8 16,0 5 2-16,-2-4-17 0,0 1 13 0,0-1-14 0,-2 1 12 15,1-3-11-15,-1 0 13 0,3-2 1 0,-2 3-8 16,-2-3-17-16,0 0-1 0,3 1-38 0,-2 0-12 0,2 1-11 16,1-7-33-16,2 3-12 0,2-2-36 0,-1 1-361 15,1 1 169-15,5-3 114 0</inkml:trace>
  <inkml:trace contextRef="#ctx0" brushRef="#br0" timeOffset="6340.92">19602 3164 35 0,'0'0'108'16,"3"-8"-3"-16,-3 8-29 0,4-9-10 0,-1 4 6 0,2-3-9 15,1 6 5-15,-2 0-25 0,6-3 16 0,-1 5 6 16,-2 0-18-16,6-2-3 0,0 6 4 0,-1-1-10 15,-3 2-13-15,2-1 5 0,-2 7 3 0,1-5 0 16,2 3-7-16,-5 2 1 0,1 1-9 0,2-2 4 0,-2 2 0 16,-2 0 10-16,0 0-2 0,2 0 2 0,-3 1-16 15,-1 1-4-15,0 0-16 0,-1 0 41 0,-2-1-26 16,1 0 0-16,-2 2 5 0,0-2 7 0,-1-2 6 0,-1 1-19 16,-1 1-7-16,0-3 4 0,0 5-1 0,-1-8 14 15,-2 3-4-15,-1-1-10 0,3 0 11 0,2-4-41 16,-2 2 16-16,-1-2 38 0,2 0-19 0,-2-3 2 15,0 1 1-15,0-3-10 0,-2 2 7 0,0-2-28 0,3-2 15 16,-4 1-3-16,1-3-23 0,1-1-14 0,-1-1 15 16,2-2 14-16,0-4-29 0,1 2 19 0,-1-4-13 15,5 1 14-15,5-1 9 0,-3-7-25 0,1 3 3 0,8-9 2 16,0-1 0-16,-3 2 12 0,5 1 1 0,-2 6 1 16,-1-9 15-16,0 14 7 0,0 0-8 0,-1 3 0 0,3 5 7 15,-3-6-15-15,2 0 25 0,2 2-26 0,-3 3 0 16,3 0-1-16,1 1 14 0,0 1-6 0,-2-2 0 15,2 6 7-15,0-4 2 0,-2 4 3 0,3 1-6 16,-5 0-5-16,1-1 10 0,1 5-13 0,-3-1 6 0,2-1 28 16,-6 3-16-16,4 0-11 0,-1 1-1 0,1 2 2 15,-3 4 40-15,-2-5-43 0,2 0 8 0,-1 3-9 16,1 0 15-16,-1-1 15 0,-3 4-14 0,-1-1 5 16,3 0-3-16,-1-1 10 0,-1 1-8 0,1-1-3 0,-2 1 10 15,2 0 0-15,-3 0-10 0,3-2-2 0,-2-1 0 16,1 3-8-16,-2-1-11 0,2-3 33 0,1 2-29 0,1-1 12 15,1 2 4-15,-2-4 1 0,-1 1 7 16,4 0-22-16,-1-2 7 0,0-2 3 0,-1 2 13 0,2 0-10 16,-2-2 3-16,0 0-6 0,1 0 10 0,-1-3-3 15,3-1-30-15,-2 0 20 0,1 0 1 0,-1 0 24 0,6-3 2 16,2-2 0-16,-1 1-9 0,-2-1 7 0,0-4-11 16,-4 0 13-16,5-2 16 0,-4 3-6 0,2-4-5 0,-1-2-9 15,-2 0-3-15,0 0 8 0,0-2-9 16,-1-2 2-16,-3-2-2 0,0 3-1 0,-6 0 2 0,4-2 6 15,-2 4 0-15,1 0 14 0,-3 2-14 0,0-3 2 16,1 4 5-16,-4 1-5 0,1 0-8 0,0 1-23 0,-7 2 17 16,-1 2 1-16,3 1-14 0,-1-4-2 0,-1 9-4 15,0 0-11-15,-2 2-17 0,2 1-21 0,-2 1-15 0,3-1-28 16,-1 5-12-16,3-2-16 0,2 1-7 16,2 6-28-16,-4-4-337 0,6-1 165 0,3 0 110 0</inkml:trace>
  <inkml:trace contextRef="#ctx0" brushRef="#br0" timeOffset="7078.34">20758 3061 103 0,'0'-6'159'0,"-1"-1"-50"0,-1 3-9 0,-2 3 3 0,3-2-5 16,-2-2-6-16,2 3-31 0,-8-4-7 0,2 6 12 15,0 4 3-15,1-3-14 0,-1 2 12 0,-3 2-8 16,0 4 8-16,-1-3-10 0,1 0 2 0,0 5-5 15,1-1 26-15,0 3-48 0,-1-2 8 0,2 1 7 0,1 4 13 16,-2-3-40-16,0 3 14 0,1-2-9 0,2 4 0 16,-2-2 12-16,2 0-18 0,0-2 5 0,1 3-8 15,1-2 14-15,-1 0-6 0,3 1 1 0,2-2-33 16,0 1 30-16,-4-1-21 0,5-1 19 0,2 0-3 0,-1 1-5 16,1-5 14-16,2 3-19 0,1-3-13 0,0 1 17 15,-1 1 0-15,0-4-8 0,6 2 6 0,-2-4 1 16,0 0 8-16,3 2-9 0,1-5 3 0,-2 2-10 15,3-1-11-15,-4-3 20 0,6 0-7 0,-2-2-6 0,1 0 5 16,-1-1-17-16,2-2 12 0,0 1-1 0,1-4 15 16,-1 2-17-16,0-2-3 0,9-9-8 0,-2 2 24 15,-4-3-9-15,4-1-12 0,-7 1 20 0,3-2-19 0,-2-2 21 16,-1 1-3-16,-5 0-13 0,5-4 11 0,-6 6-4 16,-1 1-7-16,-1 1 14 0,-2 0-5 0,-1 1-2 0,0 1 1 15,1 1-5-15,-4 0 16 0,-2 1 10 0,0 1-3 16,2 3 4-16,-3 3 1 0,0-1-6 0,1 2-6 15,-2 2 10-15,0-2-9 0,-3-1-4 0,4 5 6 0,-2 0-6 16,0 1-7-16,-1 1 4 0,-2 0 7 0,3 4-14 16,-8 0 16-16,4 2 0 0,-2 6-17 0,1-4 4 15,2 6 6-15,-3-2 4 0,2 0-8 0,1 3 2 16,-2 0 1-16,2-1-3 0,-2 1-6 0,5 0 8 0,-1-1 11 16,0 3-11-16,-1-1 2 0,2 1-19 0,3-3 22 15,0 2-8-15,2-5 5 0,1 2-5 0,1 0 6 16,-1-1-8-16,2 1 15 0,0-3-12 0,0-2-14 0,1-1 7 15,2 1 3-15,-2-1 3 0,2-4 2 0,-3 1 8 16,1 0-21-16,1 2 5 0,-1-4 9 0,-1-1-4 16,3 1-10-16,-2-2-7 0,2 0-5 0,-4-1-37 0,3 0 2 15,-7 0-42-15,12-1-23 0,-7-1-11 0,7-2-12 16,-3 1-473-16,-6-2 206 0,4-2 136 0</inkml:trace>
  <inkml:trace contextRef="#ctx0" brushRef="#br0" timeOffset="7595.59">21530 3067 37 0,'-9'-4'97'0,"-2"-3"21"0,-2 8-21 16,0 1-8-16,3-5 0 0,-2 3-3 0,0-1-9 15,0 3-5-15,1 1-15 0,2 3 23 0,-2 1-25 0,-2 0-2 16,5 0 4-16,-2-1-1 0,2-3 0 0,-1 7-37 15,3 0 17-15,-1-3-6 0,5 2 0 0,-7 1-2 16,5 0-43-16,3 2 42 0,1-3 22 0,0 6-1 16,3-4-13-16,-1 2-3 0,0-1-3 0,5 1-6 0,-3-2-18 15,2 3 14-15,-1-1-12 0,2 0 13 0,-5-2-13 16,4-1 19-16,2 2-25 0,-6-1 19 0,1 0-7 0,1 1 7 16,-1-1-15-16,2-1-7 0,-1-2 13 15,-4 2-8-15,1-3-2 0,-1 0 16 0,0-2-2 0,0 2 0 16,0-2-8-16,-1 0 13 0,-2 2-15 0,2-2 9 15,-2-1 4-15,0 4 4 0,-1-3 3 0,-3 2-2 0,-3-2 8 16,0-1 15-16,1 1-32 0,-2-2 30 0,-1-1-18 16,-1 1 8-16,-1-6 8 0,4 6-1 0,0-3-9 15,0 0-3-15,3 0-14 0,2 0 3 0,5 0-11 0,-12-3-30 16,5 3-29-16,3-2-16 0,4 2-22 0,0 0-12 16,-10-8-32-16,10 6-32 0,1 0-378 0,-1 2 182 15,13-11 120-15</inkml:trace>
  <inkml:trace contextRef="#ctx0" brushRef="#br0" timeOffset="8076.37">21939 3106 47 0,'-3'-3'105'0,"0"0"-4"0,0-1 7 16,-1 3-13-16,-2 1 18 0,-6-4-17 0,-1 4-24 15,1-4-22-15,3 5 13 0,-2 2-5 0,-1 0 0 0,2 2-17 16,1 0 1-16,-1 1 5 0,0 2-7 0,3 1-10 16,-3-2-28-16,0 1 16 0,3-3 31 0,2 7-28 15,1-3 5-15,-3-1-5 0,4 4 17 0,3-2-33 16,-2-2 25-16,2 3 12 0,2 1-28 0,0-2-8 0,2 2 21 15,0 0-25-15,2-2 8 0,1 2 2 0,-2-3 16 16,3 3 4-16,-2 1 1 0,2-4-14 0,-3 2-31 0,1-1 15 16,-1 0 6-16,0-2-13 0,-1-1 1 0,-2 0-12 15,0-1 22-15,0 1-1 0,-1-2-2 0,1 1 0 16,-2 1-8-16,2-3 21 0,-2 2-4 0,0-3-8 16,-2 4-13-16,0-1 18 0,1-2-17 0,-1 3 33 0,0-1-13 15,0-2-4-15,-7 3 4 0,4-2 12 0,-3 1 13 16,1 2-10-16,-3-2 2 0,0-3 4 0,-2 1 22 15,0-2-17-15,0 3-1 0,3-4 8 0,-3 0-13 16,1 1-1-16,2-2-12 0,0-2 7 0,2 2 6 0,-1-1-4 16,3 0-4-16,0 1-23 0,-2-5-36 0,1 4 11 15,2-2-49-15,1 0-24 0,-1 1-11 0,2-4-21 0,2 3-23 16,-4-1-386-16,4-1 179 0,0 5 118 0</inkml:trace>
  <inkml:trace contextRef="#ctx0" brushRef="#br0" timeOffset="8618.27">22202 3084 106 0,'3'-5'149'0,"1"-7"-11"0,0 7-7 0,-4-1-14 15,2 2 6-15,-1 7-11 0,-1-3-23 0,0 0-20 16,0 0 7-16,0 0-38 0,0 0 33 0,-5 7-8 16,1-5-31-16,-1 7 28 0,-5-2-28 0,4 1 21 0,0 5-17 15,-1-1-14-15,-2 2 10 0,2-2 7 0,0 5 4 16,-3-2-19-16,5-1 21 0,1 1-20 0,-3 2 24 0,4 0-24 15,1-1 8-15,-2 0 1 0,2 0-27 0,-1-4 14 16,-1 3-5-16,5-1 9 0,-1 1-10 0,0-4-10 16,3 1 10-16,-1-1 12 0,-1-1-17 0,3 0 5 15,0-1-10-15,-1-1 2 0,4-1 1 0,-1 0 3 0,-1 0-3 16,3-3 7-16,-5 0-2 0,8 0 9 0,-2-1-22 16,-5-2 10-16,5-1 9 0,-3 0-13 0,2-1 8 0,-3-1-11 15,7-2 4-15,0 0 6 0,-4-1 29 0,4-3-25 16,-2-1 11-16,-4-1-1 0,5-1 1 0,-1-2-2 15,-2-2-14-15,-1 0 10 0,-2-2-14 0,1 1 8 16,0-4 0-16,-6 2 15 0,4 0-7 0,-2 2-12 0,-2-1 12 16,-2 1-3-16,0 2 6 0,0-1-10 0,1 4 3 15,-4-1-12-15,-1 0-1 0,1 2 5 0,1 0-7 16,-3 3 8-16,3 3-18 0,-2-2 7 0,0 2-1 16,-1-3-9-16,-1 6-11 0,0-1-29 0,2 2-10 0,2 0-43 15,-1 0-22-15,5 0-21 0,-7 4-2 0,5 0-27 16,2 1-435-16,-4-1 202 0,4 3 136 0</inkml:trace>
  <inkml:trace contextRef="#ctx0" brushRef="#br0" timeOffset="9116.42">22642 3146 121 0,'0'-4'138'0,"0"1"-9"0,0 3-32 0,3-2-2 16,-3 0 20-16,0 2-43 0,4-3 23 0,-1 1-30 0,-3 2 10 16,9 3-11-16,-5-2-2 0,5 4-7 0,1 0 14 15,2 5 24-15,-5-1-129 0,5 1 82 0,-3-1 4 16,2 2-11-16,-2 2-17 0,0-2 36 0,0 2-1 15,-1-1 5-15,1 2-45 0,-4 1 13 0,2-2 18 16,-1 0-29-16,-3 2 13 0,-3-1-15 0,3-1 1 0,-3 0 7 16,-3 1 2-16,3-2-11 0,3-1 11 0,-6-1-4 15,0 1-4-15,-1-1 5 0,0 0-3 0,-3-2 1 16,1 0-13-16,-1 1-17 0,-3-1 31 0,2-3-13 0,-3 2 8 16,-1-1-9-16,3-2 15 0,-5-1 1 0,6 1 10 15,-1-3 2-15,0-1 5 0,2 1 2 0,0-2-1 16,1 1 1-16,1-2 2 0,0-1-2 0,-4-2 1 0,5-1-1 15,-3 0 1-15,5-5-2 0,2 2-6 0,0-4 0 16,2 0-6-16,5-3-9 0,-1-2-6 0,8-7-1 16,2 0-7-16,6-3 0 0,3 0-12 0,-6 1 3 0,5 0-2 15,0 1-9-15,1 4-13 0,-2-1 5 0,-3 2-5 16,0 9 1-16,-1-5-30 0,-4 6 7 0,-4 1-12 16,-1 5-19-16,-2-1-35 0,-1-6 8 0,0 7-23 0,-3 3 11 15,-1 0-26-15,-3 2 16 0,0 0-33 0,4 2-367 16,-4-2 175-16,-2 8 118 0</inkml:trace>
  <inkml:trace contextRef="#ctx0" brushRef="#br0" timeOffset="16145.8">1677 5042 2 0,'0'0'42'0,"-9"0"8"15,9 0-31-15,-6-1 14 0,6 1-11 0,-8-1 6 0,8 1 6 16,-9-1-2-16,9 1-27 0,-9 0 9 0,9 0 6 15,0 0 8-15,-14-3-19 0,14 3 4 0,-10 0-7 16,4 0 5-16,-1 0-5 0,1 0 26 0,-1 0-20 16,-1-2-16-16,1 2 21 0,1 0-3 0,-2 0 11 0,-1 2-14 15,2-2 3-15,-1 0 23 0,0 0-18 0,-1 0 20 16,2 0-11-16,-2-2-2 0,1 2-17 0,-1 0 18 0,1 0 3 16,1 0-20-16,-1 0 3 0,-1 0-12 15,3 0 36-15,-1 0-19 0,1-2-1 0,-2 2-5 0,3 0 19 16,0 0 3-16,0-3-16 0,0 2 2 15,1 0 7-15,-1 1-7 0,5 0-17 0,0 0 1 0,-12-2 9 0,8 4-6 16,1-2 14-16,3 0-27 0,-4 1 31 0,1-2-13 16,3 1-28-16,-6 0 34 0,6 0-38 0,0 0-4 15,0 0 10-15,-8 1 3 0,8-1 38 0,0 0-20 16,0 0-2-16,0 0 6 0,0 0-19 0,0 0-7 0,0 0 8 16,0 0 36-16,0 0-76 0,0 0 81 0,0 0-51 15,0 0 42-15,0 0 3 0,0 0 1 0,0 0 13 16,0 0-37-16,9-3 5 0,-9 3-34 0,0 0 2 0,9 4 5 15,-6-1 23-15,3-3 9 0,-6 0-55 0,9 2 71 16,-5 0 6-16,-4-2-44 0,13 4-18 0,-7-4 32 0,4 4 3 16,0-3 11-16,-2 0-40 0,0-1-9 0,1 3 34 15,2-3-18-15,1 2 1 0,-1 0 38 0,-2-2 13 16,1 2-47-16,4-1-11 0,-4-1 39 0,0 5-10 16,5-5-29-16,-2 2 39 0,-1-2-48 0,4 3 99 0,-2-3-45 15,-1 2-59-15,1 2 37 0,-2-1-29 0,3-5 38 16,-1 4 4-16,0-2-32 0,0 3-10 0,0-6 21 0,-3 1 5 15,3 4-21-15,2 1 23 0,-4-3-25 16,2 0 45-16,-2-3-6 0,0 3-25 0,1 3 33 0,0-6-3 16,4 6-39-16,-7-3-34 0,4-3 71 0,-1 3-2 15,0 0 0-15,-2 0-29 0,0 0 28 0,2 0-42 16,-4 0-1-16,0 3 3 0,5-3 3 0,-3 2 49 0,3-4-15 16,0 3-22-16,0 0 41 0,0-3-2 0,0 2-27 15,0 1 21-15,-1 0-50 0,1-1 43 0,-1 2-47 16,2-2 46-16,-3 1 14 0,3-1-23 0,-1-1 10 0,0-2-2 15,0 6-16-15,-1-5-9 0,-3 2-20 0,3 0 7 16,0-1 8-16,1 0 48 0,0 2-45 0,0-2 20 0,-3-2-3 16,3 6-21-16,-2-2 44 0,-4-1-65 0,3 0 35 15,-4 0-30-15,5-1 48 0,0 1-8 0,0-3 4 16,2 3-1-16,1 0-33 0,0-2 45 0,-1 1-43 16,0-1 11-16,4-1 15 0,-2 3 3 0,-1 0 5 15,-3 1-26-15,6 1 30 0,-5-4-3 0,4 1-37 0,-4 2 40 16,3 2-57-16,-2-4 33 0,0-1-15 0,-1 4-13 0,1-2 14 15,-1-3 34-15,2 2-6 0,-3 2-4 16,3-1 10-16,-2-1-6 0,-2 1-33 0,3 0 23 0,-1 0-7 16,0 0 3-16,0 0 21 0,-1 0-5 0,-2 0-33 15,5-3 17-15,1 3 5 0,-1 0-28 0,1 0 49 0,-2 0-15 16,1-2 10-16,0 0-31 0,2 2 13 0,-4-1-5 16,4 1 2-16,-2 0 27 0,2-2-20 0,-3 2 4 15,-2 2-3-15,3 1 9 0,-3-1 3 0,4-2 9 16,-3 0-29-16,2-2 11 0,-3 2 17 0,-1 0-7 0,1 0-8 15,2 0-29-15,-2-2 26 0,-1 4 10 0,2-5-6 16,0 4-30-16,1-1 22 0,-2 0-59 0,0-3 59 0,1 1 10 16,2 2 4-16,0 1-7 0,0 0-26 0,-1-2 27 15,2 1-21-15,0 0 14 0,1 0-1 0,-1 0-5 16,2 0 17-16,-1 0-60 0,0-1 65 0,0-2-28 16,2 3 29-16,0 0-8 0,-2-1 5 0,2 1-1 0,-2 0 0 15,3 0 2-15,-2 0-28 0,0 0 2 0,0 0 27 16,2 0-3-16,-2 0-23 0,1 1 2 0,-1 1-3 0,3-4 13 15,-2 1 2-15,-1 1 7 0,0 0-13 16,3 0-14-16,-3 0-2 0,0-1 25 0,-1 2-19 0,1-1 25 16,-2-1-27-16,1 2 20 0,1-2-16 0,-1 1-2 15,0 0 0-15,0 0 25 0,-2 0-27 0,1-3-10 16,0 3 11-16,2 0 40 0,0 0-10 0,0 0 5 0,0 0-29 16,1-1 25-16,0 1-20 0,0 0 15 0,0 0 6 15,-1 0-7-15,3 0-2 0,-2 0-8 0,-1 0 7 16,2-1-2-16,0-1-10 0,-1 1-6 0,-2 0 2 0,3-2-13 15,-2 2 12-15,-2 1-4 0,1-2 34 0,1 2-7 16,-6 0 3-16,5-2-7 0,-2 2-31 0,2 0 11 0,-3-3-3 16,1 3 20-16,1 0 7 0,-1 0-43 0,-1 0 36 15,1-1 8-15,0 0-36 0,0 1 36 0,-2 0-4 16,3 0-23-16,0-2 37 0,0 2-40 0,-2-1 29 16,0 1-8-16,3-1-16 0,-3 0 2 0,3-1 10 0,-1 2 4 15,0 0-16-15,-1-3 27 0,2 2-49 0,-4 1 38 16,3-1 8-16,2-1 1 0,-3 1-7 0,-6 2-37 15,8-2 30-15,-4 0-2 0,2 1 12 0,-4-1-8 16,-1-1 1-16,5 2 1 0,0-1-17 0,-2 1 17 0,-6-1-6 16,5 1 11-16,-5-1 0 0,6 0-5 0,-1 1 10 15,-2 0-17-15,-1 0-2 0,1-1-8 0,2 0 21 16,-2-1 11-16,1 2-10 0,-2 2-16 0,-2-4 12 0,8 1 18 16,-3 0-17-16,-1-1-1 0,-2 2-18 0,-1 0 30 15,1-1-30-15,-2 1 51 0,1-1-20 0,-2 1 6 16,1 0-5-16,0-1 8 0,0 1 10 0,-1 0-9 15,1-2 8-15,-2 2-18 0,2 0 7 0,-2-2-5 0,2 4-1 16,-7-2 13-16,10-2-14 0,-4 1 12 0,-1 1-11 0,-5 0 11 16,8 0-9-16,-8 0 1 0,8-2 9 0,-8 2-12 15,5-1-8-15,-5 1 10 0,9 0-10 0,-9 0 13 16,5-1-3-16,-5 1 6 0,0 0-13 0,6 0 3 16,-6 0-2-16,0 0-4 0,0 0 4 0,7 0 4 0,-7 0-9 15,0 0-8-15,0 0 5 0,7-2 1 0,-7 2 9 16,0 0-4-16,0 0-1 0,0 0-9 0,0 0 3 0,7-1 9 15,-7 1 0-15,0 0 2 0,0 0-8 0,0 0-7 16,0 0 17-16,0 0-19 0,0 0-2 0,0 0 18 16,0 0-10-16,0 0-5 0,0 0 60 0,0 0-71 15,0 0 3-15,0 0 6 0,0 0 1 0,0 0-1 16,0 0 3-16,0 0-3 0,0 0 3 0,0 0-6 0,0 0-5 16,5 1 16-16,-5-1-14 0,0 0 7 0,0 0-2 15,0 0 4-15,0 0 7 0,0 0-18 0,0 0 4 16,0 0 1-16,0 0 0 0,0 0-13 0,0 0 12 0,0 0 3 15,0 0 2-15,0 0-8 0,0 0 1 0,0 0-8 16,0 0 16-16,0 0-4 0,0 0 6 0,0 0 3 16,0 0-11-16,0 0-6 0,0 0-5 0,0 0 8 0,0 0 12 15,0 0-2-15,0 0-20 0,0 0 12 0,0 0 2 16,0 0 1-16,0 0 5 0,0 0-8 0,0 0 10 16,0 0-16-16,0 0-1 0,0 0 3 0,0 0 9 0,0 0 4 15,0 0-5-15,0 0 4 0,0 0-7 0,0 0-3 16,0 0 11-16,0 0-16 0,0 0 19 0,0 0-17 15,0 0-5-15,0 0 11 0,0 0-8 0,0 0-1 16,0 0 10-16,0 0 10 0,0 0-8 0,0 0-9 0,0 0 0 16,0 0-1-16,0 0 9 0,1-6 0 0,-1 6 4 15,0 0-10-15,0 0-2 0,0 0 3 0,0 0-32 16,0 0 26-16,0 0-7 0,0 0 2 0,3-3-12 0,-3 3-4 16,0 0-5-16,0 0-8 0,0 0-8 0,0 0-8 15,0 0 2-15,0 0-25 0,0 0 3 0,0 0-28 16,0 0-19-16,0 0 7 0,0 0-7 0,0 0-12 0,0 0 4 15,0 0 0-15,0 0-6 0,0 0-19 0,0 0-331 16,0 0 162-16,0 0 110 0</inkml:trace>
  <inkml:trace contextRef="#ctx0" brushRef="#br0" timeOffset="19806.25">6465 10664 17 0,'0'0'72'16,"0"0"5"-16,0 0-24 0,0 0-5 0,0 0 16 16,0 0-21-16,0 0-7 0,0 0-8 0,0 0 12 0,0 0-13 15,0 0-8-15,0 0 0 0,0 0 17 0,0 0-16 16,0 0 13-16,0 0-6 0,0 0-13 0,0 0 20 15,0 0-2-15,-6-21 6 0,6 21-22 0,0 0-8 0,0 0 7 16,-8-8 23-16,8 8-12 0,0 0-15 0,-6-7-6 16,6 7 14-16,-5-5 11 0,5 5-34 0,-8-5 28 15,8 5-20-15,0 0 5 0,-12-7-7 0,9 5 31 16,3 2-12-16,-8-5-17 0,8 5 29 0,-10-5-8 0,10 5-15 16,-8-2 22-16,8 2-16 0,-11-4-1 0,4 1 16 15,7 3-11-15,-11-3 0 0,6 1-10 0,-6-1 17 16,0-2-12-16,1 3-4 0,2 0 9 0,-1 0 5 0,-1 1-5 15,-1-1 3-15,1 2-20 0,10 0 44 0,-19-4-37 16,8 4-16-16,2 0-18 0,-2-3 25 0,0 3 19 16,0 0-10-16,-2 0 13 0,1 0-11 0,1-1 8 0,-2-1-6 15,0-2-16-15,4 5 6 0,9-1-6 0,-15 0 23 16,15 0-38-16,-13 1 24 0,7 2-19 0,6-3 4 16,-14 1 30-16,2 2-9 0,2-2 8 0,-2 2-9 0,-1-2 8 15,0 1 2-15,1 0 9 0,-1 2-30 0,1 0 24 16,0-2 11-16,-1 1-33 0,-2 1 33 0,2 1-7 15,1 0-20-15,-1 0-11 0,0 1 16 0,0-1-4 0,0 0 10 16,2 1-13-16,-1-1 8 0,2-1 2 0,1 1 0 16,-1 0-4-16,1 2-7 0,0 1 8 0,-1-6 5 15,1 3-18-15,1 0 25 0,-1 1-24 0,3-1 14 0,-1-2-11 16,2 0 5-16,0 1-9 0,5-4 2 0,-9 7 6 16,3-2-5-16,1 0 16 0,0 2-2 0,-2-2-31 15,-2 1 19-15,0 1 1 0,4 0-2 0,-2-2-4 16,-2 2 9-16,4-1-2 0,-1-2 3 0,3 2-16 0,-4 0 20 15,0 0 1-15,3 0-15 0,-4 2 6 0,3-1 13 16,-2 0-7-16,-1 0-9 0,4 0 11 0,-2 2-11 16,0 0-6-16,1-5-1 0,-1 4 8 0,1 1 2 0,1-1-21 15,0-1 14-15,-1 2 12 0,0-2-26 0,2 3 24 16,1 0-13-16,-3-2 9 0,3 0-40 0,1-2 48 16,0 1-20-16,0-1 13 0,-4 5-6 0,4-4 9 15,0 1 6-15,1-1-11 0,-1-2 13 0,-1 1-12 0,2 4-19 16,-1 0 20-16,1-2-4 0,-1 1-23 0,1-2 15 15,-3 4 6-15,2 2-5 0,1-1 20 0,0 0-19 16,-3 1 7-16,2-1-13 0,-1 0 7 0,1 0 14 0,-1 0-10 16,1-2 12-16,-2 2-13 0,3 0 10 0,-1 0 4 15,1-2-13-15,0-1-2 0,1-1 3 0,-1 1-13 16,3 1 17-16,0 2 2 0,-2-2-11 0,2-3 14 0,0 3-2 16,0-3-5-16,-1 3 15 0,2 0-19 0,-2-3 1 15,1 3 11-15,1-3-17 0,4 2 21 0,-5 1-1 16,1-3-11-16,-1 3 1 0,2-2-8 0,-1-1 10 0,1 1 2 15,-1-1-1-15,2 0 3 0,-1-1-3 0,-5-6-3 16,6 14-3-16,-1-10 0 0,0 5 6 0,1-1 4 0,-2 0-2 16,1 0-5-16,0-2 1 0,-1 1-13 0,5-3 9 15,-4 1-24-15,-5-5 25 0,9 9-10 0,-6-4 8 16,-3-5 1-16,10 10-3 0,-3-5-6 0,1 1 12 16,1 2-1-16,-4-3-3 0,4-1-2 0,0 2-13 0,-3 2 7 15,0-3 6-15,2-1-1 0,-1 3 4 0,-7-7-10 16,11 7 4-16,-4-4 9 0,0 4-16 0,1-2 14 15,-2-3-4-15,-6-2 9 0,12 7-11 0,-7-3 10 16,-1 0-8-16,-4-4 5 0,7 4-11 0,-3 0 1 0,-4-4 2 16,8 4 8-16,-8-4-11 0,10 5 10 0,-6-5 2 15,0 4 9-15,-4-4-12 0,10 3 6 0,-10-3-14 16,12 2 1-16,-7 1 5 0,-5-3-5 0,7 5 16 0,-1-5-8 16,-6 0-3-16,10 5-9 0,-4-3 7 0,-2 0 6 15,2 1-9-15,-6-3-6 0,9 4 20 0,-9-4-7 16,13 4-3-16,-6-3-1 0,-7-1-1 0,9 3 12 0,-2-1-6 15,-7-2-3-15,13 1 4 0,-7-1-10 0,-6 0 13 16,14 2 2-16,-14-2-11 0,13 0 2 0,-6 0 1 0,-7 0 1 16,16 0 3-16,-9 0-7 0,2 0 6 15,-9 0-7-15,15 0 3 0,-6 0 5 0,5-2 2 0,-4 2-14 16,-3 2 12-16,4-2-9 0,-4 0 6 0,-7 0 10 16,15-3-11-16,-7 3 13 0,0-1-12 0,3 0-1 0,0-1 9 15,2-1-3-15,-2 0-4 0,1 2 4 0,-1-5-2 16,-2 6 6-16,4-2-7 0,-3-2 7 0,-1 1-4 15,1 1-4-15,-1-4 8 0,2 2 4 0,-1 2-14 16,-4-1 2-16,2 3 7 0,-2-3-4 0,-6 3 3 0,15-7-1 16,-8 4-10-16,-1 2 6 0,2-2 1 0,-8 3-2 15,11-4 2-15,1 0-4 0,-2-2 9 0,-10 6-9 0,16-8 6 16,-5 4 5-16,-2 0-9 0,-2-1-2 0,-7 5 9 16,18-11 1-16,-10 4-14 0,1 2 13 0,0 0 4 15,-3-1-9-15,2 0-2 0,0-1-3 0,1 2 2 16,-9 5 14-16,10-7-3 0,-5 2 0 0,-5 5-1 15,9-5 2-15,0-4-8 0,-4 4-7 0,3-1 7 0,-2 0-9 16,3 0 16-16,-9 6-5 0,13-11-16 0,-7 4 8 0,-1 2-3 16,3-2 0-16,-3 1 9 0,3-1 3 15,0 0-5-15,0-1 8 0,0 1-9 0,0 0-1 0,-3 0-6 16,0-1 3-16,3 2 11 0,-3-2-1 0,0 1 14 16,-5 7-24-16,8-13 4 0,-2 7 7 0,-6 6-28 0,5-10 21 15,-5 10 14-15,4-10-1 0,-4 10-9 0,4-10-2 16,-4 10 4-16,3-8-3 0,-3 8 12 0,2-11-3 15,-2 11-2-15,4-10-15 0,-4 10 6 0,2-10-4 16,-2 10 11-16,2-9-4 0,-2 9-4 0,5-11 8 0,-5 11-7 16,2-11-2-16,-2 11 20 0,3-10-9 0,-2 4-7 15,-1 6 4-15,0-11-2 0,2 5-3 0,-2 6 15 0,2-11-33 16,-1 5 5-16,-1 6 1 0,2-12 9 0,-2 12 8 16,0 0-2-16,2-17 2 0,-1 11-10 0,-1 0 2 15,0 6 2-15,0 0 20 0,3-18-17 0,-3 18-3 16,-2-12 3-16,4 6-14 0,-2 6 18 0,0 0-5 0,-3-18 3 15,3 18-25-15,0-15 37 0,0 9-16 0,0 6 7 16,0 0-17-16,-2-18-2 0,2 18 59 0,-1-11-66 0,1 11 29 16,0-11-33-16,0 11 28 0,-3-11-2 0,3 11 3 15,-2-13-7-15,2 13 5 0,0 0-13 0,0-16-2 16,0 16 9-16,-3-17 18 0,0 10-8 0,3 7-14 16,-2-14-11-16,2 14 29 0,-7-11-6 0,7 11-1 15,-2-10-19-15,2 10 24 0,-4-10 10 0,4 10-26 0,-4-12 21 16,4 12-17-16,-3-9-14 0,3 9-3 0,-4-8 14 0,4 8 11 15,-5-14-5-15,-1 9-4 0,6 5 9 16,-2-11-15-16,2 11 22 0,-4-10-17 0,4 10-6 0,-4-8 0 16,4 8-5-16,-3-10 2 0,3 10 7 0,0 0 17 15,-6-14 4-15,6 14-7 0,-4-7-13 0,4 7 4 16,-1-11 26-16,1 11-13 0,0 0-3 0,-6-11-13 0,6 11 0 16,-2-12-5-16,2 12 12 0,-4-9-16 0,4 9 7 15,-4-11-11-15,4 11 6 0,-3-9 15 0,3 9-17 16,0 0 28-16,-3-13-29 0,3 13 3 0,-4-9 4 0,-1 1 10 15,5 8-5-15,-7-9 0 0,7 9 3 0,-8-9-34 16,8 9 33-16,-4-8-32 0,4 8 10 0,-7-9 19 16,7 9 14-16,-5-6-7 0,5 6-27 0,-6-9-2 15,6 9-12-15,-6-6 14 0,2 2 31 0,4 4 2 0,0 0-1 16,-10-10-40-16,3 6 38 0,7 4-14 0,-6-9-27 16,1 7 2-16,5 2 8 0,-10-6 31 0,2 1-33 0,-2-1 37 15,1 1-41-15,0 0 9 0,-4 2 31 0,1 0 5 16,-2 0-16-16,2 1-35 0,-5-3 10 0,0 5 11 0,0-1 7 15,-1 1-35-15,-3 0-1 0,0-1-13 16,-1 3-6-16,-1-2-28 0,-2 3-25 0,4 2-19 0,1-3-28 16,0 0-2-16,1 3-27 0,2 4 0 0,2 1-19 15,-4 13-505-15,4-12 236 0,7-3 158 0</inkml:trace>
  <inkml:trace contextRef="#ctx0" brushRef="#br0" timeOffset="22703.76">8299 10971 33 0,'0'0'77'0,"0"0"-3"0,0 0-16 0,7-6-15 15,-7 6 8-15,0 0-13 0,0 0 3 0,0 0-7 16,0 0-11-16,0 0 7 0,0-12-11 0,0 12 13 0,0 0 3 16,0 0-2-16,0 0-16 0,0 0 21 0,0 0-11 15,0 0-15-15,0 0 5 0,0 0 1 0,-8-14 4 0,8 14 12 16,0 0-20-16,-3-6 17 0,3 6-24 0,0 0 3 15,-4-5 16-15,4 5-18 0,-5-6 11 0,5 6-18 16,0 0 2-16,0 0 10 0,-9-11-13 0,9 11 25 16,-2-5-8-16,2 5-12 0,0 0 2 0,0 0-9 15,-7-9 28-15,7 9-29 0,-6-3 14 0,6 3-5 0,-6-5 23 16,6 5-2-16,-6-4-20 0,6 4-1 0,-5-5 23 16,5 5-2-16,-6-3-17 0,6 3 5 0,-7-5-2 15,7 5-2-15,-7-5-6 0,7 5 0 0,-7-4-10 0,7 4 18 16,-9-5 20-16,9 5-33 0,-6-7 11 0,6 7-11 15,-5-3 12-15,5 3 14 0,-7-4-28 0,7 4 34 0,-9-5-12 16,9 5-28-16,-6-4 7 0,2 4 16 0,4 0-10 16,-10-7 13-16,3 5 0 0,7 2-45 0,-9-4 37 15,9 4-4-15,-11-1 26 0,11 1-37 0,-9-4 13 16,3 4 4-16,6 0-10 0,-19-6 2 0,9 6 5 0,1-1 21 16,-3-2-17-16,-1-1-16 0,-3 1 16 0,7 2-14 15,-1 2 16-15,-3 1-17 0,-2-2-1 0,1-3 26 0,1 4-17 16,-1-3 17-16,2 3-43 0,2 0 38 15,-2-1-26-15,12 0 21 0,-18 0-23 0,8 0 35 16,0 0-29-16,2 0 26 0,8 0-13 0,-15 2 9 0,8-1-23 16,7-1-25-16,-12-1 14 0,3 2 27 0,-1 0-1 0,-3 0-18 15,4 1 14-15,0 1-7 0,0 1 21 16,-4-2-39-16,3 3 26 0,0-2-15 0,-2 2 23 0,3 0-3 16,-1 0 14-16,0 0-13 0,1 2-29 0,0-2 26 15,-1 2 3-15,0-2 6 0,1 3-32 0,0-2 33 0,2 0-16 16,-4 0-75-16,4 2 44 0,0 0 44 0,1-1-15 15,-1 2 14-15,-1-3-29 0,3 5-6 0,-5-4 6 16,4 3 5-16,-1-1 51 0,1 1-29 0,0 0 18 0,2 1-1 16,-1-2-5-16,-1 3 7 0,0-3-10 0,0 4 8 15,2-4-13-15,-3 3-16 0,1 0 32 0,2-3-39 16,-1 0 8-16,-4 2 9 0,3 0-15 0,-1-1 27 0,2 1-4 16,-2 0-5-16,3-1 11 0,-1 0-10 0,1-1 6 15,-1 1-2-15,0 0-13 0,2 0 15 0,-1-2-19 0,4 0-3 16,-4 2 14-16,-1 0 3 0,3-2-1 0,-1 3-16 15,2-2 4-15,1-1 1 0,0 0 4 0,-2-1-2 16,2-7-6-16,-2 15-4 0,2-3 24 0,0-3-6 16,0-1-11-16,0-8 7 0,0 14 0 0,4-2 3 0,-4-3-16 15,0 1 14-15,0-10-10 0,2 20-4 0,0-7 21 16,0-2-19-16,1-1 15 0,3 1-20 0,-2 1 10 16,0-1-13-16,1-2 10 0,-1 1-2 0,0 0-4 15,0 0 16-15,-1-1-19 0,4 1 9 0,-3 1-10 0,2-2 14 16,-2 2-7-16,1-2 0 0,1 1-3 0,1 0 10 15,-1 1-3-15,-1-3-13 0,3 1 13 0,-2 0-9 16,2-2 13-16,-2 4 4 0,3-3-20 0,1 0 18 0,-3 1-16 16,3-2 12-16,0 0-1 0,0 0-5 0,2 1 10 15,-1-1-4-15,1-1-13 0,-2 0 3 0,3 2-2 16,0-1 16-16,1-2-10 0,-1 2 5 0,-3 0 6 0,4-2 6 16,-3 2-25-16,1-2 20 0,-3 0-22 0,2 2 3 15,0-2 3-15,0-1 9 0,0 1 5 0,0-1-18 0,-1 0 14 16,3 1 6-16,-3-1-8 0,0-1-11 15,4-1 6-15,-1 1-5 0,-4 1 7 0,2-4 9 0,3 3-3 16,0 0 2-16,-2-1-6 0,3 0 5 0,-2 1-4 16,-1-2 2-16,1 0-8 0,-2 1 1 0,3 1-2 15,-1-3 12-15,1 0-6 0,-3 0 8 0,0 1 12 0,0 1-29 16,-2-2 8-16,0 0 16 0,-2 0-16 0,-7 0 3 16,12-2 3-16,-12 2-11 0,16-1 18 0,-4-2-11 15,0 1-1-15,2 1 5 0,-2-2-9 0,2 1 20 0,-2 0-4 16,0 0-4-16,1-3-17 0,-1 3 7 0,2 0 14 15,-3-2 0-15,0 1-21 0,-1 2 11 0,0-3-8 0,-1 2 8 16,3-2-3-16,-1 0 12 0,-2 0-3 0,2 0 2 16,-1 0 0-16,0-1 10 0,0 1 1 0,-2 0-1 0,1 0-1 15,0-1-15-15,0 0 12 0,0 1 1 16,-3-3 5-16,3 2 5 0,1 0-15 0,-5-3 0 0,5 1-2 16,-3 1 11-16,1 0 4 0,-2-1-12 0,1 0 7 15,0 1-8-15,-1-3 7 0,0 1-5 0,1 2 4 16,0 0-3-16,-1-3-5 0,0 1-1 0,-2 2 8 15,-1 0-13-15,3-3-3 0,-2 0 9 0,2 3 0 0,-2-4-12 16,1 1 13-16,1 2 1 0,-2-3-12 0,1 0 14 16,2 1-4-16,-3 0 3 0,1 0 2 0,-1 0 3 0,-4 9-10 15,9-15 2-15,-7 6 8 0,3-1-6 0,0-2 7 16,-1 3-4-16,0-2-2 0,-1 1-3 0,-3-3 0 16,2 3-7-16,-2-2 1 0,2 0 0 0,-1-1-10 15,-1 3 16-15,0-2 6 0,3 0-6 0,-3 0 3 16,2 0-4-16,-2 2 1 0,0-1-3 0,1 1-1 0,-1 1-4 15,0 1-12-15,0 8 16 0,-1-19-11 0,1 9 18 0,-2 1-18 16,-1-1 25-16,3-3-6 0,0 5-7 0,-1-1 4 16,1 9-22-16,-2-19 21 0,-3 8-32 0,5 2 14 15,-4-2-1-15,4 1 13 0,-2-1 8 0,0 2-24 16,-2-1-10-16,0 1 10 0,0 0 31 0,4 1 8 0,-2-1-6 16,2 9-13-16,-3-12 5 0,1 7-31 0,2 5 20 15,-2-14 20-15,-1 8-34 0,2-6 16 0,-3 6 9 0,2-2 2 16,-1-2 1-16,-2 2-17 0,5 0 14 0,-4 1-4 15,3-3-29-15,-3 1 10 0,2 3-11 0,-2-4 27 16,4 10 14-16,-5-14-27 0,5 14 9 0,-6-12 12 16,6 7 13-16,0 5-15 0,-6-12-13 0,2 4 11 0,4 8-8 15,-7-12-25-15,7 12 4 0,-6-14-4 0,2 9-5 16,4 5 49-16,-6-8-30 0,6 8 12 0,-7-9 5 16,7 9 6-16,-9-7-16 0,9 7 6 0,-10-11-14 15,3 7 5-15,-2-1-2 0,0 0 2 0,-1 1-6 0,2-1 15 16,-3 0 3-16,-3-1 0 0,3 1-19 0,-2 1 7 15,-3 1 4-15,1-3 3 0,-3-2 8 0,1 0-2 0,-2 4-1 16,-13-1-5-16,-3-2-11 0,0-3 36 0,-1 3-48 16,-4 2-11-16,2 0-9 0,-3 4-6 0,5-2-31 15,4 3-24-15,-1 5-32 0,8 2-19 0,4 0-28 16,6 0-20-16,-8 8-23 0,-1 4-579 0,7 1 267 0,3-6 178 16</inkml:trace>
  <inkml:trace contextRef="#ctx0" brushRef="#br0" timeOffset="25055.36">10279 10772 54 0,'0'0'58'0,"-6"-8"18"16,6 8-14-16,0 0-1 0,-9-8-4 0,9 8-3 15,0 0-9-15,-6-9 0 0,6 9 8 0,0 0-20 0,-9-12 15 16,9 12-6-16,-8-8-4 0,8 8 5 0,-11-12-3 15,4 5 5-15,3 2 15 0,4 5-35 0,-14-11 21 0,4 6 6 16,2 0-7-16,-3-1 4 0,2 1-7 0,0 0-3 16,-4 0-3-16,5-1-5 0,1 0 1 0,-3 1-7 15,3 1-24-15,-2 2 35 0,9 2-6 0,-11-6-5 16,2 0 4-16,5 4-4 0,-7-5-10 0,2 4 16 0,2 0-12 16,7 3-21-16,-14-1 11 0,2-2-2 0,0 1 19 15,2-2-21-15,-1 5 9 0,-1-2 14 0,-1-1-4 0,-1 2-10 16,3 0-3-16,-2 0-3 0,-1 2 8 0,-1 1-9 15,2-3-11-15,3 0 26 0,-4 2-2 0,3-1-5 16,-2 2-9-16,2 1 14 0,-2-4-8 0,1 3-6 16,1 0-13-16,2 0 12 0,-5 2-6 0,5-1 12 0,-4 1-11 15,2-2 25-15,1 2-13 0,0 0-7 0,-2 0-10 16,1 1 30-16,-1-1-10 0,3 1 4 0,-4 1-1 16,-1-1 14-16,1 1-23 0,2 1 8 0,-2 1 3 15,-1 0-10-15,2 1 8 0,-1 0-3 0,-1-1-2 0,1 3 15 16,1-2-22-16,-13 11-10 0,13-9 6 15,3-2-1-15,-2 0 9 0,-1 2-9 0,1 0 15 0,0-2-16 16,2 2 15-16,-2 0 1 0,2 1-18 0,-3-1 11 16,6-2-27-16,-3 3 32 0,1 2-10 0,-2-4-11 15,0 3 6-15,1 0 0 0,5-2-2 0,-3 3 19 16,1-1-5-16,2 0-13 0,-1 0 1 0,-1 0 6 0,3-1 1 16,0 2-5-16,1-3 15 0,-2 4-15 0,2-4-5 15,-1 2 8-15,1-2 5 0,-2 2-2 0,4-2-14 0,-2 1 17 16,2 3 2-16,2-4-4 0,-4 0 7 15,-1 0-13-15,3 2-4 0,0-1 9 0,-2-1 1 0,2 3 0 16,-1-5-3-16,1 3-5 0,0 0 14 0,1-1-5 16,-1 0-4-16,2 0 3 0,1 2 4 0,-1-1-5 0,-2-1 8 15,0 1-12-15,4 1-1 0,-4-2-2 0,2-1-4 16,1 1 12-16,-3 0-2 0,4-1-3 0,-4 0 8 16,0 1-13-16,2 0 9 0,0 0-7 0,1-1-7 15,-1-1-8-15,-1-1 23 0,5 1-13 0,-1 0 11 0,-1-1-12 16,2 2 12-16,1-3 3 0,1-1-19 0,-3 1 23 15,5 2-10-15,-2-1-4 0,0 0-2 0,1-1 6 0,-1-1 5 16,1 0-3-16,3 1 7 0,-1-1 0 0,1 0-5 16,-1 0-14-16,1-1 15 0,-2-1 7 0,3 0-6 15,-4 2-8-15,5-2-14 0,-5-1 16 0,1 1 6 16,0 0-2-16,-1-1-14 0,5 2-4 0,-3-4 15 0,0 3-4 16,5-1 0-16,-3-1 3 0,1 1 4 0,-1-1-15 15,1-1 24-15,1 1-4 0,-4 0-5 0,4-2 10 0,-1 0-24 16,0 2 17-16,1-2 0 0,-1 2-8 0,-2-1 11 15,-4-1-16-15,4 1 7 0,-1-2 1 0,0 1 9 16,-1 0-12-16,-2-1-3 0,-1 2 6 0,-7-2-5 16,20-3 11-16,-5 2 5 0,-3 1-2 0,-1 0-15 0,3-3 5 15,-1 1 4-15,-1-1-1 0,-1 1 3 0,0-1-4 16,-2 2 14-16,-9 1-8 0,20-7-8 0,-8 4 20 16,-1 1-12-16,-2-1-3 0,3 1 9 0,0-1 3 15,-3-1 10-15,1-1-19 0,-10 5-17 0,12-4 8 0,1-2 2 16,-5 1 7-16,1 3 0 0,-2-2-11 0,4-3 5 15,-2 3 0-15,-2-1-6 0,4-1 15 0,-2-1-10 0,-4 4-5 16,4-3 9-16,0 2 7 0,0-4-17 16,-2 4 2-16,1-2 10 0,2-2 5 0,-2 2-5 0,-3 2-6 15,2-3 1-15,0 1 2 0,1-3-2 0,-1 3 12 16,0 0-15-16,0 1 9 0,-7 5-3 0,9-10-4 0,-4 1 7 16,3 1-7-16,-3 3 5 0,-5 5 8 0,11-12 6 15,-5 3-4-15,-2 4-15 0,-4 5-8 0,10-15 12 0,-5 6 1 16,-1 4 19-16,1-4-16 0,-1 1-8 15,0 0 8-15,0-2 1 0,0 1-10 0,0-3 7 0,-1 5-8 16,1-4 7-16,0 2-7 0,0-3 1 0,-1 0 1 16,1 3-3-16,1 0 1 0,-5 0 7 0,6 0-1 0,-3 2-2 15,-1-1-12-15,0 2 5 0,-2 6 1 0,5-10 2 16,-1-1 2-16,-2 5-2 0,0-2 2 0,-2 8 7 16,5-12-5-16,-4 7 5 0,-1 5 3 0,2-12-15 15,0 2 13-15,0 0 0 0,0 4-3 0,-4-3-1 0,4-2-14 16,-2 0 20-16,1 1-11 0,-1 3-11 0,0-1 7 15,0 8 13-15,-1-19 6 0,2 9-19 0,-2 1 8 0,1 1-19 16,0 8-1-16,-4-18 9 0,4 10 7 0,0-1-15 16,0 9 5-16,-2-12 21 0,2 12-21 0,0-10 13 15,0 10 3-15,0-11 18 0,-1 5-21 0,1 6-12 16,-1-12 0-16,1 12 8 0,-1-14-10 0,0 9 4 0,1 5 23 16,-3-13 0-16,3 13-22 0,-1-12 3 0,-1 4-24 15,2 8 36-15,-2-14-2 0,2 3 20 0,-2 2-23 16,2 1-13-16,-2-1 8 0,2 9-19 0,-2-12 21 15,-1 1 5-15,1 0-10 0,2 11 3 0,-2-18-1 0,2 7 14 16,0 11-7-16,-4-15-16 0,4 15-5 0,-2-13 6 16,2 13 27-16,-3-11 3 0,3 11-24 0,-3-10-2 0,3 10 9 15,0 0-7-15,0-13-14 0,0 13 29 0,-2-9-4 16,2 9-8-16,0 0-1 0,0-14 6 0,0 14 4 16,0 0-21-16,-2-14-9 0,2 14 15 0,0 0-9 15,-2-15 4-15,2 15 11 0,-1-9 9 0,1 9 23 0,-2-10-40 16,2 10 3-16,0 0 14 0,-4-12-17 0,4 12 12 15,0 0-12-15,-2-13-6 0,2 13 25 0,0 0-9 0,-3-13-7 16,3 13 9-16,-4-8 0 0,4 8-3 0,-6-10-4 16,6 10 1-16,-4-10 68 0,4 10-68 0,0 0-25 15,-8-17 13-15,6 12-5 0,2 5 5 0,-3-12-19 16,3 12 41-16,-4-7-23 0,4 7 17 0,0 0-2 0,-7-13 10 16,7 13-21-16,-9-13 6 0,5 10 18 0,4 3-21 15,-12-12 16-15,8 7-19 0,-3-3-5 0,1 1 5 0,6 7 14 16,-13-11-3-16,6 5-26 0,-3 0-13 15,3 1 7-15,1 0 21 0,-2 0-28 0,-2 0-3 0,10 5-14 16,-13-4-31-16,8 3-29 0,5 1-12 0,0 0-12 16,-23 1-30-16,23-1-8 0,-20 4-25 0,8 3 2 0,7-6-526 15,5-1 242-15,-15 16 160 0</inkml:trace>
  <inkml:trace contextRef="#ctx0" brushRef="#br0" timeOffset="29803.46">11884 10698 21 0,'0'0'57'0,"0"0"-16"0,0 0 7 0,0 0-2 16,0 0-2-16,11-6-8 0,-11 6-7 0,0 0 12 0,0 0 1 15,0 0-18-15,0 0 24 0,0 0-55 0,0 0 46 16,3-11-7-16,-3 11 16 0,0 0-16 0,0 0 0 16,0 0-5-16,0 0-9 0,0 0-9 0,0 0 20 0,0 0-9 15,0 0-11-15,-7-21-5 0,7 21 3 0,0 0 0 16,0 0-7-16,-11-12 28 0,11 12-7 0,0 0-17 15,-11-8-2-15,11 8 5 0,0 0-2 0,-9-5 18 16,9 5-16-16,-5-7 13 0,5 7-1 0,0 0-31 0,-12-6 18 16,5-2 13-16,7 8-22 0,-12-5 25 0,12 5-24 15,0 0 12-15,-16-5-10 0,16 5 8 0,0 0 1 16,-13-5 17-16,9 3-11 0,-1-1 3 0,5 3-19 0,0 0 13 16,-17-2-11-16,17 2 29 0,-11-3-38 0,11 3 36 15,-13-1-40-15,13 1 40 0,0 0-35 0,-19-1 6 0,14-6 9 16,-4 7 12-16,9 0-1 0,-12-2-19 0,12 2 5 15,-10 2 6-15,10-2-25 0,-14 0 28 0,14 0-7 16,-10-4-4-16,10 4-3 0,-14 2 29 0,7-2-1 16,7 0 20-16,-14 0-47 0,1-3 17 0,1 0-18 0,0 6-19 15,3-2 33-15,-4 0 21 0,3-1-38 0,3 0 42 16,-6 3-39-16,1-1-4 0,3-2 23 0,2 3-5 16,-2-3-17-16,-1 2 32 0,0-1 1 0,3-1-28 15,7 0 8-15,-14 0-5 0,5 6-5 0,0-6 25 0,9 0-29 16,-14 7 27-16,6-4-27 0,-2-1 5 0,5 1 6 15,-3-1 19-15,-1 4-28 0,-1-4 29 0,1 3-25 0,-1 4 11 16,0-5 2-16,-1 3 13 0,0-1 0 0,0 1-10 16,-1 0-4-16,2 1-7 0,-2 1-3 0,2-1 20 15,-1 1-23-15,0-2 21 0,1 5 4 0,0-3-14 16,0 0-3-16,2-1 4 0,-1 3 5 0,0-1 16 0,3-2-7 16,-2 1-17-16,3-2-16 0,-3 3 12 0,3-1 6 15,-1 0 10-15,2-1-15 0,-1 2 3 0,1-1-11 16,0-1 7-16,-1 1-3 0,2-1 2 0,0 2 2 0,-1 0 19 15,2-4-31-15,0 4 11 0,-2 0 12 0,0 0-22 16,2-1 1-16,-2 4 20 0,0-4-13 0,3 4 2 16,-1-3 3-16,0 1-18 0,-1 1 11 0,2-2-12 0,-2 1 5 15,2-1 17-15,1 2-9 0,-1 0 6 0,-2 0 4 16,1 0-24-16,-1 1 21 0,1-1 11 0,-1 0-5 16,2-1-27-16,0-2 24 0,-1 1-3 0,0 1-16 15,2 2 16-15,0-2-20 0,-3 0 27 0,1 1-1 0,2-2-5 16,2 3-15-16,-4-3 6 0,0 2 3 0,2-1 7 15,-3 0-2-15,3 0-3 0,0-11-13 0,-2 17-2 0,2-17 28 16,2 13-13-16,-2-5 3 0,1 3 7 0,0 1-8 16,0 0-3-16,1 0-2 0,-2-2-3 0,0-10 12 15,5 21-3-15,-3-9-17 0,1-1 19 0,1-1-7 16,-2 0-14-16,1-1 9 0,1 1-1 0,-1 1 3 0,1-3 5 16,0 2-12-16,-1-2 13 0,2 3-1 0,-1-2 8 15,1 2-10-15,0-7 4 0,0 3-14 0,-1 3 2 16,2 0-13-16,-1-3 13 0,0 1 14 0,0-1-24 15,1 0 23-15,0-2-16 0,2 5 18 0,-3-3-13 0,0 3-4 16,3-1 13-16,-2-2-13 0,3 0 12 0,-4 1 5 16,3 0-7-16,-4 0 6 0,7 0-18 0,-3-3-1 15,-2 2 8-15,-3-2 10 0,6 1-4 0,-2 0 4 0,1 3-10 16,0-2 10-16,-3-1 1 0,5 0-14 0,-2 0 4 16,2-1 17-16,-2 2-19 0,2 0 14 0,-3-1-19 15,2 1-2-15,2-3 16 0,-1 1-8 0,-2 2 22 0,4-1-11 16,-3 1 3-16,2-2 1 0,0 2-13 0,-1-3 8 15,-2 2 2-15,3-2 3 0,-4 0-6 0,2-2-18 16,1 3 4-16,-1-2 13 0,-1 1-6 0,2 0 1 0,-4-1 1 16,3-1-13-16,-4 0 15 0,8 3 11 0,-5-4-24 15,-1 1 7-15,-7-2 12 0,12 3-2 0,-5-2-1 16,4 1 2-16,-2 1 0 0,-1-3-8 0,-8 0-4 0,16 3-1 16,-11-1 1-16,-5-2-2 0,23 1 0 0,-15-1 3 15,-8 0 15-15,16 1-3 0,-16-1-17 0,22-1 12 0,-11 1-1 16,-1 1 8-16,-10-1-12 0,17-1 9 15,-17 1-4-15,17 1-19 0,-3-5 4 0,-5 4 13 0,-9 0 1 16,23-3 4-16,-15 3-8 0,1-1-5 0,0 1 7 16,-9 0 2-16,15 0-11 0,-9-2 10 0,-6 2 3 0,16-1-12 15,-9 1 1-15,5-3 12 0,-3 4-11 16,-9-1-8-16,14-3 9 0,-8 1-2 0,-6 2 6 0,13 0 3 16,-13 0-5-16,11-1-13 0,-11 1 20 0,11-2-7 15,-4-1 0-15,-7 3-4 0,13-2 11 0,-7 0 0 0,-6 2-3 16,12-2 1-16,-12 2 2 0,12-3-10 0,-6 1-4 15,-6 2 7-15,10-4-7 0,0 0 9 0,-2 1-1 16,-2 1-11-16,1 0 14 0,-7 2 5 0,10-3-1 0,-10 3 4 16,10-5-19-16,-4 2 2 0,1-4 14 0,2 3 3 15,-3 2 1-15,0-2-5 0,-6 4-7 0,11-4 17 16,-6 0-9-16,0 0 0 0,-5 4 3 0,9-6-4 0,0 0 1 16,-1 0-2-16,-1 0-2 0,-1 2 0 0,1-3 0 15,0 4 6-15,-4-1 3 0,3 0-13 0,-6 4 11 0,7-6-6 16,-3 3-7-16,-4 3 14 0,8-7-4 15,-6 2-8-15,-2 5 13 0,8-8-7 0,-3 4 5 16,1-5-2-16,-6 9 0 0,7-11 0 0,-2 5-5 0,-5 6-11 16,8-8 17-16,-2 1-13 0,-6 7 2 0,8-13 3 0,-6 8-3 15,5-3 14-15,-4 0-17 0,-3 8 5 0,7-9 9 16,-7 9-14-16,5-9 18 0,1 0-1 0,-3 2 6 16,-3 7-6-16,5-12-14 0,-5 12 2 0,4-10 7 15,1 0-8-15,-1 3 11 0,-2-2-9 0,-2 9 15 0,5-13-1 16,-5 13-9-16,4-12 6 0,-4 12 1 0,7-14-13 15,-5 7-1-15,0 0 8 0,-2 7-11 0,8-15 9 16,-5 8-4-16,-3 7-12 0,4-13 10 0,-4 13-4 0,4-10 5 16,-4 10-2-16,2-11 4 0,-2 11-4 0,4-9 6 15,-4 9 0-15,3-10-4 0,-3 10 4 0,2-11 0 16,-2 11-9-16,3-11 15 0,-3 11-5 0,2-13 15 0,-2 13-17 16,4-8 10-16,-4 8-19 0,2-13 18 0,-2 13-6 15,2-12 0-15,-2 6-7 0,0 6-7 0,0 0 23 0,2-18-23 16,-3 12 17-16,1 6-1 0,1-13-18 15,-1 7 23-15,0 6-27 0,0 0 32 0,2-19-21 0,-2 19 13 16,0-14-21-16,-2 8 17 0,2 6 9 0,0-12-13 16,-1 5 10-16,1 7-9 0,-1-13-11 0,-1 7-2 0,2 6-5 15,0-13-7-15,0 6 29 0,0 7-16 0,0 0 10 16,-1-21 16-16,1 14-25 0,0 7 15 0,0-12-1 16,0 12-7-16,-1-11-16 0,1 11 0 0,-2-10 37 15,2 10-8-15,0 0 8 0,-2-16-13 0,2 11-7 0,0 5 4 16,0 0-36-16,-2-15 41 0,2 15-25 0,-4-10-3 15,4 5 31-15,0 5 0 0,-3-11-40 0,3 11 39 0,-2-10-29 16,2 10 2-16,-3-8-1 0,3 8 31 0,-4-9 3 16,4 9-27-16,0 0 12 0,-2-14 5 0,2 14-6 15,-2-8-4-15,2 8-18 0,0 0 25 0,-2-13 4 16,2 13 4-16,0 0-13 0,-2-13-12 0,2 13 33 0,0 0-18 16,-1-12 11-16,1 12-17 0,0 0-2 0,-5-9-14 15,5 9 31-15,0 0-25 0,-1-13 8 0,1 13-2 16,0 0 22-16,0-13-4 0,0 13 1 0,-3-6-20 15,3 6 4-15,0 0 0 0,-3-11 20 0,3 11-10 0,0 0-11 16,-4-10-20-16,4 10 36 0,0 0-17 0,-4-8 8 16,4 8-17-16,0 0-2 0,0 0 6 0,-5-12 22 0,5 12-12 15,0 0-12-15,-4-8 9 0,4 8 1 0,0 0 16 16,-9-10-27-16,9 10-1 0,0 0 6 0,-8-8 2 16,8 8 8-16,-6-8-25 0,1 0 32 0,5 8-14 15,-12-9 17-15,12 9-11 0,-10-5 12 0,10 5 0 0,-9-5-14 16,2-2 5-16,7 7 12 0,-15-9-35 0,10 4 15 15,5 5 4-15,-13-4 4 0,13 4 0 0,-7-7-6 16,7 7 13-16,-8-5-3 0,8 5-10 0,-11-7 0 16,11 7 6-16,-9-4-12 0,9 4 9 0,-9-7-11 0,9 7 7 15,-12-5 2-15,3 0 0 0,0-1 10 0,9 6-4 16,-17-9-17-16,10 5 19 0,-1-1-10 0,1-3 8 0,-2 2-16 16,0-2 12-16,0 0-10 0,-2 1 12 0,1 2-7 15,-1-4-1-15,-2 4 0 0,0-4-18 0,-12-3 32 0,7 3-25 16,4-2 1-16,1 5-8 0,0 0 5 15,-1 1-28-15,-2 0-8 0,2 2-13 0,0-1-12 0,-2 1-27 16,-1 2-33-16,1 0-3 0,-2 3-28 0,-1 2-14 16,1 2-18-16,-6 9-15 0,-3 9-469 0,2-12 229 15,-1 1 152-15</inkml:trace>
  <inkml:trace contextRef="#ctx0" brushRef="#br0" timeOffset="36554.68">13737 10864 1 0,'0'0'57'0,"0"0"3"0,-1-13-13 0,1 13-1 16,0 0-9-16,0 0 0 0,0 0-10 0,0 0 16 16,-3-12-5-16,3 12-22 0,0 0 10 0,0 0 9 15,0 0-3-15,-4-13-1 0,4 13 12 0,0 0 29 0,0 0-55 16,-1-10 1-16,1 10 5 0,0 0-14 0,0 0 18 16,0 0-24-16,-7-16 15 0,7 16-6 0,-7-7-7 0,7 7 5 15,-2-7 76-15,2 7-74 0,0 0-2 0,-8-14-6 16,8 14-5-16,-7-8 18 0,3-1 11 0,4 9-26 15,-11-11 7-15,6 2-6 0,5 9 1 0,-10-14 9 16,10 14-18-16,-10-11 28 0,6 9 1 0,4 2-8 0,0 0-13 16,-11-12-2-16,6 2 26 0,-2 2-2 0,-2 2-17 15,4 1-8-15,5 5 17 0,0 0-26 0,-13-12 17 16,13 12 7-16,-8-6-4 0,-1 0 16 0,3 0-1 16,-2-3-28-16,-1 4 10 0,4 0-15 0,5 5 7 0,-11-12 14 15,3 7 4-15,2-2-9 0,6 7 10 0,-17-9-32 16,8 2 25-16,0 5 3 0,1-1-23 0,1-2 23 0,-1 1 8 15,8 4-29-15,-14-8 17 0,6 6 5 0,1-1-24 16,7 3 32-16,-13-2-22 0,13 2-33 0,-14-7 22 16,5 4 3-16,-1 0-7 0,-1-1 25 0,1-3-34 15,1 6 42-15,0-2-10 0,-1-1-7 0,1 3 22 0,-1 0-47 16,0 0 23-16,10 1 41 0,-14-3-22 0,7 0 6 16,-3 0-12-16,1 2-21 0,1-1-16 0,2 0 48 0,-1 2-39 15,1-1 17-15,6 1 14 0,0 0 9 0,-15 0-6 16,15 0-26-16,-11 0-26 0,4-1 25 0,7 1-18 15,-13 1 33-15,6 0 17 0,-1-1-25 0,-2 4 5 16,0-4 22-16,1 1-36 0,-4 1-28 0,2 2 50 0,-1 4 48 16,0-5-52-16,0 1 6 0,-1 2 5 0,1-3-22 15,2 1 16-15,-2-1-2 0,4-1 12 0,-1 2-25 16,4-1 13-16,5-3-65 0,-20 8 68 0,10-4-11 16,2 1-14-16,0 0 39 0,1 2-7 0,-1-2-21 0,-1-1 20 15,2 0-22-15,2 0 15 0,0 0-2 0,-3 4 5 16,1 0 22-16,-1-1-1 0,0 0-13 0,3-1 2 0,-2 2 8 15,1 0-20-15,-2 0 10 0,3 0-8 0,-1 1-5 16,-1-3-7-16,0 2 13 0,3 0-9 0,-1 0 8 16,1 1 2-16,-1 0-4 0,1-3-5 0,-1 1 5 15,1 1 8-15,-2 4-27 0,2-4 19 0,0 1-13 0,0-2 6 16,2 3-1-16,-4-1 7 0,4 0-13 0,0 1 1 16,-1-2 7-16,-1 2-1 0,2 1-3 0,-1-1 0 15,-1 1-10-15,3-4 1 0,-2 3 18 0,1 1 0 0,-3-1-25 16,-2-1 21-16,4 1-35 0,1-1 40 0,0 2-8 15,0-4 10-15,-2 4-7 0,3-2-2 0,-1 1-6 16,-1 1 16-16,-1-2-6 0,2 1-7 0,-1 1 0 0,1-2-3 16,-1 0-1-16,2 1 4 0,-3 0 8 15,0-1-9-15,3 0 3 0,0-1-8 0,1 1 11 0,-2-3 12 16,2-6-11-16,-2 20-16 0,0-10 2 0,1-1 10 0,-1 3 4 16,-1 0 4-16,2-3-3 0,1 2-1 0,-1-2 11 15,-1 0-15-15,2-9 8 0,-2 20 2 0,2-9-7 16,0-11-12-16,0 18 28 0,0-9-19 0,0 2-4 0,2-2 6 15,-2-9-3-15,3 20 6 0,-2-11-2 0,2 1 3 16,0 0-6-16,-1 0-9 0,-2-10 13 0,1 17 11 16,0-10-3-16,1 5-5 0,-2-3-8 0,0-9-5 15,2 19 7-15,-2-9 5 0,0-10-8 0,0 16-7 0,0-5 3 16,0-11 12-16,4 20-13 0,-5-13 2 0,1-7 0 16,2 14 30-16,-2-14-26 0,0 12 3 0,0-12-4 15,0 12 7-15,0-12-10 0,3 9-5 0,-3-9 3 0,2 10 10 16,-2-10 9-16,3 12-4 0,-3-12-9 0,4 9-4 15,-4-9 7-15,1 11-12 0,-1-11 12 0,5 8-13 16,-5-8 3-16,3 11 6 0,-3-11-5 0,6 8 5 0,-6-8-1 16,5 7-7-16,-5-7 3 0,3 10 0 15,6-6 7-15,-4 2 2 0,-5-6-16 0,6 9 9 0,-3-4 4 16,-3-5-6-16,5 7 2 0,-1-4-2 0,-4-3 5 16,6 6 1-16,-6-6-9 0,8 6 14 0,-8-6-19 0,6 5 9 15,-2-1 7-15,-4-4-2 0,4 5 2 0,-4-5-7 16,9 4-11-16,-9-4 10 0,9 5-3 0,-6-2 3 0,-3-3 5 15,7 5 2-15,-2-3-5 0,-5-2-1 16,11 5 11-16,-5-3-10 0,-1 1 7 0,-5-3-5 0,15 4 3 16,-6-3-1-16,-1 1-6 0,-4-1-5 0,-4-1 12 15,11 4 2-15,-11-4-8 0,9 3 1 0,-1-1 4 0,-8-2-6 16,10 2 0-16,-4 0 7 0,-6-2-1 0,10 2-3 16,-10-2 3-16,9 1-4 0,-2 1-2 0,-7-2 2 15,14 3 6-15,-9-3-10 0,-5 0 4 0,11 3 1 0,-4-1 4 16,-7-2-7-16,10 0 1 0,-10 0-8 0,13 1 14 15,-6 0-1-15,-7-1-5 0,11 1-4 0,-11-1 1 16,11 2 9-16,-4-1-8 0,-7-1 6 0,9 0-13 0,-9 0 7 16,10 0 3-16,-10 0 0 0,10 1-1 0,-10-1 7 15,8 0-11-15,-8 0-6 0,11 0 19 0,-11 0-11 16,12 0-4-16,-12 0 7 0,11 0-2 0,-11 0-2 16,12-1 1-16,-12 1-6 0,11-1 9 0,-11 1 4 0,0 0-15 15,14-2 8-15,-9 1 3 0,-5 1 8 0,0 0-2 16,0 0-10-16,22 0 9 0,-15 0-4 0,-7 0-3 15,0 0 6-15,16-2 2 0,-16 2-14 0,0 0 12 0,13-2-6 16,-13 2 1-16,13-3-7 0,-13 3 12 0,0 0-2 16,14 0-3-16,-14 0-7 0,11-3 6 0,-11 3 0 15,12-2 0-15,-12 2 5 0,0 0-3 0,14-2 1 0,-14 2 1 16,10-3 3-16,-10 3 3 0,0 0 4 0,14-2-7 16,-14 2-1-16,8-5-2 0,-8 5 8 0,0 0-12 15,16-4 5-15,-16 4 5 0,0 0-3 0,12-3 3 0,-12 3-5 16,10-2-2-16,-10 2 2 0,0 0 5 0,11-6-8 15,-11 6 4-15,0 0 0 0,12-2 8 0,-12 2-10 16,0 0-2-16,10-2 0 0,-10 2-1 0,0 0 2 0,0 0 7 16,14-3-8-16,-14 3 0 0,0 0 4 0,13-3 12 15,-13 3-13-15,0 0-14 0,9-4 11 0,-9 4 3 16,0 0-3-16,12 0-1 0,-12 0 5 0,0 0-4 16,10-4-1-16,-10 4 9 0,0 0-9 0,0 0 2 0,13-3-1 15,-13 3 2-15,0 0-1 0,9-2-3 0,-9 2 0 16,0 0 9-16,0 0-13 0,11-3 12 0,-11 3 11 15,0 0-21-15,0 0 14 0,0 0-7 0,13-3-9 0,-13 3 1 16,0 0 7-16,8-5 11 0,-8 5-12 0,0 0 0 16,11-5-8-16,-11 5 16 0,0 0-11 0,9-3 8 15,-9 3-8-15,0 0 3 0,0 0 9 0,14-1-14 0,-14 1 16 16,0 0-14-16,0 0 3 0,10-4 10 0,-10 4-15 16,0 0 8-16,0 0-12 0,10-3 17 0,-10 3-18 15,0 0 9-15,10-2 1 0,-10 2 3 0,0 0-7 0,8-5 3 16,-8 5 6-16,0 0-6 0,0 0-2 0,9-5 6 15,-9 5 0-15,0 0-2 0,0 0 0 0,12-3-15 16,-12 3 7-16,0 0 4 0,9-4 14 0,-9 4-11 0,0 0 0 16,0 0 4-16,0 0-15 0,0 0 1 0,10-3 13 15,-10 3-8-15,0 0 2 0,0 0 4 0,10-3 8 16,-10 3-2-16,0 0-7 0,0 0 4 0,12-5-3 16,-12 5-4-16,0 0 2 0,0 0 1 0,0 0 5 15,10-2-14-15,-10 2-3 0,0 0 0 0,0 0 11 16,11-3 5-16,-11 3-4 0,0 0-2 0,0 0-4 15,11-4 13-15,-11 4-2 0,0 0-6 0,6-5 10 0,-6 5-12 16,0 0 0-16,8-4 5 0,-8 4-5 0,0 0 3 16,10-7 11-16,-10 7-21 0,0 0 18 0,9-6-14 15,-9 6 8-15,0 0-8 0,8-4 25 0,-8 4-17 0,0 0-4 16,7-8-8-16,-7 8 15 0,0 0-13 0,6-6 18 16,-6 6-6-16,0 0-8 0,7-6 3 0,-7 6-1 15,0 0-1-15,9-5 11 0,-9 5-5 0,0 0 7 0,6-7-13 16,-6 7 20-16,0 0-11 0,9-7-3 0,-9 7 1 15,0 0 7-15,8-7-16 0,-8 7 12 0,5-7-9 16,-5 7 12-16,5-8-4 0,-5 8-10 0,8-10-1 0,-8 10 2 16,3-7 18-16,3-2-18 0,-6 9 7 0,7-11 5 15,-7 11 0-15,6-9-17 0,-6 9 11 0,3-12-4 16,2 4 9-16,-1-1-4 0,-1 0 0 0,-3 9-13 16,6-15-3-16,-2 5 6 0,-1 2-7 0,-1-1 15 0,2 0-9 15,1-1-10-15,-5 10 18 0,3-13-9 0,0 7-6 16,-3 6 5-16,3-11 18 0,-3 11-23 0,4-11 9 15,-4 11 12-15,6-14-20 0,-4 6-9 0,-2 8 10 0,2-14 2 16,-1 7 12-16,1 1 8 0,-2 6 4 0,2-12-6 16,0 6 2-16,-2 6-3 0,3-13-26 0,-3 13 4 15,0-12-5-15,1 5 6 0,-1 7-8 0,3-14 3 0,-3 9 21 16,0 5 11-16,1-13-28 0,-1 13 11 0,2-12 9 16,-2 12-18-16,0-9 15 0,0 9 13 0,0-11-36 15,0 11 13-15,0-10-12 0,0 10 4 0,2-9 5 0,-2 9 6 16,2-10 14-16,-2 10-24 0,0-11 20 0,0 4 5 15,0 7 6-15,0-11-42 0,0 11 31 0,1-10 13 16,-1 10-30-16,1-11 30 0,-1 11-10 0,-1-10 5 0,1 10-11 16,0 0-15-16,1-12 22 0,-1 12-10 0,0 0 10 15,-2-14-21-15,3 8 27 0,-1 6-36 0,0 0 23 16,-3-9 6-16,3 9 2 0,-2-8-34 0,2 8 63 16,0 0-41-16,-2-9 11 0,2 9-22 0,0 0 28 0,0-9-33 15,0 9-3-15,0 0 12 0,0 0 5 0,-1-10-1 16,1 10-21-16,0 0 32 0,-1-7 7 0,1 7 3 15,0 0-20-15,-2-10 22 0,2 10-16 0,0 0 4 0,0 0-44 16,0 0 12-16,0 0 9 0,-2-15 19 0,2 15-10 16,0 0-6-16,-2-6 17 0,2 6 13 0,0 0 5 15,-6-11-21-15,6 11-19 0,-3-7 7 0,3 7 15 0,-6-10 13 16,6 10-8-16,-3-9-4 0,3 9 11 0,-4-10-39 16,4 10 20-16,-4-13-11 0,4 13 4 0,-6-16-7 15,0 8-3-15,3-1 24 0,3 9 2 0,-4-13-10 0,-1 7-12 16,5 6 17-16,-7-13 14 0,7 13-18 0,-7-17 1 15,2 10-28-15,-1-1-20 0,6 8 9 0,-9-11-28 16,2 5-13-16,-3 0-24 0,2 1-44 0,-2 1-10 0,10 4-16 16,-18-3-9-16,9 3-14 0,9 0-18 0,-18 7-517 15,18-7 244-15,-22 9 162 0</inkml:trace>
  <inkml:trace contextRef="#ctx0" brushRef="#br0" timeOffset="41522.57">8448 8828 21 0,'0'0'88'0,"0"-19"6"0,4 9 6 15,-4 10-25-15,0-11 23 0,0 5-22 0,0 6 9 16,0 0-8-16,0-12 0 0,0 10-11 0,0 2-50 0,0 0 24 15,0 0-33-15,0 0 13 0,-2-9 8 0,2 9 12 16,0 0-28-16,0 0-8 0,-17 26 26 0,12-17-3 16,0 8 33-16,-3-4-51 0,0 3 33 0,1 0-4 15,-3 10 10-15,1 1-20 0,-3-1-67 0,3 4 78 16,0-8-4-16,0 5 7 0,0 2-2 0,2 1 20 0,-2-1-11 16,2 0-17-16,0-5-13 0,2-4 1 0,-2 8 0 15,-3 1-10-15,2-6-7 0,3-2 18 0,-1-4-6 0,-2-3-19 16,3 1 17-16,3 1 0 0,-2-3-14 0,0 0 18 15,0-4-27-15,1 0 22 0,-1 2 4 0,1-5 27 16,3-6 0-16,-4 7-17 0,4-7 12 0,0 0 3 16,0 0-12-16,0 0-6 0,0 0 0 0,0 0 3 0,0 0-7 15,0 0 1-15,7-34-6 0,-3 20 2 0,0-5-10 16,1 4 16-16,1-4-18 0,3-12 8 0,-2 1 5 16,2 0-29-16,-4 0 23 0,3-1-3 0,2-1-27 0,-4 4 19 15,3-2-20-15,3-1-7 0,-3 1 20 0,2 2-39 16,0 1 18-16,-4 7-25 0,0 1 53 0,1 3-25 15,0-1-15-15,-1 0-2 0,1 2 52 0,-1 0-18 0,2 1-16 16,0-1 37-16,0 4-26 0,1-2 32 0,-2-1 5 16,1 6-9-16,-1-3-9 15,2 5-7-15,-3-4-27 0,2 5 24 0,2-1-33 0,-2 3 34 0,-2-1-30 0,-1 4 36 16,4 0 8-16,-4 3-35 0,1-2 36 0,1 3-41 16,2 4 32-16,-1 0-32 0,-1-1 33 0,-3 7-15 15,2-3 53-15,-2 2-11 0,1 0 19 0,-4 4-13 0,0 0-5 16,-1 2 17-16,-1 0 3 0,2 2-21 0,-5 11 0 15,1-3-5-15,0 8 13 0,2-6-2 0,-6 3-19 16,2 0 11-16,1-3-12 0,-2 2 13 0,0-2-15 16,1 0-1-16,0-6 1 0,0-5 3 0,-1-1-1 0,5-2 6 15,-4-1-13-15,1 0 4 0,0 1-10 0,3-3 4 16,-4 0 62-16,4-1-73 0,-2-1 4 0,0-2-2 0,2 1-6 16,0-5 13-16,-2 2-10 0,2-8 10 0,-1 11 3 15,1-11-4-15,-2 8-5 0,2-8 11 0,0 0-25 16,0 0-24-16,0 9-29 0,0-9-13 0,0 0-24 15,0 0-40-15,0 0 9 0,0 0-4 0,0 0-34 0,-8-21-365 16,6 8 178-16,2 13 120 0</inkml:trace>
  <inkml:trace contextRef="#ctx0" brushRef="#br0" timeOffset="41737.58">8272 9230 11 0,'0'0'79'0,"0"-19"20"0,7 9-1 0,-7 10-46 16,24-13 10-16,-10 6 14 0,6 0-18 0,6-10 32 15,0 12-22-15,-1-10-4 0,-3 6-23 0,7-3-10 16,-8 7-3-16,-1 5-1 0,-6-6-5 0,0-2 20 16,1 8-11-16,-4-3-28 0,0 2 15 0,0-3-32 0,-11 4-25 15,15-2 5-15,-9 2-33 0,0-2-215 0,1-6 94 16,-7 8 62-16</inkml:trace>
  <inkml:trace contextRef="#ctx0" brushRef="#br0" timeOffset="42626.51">8792 9339 55 0,'-1'20'132'0,"1"-12"-24"0,0-8-32 0,0 13 10 16,0-13-11-16,1 9 6 0,-1-9-9 15,0 8 12-15,0-8-14 0,1 6 12 0,-1-6 11 0,3 7-25 16,1-6 7-16,-4-1-18 0,0 0-14 0,10 4 24 16,-10-4-20-16,11 0-3 0,-11 0-2 0,16-6 5 15,-5 0 0-15,-4 2-11 0,6-3-9 0,-2 0 1 16,-2-3 5-16,0-2-14 0,-1 0 14 0,2-3 9 0,4-10-19 15,-3 7-4-15,2-11-4 0,-3 2-1 0,0-1-6 16,-1 8-12-16,3-9 5 0,-6 0 5 0,1-1-17 0,-1-1-8 16,-4 5 27-16,4-6 2 0,-1 1 11 0,-3 3-27 15,0 5 13-15,-2 2-59 0,0 1 60 0,0 0 9 16,0-2-20-16,0 3 11 0,-2-2 0 0,0 2-2 16,-1 3-1-16,1 0-2 0,2 1 12 0,-2 0-40 0,-2 1 18 15,2 2 12-15,-2 0-18 0,2 2 6 0,-2 1-1 16,1 0-31-16,1 2 40 0,-2 3-5 0,0 2-16 0,4 2-19 15,-6-3 27-15,6 3 4 0,-9 5-16 0,7-2-11 16,-4 6 20-16,-1 6 33 0,0-3-38 0,2 3-20 16,1 2 56-16,-2 1-82 0,3 0 62 0,-1-2 0 15,4 4-8-15,-6-2 19 0,6 0 15 0,-1 1 9 0,1 1-2 16,0 3 1-16,0 0-25 0,1 8-4 0,-1-2 64 16,0-5-57-16,0 0 27 0,0-3-27 0,4 13 4 0,-4-8-10 15,2-2-18-15,-2-1 26 0,0 2 3 0,2-5 5 16,0 1-8-16,1-1-14 0,1-3 24 0,-2 1-24 15,2-1 24-15,1-2-14 0,2-1 4 0,-2-1-3 16,1-1-9-16,1-2 5 0,3 0 25 0,-2-1-10 0,3-3-2 16,1 0 9-16,-1-3 1 0,0 1-9 0,1-3-2 15,0-1 9-15,2 0-3 0,-3-2 0 0,2-4-15 0,2 4 1 16,0-6 13-16,-2 3-7 0,3-4-7 16,7-7 13-16,-1-2-2 0,-4 1 1 0,2-4-3 0,-3-1-1 15,2-2-14-15,-3 1 11 0,-1-3-6 0,-3-3-8 16,-1 2 6-16,2-5-17 0,-1 1 23 0,-5 0-38 0,1-2 10 15,-6 3 6-15,1-4-14 0,0 5 33 0,-3 5 0 16,-3 2-6-16,1-10 12 0,-1 6-15 0,-1 4 2 16,0 1 14-16,-1 4-19 0,0 2 5 0,-2 0-11 0,1 1 9 15,-1 0 9-15,1 3-24 0,-1 3 18 0,-1 0-22 16,7 6-8-16,1 2 29 0,-11-3-22 0,11 3 8 16,-13 9 19-16,8 2-38 0,0 1 39 0,-1 2-6 0,1 3 11 15,2 1-45-15,2 3 54 0,-3 9-9 16,0-5 5-16,4 1-37 0,-2-3 23 0,2 14 6 0,0 2 16 15,-2-4-16-15,0 3 16 0,-2-5-14 0,4 0 2 16,2 3-20-16,2-4 28 0,-6-1-14 0,4-9-3 0,0 0 14 16,3-4-6-16,-2 0-5 0,0 2 4 0,4-2-12 15,-2-2 12-15,4 1 12 0,0-2 2 0,0-1-6 0,0-2-22 16,3 0 13-16,-2-3-7 0,1 0 12 0,3-1-7 16,-1-1 7-16,1-1-29 0,-3-2 24 0,3-1-4 15,-3-2-54-15,0 0-20 0,-11-1-40 0,23-5-2 16,-15 3-31-16,3 0-33 0,-11 2-352 0,15-10 176 0,-15 10 116 15</inkml:trace>
  <inkml:trace contextRef="#ctx0" brushRef="#br0" timeOffset="44354.56">10840 8896 51 0,'0'0'77'0,"0"-11"-7"16,0 11 2-16,0-11-21 0,1-2-6 0,1 4-6 15,-2-3 8-15,0 12-11 0,2-16 8 0,-2 16-12 16,3-18 33-16,-1 9-34 0,-2 9 9 0,2-12 14 0,-2 7 3 16,0 5-42-16,0 0 7 0,0 0-5 0,1-15-9 15,-1 15 34-15,0 0 2 0,0 0-3 0,0 0 21 0,0 0-8 16,-5 32 5-16,0-18 18 0,-2 3-15 0,-2 11-5 16,0-7-12-16,-2 8 21 0,0 0 3 0,-2 0-11 15,-1 0-5-15,3 2-10 0,-5-2-1 0,3-1 1 16,0 1-12-16,-1-3 14 0,3-1-22 0,-2 0-4 0,0-2 4 15,2-4 4-15,2-3-1 0,2-3-10 0,-1-1 9 16,1 0 1-16,2-3-2 0,-1 0-9 0,2-1-14 16,-2-3 9-16,5 0 9 0,1-5 7 0,-4 7-4 15,4-7 6-15,0 0-13 0,0 0-1 0,0 0-10 0,0 0 11 16,0 0 2-16,0 0 2 0,0 0-20 0,12-24 16 16,-5 18-2-16,1-1-16 0,0 1-15 0,1-1 9 15,0 1-1-15,1 2 10 0,0 0-7 0,1 0 7 0,-11 4-6 16,16-1 12-16,-16 1-4 0,15 1-3 0,-3 3 7 0,-1-3-5 15,0 4-6-15,0 0 16 0,-1 0-4 16,2 0-11-16,-3 0-11 0,1-1 4 0,-3 3 20 0,3-2-5 16,-4 0 3-16,7 0 3 0,0 0-11 0,1-1-2 15,0-1 4-15,-3 0 0 0,3 1 5 0,-1-3-9 0,0 1 3 16,1-2 5-16,-1 0-10 0,3-1 5 0,-3 1-3 16,1-2-7-16,-2-2 13 0,-2 2 19 0,4-2-19 15,-3-2-1-15,0 1 0 0,-1-2 3 0,-2-1 19 16,2-2-19-16,-1-1-3 0,-3 2-3 0,-1-5 9 0,0 1 9 15,0-2-8-15,-3 1-9 0,1-2-12 0,-1 2 14 16,-1-3 2-16,-1 2-2 0,0 0-2 0,-1 2 2 16,1 0 15-16,-2 1-32 0,1 3 11 0,-1 0-5 15,2 9 9-15,-2-12-1 0,2 12-14 0,-5-8 5 0,5 8 13 16,0 0 3-16,0 0 6 0,0 0-8 0,-23 9 11 16,16 3 7-16,-2-2-25 0,1 0 24 0,0 4-12 0,1 3-3 15,0-1 7-15,1 2-2 0,-4 11-1 0,-4 0-3 16,5-2 12-16,-7 2-4 0,6 0 6 0,1 0 2 0,-2-2-18 15,4-3 8-15,-2 2-6 0,4-4 11 16,-1-2-5-16,3-4-11 0,1 1-3 0,-2 0 7 0,0-3 12 16,3 1-10-16,1-3 11 0,-2 3-21 0,0-5 2 15,-1 2-5-15,3-12 10 0,-3 14 0 0,3-14-6 16,-4 12-13-16,4-12 4 0,0 0-31 0,-1 9-34 16,1-9-24-16,0 0-33 0,0 0-11 0,0 0-26 0,0 0-3 15,0 0-428-15,0 0 200 0,0 0 132 0</inkml:trace>
  <inkml:trace contextRef="#ctx0" brushRef="#br0" timeOffset="45033.68">12529 8743 139 0,'-1'-12'158'0,"1"12"-30"0,0-11-16 0,0 11-6 0,-2-10-16 16,2 10-39-16,0 0 2 0,0 0 20 0,0 0-7 15,0 0 11-15,0 0-34 0,-7 22 31 0,9-8 5 0,-4 3-19 16,1 0 9-16,-3 14 2 0,-3-2-1 0,1-3-23 16,0 7 6-16,-2-1-2 0,2 1 8 0,-4 1-25 15,3 0 13-15,0-3-3 0,-1 0 3 0,3 1-18 16,0-8 10-16,0 0-16 0,0-7 10 0,3 0-26 0,-2 0 13 16,0-2-8-16,1-2 15 0,-1 2 1 0,1-2-27 15,0-1 10-15,-1-2 9 0,0-1-4 0,0 1-3 0,1-3-18 16,0 0 4-16,-2-4-10 0,5-3-12 15,-7 5-23-15,7-5-10 0,0 0-22 0,0 0-74 0,0 0 30 16,0 0 9-16,-24-11-13 0,19 2-357 0,0 0 161 16,-3-4 108-16</inkml:trace>
  <inkml:trace contextRef="#ctx0" brushRef="#br0" timeOffset="46261.7">12224 9120 75 0,'-6'-13'89'0,"2"0"-5"0,1 1-11 0,-1 2-2 16,3 1-16-16,1-4 9 0,0 13-14 0,5-18 0 15,0 10-14-15,1-4 10 0,3 4-2 0,2-1-21 0,-1 0 19 16,5 1-17-16,2 0-3 0,7-6 7 0,5 2-13 16,-1 0 9-16,0 2-11 0,-8 1-4 0,10-4 12 15,0 2-11-15,-4-3 22 0,2 1-26 0,1 1-2 16,-7 2 1-16,-5 1 9 0,-2-1-19 0,2 0 5 0,-4 2 27 16,-1-1-1-16,0 0-4 0,-3 1-19 15,0-1 1-15,-3 0 10 0,2 0-20 0,-2-2 15 0,-2 3 4 16,-2 1-6-16,0 0 7 0,-2 7-6 0,5-12-3 15,-5 12 13-15,0-8 16 0,0 8-19 0,-1-9 14 0,1 9-33 16,0 0 29-16,0 0-30 0,0 0 33 0,-4-17-34 16,4 17 2-16,0 0 26 0,0 0-30 0,0 0 5 15,0 0 5-15,0 0-2 0,-14 22-3 0,10-11 2 16,-1 1 22-16,-2 3-20 0,1 0-10 0,-1 3 25 0,2-1-3 16,-1 1-9-16,2-1 3 0,-1 3-15 0,-4 9 17 15,3 5 6-15,2-10 4 0,-2 9-29 0,2-2 5 0,0-4 29 16,0-5-12-16,0 7 36 0,2-6-24 0,0-2-11 15,-3-4-22-15,4 1 9 0,-1-2 32 0,-3-2-43 16,4 1 18-16,-1 0-3 0,-2-1 8 0,0-4-8 16,1 2-2-16,3-3-5 0,0-9 11 0,-5 17 17 0,5-7 8 15,0-10-5-15,-1 9 8 0,1-9 13 0,0 0-13 16,-5 9-6-16,5-9-6 0,0 0-4 0,0 0-11 0,0 0 17 16,0 0-9-16,0 0 5 0,0 0 3 0,0 0-4 15,-2-30-11-15,2 15 1 0,1 1 9 0,0-3-19 16,4 0-7-16,-4-2 5 0,3 1 3 0,0-2-26 15,0 2 19-15,1-2-5 0,2 3-9 0,-1 0 6 0,0 3 4 16,1-1 5-16,-1 1-2 0,2 2-24 0,-1 0 17 16,-1 1-10-16,2 2 31 0,1 2-15 0,-1-2-10 0,3 1-8 15,-1 2 9-15,0 0 18 0,-1 1-5 0,2 4-4 16,2-2-7-16,-2 2-19 0,0 0 39 0,3 2 4 16,-3 3-19-16,2 0-2 0,-2 1 10 0,2 0 4 15,-4 2-11-15,3-5-2 0,-6 8 7 0,3-4 8 0,0 2-3 16,-3-1 0-16,0 3 13 0,0 0 7 0,-1 2-26 15,-3-2 13-15,2 4 11 0,0-2-15 0,-4-1 8 16,1 2 17-16,-1-1-11 0,0 1 10 0,0-3-23 0,-1 3-6 16,0 0 23-16,0 1-3 0,-2-3-22 0,3 0 23 15,-3 2-3-15,1-3-11 0,2-1 0 0,0-1-10 16,0-8 6-16,0 14 14 0,2-10-9 0,-2-4 1 0,2 13-16 16,0-9 10-16,-2-4 13 0,3 9-26 15,-1-3 26-15,-2-6-19 0,4 5 5 0,-4-5 13 0,7 4 2 16,-7-4-8-16,8 0-1 0,-8 0 1 0,10-3 2 0,-10 3 1 15,17-6-9-15,-6 0 4 0,-2 0-7 0,1-1 3 16,0-1 0-16,0 1 0 0,3-3 2 0,0-2-8 16,-1 1-6-16,0 1-12 0,0-3 22 0,-1 2 0 0,5-10-16 15,-4 3 11-15,-3 0 8 0,-1 2 6 16,-3 1-15-16,4-1-1 0,-1-2 0 0,-3 1-10 0,0 0 8 16,0 1 15-16,-1 0-26 0,-2 0 0 0,1 2 21 15,-3 0 3-15,4 1-19 0,-4 1 10 0,0 0 8 0,-2 2-5 16,0-1-10-16,-2 2 10 0,0 2 5 0,0 1-5 15,-2-1-6-15,0 1-4 0,-2 3 21 0,-1 0-21 16,9 3 28-16,-12-1-7 0,3 1-22 0,-2 1 24 0,2 2-29 16,-1 0 18-16,-2 1-21 0,5-1 26 0,-2 5-29 15,0-2 30-15,2 0 1 0,2 1-16 0,1 0 11 16,2-2 12-16,2-5-29 0,-1 10 29 0,1-10-14 0,1 9-5 16,-1-9 0-16,10 13 11 0,-4-6-5 15,3 0 6-15,2-2-16 0,-1 0 22 0,6-2-6 0,-2 2 9 16,3-4-18-16,-1 2 16 0,0-3-19 0,1 0 4 0,-2 0 6 15,0-3-1-15,-2 3-2 0,1-2 0 0,0-1-4 16,-1 0 13-16,1 1-15 0,-2-2 3 0,-3 1 2 16,2 2 4-16,-6-2-4 0,-5 3 12 0,10-3-1 15,-2 1-7-15,-8 2-17 0,0 0-1 0,9 0 12 0,-9 0-12 16,0 0 2-16,8-3 8 0,-8 3-4 0,0 0-5 16,7 3 15-16,-7-3-14 0,5 7 5 0,-5-7-11 15,4 9 8-15,-1 0 7 0,1 2 2 0,-3-4 8 0,0 5-5 16,2-2 0-16,-2 1 13 0,-1 2-3 0,-1-1-12 15,1 2-7-15,-1-1-4 0,1 1 14 0,0-2 11 16,-3 1-20-16,2-1 14 0,1 2-16 0,-3-2 13 0,3 0 9 16,-1 1-26-16,-2-1 8 0,3 0 3 0,-1 2-4 15,-2-4 7-15,3-10-5 0,-3 15 8 0,3-15-13 16,-2 11 6-16,2-11 7 0,-2 12-9 0,2-8-3 0,0-4 4 16,0 0-15-16,-1 10 10 0,1-10 12 0,0 0-24 15,0 0 10-15,0 0-8 0,0 0-20 0,3 16-12 16,-3-16-29-16,0 0-34 0,0 0-3 0,0 0-3 15,0 0-42-15,0 0-393 0,0 0 185 0,0 0 122 0</inkml:trace>
  <inkml:trace contextRef="#ctx0" brushRef="#br0" timeOffset="46712.5">13597 9099 133 0,'2'-7'104'0,"-2"7"-4"0,0 0-6 0,0 0-3 16,0 0-2-16,5-10-10 0,-5 10-11 0,0 0 9 15,0 0-26-15,0 0-38 0,18-4 24 0,-8-2-8 16,-2 3 3-16,-8 3-7 0,19-6-4 0,-7 2-15 16,-2-1 14-16,1-2 12 0,0 2-36 0,-2-3 1 0,0-1 17 15,1 1-27-15,1-1 19 0,-3 1-15 0,-3-2 26 16,1-2-5-16,-1 3-22 0,1-1 31 0,-4-2 13 15,1 7-10-15,-2-5-36 0,-1 10 18 0,-1-12 43 16,1 7-14-16,0 5-11 0,-5-9-13 0,5 9 32 0,-9-5-52 16,3 3 33-16,6 2 6 0,-13-2-17 0,5 2 12 15,-1 4 9-15,-4-2-4 0,3 5 9 0,-2 1 7 0,1 0 0 16,1 3-19-16,1 1 8 0,0 0 8 0,4 1-13 16,-1 3-15-16,0-2 22 0,0 1 1 0,-1 0-1 15,2 4-19-15,0-4 26 0,4 2-29 0,-2-1-10 16,-2 1 9-16,5-2 7 0,-1 0-8 0,-1 1-2 0,2-4-12 15,2 3 8-15,-1-3 17 0,2-1-24 0,-3 0 18 16,4-4-32-16,-4-7 24 0,9 15 6 0,-4-9-12 16,0 0 12-16,2 0-5 0,-7-6-2 0,15 5 1 0,-9-2 13 15,-6-3-24-15,15 3-10 0,-15-3-25 0,19 2-38 16,-8-2-10-16,-11 0-36 0,20-5 4 0,-11 1-13 16,-9 4-402-16,23-5 177 0,-12-2 118 0</inkml:trace>
  <inkml:trace contextRef="#ctx0" brushRef="#br0" timeOffset="47323.64">14172 9008 83 0,'0'-9'132'0,"0"9"4"0,-2-13-7 15,0 3-2-15,-2 4-47 0,1 0 27 0,-2 2-21 16,5 4 20-16,-11-5-45 0,1-1 13 0,1 6 3 0,9 0-6 16,-17 3-16-16,3 1-15 0,0-1 18 15,0 3 2-15,1 2 0 0,1 1-13 0,0 2-22 0,-3-1 17 16,5 2-1-16,3-1-12 0,-6 2 20 0,0 9-27 16,3-3 16-16,2-5-20 0,2 2 12 0,1-3-5 0,0 1 0 15,2-2-29-15,-1 3 28 0,2-2-7 16,2 1-7-16,0 1-10 0,0-3 14 0,2 0-9 0,2 0 8 15,0-3-1-15,1 1 1 0,-1-5-14 0,1 5 4 16,2-8 2-16,1 5 9 0,1-4-22 0,-1 2 17 0,-8-5-11 16,15 0 24-16,-15 0-22 0,13 0-3 0,0-3-4 15,-13 3 26-15,19-8-1 0,-5 4-12 0,-5-3 6 0,1 0-18 16,0-6 14-16,2 4-9 0,-3-3 7 0,-3-1 4 16,4-1-13-16,-2 0-9 0,-1-1-3 0,-2-2 9 15,2 3 5-15,-3-1 13 0,1 1-12 0,-1-1 13 16,1 5-43-16,-2-2 25 0,-2 0 23 0,3 1-16 0,-2 3 25 15,0 1-8-15,-1 1 4 0,-1 6-11 0,0-9 1 16,0 9-6-16,3-7 5 0,-3 7-19 0,0 0 17 0,0 0-8 16,0 0-2-16,0 0 7 0,0 0-4 15,0 0 8-15,0 0-9 0,0 0 5 0,0 0 21 0,0 0-5 16,0 0 3-16,-3 43 1 0,3-33-7 0,0 5 11 16,0-3-12-16,0 1 9 0,1 0 5 0,1 1-16 0,0-1-9 15,-1 2 22-15,3-3-15 0,-2 0-3 0,-1 2 3 16,1-3 3-16,1 0-14 0,1-1 14 0,1-1-14 15,-3-1 11-15,-2-8-9 0,4 14 2 0,-1-6-8 16,-3-8 7-16,4 9 6 0,-4-9 7 0,5 10-17 0,-5-10 14 16,6 6-26-16,-6-6-24 0,15 8-24 0,-6-7-40 15,-9-1-30-15,16 3-2 0,-16-3-21 0,18 0-21 16,-7 0-481-16,-11 0 218 0,0 0 144 0</inkml:trace>
  <inkml:trace contextRef="#ctx0" brushRef="#br0" timeOffset="47952.58">14674 9059 101 0,'-2'-13'158'16,"1"6"-22"-16,-4-5-17 0,0 4 15 0,-1-4-5 0,-1 5-8 15,-1 0-9-15,0 1-16 0,-1 0-9 0,0 3-17 16,-2 1 8-16,1-1-16 0,-4 1 15 0,2 2-30 0,5 2 7 16,-6 1-14-16,2 2-16 0,0 0 29 15,2 2-12-15,-1 2 8 0,1-1-19 0,-1 1 6 0,0 4 5 16,0-3-3-16,5 4-16 0,-3-1 0 0,-1 0-2 16,1 2 17-16,2-1-17 0,1 1 2 0,-3 2 8 0,3-3-25 15,4 0 11-15,-2-1-10 0,2 2 15 0,0-3-31 16,1 0 9-16,0 2 4 0,0-14-5 0,5 20-9 15,-1-11 6-15,1-1-7 0,-2-1 8 0,4 0 1 0,1-1-22 16,-8-6 27-16,12 8-25 0,-6-6 6 0,1-1-6 16,0 1 31-16,-7-2-14 0,15 0-10 0,-4-4 15 15,0 0 0-15,1 0 10 0,-1-1 5 0,1-3 0 0,-4-1-7 16,2 0-9-16,2-3 10 0,-3 0-2 0,6-10 0 16,0-2-7-16,-4 5-10 0,3-4 12 0,-3-1 6 15,-4-1 1-15,-1-2-29 0,3-3 1 0,-1-1 5 0,-1-1 17 16,-3-2-35-16,2 3 34 0,-3-3-10 0,-3-1-4 15,0 2 6-15,2 6 14 0,-4 6-12 0,2 0-2 16,0 5 6-16,-3-3 16 0,3 4-21 0,-1 0 9 0,-3 4-5 16,4 4-18-16,-1-2 15 0,1 9 10 15,-2-12-16-15,2 12 24 0,0-6-32 0,0 6 27 0,-6 1-2 16,6-1-52-16,0 0 56 0,-10 19-7 0,6-6 11 0,-1 3 7 16,3 3-24-16,-1 0 16 0,-1 13-26 0,2 1 32 15,2-6-22-15,-5 7 9 0,3-7 11 0,2 10-9 16,-1-4 5-16,1 3 3 0,-3-4-2 0,3-8 0 15,0-2-14-15,0-2-5 0,2-2 2 0,-2 1 24 0,1-2-14 16,0-4-8-16,2 1 8 0,1-1-10 0,1 0 19 16,0-2-16-16,1-4 10 0,1 1-24 0,-1-1-36 15,1-3-7-15,4 1-1 0,2 0-23 0,-4-5-23 0,-9 0-15 16,20 0 10-16,-3-3-392 0,-4 6 167 0,2-8 112 16</inkml:trace>
  <inkml:trace contextRef="#ctx0" brushRef="#br0" timeOffset="48289.64">15039 8928 4 0,'-2'-8'150'0,"2"8"-22"0,-2-12-19 0,2 12-1 0,-6-7-31 16,2 5 59-16,4 2-48 0,0 0 37 0,0 0-11 15,-17 5-10-15,17-5 0 0,-10 11 2 0,4-3-31 16,1 1 13-16,0 1-23 0,1 0 20 0,1 2-18 15,2 2-14-15,0-2 3 0,2 1 4 0,-1 1 2 0,4 0-12 16,-3 1 4-16,-1 0-16 0,4 2 4 0,-1 2-3 16,-1-5-9-16,3 1-9 0,-2 2 9 0,0-2-11 15,0 1 3-15,-2-1-7 0,2-1 4 0,-2 1-1 16,0-2 8-16,-1 0-9 0,1-1 3 0,1 1-9 0,-2-4-4 16,0-1-6-16,0-1 11 0,0-7-13 0,-3 11 9 15,3-11-8-15,-2 10-4 0,2-10 11 0,0 0-12 0,-5 10 1 16,5-10-21-16,-8 2-3 0,8-2-12 0,-9 3-16 15,9-3-9-15,0 0-44 0,0 0 17 0,-23-7 5 16,16 2-11-16,0-1-13 0,1-3-27 0,0 0-18 16,-1-8-329-16,1-10 163 0,3 10 106 0</inkml:trace>
  <inkml:trace contextRef="#ctx0" brushRef="#br0" timeOffset="48545.63">15011 8942 56 0,'0'0'129'0,"0"0"8"0,-22 11-1 16,12 0-39-16,-5 11 1 0,-3 3 29 0,-3 2-29 16,0-1 11-16,-1 4-10 0,-2 2-23 0,-2-1 14 15,-1 0-26-15,0-2 11 0,1 1-7 0,1-1-15 16,2-2-1-16,0 1-7 0,2-3-5 0,-1 0 5 0,1-1-25 16,1-3 9-16,7-4 2 0,3-5-1 0,2 0 13 15,-1-3-14-15,2 1 5 0,-1-3 2 0,-2 0-20 16,5-3 7-16,5-4 4 0,-5 10-10 0,5-10-4 0,-7 4-1 15,7-4-16-15,0 0 1 0,0 0-9 0,0 0-23 16,0 0-18-16,0 0-35 0,0 0 1 0,0 0-28 16,0 0-11-16,0 0-385 0,0 0 171 0,0 0 112 15</inkml:trace>
  <inkml:trace contextRef="#ctx0" brushRef="#br0" timeOffset="49725.42">16344 8970 44 0,'-4'-9'101'0,"1"-3"11"0,1 1-5 15,3 4-16-15,-1-1-17 0,3 0 13 0,-3 8-47 0,10-11 26 16,-2 6 1-16,2-1-14 0,-1 4 15 0,-1 1-3 0,5 2-18 16,-1 2 11-16,0 3-5 0,-1 0 4 0,1 2-23 15,-1 0 21-15,-1 2-3 0,1 2 1 0,1 3-22 16,-5-4 7-16,7 13 14 0,-4-3-4 0,-2-4-21 0,-2 0 1 16,-1-1 5-16,-1 1-7 0,1 2-7 0,-3-1 19 15,0-1-28-15,-2 0 20 0,1 1 6 0,-2 0-20 16,-3-3-5-16,1 2 16 0,0-1-21 0,-1-1 13 15,0-1 26-15,-1-2-26 0,0 0 18 0,1-3-10 0,-2 0 0 16,-1 2 10-16,3-4-9 0,-1 0 6 0,0-2-8 16,0-2-7-16,5-3 14 0,-10 2-9 0,10-2-7 15,-9 0 3-15,9 0-11 0,-8-5 19 0,8 5-3 16,-7-11-20-16,3 1 8 0,1-2-17 0,1 0-8 0,0-3 13 16,4-2-21-16,-2-2 2 0,6 0-30 0,-3 0-5 15,5-10-7-15,0-1-17 0,2 4-2 0,3 1-13 0,-3-1 40 16,2 1-17-16,3 8 6 0,-5 5 12 0,4 1-3 15,-3 1-9-15,3 0 4 0,-3 3 7 0,1-3 18 16,0 4-13-16,0-2 8 0,-2 5 12 0,3-3-2 0,-1 1 24 16,0 2-34-16,1-1 10 0,0 1-4 0,-5 2 22 15,-8 1 1-15,17-1-12 0,-17 1 1 0,13 1 5 16,3 0 18-16,-16-1-9 0,14 3-13 0,-2-2 15 0,-5 4-4 16,-7-5-5-16,11 6-3 0,-11-6 20 0,8 6 11 15,-8-6-14-15,8 6-3 0,-8-6 6 0,5 9-1 16,-5-9 0-16,3 7 20 0,-1-2-3 0,-2-5 27 15,1 14-15-15,-1-9 8 0,0-5-4 0,-1 21-22 0,1-10 11 16,-2 4 26-16,-1-1 10 0,1 1-25 0,1-1-2 16,0 0-7-16,3 1 8 0,-2-1-39 0,0-2 22 15,4 2 20-15,-3-1-32 0,2 1 32 0,0-4-32 0,2 2 10 16,0-2-10-16,0-1 32 0,0 0-42 0,4-2 32 16,-3-2-1-16,-6-5 7 0,15 8-13 0,-4-6-9 15,-3 1-14-15,-8-3 23 0,17 0 5 0,-17 0-1 0,21-5 8 16,-10 1-15-16,2-1 23 0,-2 0-20 0,0-4 22 15,-1 2-5-15,-1-5 4 0,0 2-18 0,0-3 7 16,-1-1-7-16,0-1-8 0,-1-2-2 0,1-9 5 0,-1 5-15 16,-1 3-1-16,-3-1-3 0,1 2-10 0,-5 2 4 15,2-5 21-15,-1 4-28 0,0-1-30 0,0 5 11 16,-1 0-28-16,1 12-34 0,0-17 2 0,-2 9 19 16,2 8-26-16,0 0 4 0,-6-11 16 0,6 11-38 0,0 0-335 15,-2-2 151-15,2 2 100 0</inkml:trace>
  <inkml:trace contextRef="#ctx0" brushRef="#br0" timeOffset="50288.93">17337 9021 59 0,'1'-7'111'0,"-1"7"-19"15,0 0-15-15,0 0-6 0,8-6 34 0,-8 6-58 0,0 0 40 16,0 0-14-16,2 21-13 0,1-8 18 0,-1 1 5 16,-3 1-20-16,1-1-7 0,0 2-5 0,-1 1 14 0,1 1-16 15,-3 0-12-15,1 2 3 0,-2-5-14 0,0 2 14 16,3-1-30-16,-4-1 14 0,1 0 1 0,3-2 12 15,-2 0 4-15,0-1-21 0,0-3 9 0,3-1 12 16,-2-1-11-16,0-2 10 0,2-5 6 0,-3 8 18 0,3-8-15 16,0 0-7-16,0 0 13 0,0 0-23 0,0 0 10 15,0 0-6-15,0 0 11 0,0 0-11 0,0 0 4 16,10-20-31-16,-6 8 22 0,-1 2-4 0,2-5-3 0,-1 1-7 16,-1-3-4-16,1-1 0 0,0 3-8 0,5-14-13 15,-4 9 7-15,3-2-8 0,-3 5 2 0,1-2 1 16,1 2-15-16,3 0-4 0,2-7 4 0,-2 7 6 0,1 3-14 15,0 2 10-15,-1 2 6 0,1 0-2 0,1 3 8 16,-2 0-9-16,4 3 14 0,0 0-14 0,1 1 5 16,0 5-2-16,0-2 4 0,-1 4 1 0,0 1 13 15,-1 1 5-15,1 2-24 0,-4 4 16 0,2-3 9 0,-2 2-5 16,-3 3 7-16,0-2 4 0,-3 3-15 0,0-1 18 16,-6 1-17-16,2-1 12 0,-1 3-8 0,0-2 20 0,-3 2 1 15,2-3-21-15,0 3 3 0,-4-3 12 0,2 1-9 16,-1 0-6-16,2-2-2 0,-2-2 7 0,0-1 15 15,2-1-26-15,-2 1-20 0,3 0-6 0,-1-4-36 16,3-6-5-16,-3 13-26 0,3-13-18 0,0 0-26 0,-1 11-455 16,1-11 197-16,0 0 132 0</inkml:trace>
  <inkml:trace contextRef="#ctx0" brushRef="#br0" timeOffset="50848.46">17946 9041 92 0,'0'0'84'0,"-9"-5"27"15,9 5-15-15,0 0-1 0,0 0-31 16,0 0 31-16,-9 18-19 0,7-8-7 0,-2 4-27 0,0 1 0 15,4 3 19-15,-5-3-23 0,0 3 19 0,1-1-38 16,-1 11 31-16,-1-4-1 0,2-5-26 0,-1-2 8 0,-3-1-25 16,2 0 26-16,2-2-2 0,0-1-5 15,0 0-19-15,0-1 32 0,-1-4-20 0,1 1 3 0,4-9 14 16,-5 13 5-16,4-8-20 0,1-5 6 0,-7 4 13 0,7-4 0 16,0 0 1-16,0 0-4 0,0 0-3 0,0 0-13 15,0 0 17-15,0 0-17 0,0 0-2 0,-5-33 7 16,7 18-11-16,-1-2-4 0,5 0 17 0,-2-4-8 0,3-10-27 15,0 2 21-15,-1-4 0 0,4 6-6 0,0 1-13 16,-1 2 1-16,-2 6 0 0,0 1 6 0,-2 0 4 16,4 4-8-16,-3 1 3 0,1-3-17 0,-2 5-5 15,0-1 17-15,0 1-16 0,1 2 22 0,2 1-28 0,0 3 37 16,-1 3-8-16,2 0-23 0,4 3 31 0,0 1-9 16,1 1-4-16,1 3 11 0,1 0-5 0,-4 2 7 15,0-1 0-15,-2 4-15 0,1 0 18 0,4 10-12 0,-3-4 20 16,-4-1 16-16,-3-1-8 0,-1 1-14 0,-1-2 8 15,-1 1 1-15,1 1 13 0,-3 0-13 0,0-2-1 16,-1 2-1-16,-2-1-4 0,0 0 4 0,0-2 2 0,0 0-8 16,0 1 4-16,-1-3-2 0,2-2-16 0,-1 1 6 15,1-1 6-15,-2-2-22 0,3-2 11 0,1-6-20 16,-1 9-35-16,1-9-8 0,0 7-32 0,0-7-7 0,0 0-7 16,0 0-10-16,0 0-25 0,0 0-372 0,0 0 171 15,0 0 114-15</inkml:trace>
  <inkml:trace contextRef="#ctx0" brushRef="#br0" timeOffset="51086.14">18322 9110 32 0,'5'-5'130'0,"2"-3"8"0,-1 8-2 0,-6 0-16 16,10-3 12-16,-10 3 8 0,12 9-24 0,-5-1-6 15,-2 2-27-15,0 4 2 0,1-2-6 0,-5 2 5 0,3 0-2 16,-2 3-6-16,1-1-28 0,0 1 9 0,-3 0-10 15,0 1 17-15,0-2-28 0,0 1 0 0,-3-3-16 16,2 1 12-16,-2-1 6 0,3 0-21 0,-3-3 10 0,2-1-1 16,0-1-7-16,-3-2-13 0,4-7 3 15,-1 10-24-15,1-10 3 0,-3 4-41 0,3-4 1 0,0 0-30 16,0 0 0-16,0 0-16 0,0 0-13 0,0 0-25 16,0 0-326-16,0 0 154 0,0 0 102 0</inkml:trace>
  <inkml:trace contextRef="#ctx0" brushRef="#br0" timeOffset="51261.2">18428 8927 29 0,'-6'-16'133'16,"6"1"-11"-16,-2 1-48 0,4 4 26 0,-4 1-29 15,2 2 7-15,-1 3-16 0,1 4-24 0,0 0 24 0,1-12-19 16,-1 12-44-16,0 0 17 0,2-7-39 0,-2 7-20 15,0 0-212-15,0 0 85 0,0 0 58 0</inkml:trace>
  <inkml:trace contextRef="#ctx0" brushRef="#br0" timeOffset="52345.57">18592 9278 14 0,'0'15'99'0,"-2"-3"-7"0,2 0-28 0,-2-2 10 0,0 1-29 16,2-11-3-16,0 16 9 0,0-16-8 0,-1 13 5 15,1-13-14-15,0 0 4 0,-2 13 27 0,2-13-12 16,0 0-13-16,0 0 3 0,-1 12-23 0,1-12 22 0,0 0-31 15,0 0 20-15,0 0 7 0,0 0-20 0,0 0 3 16,0 0-29-16,0 0 14 0,0 0 4 0,0 0 22 16,-10-41-17-16,9 28-25 0,2-1 23 0,2-5-5 0,-2 1-1 15,1 2-15-15,2-3 8 0,0 2-4 16,5-12 2-16,-1-3 41 0,2 12-37 0,-3 4-22 0,0 1 12 16,4 1-11-16,1-1 7 0,0 3 1 0,-1 3 5 15,1 1 0-15,-1-1-19 0,2 6 8 0,-1 0 3 0,1-1 1 16,0 2 13-16,0 5-15 0,-1 0 10 0,-2 3 12 15,0-6 17-15,-1 8-5 0,-2 0-25 0,0 5 14 16,2-1-18-16,-3 0 9 0,0 0-8 0,0 2 13 16,2-2-13-16,1-1 23 0,-2 5-3 0,1-4 6 0,1 1-24 15,0-4 11-15,1 1 7 0,0-3-4 0,2 0 0 16,-2 1 3-16,3-1-1 0,-3-7-11 0,2 2 40 16,2-2-18-16,-3 0 5 0,2-2 4 0,-2-2 13 0,2-1 5 15,-1-2 9-15,-2-2-10 0,0 1-7 0,2 0-21 16,3-15-17-16,-2 9 12 0,-4 2 19 0,-2-5-10 15,3 3-31-15,-4-5 26 0,1 4-14 0,-2-4-3 0,-2 5 19 16,0-2-26-16,-3 0 12 0,1 3-25 0,-4-2 31 16,1 2-10-16,-2 1 0 0,-3 3-15 0,2 0-10 15,-2 2 52-15,-2 2-14 0,-3 1 14 0,6-1-17 0,-3 5-11 16,0 0 22-16,1 0-10 0,-3 4-14 0,2 0 24 16,0 2-20-16,0 4-22 0,1-1 35 0,3-1-2 15,-2 3-5-15,5-3-22 0,0 4-5 0,0-2 36 0,2-1-16 16,0-1 15-16,2-1 4 0,-2-7-11 0,1 13 12 15,4-4-45-15,-1 1 22 0,-1-2 10 0,3-4 17 16,-1 1-9-16,3-1-2 0,-1-1-17 0,0 2 21 0,-1-5-32 16,-6 0 3-16,14 0 12 0,-14 0-22 0,13-3 21 15,-9 1 15-15,7-2-20 0,-1-1 17 0,1-1-2 16,-2 0 8-16,0-1 7 0,0-2-6 0,1 2-19 16,-4-3 25-16,3 3-22 0,-2-2 34 0,0 3 15 0,-4-1-5 15,0 3-13-15,-3 4 16 0,7-7-11 0,-4 3 2 16,-3 4 1-16,0 0-5 0,3-6-21 0,-3 6 21 15,0 0-4-15,0 0-21 0,0 0 15 0,0 0 1 0,0 0 1 16,0 0 9-16,0 0-1 0,0 0 6 0,-2 21-5 16,-2-11 6-16,4 0 1 0,-4 0-9 0,0 4 3 15,4 1-2-15,-2 2-9 0,-2-1 9 0,1 4-3 0,0-2 1 16,0 2-10-16,-1-1 0 0,1 1-3 0,-3 9-4 16,2-4 5-16,0-1-5 0,-4 3-9 0,0-1 11 15,4-4-10-15,0-2 10 0,2 1-12 0,-5 10 1 0,1-6 1 16,2-4 0-16,0-1 5 0,3 0-20 0,-3 1 14 15,0-4-3-15,0 2 3 0,-3 0 2 0,4-2-9 16,-1-2-7-16,1 2 8 0,0-2 14 0,-3-1-15 16,3-1-6-16,-1 0 2 0,-1 0 6 0,1-1 13 0,2 0-5 15,-2-3-3-15,0-1 5 0,4-8 18 0,-8 12 9 16,8-12-12-16,-6 7 12 0,6-7-5 0,-8 5-5 16,8-5-13-16,-7 7 14 0,7-7-9 0,0 0-1 0,-15 2 12 15,15-2 1-15,0 0-23 0,-21-7 14 0,12 2-9 16,-3 0 12-16,3-2-10 0,0-3-6 0,1 0 22 15,0-1-28-15,0-4 16 0,4 1 9 0,-3-2 20 0,6-2-44 16,1-2-24-16,8-9 14 0,1-3 28 0,6-1-9 16,2 1-24-16,5-2 23 0,0 0-13 0,2 1-1 15,2 2-22-15,-3 2-21 0,2 4-14 0,-2 4 5 0,-1 1-31 16,-2 1-19-16,-7 5-40 0,-2 1-22 0,-3 8-55 16,0-2-9-16,-2 6 38 0,-6 1-682 0,0 0 290 15,0 0 194-15</inkml:trace>
  <inkml:trace contextRef="#ctx0" brushRef="#br0" timeOffset="71837.53">5718 11785 57 0,'-8'-3'74'0,"8"3"-27"0,-10-2-2 0,10 2 1 0,-10 0-9 15,10 0 10-15,-9-3-13 0,9 3-6 0,-12 0 15 16,12 0-11-16,-10-1-1 0,10 1 5 0,0 0-22 15,-15 0 1-15,15 0 12 0,-12-1 1 0,12 1 4 16,-10 0-12-16,10 0-14 0,-12 0-46 0,12 0 69 0,-9 1-11 16,9-1-4-16,0 0-14 0,-12-1 16 0,12 1 0 15,0 0-9-15,-12 0-4 0,12 0 2 0,0 0 15 16,-9 1-3-16,9-1-1 0,0 0-3 0,0 0 0 16,0 0-13-16,-10-1-8 0,10 1 14 0,0 0 4 0,0 0-6 15,0 0-6-15,0 0 4 0,-10 1 14 0,10-1-14 16,0 0 13-16,0 0-11 0,0 0 2 0,0 0 8 15,0 0 4-15,0 0-13 0,0 0-17 0,0 0 46 0,0 0-22 16,0 0-15-16,0 0 6 0,0 0 9 0,33-1-26 16,-33 1 13-16,11-3 7 0,-4 3 16 0,-7 0-29 15,21-1 13-15,-10 1 19 0,0-3-23 0,2 3-6 16,-1-1-7-16,2-1-48 0,-4 1 93 0,-10 1-37 0,25 0-2 16,-10 0 34-16,-3-1-37 0,4 1 39 0,-2 1-24 15,0-1-11-15,2-1-4 0,1 1-15 0,2 0 40 0,-3-2-24 16,1 2 6-16,0 2 6 0,2-2-7 0,-3 0-4 15,1 1 41-15,2-1-6 0,-1 1 2 0,2 1-31 16,-4-2-29-16,3 1 60 0,0-1-30 0,-2 0 34 16,2 0-13-16,2 3-42 0,-3-3 60 0,1 1-28 0,0 2 10 15,-4-3-44-15,4 1 55 0,-2-2-31 0,1 2 28 16,0-1-23-16,0 1-9 0,-1-2-16 0,0 2 1 0,0 0 25 16,-3 1-39-16,2-2 30 0,0 0 36 15,-1 0 5-15,-5 0-62 0,3-2 30 0,-1 2-10 16,1 0 3-16,2 0 35 0,-5-1-41 0,-10 1-20 0,18-1 67 15,-12 1-9-15,-1-1-41 0,1-1 28 0,-6 2 10 0,10-1-32 16,-10 1 40-16,6-1-28 0,-6 1 31 0,8 0-57 16,-8 0-4-16,5 0 40 0,-5 0 15 0,5 0 9 15,-5 0-36-15,0 0-2 0,8 0 12 0,-8 0-36 16,0 0 2-16,6-3 39 0,-6 3-6 0,0 0-10 0,0 0 26 16,0 0-43-16,0 0-45 0,8 0 90 0,-8 0-63 15,0 0 68-15,0 0-15 0,0 0-3 0,0 0-28 16,4-1 32-16,-4 1-16 0,0 0 7 0,0 0-18 0,0 0-39 15,0 0 22-15,0 0 3 0,0 0 3 0,0 0 8 16,0 0 3-16,0 0 2 0,0 0-23 0,0 0-16 16,0 0 6-16,0 0 0 0,0 0 7 0,0 0-18 0,0 0 11 15,-27 1-11-15,27-1-21 0,-9 0 12 0,9 0 2 16,-11 3-26-16,3-2 2 0,8-1 10 0,-11 3-21 0,5-2-205 16,0 1 96-16,-8 0 66 0</inkml:trace>
  <inkml:trace contextRef="#ctx0" brushRef="#br0" timeOffset="72298.03">5596 11867 75 0,'-15'2'87'0,"3"1"-13"0,3-3-11 0,1 0-6 0,8 0 13 15,-8 3-14-15,8-3-1 0,0 0-2 0,0 0 10 16,0 0-12-16,0 0-9 0,0 0-19 0,32-6 38 16,-16 5-40-16,2-2 4 0,3 1 48 0,1 0-6 15,1-1-4-15,17-1 3 0,0 0-40 0,2 0-13 16,0-2-8-16,-1 2 47 0,1 0 25 0,-1 1-41 0,-1 0-18 15,-1 0-54-15,-1 3 32 0,-7 0 58 0,-4 0-8 16,-6 0 20-16,2 0-23 0,-1-1 12 0,-4 0-13 16,2 1 25-16,-1 0-18 0,0 1 14 0,-1 0-1 0,-1-1 2 15,-1 0-2-15,0 0-20 0,-2 0 17 0,-4 0-31 16,3-2 18-16,-3 2 8 0,0 0-21 0,-2 1 2 0,-2-2 2 16,-1 1-11-16,2 0 12 0,-7 0-4 0,10 1-13 15,-10-1 8-15,9-3-12 0,-7 2 16 0,-2 1-11 16,7-2 3-16,-7 2 1 0,6-1-14 0,-6 1-1 0,7-1 2 15,-7 1-13-15,4-2 5 0,-4 2-40 0,6-1 0 16,-6 1-32-16,0 0-78 0,6-1 28 0,-6 1-31 16,0 0-6-16,0 0-19 0,5-1-420 0,-5 1 197 15,0 0 132-15</inkml:trace>
  <inkml:trace contextRef="#ctx0" brushRef="#br0" timeOffset="90778.11">14135 12161 34 0,'-9'-6'45'0,"9"6"1"0,-7-5 2 0,7 5-4 15,-9-4-5-15,9 4-13 0,-7-3 11 0,7 3-22 16,-8-7 8-16,8 7 16 0,-10-5-13 0,5 3-13 0,5 2 8 15,-12-3-14-15,4-6 15 0,0 8-5 0,0-1 18 16,-1-1-13-16,1 1-14 0,1-1 4 0,-1 1 8 16,8 2-15-16,-12-6-2 0,5 5-4 0,7 1 26 15,-12-3-9-15,6 3-25 0,6 0 8 0,-13-4 10 16,6 2-9-16,0 1 14 0,-2-3 4 0,-4 1-8 0,4 1-14 16,0 2 8-16,0-1 1 0,-2-1 2 0,2 0 2 15,-6 1-14-15,6 0 12 0,-1 1 2 0,-2-3 6 0,-1 1-7 16,0 2-66-16,0-2 58 0,0 1 11 0,13 1 8 15,-22 0-8-15,7-2 3 0,15 2-2 0,-20-1 15 16,20 1-27-16,-15-1 4 0,15 1-3 0,-13 0 8 0,13 0-10 16,-16 0 18-16,16 0 8 0,-13 0-10 0,13 0-10 15,-15 0 12-15,15 0-5 0,-13-3 14 0,13 3-26 16,-16 2 12-16,5-4 10 0,11 2-23 0,-26 5-3 16,14-6 25-16,1 1-8 0,-2 1-13 0,0 2 9 0,-1-1-15 15,-2 0 13-15,5 1 2 0,-2-3-18 0,1 4 22 16,3-6-2-16,0 2 8 0,-1 0 5 0,-1 3-21 15,-1 3 14-15,2-3 3 0,0 0-9 0,-3 2-30 16,3-5 40-16,-2 4-30 0,2 0 39 0,0 0-39 0,1 1-17 16,1 1 58-16,-2 0-35 0,2-5 4 0,1 6-7 15,-4-5 33-15,4 7-15 0,-4-4 9 0,3-1-10 0,-1 0 7 16,1-4-8-16,-2 6 9 0,0-1 1 0,1 1 4 16,0-2-5-16,0 8-14 0,2-8 19 0,0-2 1 15,7-2 2-15,-14 8-23 0,6-5 7 0,0 7 5 16,0 2-1-16,1-3 3 0,-1 3-1 0,1-3 18 15,-1 1-7-15,-1 0 2 0,3 4-9 0,-2-1-11 0,0-4 19 16,2 0-13-16,-2 3-14 0,3-3 20 0,1 3-3 0,-2-2 7 16,1 2-42-16,0-1 15 0,-2-1 20 0,3 3-62 15,1-1 74-15,-3-1-66 0,1 0-11 0,0 0 77 16,3 2-83-16,-2-1 78 0,0 0-5 0,3 0-6 16,-2 0 23-16,2-1-89 0,0 0 0 0,1 2 85 0,0-3-24 15,1 0 3-15,0 0 11 0,0 2 6 0,2-1-7 16,0 0-67-16,0-1 68 0,1-1-29 0,-3 0-18 0,3 2 40 15,-3-1-33-15,3-1 13 0,0 1 13 16,0 0-13-16,1-1-52 0,0 1 81 0,-2-1 13 0,6-2-13 16,-4 1 14-16,1 0-50 0,1 1 24 0,2-2-6 15,-2 1 7-15,4-1 18 0,-5 0-20 0,7 0 18 0,-2 1-30 16,3-4 13-16,-2 4-8 0,-2-3-2 0,5 2 19 16,-2-3-33-16,0-1 22 0,0 2 10 15,1 0-4-15,-2-1-1 0,1 1 5 0,0-2-21 0,0 2-1 16,0-1-5-16,-2-1 5 0,1 0-3 0,0-1 10 0,0 2 6 15,1-2-10-15,-2 1 4 0,-3-3-17 0,6 2 14 16,-1-1 16-16,1 2-14 0,-1 1 4 0,2-3 0 0,-3 1-15 16,3 0 7-16,0-2 2 15,-1 0-11-15,-2 2 9 0,0-2 1 0,1 0 1 0,0 3 9 0,1-3-7 16,-2 2-6-16,0-4 11 0,2 4-12 0,-1-2 12 16,1 1-2-16,-4-1-2 0,-1-1-5 0,0 2-15 0,-1-1 13 15,6-3-9-15,0 3 5 0,-4 0 0 0,-1 0-6 16,5 0 24-16,-3-3 3 0,2 4-23 0,0-2 6 15,-4 1 5-15,3 0-4 0,-5-2 8 0,5 1 3 16,1-2-6-16,0 3-5 0,-2-1 10 0,0-1-3 0,2 0-1 16,-1 2 8-16,-3-1-1 0,0 1-10 0,3-2 13 15,0 1 0-15,-2-1-17 0,0 2 10 0,-2 0-35 0,0-2 22 16,-1 1 16-16,0 0-3 0,0 1 10 0,1-1-23 16,0-1 23-16,-2 0 2 0,1 1-32 0,-7 1 34 15,12-2-18-15,-4 2 6 0,3-3 8 0,-1 1 5 16,2-1-15-16,-3 1 1 0,-1-1 7 0,1 0-5 15,-9 3 12-15,13-1-15 0,-2-3 0 0,-2 1 0 0,-3 1 3 16,2-1 1-16,-1 1 0 0,-7 2-5 0,11-3 2 16,-6 1-3-16,-5 2 12 0,12-3-3 0,-10-1-9 15,-2 4 11-15,12-5-4 0,-7 3-9 0,5-3-4 0,0 1 14 16,0 0 5-16,-3 0-5 0,2-1-4 0,-3 2 10 16,-1-2-11-16,-5 5 6 0,8-5-9 0,1 1 0 15,-2 0 7-15,0 0 7 0,-2 0-14 0,0 1 17 0,-5 3-9 16,9-6 4-16,-3 3-10 0,2-2-5 0,-4-1 7 0,4 2-5 15,-2-1-4-15,2 0 13 0,-1 0-8 16,-2-1 0-16,-1 2 8 0,0-1-1 0,-4 5-8 0,8-9 0 16,-4 6 21-16,-4 3-18 0,6-7 4 0,-2 3 0 15,5-3-11-15,-3 2 4 0,-2 0 9 0,-4 5-2 0,8-10-4 16,-6 8 5-16,-2 2-21 0,9-8 5 0,-4 4 18 16,-2-1-17-16,2 2 3 0,-5 3 9 0,9-12 9 15,-4 7 1-15,1-3-18 0,-2 3 12 0,3-3-17 16,-2 5-2-16,-1-4 25 0,-2 0 0 0,1 1-36 0,-3 6 12 15,4-11 14-15,0 1 7 0,-2 2-3 0,-1 2 3 16,3-2-19-16,-4 8 9 0,5-14-13 0,-2 7-5 16,-2 2-2-16,-1 5 8 0,3-11 4 0,-3 11 6 15,1-9-9-15,-1 9 32 0,2-9-7 0,-2 9-27 0,3-10 4 16,-3 10 25-16,4-7-8 0,-4 7-19 0,2-10 25 16,-2 10-32-16,1-7 10 0,-1 7 23 0,0 0-26 0,4-15 27 15,-4 15-34-15,2-11 12 0,-2 11 1 0,1-10 7 16,-1 10-17-16,1-11 11 0,-1 11 2 0,3-9-9 15,-3 9 26-15,0-12-11 0,0 12-43 0,0-13 19 16,0 13 32-16,0 0 2 0,0-15-12 0,0 15 6 0,0-13-19 16,0 13 20-16,0-15-13 0,0 15 16 0,0-13-25 15,2 6 9-15,-2 7-22 0,-2-17 26 0,2 17 10 0,0-16-17 16,-2 11-27-16,1-3 16 0,1 8-3 0,-1-11 15 16,1 11 4-16,-3-10-10 0,0 5 4 0,3 5 15 15,-1-11-4-15,1 11-32 0,-1-10 12 0,1 10-1 16,-5-8-26-16,5 8 20 0,-4-7 33 0,4 7-41 0,-3-9 9 15,3 9 24-15,-4-8-33 0,4 8 42 0,-7-5-35 16,7 5 35-16,-5-6-43 0,5 6 20 0,-10-10 19 0,4 7-5 16,-2-2-32-16,0-1 2 0,2 1 35 0,-2-1-30 15,0 3 29-15,-1-1 0 0,-2-1-34 0,1 1 29 16,-1-1-16-16,1 0-14 0,0-1 26 0,-1 2-31 16,0 1 30-16,1-1-11 0,-2-1-12 0,0 3 39 0,0-2-30 15,-3 0 36-15,0-1-50 0,-4 0 0 0,0 1 26 16,-1-2-42-16,-10-1 10 0,0 3-25 0,0-5-5 15,0 2-89-15,2-2 24 0,4 1-41 0,3 3-33 16,5-1-21-16,-6 6-545 0,4-6 255 0,-4 1 170 0</inkml:trace>
  <inkml:trace contextRef="#ctx0" brushRef="#br0" timeOffset="97902.39">853 4146 22 0,'0'0'64'0,"0"0"-4"0,1-4-6 16,-1 4 8-16,0-4 0 0,0 0-17 0,0 2-7 15,0 0-40-15,0 2 57 0,0 0-30 0,-5-7 11 16,8 4 22-16,-3 3-47 0,0 0 35 0,-3-8-36 0,3 5 35 15,0 0-6-15,0 3-27 0,0-6-4 0,0 6-5 16,-1-7 26-16,1 7 0 0,0-5-4 0,0 2 7 16,0 0-9-16,0 3 22 0,0 0-58 0,0 0-2 0,-3-8 56 15,3 5-7-15,0 3-35 0,0 0-19 0,0 0 2 16,0 0-2-16,-2-7 33 0,2 7-27 0,0 0 3 16,-1-2-10-16,1 2 4 0,0-2 28 0,0 2 36 0,0 0-14 15,0 0-21-15,0 0-8 0,0 0 22 0,0 0-41 16,0 0-12-16,0 0-6 0,-2 8 11 0,2-8-3 15,0 5 50-15,0-2-14 0,0 0-7 0,0 2 29 16,0-1-48-16,0 1-5 0,2 0-5 0,-4 2 18 0,2-2 4 16,0 1 10-16,-1 2-26 0,1 0 56 0,0 5-45 15,-1 0-7-15,-3-3 53 0,4 5-54 0,-1 1 45 16,-2-4-48-16,3 2 28 0,-1 2 27 0,1-7 2 0,-3 5-51 16,1 0 7-16,1 0-13 0,1 0 26 0,0 5 29 15,0-7-54-15,0 1 5 0,1 0-7 0,-1-3 67 16,0 5-42-16,2-3-6 0,-2 2-6 0,1 1 55 0,2 5-3 15,-2-2-22-15,1 2-10 0,-1-6-2 0,-1 2-29 16,2 1 1-16,0-2 60 0,-1 3-4 0,0-3-63 16,1 2 22-16,-1-3 31 0,-1 3-59 0,2-1 65 15,1 2-58-15,1-3-9 0,-2 2 6 0,-2-1 20 0,3 1 1 16,-1 0-25-16,1 0 67 0,-1 0-42 0,1-1 58 16,-2 0-5-16,2 0-79 0,-2 0 76 0,2 0-74 0,-3 1 75 15,0-2-73-15,2-1 81 0,0 1-79 0,-1-2 3 16,1-1 2-16,0 1 79 0,-2-1 5 0,3 1-90 15,-3-6 59-15,2 4-2 0,-1-1-65 0,-1 1 51 16,0-2-55-16,0-1 81 0,0-3-64 0,0 0 60 0,0 1 6 16,1 1-32-16,-1-2-3 0,2 2 0 0,-2-3 12 15,0 0 20-15,0 3-38 0,0-5-28 0,0 1 13 0,0-3-33 16,0 0 3-16,1 9 32 0,-1-6 56 16,0-1-62-16,0-1 59 0,0 0 15 0,2 0-63 0,-2-1 61 15,0 0-48-15,0 0-9 0,0 0-32 0,0 0 26 16,4-3-41-16,-4 3 8 0,0 0 0 0,3 0 21 15,-3 0-26-15,0 0-15 0,0 0-19 0,5-7-4 0,-5 7-9 16,3-6-259-16,-1 6 118 0,-2 0 76 0</inkml:trace>
  <inkml:trace contextRef="#ctx0" brushRef="#br0" timeOffset="102654.23">924 4082 21 0,'-3'0'63'0,"0"0"-10"0,3 0 17 0,-4 2-20 16,4-2-15-16,-5-2-3 0,5 2 4 0,-5 0 8 16,5 0-16-16,0 0 2 0,-2 0 0 0,2 0-8 15,0 0 38-15,-3 2-28 0,3-2-30 0,0 0 46 0,-1 1 1 16,1-1-50-16,0 0 16 0,0 0-19 0,0 0 51 16,0 0-42-16,0 0 7 0,0 0 20 0,0 0-39 15,0 0 9-15,-2-6-21 0,2 6 20 0,0 0 3 16,6-1 28-16,-4 1-40 0,2 0 38 0,1-2-36 0,-1 1 19 15,0 0-5-15,-1 0-8 0,3-1-6 0,-2-1-18 16,3 3 12-16,6-2 44 0,-4 0-44 0,1 1-6 0,-2 0 1 16,5-1 7-16,1 1 33 0,-2 1 1 0,2-2-44 15,-1 1-24-15,-1 0 31 0,0-2 19 0,-4 5 25 16,1-1-82-16,5-2 73 0,-2 2 10 0,2 0-5 16,-4-1-20-16,-1 1-29 0,1-1 6 0,-2 0 13 15,2 2 29-15,4-1 14 0,-1 1-47 0,1-2 14 0,-5 1-14 16,1 0 22-16,-1-1-19 0,5 2 3 0,-2-1-18 15,2 0 49-15,-5-1-45 0,6 3 34 0,-5-3-8 16,-3 0 27-16,8 0-23 0,-2 2-17 0,-3-1-1 0,3 0 28 16,-1 0-55-16,0 0 6 0,-1 0 54 0,2 2 5 15,-3-2-55-15,2 1 15 0,2-1-7 0,-4-1 22 0,0 3-33 16,1-2 33-16,-2 1 16 0,0-2-42 0,-3 2 32 16,8-1-19-16,-1 0 33 0,-3 0-53 0,3 1 15 15,2 0-17-15,-3-2 5 0,-2 0 30 0,2 5 2 16,-1-5 13-16,-2 0-34 0,3 1-21 0,1 2 58 15,-4-3-36-15,5 1 53 0,-2 1-55 0,-1-2-14 0,-2 1 56 16,3 0-8-16,-1 1-2 0,-1-2-52 0,0 0-3 0,3 1 27 16,3-1-13-16,-1 3-8 0,1-3 0 15,-1 2 12-15,0-2 28 0,2 0 22 0,1 1-10 0,0-1-11 16,-1 0-5-16,-1 1-39 0,-1 2 21 0,3-2 39 16,0-1 4-16,-4 1-59 0,1 0-1 0,-2 1-4 0,2-2 67 15,-2 2-1-15,2-2-17 0,0 3-8 0,-5-3-8 16,4 1 13-16,-1-1-48 0,2 0 43 0,-3 2-4 15,3-2-3-15,-2 1-2 0,3-1 23 0,-3 0-33 16,1 0 27-16,1 1-45 0,3-1 47 0,-4 1-50 0,2-1-4 16,-4 0 41-16,4 0 9 0,0 2-42 0,1-1 34 15,1-1 19-15,-2 0-44 0,-1 0 7 0,0 0-13 0,-2 0-3 16,1 0 10-16,0 0 46 0,0 3-43 0,-1-3 29 16,-1 0-34-16,4 0 38 0,-3 0-36 0,1 0 0 15,2 0 42-15,1 0-50 0,-2-3 14 0,0 3 26 16,1-1-14-16,0 1-23 0,-1-2 53 0,2 1-47 0,-4 0-12 15,2 1 57-15,0 0-22 0,1 0 25 0,-2 0-60 16,0 0 6-16,2 0 55 0,-1 0-4 0,-1 1-58 16,1-1 60-16,1 0-18 0,-2 0-29 0,2 0 23 15,1 1 12-15,-3-2-10 0,5 2 15 0,0 1-23 0,-3-2 23 16,3-3-54-16,0 4 4 0,4 1 22 0,-3-2 7 16,0 1-11-16,1-1 36 0,4 0-68 0,-1 3 64 15,-1-3-45-15,0 0 26 0,1 2-35 0,0 0 38 16,1-2-38-16,-2 1-4 0,0 0 45 0,1 2 28 0,0-2-76 15,0 2 34-15,0-2 25 0,-1-1-24 0,-1 0-4 16,0 3-8-16,0-2 35 0,-2-1 5 0,2 1-10 0,-3 1-9 16,0-1 13-16,0-1-31 0,0 0 14 0,1 1 5 15,-3 0-8-15,0-1-34 0,0 2 1 0,1-2 34 16,0 3-33-16,-1-3 61 0,2 0-14 0,-4 0-48 16,2 2 10-16,2-2 41 0,-4 0-29 0,3 2 1 0,-4-2-5 15,4 1 37-15,-1-1-2 0,-2 0 15 0,2 1-72 16,0 0 32-16,-1-1 12 0,0 2-36 0,1-2-2 0,-6 1 11 15,7-1 42-15,-1 0-45 0,-2 0 18 0,1 0 21 16,0-1-13-16,-2 1 11 0,1 0-42 0,1 0 47 16,0 0-52-16,1 1 52 0,-2-2-55 0,1 2 22 15,1-1 2-15,0 0 51 0,2-1-24 0,-1-1-25 0,0 4 35 16,0-2-37-16,-2 1 30 0,3-2-50 0,-1 2 49 16,-1-1-50-16,0 1 29 0,0-1-25 0,-2 0 13 15,2 0 38-15,-2 0 2 0,3 3-27 0,-2-3 27 16,-1 0-46-16,1 0 4 0,1 0 85 0,-3 0-92 0,0 0-6 15,1 1 19-15,-1-1 50 0,3 0-16 0,-3 0-53 16,1 0 47-16,-1 2-40 0,3-4 52 0,-7 4-48 16,5-2 16-16,-2-2 43 0,-1 1-47 0,2 1 31 0,0 0-6 15,0 0 6-15,-1 3-50 0,-3-3-7 0,0 0 1 16,-1 0 7-16,1 0 59 0,6 0-16 0,-1 0-12 0,-2 1 11 16,0 0 6-16,1-1 7 0,-2 3-59 0,0-3 2 15,-1 1-3-15,0-1 1 0,-1-1 67 0,-1 2-47 16,2 0-27-16,2 2-10 0,-3-2 87 0,2-1-72 15,-5 0 47-15,2 1-36 0,3 1 13 0,-2-2 51 0,-2 0-60 16,1 0 20-16,-2 0 21 0,1 1-64 0,0-1 56 16,6 1 0-16,-3-1-36 0,-2 2-3 0,0-2 39 15,0 0 19-15,4 0-51 0,-2 1 60 0,-2-1-9 16,0 0-8-16,-1 2-55 0,1-2 41 0,-3 1-40 0,2-1 10 16,-1 0 32-16,2 0 14 0,2 1-52 0,5-1 61 15,-4-1-45-15,-1 2-32 0,1-1 1 0,-3 0 53 0,0 0 25 16,0 0-71-16,-2 3 1 0,-1-3 0 0,3 0 8 15,2 0 70-15,-1 0-8 0,0 0-34 0,-1 0 27 16,-1 0-34-16,5 2-23 0,-3-4 47 0,-1 4-50 16,-3-2 59-16,3 0-28 0,-2-2-41 0,-1 2 12 0,7 0 8 15,0 0-12-15,-4 0-1 0,-2 0-1 0,2 0 42 16,-3-3-11-16,1 3 43 0,-1 0-70 0,0-1 0 16,1 1 64-16,-1 0 5 0,-1 0 1 0,-1-1 12 15,0 1-73-15,4 0 7 0,-4 0 25 0,-4 0-38 0,5 0 32 16,-5 0-49-16,5 0 35 0,-5 0-25 0,4 0 77 15,-2 0-18-15,-2 0-63 0,6-2 59 16,-3 2 24-16,-3 0-85 0,0 0 8 0,4 2 49 0,-4-2 16 0,3-2-13 16,-3 2 7-16,3 0-4 0,-3 0-85 0,0 0 5 15,0 0 18-15,4 0 26 0,-4 0 52 0,1-1 1 16,-1 1-74-16,0 0 3 0,0 0 60 0,0 0-68 0,0 0-6 16,3 1 65-16,-3-1-48 0,0 0-7 0,0 0 41 15,0 0 35-15,0 0-16 0,0 0-57 0,0 0-12 0,2 2 86 16,-2-2-94-16,0 0 31 0,0 0 27 15,0 0-14-15,0 0-4 0,0 0 39 0,0 0-25 0,0 0 17 16,0 0-61-16,0 0 76 0,0 0-60 0,0 0 19 16,-5 5-18-16,5-5 37 0,0 0-48 0,-2 5 5 0,2-5 6 15,-3 5 65-15,3-5-63 0,0 4 8 0,0-4-6 16,-2 7 15-16,1-5 34 0,1-2-56 0,-2 6 23 0,2-1 4 16,-1-4 5-16,1-1-31 0,-1 8 49 15,-1-5-31-15,2 1 35 0,0-1 21 0,-1 2-54 0,-1 0 39 16,2-1-3-16,0 1 3 0,-3-2-4 0,3 4-6 15,-1-2-20-15,0-2 13 0,1 2-29 0,0 1 45 0,-2 0 13 16,2-1-75-16,-1 0 60 0,0-1-33 0,0 1 42 16,1 0-33-16,-3 0 23 0,3-1-40 0,-1 3 34 0,1-1-28 15,-2-1 25-15,1-2 13 0,0 3-18 16,0-2 4-16,1 0 3 0,-2 3-33 0,0-4 3 0,2 2 20 16,0 0 5-16,-2 0-13 0,1 1-22 0,0-1 46 15,-1-1 1-15,-1 1-15 0,3 0 11 0,-2 2-5 0,1-2-11 16,0 0 7-16,1 2-7 0,-1 1 2 0,2-3 4 15,-4 1-14-15,3 1 17 0,-1-1-10 0,0 1 11 16,-1 0-5-16,2-2-9 0,-1 1 2 0,0 5 10 16,0-1-13-16,-1-2 3 0,1-2-13 0,1-1-7 0,-1 2 15 15,0-1-7-15,1 1-5 0,-2 5 18 0,0-5-5 16,2 3-1-16,-2-4 7 0,1 2 3 0,0-3-5 16,-4 6 8-16,5-2-33 0,0-3 28 0,-1 4-25 15,-1-5 28-15,1 3-28 0,0-3 21 0,-2 5-13 0,2-2 6 16,1 1 5-16,-1-2 4 0,-1 0-30 0,1-1 15 15,0 0 19-15,-1 1 1 0,2-2-15 0,-1 2-2 0,-1-1-8 16,2 0 20-16,-2-1-15 0,2 1 10 0,-1 0-19 16,0 0 3-16,-3 0 10 0,4 1-1 0,-3-2 4 15,2 2 10-15,0-2-9 0,-2 1-5 0,2 0 10 16,0 0-23-16,0 0 21 0,-1 0-29 0,2 0 15 0,-2-1 6 16,0 1 1-16,1 0 6 0,0-1 2 0,1 2-16 15,-1-2 7-15,-1 2 9 0,1-1-2 0,1-2 6 16,-1 3-26-16,-1-2 19 0,1 2 4 0,0-2-13 15,-2 0 11-15,3-1-6 0,-2 2 5 0,1-1 3 0,-1 0-1 16,1 1 4-16,0-1-10 0,-1-2-4 0,1 2-4 16,-1 0 9-16,0-2-2 0,1 2 9 0,1-5-17 0,-3 6 16 15,2-2 4-15,1-4-5 0,-2 6-13 0,0-3 6 16,2-3-1-16,-2 7 7 0,0-4-4 0,2-3 4 16,-3 5-19-16,3-5 17 0,-3 4-1 0,2-2 3 15,1-2-13-15,0 0 9 0,-4 7-1 0,4-7-1 0,-4 4 8 16,4-4 5-16,-1 4-2 0,1-4-15 0,-3 1-2 15,3-1 12-15,0 0-9 0,-6 3 25 0,6-3-17 0,-5 2-1 16,5-2 8-16,-5 3 1 0,5-3-7 0,-5 1 6 16,5-1-4-16,-8 2 3 0,4-2-9 0,4 0 1 15,-6 0 3-15,6 0-11 0,-9 0-2 0,9 0 15 16,-8 0 1-16,8 0-12 0,-6 0 8 0,6 0-14 0,-9 0 8 16,3 2 10-16,-1-2-18 0,7 0 18 0,-9-2-8 15,9 2 5-15,-8 2-8 0,2-2-2 0,1 0 10 0,-1 0-5 16,6 0-10-16,-12 0 16 0,4 0-14 0,2 0 6 15,1 3-5-15,5-3-2 0,-10-3-6 0,2 3 7 16,0 0 2-16,3 3 11 0,-1-3-15 0,6 0 15 16,-14 0-4-16,9 0-3 0,-2 0 4 0,2 0-5 0,-1 0-3 15,-2 0 13-15,0-3-7 0,2 6 4 0,0-6-11 16,-2 3 3-16,0 0 8 0,-5 0-10 0,0-2-1 16,2 2 6-16,-3 0-2 0,0-2-3 0,4 1 7 15,-5-1-15-15,2 1 7 0,-1 0 13 0,1 0-3 0,3-1-11 16,-1 2 7-16,4-1 2 0,-1 1 1 0,1 0-7 15,-1-1 7-15,3 1-10 0,-2 0 7 0,0 0-6 0,-1-3 5 16,0 3 2-16,1 0-5 0,0 0-1 0,0 0 3 16,0-1 3-16,0 1-6 0,-6 0-2 0,0-1 6 15,0-1 3-15,-1 0-7 0,1 2 1 0,1 0 5 16,0-1-8-16,-2-1 11 0,4 2-5 0,0-1 4 0,-3-1-9 16,3 2-4-16,1 0 0 0,-1 0 10 0,1 0 0 15,1-2-18-15,0 2 16 0,-7 2 0 0,1-4 4 0,3 2-7 16,1 0-10-16,-4 0 18 0,0 0-8 0,0 0-9 15,-2 0 11-15,-2 0-6 0,1 0 12 0,-2 0 7 16,1-3-22-16,-4 2 6 0,-1 1-6 0,4 0 8 16,-3 0 9-16,1 0-10 0,3 0 16 0,0 4-12 0,0-4-8 15,3 0 5-15,-2 2-1 0,2 0 14 0,-1 1-4 16,-1-2 3-16,-1 1 6 0,2 1-12 0,-2-2 10 16,1 3 9-16,1-1-7 0,0 0-9 0,1 0 6 0,-1-1 1 15,-1 0 4-15,-2 2 2 0,0-1-4 0,-3 0-13 16,-1 2 14-16,0-4-11 0,-10 4 8 0,-4 1 3 15,1-4-1-15,2 2-5 0,3 0-9 0,5 0 1 0,5-2 5 16,1 1-11-16,3-1 6 0,-2 1-2 16,2 1 22-16,0-1-19 0,3-1-5 0,-2 0-1 0,5 0 9 15,-3-1 0-15,5 2 2 0,0-2-5 0,3 2-14 16,-2-2 19-16,1 1 8 0,-4-2-11 0,-4 1-6 0,2-1-3 16,-2 0 6-16,1 2 5 0,-1 0-2 0,-1-2-3 15,-2 2 0-15,3-2-3 0,-2 1 10 0,0 1-17 16,-3-2 3-16,-1 0 8 0,5 1 3 0,-3 0-7 15,4-1-5-15,-3 3 12 0,1-3-12 0,2 1 5 0,-2-1 1 16,1 0-9-16,-1 0 19 0,3-1-14 0,-3 1 7 16,2 1-2-16,0-2-5 0,-2 1-24 0,-1 0 37 0,2 0-2 15,-5 0-11-15,1 0 1 0,-1 0-8 0,1 1 18 16,0-1-8-16,0 0-10 0,1 0 20 0,0 0-5 16,2-1-4-16,0 1 0 0,4 1-1 0,-4-1 4 15,4 1-20-15,-1-1 23 0,1 0-2 0,1 0-1 0,0 0-3 16,-2 0 2-16,4 0-2 0,0 0 1 0,2 0-3 15,-5 1-7-15,4-2 4 0,0 0 6 0,-5 0-2 0,3 0 1 16,-2-1-5-16,2 1 11 0,-2 0 1 0,0-1-11 16,3 2 5-16,-5-1-1 0,3-1 5 0,0 0-4 15,-4-1 7-15,4 3-14 0,-3-3-6 0,1 2-2 16,0-2 17-16,5 0-12 0,-4 2 18 0,-1-1-13 0,0 1-12 16,3-2 14-16,-3 1 9 0,2 0 6 0,-1 1-19 15,4-3 10-15,0 3-1 0,-3-1-11 0,1 0 0 16,1-1 13-16,4 3-15 0,-6-3 14 0,-1 1 1 0,0-1-11 15,0-1 2-15,1 4 5 0,-1-3-4 0,-1 1-6 16,1-2-9-16,1 1 25 0,0 2-12 0,1 0 1 16,-1-2-16-16,2 0 24 0,0 1 5 0,0-1-13 0,1 3-3 15,2-1 7-15,0 1-3 0,0-3 0 0,-2 3 13 16,4-2-15-16,-8 0 1 0,1-1 1 0,4 2-8 16,-5-1 10-16,3 0 0 0,1 1 7 0,0 0-19 0,1 1 10 15,2 0-1-15,-8-3 8 0,0 2-14 0,0 1 8 16,-2-1-12-16,5-2 1 0,-4 3 14 15,3-1-9-15,-2 0-5 0,2 2 9 0,1-4 6 0,-2 2-4 0,4-1 4 16,0 2-14-16,3-2 10 0,-2 2 8 0,3-3 6 16,-1 3-13-16,-1-1-11 0,1 1 18 0,1-1-14 15,-2 1 5-15,2-2 4 0,-1 1 9 0,1 0 3 16,-2 1-26-16,2-1 21 0,-2 1-1 0,-1-2-17 0,2 2 12 16,-2 0-11-16,0 0 13 0,-6-3 1 0,1 3-6 15,0 0-19-15,1 0 11 0,0 0 2 0,0 0 5 16,-2-1-10-16,2 1 4 0,3 0 18 0,-4 1-4 15,-3-1-19-15,3 0 13 0,2 0-5 0,0 0-4 0,2 0 23 16,0 0-40-16,2 0 41 0,0 0-28 0,1 0 18 16,-2 0 2-16,2 0-22 0,-1 0 30 0,0-1-15 0,-1 2 22 15,2-2-38-15,-1 1 13 0,1 0 5 0,-1 0 6 16,0 0-11-16,1 0-19 0,-2-1 14 0,3 1 22 16,-2 0-28-16,0 1 19 0,0-2 4 0,2 1-23 15,0 0 15-15,-1 0-2 0,-2 0 33 0,3 0-50 0,-2 0 2 16,2 0 12-16,-2 0 0 0,2 0-7 0,-1-2 10 15,1 1 5-15,-1 1-12 0,1-1 26 16,-3 1-35-16,3 0 25 0,0 0-7 0,-3 0-2 0,4 0-22 0,-3 0 13 16,2-1-1-16,0 2 14 0,-2-2 9 0,3 2-32 15,-3-1 4-15,2 0 2 0,0 0 8 0,1 1 2 16,-1-2 7-16,-1 1 17 0,1 0-16 0,0 0-14 0,0 0-9 16,1 0 28-16,0 0 2 0,-2 0-14 0,0 1-13 15,-1-1 5-15,1 0 2 0,1 0 28 0,-2 1-7 16,0-1-28-16,2 0-3 0,-3 2 11 0,2-2 2 0,-1 0 29 15,1 0-21-15,0 1 15 0,2-1-9 0,-3 0-18 16,1 0 20-16,0 0 0 0,-1 0 2 0,3 0-26 16,-2 0-2-16,-1 1 14 0,1-1 5 0,0 0 3 0,-1 0-13 15,1 0-17-15,-2 0 28 0,2 0-9 0,-1 3 12 16,2-3-15-16,0 0-2 0,0 0 24 0,-3 0-29 16,2 0 17-16,1 0-13 0,-2 2 30 0,0-1-32 15,-1-1 22-15,1 1-1 0,-7 0-18 0,2 1 4 0,2 0 19 16,-2-2-24-16,2 0 0 0,2 3 15 0,-6-3-16 15,5 2 0-15,0 0 21 0,2-1 5 0,-1 1 2 16,2-1-19-16,-1-1-16 0,2 1 8 0,0 0-1 16,-1 1 22-16,2-2-8 0,-1 1-21 0,1 0 21 0,0-1 14 15,1 0-9-15,0-1-5 0,-2 2-4 0,5-1-6 16,-4 0 6-16,1 0 5 0,1 3 17 0,2-3-11 0,-4 0 18 16,4 0-3-16,-3 0-22 0,1 0-3 0,2 0 24 15,0 0-7-15,-4 1-16 0,1 0 22 0,3-1-16 16,-2 0 2-16,2 0 4 0,-4 0-14 0,4 0-4 15,-3 0 19-15,3 0-26 0,-3 0 13 0,3 0 12 0,0 0-17 16,-4 0 7-16,4 0 7 0,-5-1-24 0,1 1 25 16,-1 1-11-16,3-1 0 0,-1 0 10 0,-1 0-18 0,0 0 6 15,1 2-1-15,-1-2-6 0,2 1-2 0,-2-1 1 16,0 0 4-16,-1 0 24 0,1 0-1 0,2 0-20 16,-2 0 15-16,0 1-24 0,1-1 12 0,1 0 4 15,-1 0-9-15,0 1-4 0,3-1 14 0,-3 0 11 0,3 0 1 16,-4 0-20-16,3 2 4 0,1-2 9 0,-4 0-24 15,4 0 1-15,-2 0 25 0,2 0-6 0,0 0-25 16,-4 0-1-16,4 0 17 0,0 0-6 0,-3 1 20 16,3-1-23-16,0 0 17 0,0 0 4 0,0 0-28 0,0 0 34 15,-2 2-3-15,2-2-6 0,0 0 8 0,0 0-1 16,-3 0-26-16,3 0-2 0,0 0 34 0,0 0-3 16,0 0-21-16,-3-2-9 0,3 2 1 0,-2-1 32 15,2 1-10-15,0 0-11 0,0 0-4 0,0 0 13 16,0 0-21-16,0 0 21 0,0 0 15 0,0 0-24 15,0 0 16-15,0 0-6 0,0 0 7 0,0 0-13 0,0 0-11 16,0 0 17-16,0 0-5 0,0 0-24 0,0 0 37 16,-5 0-20-16,5 0-6 0,0 0 14 0,0 0-18 0,0 0 24 15,0 0-22-15,0 0 9 0,0 0 0 0,0 0-2 16,0 0 1-16,0 0-3 0,0 0 29 0,0 0-6 16,0 0-24-16,0 0 17 0,0 0-18 0,0 0 15 15,0 0-9-15,0 0 3 0,0 0 24 0,-3-2-30 0,3 2 1 16,0 0 0-16,0 0-42 0,0 0-44 0,2-5-70 15,-2 5 13-15,0 0 36 0,0 0-57 0,0 0-9 16,6-6-16-16,-2 3-459 0,-2 0 217 0,-2 3 146 0</inkml:trace>
  <inkml:trace contextRef="#ctx0" brushRef="#br0" timeOffset="127187.97">2197 5191 14 0,'-5'-4'35'0,"5"4"-5"15,-9 0-4-15,5-3 15 0,-1 1-8 0,0 2-1 16,5 0-1-16,-10-3-8 0,5 3 18 0,5 0-12 0,-10-1-6 16,5 0 0-16,1-1-3 0,-3 2-4 15,7 0 7-15,-12-2 5 0,5-1 12 0,1 3-23 0,0-3-9 16,-1 3 8-16,1 0 4 0,-2-1-18 0,1 1 6 15,-1-1-6-15,1 1 16 0,-1 0-11 0,-4-3 25 16,2 4-2-16,-2-2-19 0,-2 0 3 0,4 0-3 0,2 1-6 16,-2-2 1-16,2 2 4 0,0 0-16 0,2 0 33 15,-8-1-28-15,4 1 10 0,1 0 16 0,-1 1-30 16,2-1-14-16,-1 2 33 0,1-4-17 0,1 2-16 0,0 0 33 16,-1 0 0-16,0 0-12 0,-5-1 13 0,-1 1-30 15,0 0 30-15,1 1-23 0,-2-2 18 0,2 2-15 16,-1-1-3-16,-3 0-4 0,2-1 37 0,0 1-25 0,1 0 6 15,-2 8 24-15,4-8-6 0,-3 0-34 0,-1 0 26 16,3 0-35-16,-2-2 4 0,4 2 30 0,-3 0-6 16,3 0 8-16,1 0-3 0,2 0 2 0,-2 0-22 0,-2 2 20 15,-4-2-33-15,3 1 13 0,-2 0-21 0,0-1 40 16,3 3-2-16,-2-3-23 0,1 3 30 0,-3-3-13 16,4 2-5-16,-4 1-2 0,4 1 18 0,-4-4-25 15,2 4 23-15,-1 0-3 0,0-2-31 0,1 2 18 0,-2-1 9 16,1 6 20-16,1-8-19 0,0 1 9 0,0 0-38 15,-2 1 28-15,5-1-5 0,1 1 2 0,-4-2-13 16,5 0-4-16,0-1 33 0,-3 5-37 0,1-3 27 16,2 1-23-16,0-3 10 0,2 1 15 0,2 0-4 0,0-1-15 15,0 2 29-15,5-2-35 0,-11 1-8 0,4 1 14 16,-2 0-21-16,-3 1 33 0,-1-1-19 0,-1 1-25 16,1 6 65-16,0-8-33 0,-1 3 10 0,1-2-3 0,1 1-10 15,0-1 16-15,-2 6 18 0,1-4-32 16,2-1 27-16,-1 5 9 0,2-8-11 0,2-1-1 0,-2 4 12 0,2 0-25 15,1-2-5-15,0-1-20 0,7 0 12 0,-11 2 23 16,11-2-32-16,-9 2 1 0,9-2 31 0,0 0-25 16,-8 4-4-16,8-4 0 0,-7 3 30 0,7-3-22 15,-7 5 29-15,3-1-3 0,4-4-11 0,-6 4-22 0,6-4 0 16,-8 4 2-16,8-4 27 0,-6 4-20 0,6-4 5 16,-8 5-19-16,8-5 34 0,-13 7-26 0,7-2 17 15,-2-3-28-15,3 1 26 0,0-2 21 0,-3 5-29 16,1-1-5-16,0 0-2 0,2-1-4 0,5-4 33 15,-9 9 4-15,3-5-6 0,0 0-14 0,2-1-4 0,0 1-19 16,0-2 25-16,1 1 20 0,1 0-15 0,-3 1-43 16,2 1 22-16,-2-2 13 0,3 1 11 0,-2-1-22 15,0 2 44-15,0 0-47 0,0 2 28 0,2-2-1 0,-4 0-1 16,3-2-47-16,-1 1 42 0,1 1-30 0,1 0-4 16,-2-1 36-16,1 0-27 0,2 2-6 0,0-1 45 0,-2 0-38 15,1-3 34-15,0 5-9 0,0-2-38 0,0 0 29 16,0-1-45-16,1 4 66 0,-1-4-40 0,0 1 50 15,-1 1-25-15,2 0-27 0,0-1 4 0,-1 1 42 16,1-1-35-16,0 1 3 0,0 0 31 0,1-1 6 0,-2 1-50 16,1 0 44-16,0-1-50 0,0 1 38 0,1-2 16 15,-2 2-10-15,2-1-27 0,0-5 2 0,-1 12 32 0,0-7-4 16,-1 0-51-16,2-5 43 0,-2 10 2 0,1-8-1 16,0 3 2-16,1 2-44 0,0-7 29 0,-3 7-15 15,3-2 39-15,0-2 0 0,0-1-3 0,0-2-36 16,0 7 26-16,0-7 2 0,-1 5-44 0,1-5 24 15,-2 7-23-15,1-5 26 0,2 1 33 0,-1-3-42 16,-1 3 43-16,1-3-25 0,0 0-42 0,0 9 59 0,0-9-44 16,0 5 51-16,0-5-15 0,0 0-39 0,0 6 55 0,0-6-24 15,0 6-38-15,0-5 54 0,0-1-23 0,-1 4 17 16,1-4-4-16,0 7-6 0,0-7-9 0,0 7 9 16,0-7-37-16,0 5-6 0,0-5 39 0,1 8 16 0,-1-6-10 15,0-2-9-15,0 8-23 0,0-4 22 0,0 1 26 16,0-5-12-16,0 10-42 0,1-8 38 0,-1-2-32 15,2 7-4-15,-2-2 16 0,0-5-3 0,1 8 21 16,-1-6 15-16,0 2 5 0,0-4-50 0,3 7 14 0,-2-3 45 16,0 0-35-16,1 1 29 0,-2-1-47 15,0-4 16-15,3 6 3 0,0-1 13 0,-3-2 0 0,1 3-15 16,1-3-26-16,0 2 42 0,0-2 24 0,-1 3-70 0,2-3 46 16,-2 0-37-16,2 2 31 0,-1 0 13 0,1-2 20 15,-1 1-61-15,1 0 36 0,0-2-7 0,-1 2-14 16,-2-4 3-16,4 9-29 0,-4-9 19 0,7 7 34 15,-1-2-28-15,1 3 30 0,0-3-47 0,-2 2 40 16,-1-5-4-16,-4-2-21 0,4 8 14 0,0-5 3 0,0 0 15 16,-4-3-43-16,8 5 30 0,-1 1-5 0,-1 2-10 15,1-1-14-15,-1-2 3 0,0 2 20 0,2 1-18 0,-3-3 7 16,3 0 2-16,1-5 15 0,-3 7-33 0,1 0 20 16,0-2 3-16,0-1 26 0,-2-3-9 0,-2 6-19 15,5 0 8-15,0 0-36 0,-2-2 26 0,-1 0-8 0,2 1 14 16,-1-1 15-16,-2-1-25 0,0 0-3 0,-4-4-3 15,14 10-8-15,-6-2 45 0,-1-6-25 0,-2 0-3 16,2 2-19-16,-1-5 47 0,2 6-18 0,1-5 5 16,-2 6 5-16,1 0-3 0,1 0 17 0,1-3-50 0,-1 0-8 15,1 6 33-15,0-4-2 0,-3-2-20 0,-1-1-5 16,1 0 27-16,3 4 29 0,-3-4-57 0,0 1-3 16,-1-1 5-16,1 0 1 0,3 5 38 0,-4-5-9 0,1-1-30 15,-2 2 17-15,5 2 26 0,-2-4-4 0,-2 0-5 16,2-2 13-16,-4 2-45 0,1 1 5 0,-1-1-6 15,-4-1 19-15,10 1 7 0,-5 2 15 0,3-3 53 0,-3 0-102 16,1 2 40-16,1-2-50 0,0 0 53 0,-2 0-33 16,0 1-13-16,2-1 23 0,1 1 26 0,-3-1-20 15,2 0-23-15,0 1-27 0,-1 1 83 0,1-1-45 16,-1-1-6-16,8 1-18 0,-5-1 23 0,0-1 0 0,-4 2 29 16,3-1 0-16,-2 0-13 0,3 0-21 0,-9 0-8 15,19 3 19-15,-11-3 20 0,2 0 20 0,-10 0-32 0,13 2-18 16,-1 1 49-16,-4-3-39 0,-1 2 8 0,-7-2-17 15,13-2 61-15,-7 5-26 0,-6-3-30 0,9 0 31 16,-5 0 43-16,-4 0-84 0,8 4 45 0,-8-4-39 16,11 5 39-16,-11-5-26 0,9 0-13 0,-3 0 46 15,-6 0-31-15,10 0 1 0,-10 0-16 0,13 2 6 0,-7-2 36 16,-6 0-49-16,14 0 37 0,-6 2 7 0,4-2-23 16,-2 2 19-16,-4 0-46 0,4 0 48 0,1-2-31 15,-4-2 21-15,-7 2-38 0,16 1 16 0,-10 2 42 0,0-3-11 16,-6 0-38-16,13 0 18 0,-13 0-15 0,12 0 2 15,-7 2 29-15,0-2 11 0,-5 0-46 0,0 0 1 16,14 0 2-16,-8 3 54 0,-1-3-15 0,1 1 7 0,-6-1-48 16,11-1 9-16,-6 3 21 0,-5-2-39 0,12-1 23 15,-7 0 29-15,0 1-2 0,-5 0-27 0,11 2 42 16,-6-3-15-16,1 2-19 0,-1-1-3 0,-5 0-11 0,9 2-23 16,-9-2 13-16,10 0 39 0,-10 0-79 0,10 0 54 15,-5 2 42-15,-1 1-8 0,1-3-32 0,1 0 25 16,-6 0-30-16,0 0-13 0,15 0 27 0,-10 0 21 0,-1 3-9 15,2-2-10-15,0-1-19 0,-1 3 29 0,2-5-37 16,-2 2 0-16,8 3 46 0,-13-3-46 0,15-1 4 16,-6 1 7-16,-1 0-2 0,-2 1-4 0,8-4 13 0,-1 1 19 15,-4 2-75-15,1 1 74 0,-1-2-25 0,-1 1 19 16,-1 0 22-16,1 1-40 0,0-1 13 0,5 3 29 16,-2-2-58-16,-3-1 8 0,6 4 30 0,-3-4-34 15,1 2 11-15,0-1 13 0,1-1 39 0,2 0-8 0,-3 0-39 16,1 2 31-16,1-3-51 0,0 0 12 0,1 0-1 15,-1-1 9-15,6 2-5 0,-9 0-4 0,4-2 13 16,-1 2 29-16,2-1-44 0,-5 2 22 0,3-1-22 16,-1-1 22-16,0 2 13 0,1-1-32 0,-3 2 29 0,3 0 2 15,-3-3-12-15,0 3 24 0,-1-2-43 0,-1 0 21 16,4-2 20-16,1 1 4 0,-3 2-22 0,6 1 58 16,-3-2-86-16,3 0 9 0,0-1 1 0,2 4 18 15,-3 0 2-15,2-7 7 0,0 5-23 0,0 2 5 0,1-3-33 16,2-4-1-16,-3 3 59 0,2 1-51 0,-1 0-3 15,0 2 61-15,2 1-17 0,-4-3-50 0,3 1 47 0,-1 0-12 16,-1 1-21-16,1 0 4 0,0-1 17 0,-1 1-20 16,-1-2 9-16,1 2 2 0,-2-4 39 0,1 5-60 15,1-3 23-15,-4 4 39 0,2-1-53 0,3-1 7 0,-3 0 45 16,-1-1-47-16,1 1 19 0,0-2 2 0,-2 3-25 16,3-3 40-16,0 4-1 0,-1-3-32 0,0 3-6 15,0-3 4-15,1 1 43 0,-1-2 4 0,2 5-5 16,-4-5-9-16,5 0-39 0,-2 0-13 0,0 0 68 0,-2 3-30 15,1-3-30-15,-1 1 5 0,0-1 20 0,-1-1-1 16,-1 3 11-16,-3-3-31 0,4 4 53 0,0-2-9 0,-2 2-46 16,2-3 49-16,-2 1-2 0,1-1-1 0,0 2-12 15,0-4-45-15,2 2 24 0,-2 0-15 0,1 2 32 16,-1-4 14-16,2 2-30 0,-1 0 8 0,4 0 0 16,-1 0 27-16,0 0-46 0,0 0 49 0,-2 0-32 0,3 0 31 15,-1 0-54-15,1 0 12 0,-1 0 33 0,-2 0-19 16,1 0 11-16,0 0-40 0,-2 0 11 0,4 0 29 0,-5 0-31 15,2 0 5-15,0 0 38 0,-1 0-30 16,2 0 36-16,0 0-36 0,-2 0-16 0,3-1 14 0,1-1 46 16,0 4-60-16,-1-1 12 0,0-2 5 0,2 1-6 15,-1-2 17-15,1 2-3 0,2-1-17 0,-2 0 9 0,1 1 12 16,2 0 12-16,-3 0 20 0,2 1-11 16,-2-1-4-16,-1 0 10 0,0-1-53 0,0 1-3 0,-1 0 49 15,1-2-1-15,-1 1-45 0,-1 0-41 0,-1 0 68 16,2 2 19-16,-1-2-38 0,-1 1 0 0,2 0 37 0,1-2-36 15,-3 2 44-15,3 0-39 0,0 0 5 0,0 0 26 16,2-5-11-16,-2 7 6 0,2-4-36 0,1 2 37 0,-2 0-30 16,0-2-9-16,3 3 26 0,-4-1-8 15,4-2-4-15,-2 2 28 0,-2-4 1 0,4 4-22 0,-3-1-13 16,-3 1 23-16,3 1 5 0,-3-3-2 0,2-1-35 16,-1 3 36-16,-1 2-14 0,-2-4-27 0,3 2 43 0,-1 0-42 15,1 2 25-15,1-2 26 0,-2 1-29 16,4-4 4-16,-5 1 14 0,0 2 5 0,2 0-3 0,-1-1-44 15,0 1 21-15,0 0 0 0,2 0-5 0,-5 0 5 16,4 0 23-16,-1 0-42 0,1 0 56 0,-2 0-42 0,2 0 15 16,-4 0 17-16,4 0 8 0,-2 1-20 0,0 1 21 15,-2-2-39-15,4 0-38 0,-4 0 24 0,4 0-5 0,-4-2 9 16,3 1-1-16,0 1 6 0,-1 0 40 0,-1 0-17 16,4 1 24-16,-3 1-59 0,2-2 54 0,-3 0-46 15,2 0 46-15,1 3-7 0,0-4-3 0,-2 1-34 16,2-2 43-16,-3 4-32 0,1-1 34 0,0-2-28 0,1 2 15 15,-3-1 11-15,3 2-32 0,-2-2-32 0,0-1 6 16,-1 1 3-16,2 0 31 0,-2 1-14 0,4 1 33 16,-1-2-45-16,1 2 59 0,-3-2-53 0,5 0 18 15,-2 1 30-15,-1 0-51 0,5 0 12 0,-3-1 66 0,4 0-87 16,-3 2 30-16,-1-2 21 0,3 0-5 0,1-2-35 16,-1 4 19-16,-2-4 15 0,1 4-16 0,-2 1-13 0,2-3 43 15,-2 0-8-15,3 0-28 0,-2 0 11 16,-2-3-28-16,2 3 29 0,0 0 69 0,-1-2-53 0,1 2-61 15,-2 0 49-15,2 2 4 0,-4-2-58 0,3 3 68 16,1-3-50-16,-3 0-11 0,3 0 0 0,-4 0 2 0,4-3 31 16,-3 6 40-16,3-6-12 0,-3 6-10 0,1-3-25 15,1-3 7-15,0 1 31 0,-1 2-10 0,1 0-4 16,-1 0-40-16,2 2 49 0,-3-4-18 0,3 4 33 0,-3-2-9 16,0-2-24-16,-1 2 10 0,2 0 10 0,-3 2-40 15,1-4-19-15,0 4 43 0,2-2-26 0,-4 0 37 16,3 0-23-16,-4 0 21 0,4 0-34 0,-3 3 28 15,4-6-6-15,-2 1 8 0,0 2 23 0,0-1-31 16,0 0-13-16,-1 0-72 0,0 1 78 0,0-2 39 0,0-1-19 16,-2 2 11-16,4 1-4 0,-4 0 5 0,2-1-26 15,0 1 8-15,-3-2-32 0,2 2 47 0,-4 0-50 0,4-2 22 16,1 1 29-16,-3 1-2 0,1 0-27 0,1 0 6 16,1 0 19-16,-2 0-20 0,0 0 19 0,1-2-13 0,1 1-17 15,0 0 24-15,-4 1-1 0,3-1-39 0,2-1 45 16,-1 1-22-16,2 2 14 0,-1-1-25 0,0 0-13 15,0-1 7-15,0 1 3 0,1 1 37 0,0-2-18 16,0 1-1-16,-2-2 8 0,0 4 7 0,2-2-31 0,-3 0 31 16,0-2-15-16,1 2 5 0,1-2-10 0,-3 0 12 15,1 1 6-15,1-1-4 0,-2 2-11 0,2-3 19 0,-3 2-6 16,3 0-9-16,-2-3-10 0,-1 4 22 16,1-3-10-16,2 2 5 0,1 0-29 0,-5 1 31 0,2-2-7 15,1 1 2-15,-2-1-7 0,3 1 0 0,-5 0-3 16,0 0 0-16,0 1-7 0,-9 0 29 0,18-4-8 15,-7 4-9-15,-2 0-5 0,-1 0-1 0,7-3 1 16,-7 3-2-16,1-2 4 0,1 1-6 0,0 0-2 0,0 0 9 16,-1-1 13-16,-3 1-9 0,1 1 10 0,-1 0-4 15,1-1-23-15,1 1 18 0,0 0-7 0,3-3-1 0,3 1 11 16,-3 2-19-16,0-3 17 0,0 3-11 0,3-3 1 16,-2 3 13-16,-2-2-1 0,0 0-8 0,1 2 8 0,0-1-10 15,-2 0-7-15,2-2 15 0,0 3-11 0,-4-2 8 16,5-1-9-16,-3 2 19 0,0 0-6 0,3-2 8 15,0 3-2-15,-3-2-13 0,1 0 12 0,1-1-5 16,-1 2 8-16,4 0-18 0,-3-2 4 0,-1 2 6 0,1 0-5 16,0-1 7-16,1-1-7 0,-2 2 10 0,-1 0-21 15,3-2 0-15,-4 1-1 0,1 0 10 0,-4 1 12 16,-5 1-11-16,14-2 2 0,-7 0 0 0,-7 2 14 0,14-3-11 16,-8 3 15-16,-6 0-14 0,13-5 10 0,-8 4-5 15,8-2-9-15,-4 0 2 0,-1 0-8 0,0 3 3 16,-8 0 5-16,17-7-6 0,-10 5 7 0,1 0-12 0,-8 2 14 15,10-3-8-15,-3 1 13 0,-7 2-17 16,10-3 18-16,-10 3-3 0,9-3-19 0,-3 0 15 0,-6 3-2 16,11-6 6-16,-6 4-4 0,-5 2-2 0,11-5 10 15,-11 5 1-15,13-8-5 0,-4 3-8 0,0 1-4 0,-6 2 4 16,-3 2 8-16,18-12-4 0,-12 7 0 0,-6 5-3 16,13-4 3-16,-3 0 0 0,-3 0-20 0,-1 0 7 0,1-2 12 15,3 1-5-15,1 0-9 0,-3-1 11 0,2 0-11 16,-2 0 3-16,-1 3 12 0,-1-2-16 0,1-2 2 15,3 2-2-15,-4-1 9 0,1-1-8 0,-1 1 15 16,4 2-5-16,-3-3-10 0,-3 2 3 0,2 1 4 0,0-3 6 16,-3 1-10-16,2 1 0 0,0 1-13 0,3-3 16 15,-3 2-1-15,0 3-7 0,0-3 8 0,-1 2 2 16,-1-1-5-16,0 0-4 0,1 0 15 0,1 2-8 0,-1-3-2 16,0 0-2-16,2-4-1 0,-2 4 6 0,-1-2-1 15,3 2-2-15,-2-3-7 0,2-1 8 0,-2-1 2 16,0 3 1-16,-1 2-2 0,3-5-3 0,-2 1 1 0,-1 1-7 15,-1-2 6-15,3 3-6 0,-2-2 8 16,1 1-9-16,-2 1 3 0,2 2 0 0,-4-1 8 0,2 0-3 16,0 1 9-16,1 0-6 0,-1 1-3 0,-2-1 0 15,2 0 9-15,-2-2-5 0,5 3-10 16,-5-1 11-16,3-1 0 0,-3 1-7 0,2-1 8 0,0 0-2 0,-2-1-5 16,0 0 5-16,0 4-7 0,0-5 5 0,2 2-1 0,-2 0-10 15,0 0 18-15,0-1-9 0,0 2 0 16,0-2-3-16,0 1-2 0,0-1 10 0,-2 2-2 0,2-2 2 15,2 2-3-15,-4-1-3 0,2 6-4 0,0-11 2 16,-2 6 11-16,0 1-19 0,2 4 4 0,-3-10 6 0,3 5-3 16,-3 2-3-16,3 3 2 0,-2-8 7 0,0 4-8 15,2 4-1-15,0-6 2 0,0 6 0 0,-5-7 15 16,5 3-11-16,0 4 4 0,-2-5-5 0,2 5-1 0,-2-5-9 16,2 5 12-16,-4-4 6 0,4 4-1 0,-2-4-6 15,2 4-1-15,-4-5 1 0,4 5 1 0,-3-5-13 16,3 5 14-16,-5-3 1 0,5 3-6 0,-5-5 13 0,5 5-5 15,-4-4-7-15,0 1 10 0,4 3-13 16,-5-2 9-16,5 2-7 0,-8-6 8 0,3 4-1 0,5 2-12 16,-5-4 19-16,5 4-12 0,-6-4 0 0,3 3 8 15,1-3-8-15,2 4 10 0,-4-6-5 0,4 6-5 0,0 0 6 16,-12-6-4-16,9 3 3 0,1 0-4 0,2 3 5 16,-7-5 2-16,7 5-5 0,-6-5-1 0,6 5 2 0,-6-6-5 15,1 3-1-15,-4-4-3 0,5 2 7 0,-3 3 7 16,7 2-16-16,-10-6 14 0,10 6-3 0,-10-7-3 15,3 2-11-15,-1 0 12 0,2 0 4 0,2 3 0 16,4 2 1-16,-11-5-4 0,2-2-7 0,0 3 3 0,4 1 7 16,-4-2-7-16,1 3-1 0,0-2 9 0,2 0-7 15,6 4 7-15,-15-7 0 0,9 5-10 0,-3-3-6 16,3 2 16-16,6 3-6 0,-11-7 1 0,3 5 1 0,8 2-6 16,-9-4 4-16,1-1 2 0,-5-1-10 0,6 4 7 15,-5-2 5-15,1 0-1 0,4 2-2 0,1 0-4 16,-1-1 3-16,0 2-2 0,-2-4 4 0,0 2-4 0,3 1 0 15,-3 0 6-15,4 0-3 0,-1 2 2 0,1-3-1 16,5 3 5-16,-10-3-13 0,6 2-1 0,-1-1 7 16,0 0 2-16,-1 0-2 0,0 1-5 0,1 1 2 15,-2-2 8-15,3 0-18 0,-4 1 9 0,3-1 0 0,-4-1 26 16,-1 1-18-16,2 0-15 0,-5 1 12 0,4-1-8 16,1 0 7-16,2 1-5 0,-2 0 6 0,0 0 1 0,3-1 1 15,-1 2 0-15,-4-2-2 0,10 2 0 0,-10 0-8 16,5-1 2-16,5 1-4 0,-8-1 15 0,8 1-9 15,-10-1 5-15,10 1-7 0,-7 0 2 0,7 0 1 16,-9-2 9-16,9 2-3 0,-6 2-3 0,6-2-1 0,-10-2 8 16,5 2-6-16,5 0-2 0,-8-1-3 0,8 1 2 15,-10 0-13-15,6-2 22 0,4 2-1 0,-11 0-1 16,7 0-9-16,-4-2-6 0,2 1 7 0,-3 1 4 0,9 0-4 16,-10 0 3-16,3 0 0 0,-1 0-12 0,0 0 11 15,1-1 8-15,1 1-12 0,-8-1 11 0,1-1-13 16,3 2 8-16,1-1 7 0,-1 2-2 0,-3-1-11 0,4-1 7 15,1 1-5-15,-3 0 11 0,-1-1-5 0,-1 1 5 16,0-3-7-16,2 3-10 0,0 0 14 0,5-2-20 16,-2 2 20-16,3-1-19 0,-4 1 17 0,-3-1 7 15,4 1-23-15,0-1 15 0,-2-1-8 0,0 2 7 0,4 0-7 16,-7-2 6-16,0 1-2 0,0-2 2 0,1 2-11 16,2 1 2-16,-2-3 1 0,6 3 13 0,-7-2-8 0,2 1-2 15,3 1 19-15,0-1 9 0,1-2-17 0,-5 1-19 16,4 2 21-16,-2-3-5 0,3 3-16 0,-1-2 23 15,-3 0-11-15,-1-1 10 0,6 1-14 0,-5-1-18 16,-3 1 18-16,5-1 14 0,-4 1-32 0,2-2 25 0,-1 1-20 16,0 0 15-16,0 1-21 0,2-2 33 0,-4 0-30 15,0 2 11-15,0 0 14 0,1-1 7 0,-2 1 2 16,2-1-37-16,1 1 31 0,1-1-27 0,3 2 32 16,-2 0-44-16,0 0 35 0,0 0-23 0,0 0 17 0,-2-1-17 15,4 4 29-15,0-2 4 0,1-2-10 0,-2 1 2 16,3 1-37-16,-7-1 32 0,0-1 7 0,1 2 5 0,-4 0 0 15,3-1 17-15,-5 0-24 0,3 1-28 0,0 0-7 16,-2-1-2-16,-2-1 35 0,2 2-29 0,0-3 39 16,-2 1-29-16,2 0 34 0,-1-3-49 0,1 4 52 15,0 0-43-15,1 0 11 0,2-1 27 0,-2 1-48 0,4-1 30 16,-1-1 26-16,-3 1-9 0,4-2-1 0,-2 3-12 16,5-1 11-16,-4 2 0 0,-1-2-17 0,5 2 23 0,-5-3-30 15,4 1-13-15,-2 1-4 0,-3-1 46 0,2-1-64 16,-1 2 48-16,0-1-39 0,-1 1 44 0,0-1 14 15,0 1-42-15,-2 0-4 0,2 0 38 0,0-1-21 16,0 1-16-16,3 0 33 0,-3-2-38 0,2 2 44 0,-1 0-45 16,1 1 23-16,4 0 34 0,-1-3-3 0,3 3-52 15,1 0 20-15,1-2 30 0,-1 2-40 0,-1-1 37 16,1 1-10-16,2 0-30 0,-4-1 15 0,2 1-10 0,-3-1-1 16,3-1 15-16,-9 2-8 0,2-1-7 0,2 0 36 15,-4 1-36-15,5 0 51 0,1-3-33 0,-6 3 2 16,6 0-9-16,2 0-15 0,0 0 34 0,0-2-22 0,2 2-4 15,-3 0-9-15,-4-3 1 0,0 0 13 16,3 2 37-16,-1 0-2 0,1-1-35 0,1 1-8 0,-3 0-1 16,1 1 34-16,-3-3-17 0,-1 1 27 0,2 0-14 0,-3 1 24 15,3-1-52-15,-2 0-30 0,3-1 82 0,-2 3-41 16,0-2-13-16,0-1 8 0,-2 3 34 0,1-1-24 16,1 0 12-16,3-1 10 0,0 1-37 0,-3 0 14 0,3 0-34 15,2-1 44-15,-1 2 1 0,2 0-14 16,-1 0-3-16,4-3-17 0,-4 3-14 0,0-1 60 0,2 0-46 15,0 1 40-15,-2-2-32 0,1 1-14 0,-6 0 30 16,0 0-17-16,0-1 21 0,2 1-25 0,-4 0 23 0,0 0 12 16,0 1-23-16,1-1 3 0,-1 0 32 0,2 0-47 15,0-1 3-15,4 2 44 0,-5-1-30 0,3 1 4 16,1-1-25-16,3 1-3 0,1 0 11 0,-1 0 36 0,2-2-38 16,-1 2 38-16,1 0-33 0,-1-1 17 0,0 1 22 15,1-1-44-15,-2 1 30 0,2 0 11 0,-1-1-57 16,-1 1 60-16,0 0-18 0,1 0-15 0,-1 0 7 0,1 0 13 15,-3 0 5-15,1 0-42 0,1-2-2 16,0 2 4-16,-2 0 18 0,2 0 6 0,-2 0-11 0,1 0-1 16,-5 0 26-16,3 0-34 0,0 0 40 0,2 0-15 0,0 0 18 15,3 0-49-15,-2 0 35 0,0-2 3 0,0 2-21 16,1 0 36-16,0 0-46 0,-3-1 25 0,4 1 8 16,-3 0-18-16,2 0-14 0,-2 0-13 0,3 0 14 0,0 0 27 15,-1 0 5-15,-1 0-13 0,1 0-1 16,0 0-10-16,0-2 8 0,-1 2-16 0,0-1 28 0,0 1-13 15,-1 0-3-15,4 0-3 0,-2 0 69 0,2 0-75 16,-3-1 12-16,4 1-26 0,-1 0 49 0,-1 0 2 0,0 0-2 16,1 1-39-16,0-2 34 0,-1-1-13 0,1 1-10 15,0 1-12-15,2 0 34 0,-2-2-8 0,1 1 4 16,3 1-35-16,-6-1-23 0,3 1 48 0,3 0 12 16,-6-1-23-16,2 0 10 0,0 1-20 0,-1-2 36 0,1 0 0 15,2 2-23-15,-3-2-20 0,0 2 45 0,1-1-49 16,1 0 56-16,3 1-33 0,-6-3-13 0,2 0-19 0,0 2 27 15,0 0 19-15,-1-1 13 0,0-1-19 16,0 3 11-16,0-3-34 0,1 2-10 0,-1-2 44 0,-1 2-4 16,-5-3-20-16,2 2-13 0,4 0 34 0,-1 1-32 15,1-2 51-15,0 2-13 0,1 0-21 0,0-1 0 0,0 0 37 16,0 2-45-16,1-3-14 0,-1 1 2 0,1 1 30 16,-1 1-32-16,3-2-7 0,1 2 10 0,-5-2 38 0,2 1-17 15,1 1 26-15,-1-1-24 0,1 1-12 0,-3-3-12 16,5 3 49-16,-5 0 1 0,1-2-2 0,1 2-13 15,3 0-31-15,-6 0 31 0,2-2-4 0,-1 2 2 16,0 0 16-16,2 0-47 0,-1-1 19 0,4 1 3 0,-8-2-5 16,6 2 34-16,-1-1-29 0,-2 1 9 0,2 0-1 15,3 0-27-15,-6 0 37 0,4-1-53 0,-2 2 19 16,4-1 28-16,-6-1 8 0,3 1-2 0,-1 0 4 0,4 0 7 16,-7-1-20-16,4 1 2 0,3 0-19 0,-5-2 8 15,1 2-21-15,3-1 34 0,1 1 1 0,-5-1-22 16,2 1-3-16,3 0 24 0,-4 0-24 0,4 0 27 0,-6 0-19 15,3 0 7-15,1 0-38 0,-1 0 22 0,-1 0 15 16,1 0-9-16,0 0-24 0,0 1 17 0,-1 0 42 16,1-1-14-16,-2 0-62 0,2 0 64 0,1 0-50 15,-2 0 46-15,0 0-5 0,3 2 11 0,1-2-46 0,-7 0 30 16,5 0 11-16,-2 0-24 0,1 1 15 0,1-1-21 16,-1 0 30-16,-1 1-56 0,4-1 20 0,-4 0 28 0,2 1-19 15,2-1 36-15,-4 2-2 0,0-4 2 0,4 2-31 16,-5 0-17-16,1 0 44 0,4 0-15 0,-3 0 25 15,3 0-31-15,-7 2-23 0,6-2 11 0,-3 0 28 16,3 1-31-16,-3 1 19 0,4-2 27 0,0 0-7 0,-5-2-3 16,5 2-41-16,0 0 47 0,-4 2-57 0,4-2 38 15,-3 0 15-15,3 0-34 0,0 0 20 0,0 0 3 16,-2 0-36-16,2 0 41 0,-3 0-11 0,2 0-8 0,1 0 25 16,0 0-35-16,0 0-10 0,0 0-9 0,-4 0 47 15,4 0-48-15,0 0 21 0,0 0 27 0,0 0 17 16,0 0-8-16,0 0 1 0,-4 0-10 0,4 0 6 0,0 0-3 15,0 0-5-15,0 0-10 0,0 0-31 0,0 0 34 16,0 0-32-16,0 0 32 0,-2 0-28 0,2 0-9 16,0 0 13-16,0 0 42 0,0 0-2 0,0 0 5 15,0 0 19-15,0 0-35 0,0 0-23 0,0 0 8 0,0 0 0 16,0 0-12-16,0 0 43 0,0 0-14 0,0 0 14 16,0 0-8-16,0 0 0 0,0 0-27 0,0 0 30 15,0 0-20-15,0 0 1 0,0 0-2 0,0 0 20 0,0 0-9 16,0 0-13-16,0 0 4 0,0 0-11 0,0 0 12 15,2-7 4-15,-2 7 17 0,0 0-2 0,0 0-16 16,-1-3 12-16,1 3-17 0,0 0-22 0,0 0-20 0,0 0 69 16,-1-2-19-16,1 2-18 0,0 0 16 0,0 0-24 15,0 0 7-15,-3 0 22 0,3 0 11 0,0 0-23 16,0 0-16-16,-1-3 15 0,1 3-16 0,0 0 4 0,0 0-1 16,0 0 5-16,0 0-26 0,0 0 20 0,0 0 37 15,0 0-3-15,0-4-3 0,0 4-2 0,0 0 2 16,0 0-35-16,0 0 8 0,0 0-13 0,0 0 29 0,0 0-73 15,0 0 4-15,1-2 15 0,-1 2-5 0,0 0 35 16,0 0-72-16,0 0 2 0,0 0 49 0,0 0-46 16,0 0 62-16,0 0-9 0,0 0-37 0,-7-3-12 15,4 3-6-15,-2 3-17 0,-4 1-288 0,-4 2 132 0,2-1 88 16</inkml:trace>
  <inkml:trace contextRef="#ctx0" brushRef="#br0" timeOffset="157161.34">4013 7200 19 0,'0'0'63'0,"0"0"-15"0,0 0 6 0,0 0-6 16,0 0-19-16,0 0 2 0,0 0 21 0,0 0-22 0,0 0 14 15,0 0-34-15,-7-5 17 0,7 5-17 0,0 0 3 16,0 0 14-16,0 0-5 0,0 0-10 0,0 0 3 15,0 0 1-15,0 0 3 0,0 0 0 0,-7-3-3 16,7 3 7-16,0 0 0 0,0 0-20 0,0 0 12 0,-9-3-11 16,9 3 10-16,0 0 2 0,-8-2-6 0,8 2-3 15,0 0-5-15,0 0 19 0,0 0-7 0,0 0 19 16,-10-2-14-16,10 2-12 0,0 0-15 0,0 0 7 0,-7-2 11 16,7 2 12-16,0 0-2 0,0 0-17 0,-9-2-3 15,9 2-3-15,0 0-16 0,0 0 24 0,0 0 6 16,-8-3-1-16,8 3-6 0,0 0-10 0,0 0 13 15,0 0-9-15,-8-4 2 0,8 4 3 0,0 0 7 16,0 0-16-16,0 0 14 0,-9-1-16 0,9 1-2 0,0 0 6 16,0 0 16-16,0 0-14 0,-7-3 12 0,7 3-6 15,0 0 3-15,0 0-15 0,0 0 0 0,0 0 12 0,0 0 4 16,-12-1 4-16,12 1-14 0,0 0-1 0,0 0 13 16,-8-2 3-16,8 2-13 0,-2-1 15 0,2 1-13 15,0 0-1-15,0 0 8 0,0 0-11 0,-9-3 19 16,9 3 3-16,0 0 6 0,0 0-2 0,-4-2-5 0,4 2-71 15,0 0 71-15,-6 0 11 0,6 0 12 0,0 0-46 16,-4-2 4-16,4 2 40 0,0 0-3 0,-6-3-6 16,6 3-23-16,-4-3 24 0,4 3 5 0,0 0-9 0,-7-1-15 15,7 1 18-15,-7-3-9 0,7 3-7 0,0 0 9 16,-4 0 17-16,4 0-27 0,-3-2 12 0,3 2-8 0,0 0-14 16,0 0 6-16,-4-1 5 0,4 1-3 0,0 0-38 15,0 0 22-15,0 0 2 0,-5-1-4 0,5 1 0 16,0 0 15-16,0 0 3 0,0 0-27 0,0 0 34 15,-2 0-1-15,2 0-6 0,0 0 4 0,0 0-1 16,0 0 2-16,0 0-23 0,0 0-5 0,0 0-36 0,0 0 71 16,0 0-10-16,0 0-20 0,0 0-24 0,0 0 1 15,0 0 19-15,-2 2 26 0,2-2-47 0,0 0 52 0,0 0-62 16,0 0 41-16,0 0-20 0,0 0-18 0,0 0 39 16,0 0-2-16,4 5 35 0,-2-5-52 0,-2 0 40 15,2 1-9-15,-2-1-26 0,0 0-21 0,0 0 56 16,5 4-8-16,-3-2-48 0,-2-2 66 0,0 0-11 0,8 0-7 15,-6 2-1-15,-2-2 22 0,5 2-33 0,-5-2 15 16,5 0-19-16,-5 0 16 0,5 2-7 0,-5-2-3 16,5 1 12-16,-5-1-65 0,5 3 54 0,2-1 22 0,-5-2-62 15,-2 0 62-15,7 3-15 0,-5-3-4 0,-2 0 6 16,0 0 11-16,9 3-10 0,-6-2-40 0,-3-1 13 0,10 0 24 16,-6 0-22-16,-4 0-4 0,7 3 13 15,-1-3 15-15,1 0 0 0,-2 1-26 0,-1 0 13 16,3-1 0-16,-1 1-7 0,0-1-4 0,2 0 26 0,-2 1 6 15,-1-1-21-15,1 2 18 0,2-2-42 0,-4 0 49 16,4 1-55-16,-4-1 54 0,4 0-47 0,-1 0 6 0,0 1 23 16,-2 0 6-16,1-1-32 0,-1 0 28 0,1 2 13 15,0-2-24-15,0 0 21 0,-2 0-5 0,4 3 8 0,0-6-40 16,0 6 21-16,8-3 22 0,-1 0-9 0,0-3 1 16,2 3-24-16,-2 0 10 0,4 0-1 0,-1 3-40 15,-1-3 19-15,1 0 21 0,-2 0 10 0,2 0-14 0,-5 0 22 16,5 0-2-16,-4 0 4 0,1 0-6 0,1 0-16 15,-2 0 12-15,-4 0-15 0,4 0 1 0,-1 1-6 16,-3-1-10-16,0 0 23 0,-1 0 0 0,-2 0-9 16,4 0 26-16,-3 2-41 0,-1-4 41 0,8 2-29 15,1-1-65-15,-2 1 97 0,3 0-1 0,-1 0-6 0,0 0 5 16,1 0 5-16,1-3-15 0,0 3 1 0,1 0-33 0,-2 0 32 16,0 0 0-16,-2 0-5 0,2-2-22 0,-2 2-3 15,-4 0 23-15,5-1 1 0,-2 1 2 0,-1-1-5 16,-2 0-1-16,2 2 8 0,1-1-4 0,-3 0-17 15,-3 0 10-15,5 1 13 0,0-1-10 0,-3 0-29 16,-1 0 37-16,0 0-6 0,-9 0 6 0,14 0-15 0,-3 0-5 16,3 1 2-16,-2-1 6 0,1-2 14 0,2 3-36 15,-1-1-20-15,-2 1 59 0,4-1 5 0,-3 2-33 16,1-2 28-16,0 0-29 0,0 0 19 0,-1 0 4 0,-2 0-11 16,1 0 14-16,1 0-7 0,-3 0-25 0,5 0 16 15,-3 0 9-15,-2 3-9 0,3-3-43 0,1 0 51 0,-1 0-7 16,-1 3 15-16,0-3 5 0,2 1-14 0,1-1 6 15,-1 0-2-15,2 0 12 0,-2 1-35 0,2-1-46 0,0 0 73 16,-1 2-7-16,0-1 0 0,1-1-10 16,-2 1 12-16,2 2 3 0,0-3-25 0,0 3 31 0,0-3-42 15,-1 2 24-15,1-1 26 0,1 0-33 0,-3 1 26 16,0-2-34-16,0 1 32 0,2 0-17 0,-2-1 12 16,0 0-1-16,-1 2-11 0,0-1 1 0,2-1 26 0,0 0-17 15,-3 0 19-15,3 0-7 0,-1 3-16 0,-1-3 15 16,2 0-26-16,-2 0 1 0,5 0 18 0,-3 0-10 15,-1 0-5-15,0 0 23 0,4 0-33 0,-4 0 16 0,3 0-9 16,-2 0 14-16,0 3 8 0,2-3-20 0,0 0-6 16,-1 0 29-16,-2 0-15 0,3 1 3 0,-3-1 9 15,1 1-13-15,-1-2 7 0,0 5 1 0,2-7-8 16,-1 6-5-16,-2-3 17 0,2 2-15 0,0-2 15 0,0 1-8 16,0 0 1-16,2-1-23 0,-4 0 27 0,4 2-3 15,1-2-10-15,-2 1 17 0,3 1 0 0,0-5-26 0,-1 3 10 16,1 0 11-16,0 1 2 0,-3-2-10 0,4 1-8 15,-4 1 27-15,2-1-15 0,-2 2-16 0,1-1 19 16,0-1-10-16,-3 0 7 0,-2 0-7 0,3 1 12 16,-1 1 1-16,1-2-6 0,-1 1-7 0,2-1 8 0,-2 1-6 15,-1-1-2-15,2 1 15 0,0-1-15 0,-6 0 10 16,5 2 2-16,-4-2-6 0,5 0 10 0,-3 0-5 0,5 3-10 16,-3-3-1-16,1 0 7 0,-5 0 7 0,4 0-14 15,2 0 3-15,-2 0 6 0,-1 0-6 0,1 0 14 16,-4-3 0-16,7 3-17 0,-3 0 8 0,-1 0-2 15,1 0-5-15,1 0 3 0,-1 0-13 0,0 0 10 16,1 0 4-16,-1 0 2 0,-1 0-3 0,0-2 4 16,1 4-15-16,-1-2 20 0,-1 0 0 0,-1 0-4 0,2 0-2 15,-2 0-9-15,-2 0 4 0,1 0 3 0,3-2-7 16,0 2 11-16,-1 0-15 0,-1-1 8 0,0 0 8 0,3 0-3 16,-5 1 0-16,3-2 7 0,-1 2-13 0,3-1 9 15,-2 2-3-15,-3-1 4 0,5-1-10 0,-3 1-1 0,-2 0 18 16,1 0-5-16,-2-1-9 0,8 1-4 0,-4 0 15 15,-2 0 3-15,4-2-1 0,-6 2-10 0,0-1 0 16,-8 1-6-16,16-2 6 0,-8 2 0 0,-8 0 7 16,12-1-7-16,-2 1-9 0,4-3-1 0,-4 3 7 0,0 0-3 15,-1-3-1-15,-9 3 4 0,17 0-4 0,-11-1 1 16,8 1 3-16,-1-1-10 0,-6 1 17 0,3 0-4 0,5 0-2 16,-5 0 0-16,2-3-1 0,-1 3 3 0,1 0-3 15,-1-3-1-15,-4 2 5 0,-7 1-11 0,14-2 8 16,-5 2-9-16,-9 0-2 0,14-1-2 0,-8 0 12 15,-6 1-12-15,20-3 20 0,-8 3-12 0,0-1 9 16,1 1-6-16,-2-2-5 0,3-1 4 0,-3 3 5 0,3-1-4 16,-1-1 12-16,1 1-15 0,-5 1 4 0,2-1-5 15,1-1-5-15,0 1 9 0,-1 0 6 0,1-2 4 16,-3 3-15-16,0 0 4 0,0-3-2 0,-2 1-3 0,-7 2 6 16,15-1-6-16,-8 1-1 0,2-1 4 0,-4 1-5 15,11-1 2-15,-5-1 11 0,2 1-4 0,3 0-14 0,-3 0 10 16,1 0-4-16,1 1 2 0,-1-3-1 0,2 3 4 15,-1-1-1-15,1-1 3 0,-2 2 6 0,3-1-10 16,-3-2-1-16,1 3 4 0,0-1-2 0,0 1-1 16,3-1-6-16,-5 1 15 0,1 0-2 0,-5-2-7 15,-1 1 11-15,2 1-8 0,-1-3-4 0,2 3 10 0,-2-2-16 16,-9 2 12-16,13 0 2 0,-6 0 1 0,-7 0-12 0,12-2 2 16,-12 2-3-16,9-2 18 0,-9 2-15 15,13-1-4-15,-6-1 7 0,-7 2 2 0,13-1-4 0,-4 0-4 16,-9 1 1-16,14 0 5 0,-10-3 6 0,-4 3 3 15,14 0-18-15,-1-3-2 0,-2 3 5 0,-11 0 4 0,16-1 2 16,-9 1 10-16,-7 0-1 0,11 0-4 0,-4-1-13 16,-7 1 1-16,0 0 6 0,14 0 4 0,-14 0-1 15,11 1 3-15,-11-1-9 0,11 0 14 0,-11 0-1 16,9 0-5-16,-9 0 1 0,6 0 0 0,-6 0 12 0,0 0-7 16,12 0-6-16,-12 0-10 0,0 0 5 0,11 1 11 15,-11-1 8-15,7 0-1 0,-7 0-13 0,9 3 1 0,-9-3 47 16,0 0-43-16,7 0-8 0,-7 0 9 0,7 3 0 15,-7-3-7-15,0 0 3 0,0 0 12 0,10 0-3 0,-10 0 3 16,0 0 1-16,0 0 4 0,0 0-3 16,9 0 12-16,-9 0-5 0,0 0-1 0,0 0-5 15,0 0 1-15,0 0-10 0,0 0 11 0,0 0-8 0,10 0-2 16,-10 0-7-16,0 0 14 0,0 0-17 0,0 0 4 0,0 0 18 16,0 0-14-16,0 0-2 0,0 0 2 15,8 1-2-15,-8-1 1 0,0 0-13 0,0 0 16 0,0 0-21 16,0 0 4-16,0 0-12 0,0 0-2 0,0 0-24 15,0 0-7-15,0 0-21 0,0 0-39 0,0 0-51 0,0 0-24 16,0 0 1-16,0 0-29 0,0 0-566 0,-37-12 258 16,37 12 174-16</inkml:trace>
  <inkml:trace contextRef="#ctx0" brushRef="#br0" timeOffset="158241.44">6178 7557 33 0,'5'-9'80'0,"-1"2"2"0,1 2-17 0,1-2-4 15,-2 0 15-15,-1 4-9 0,-3 3-14 0,0 0-8 0,7-12-2 16,-5 9 5-16,-2 3-10 0,3-5 30 16,-3 5-25-16,0 0 1 0,2-9 19 0,-2 9 7 0,0 0-43 15,0 0 11-15,0 0-11 0,0 0-22 0,0 0 8 16,-18 0 19-16,18 0 0 0,-18 6 9 0,6 0-4 0,-2 2 1 15,3 0-16-15,-4-1 20 0,2 1-6 0,0 3 8 16,-2-1 11-16,2 1-33 0,0 0-3 0,1 0-11 16,1-2 11-16,2 3-19 0,0-2 25 0,-1 0 5 15,1-2 19-15,3 1-55 0,0 0 1 0,3-1 15 0,0-2-3 16,3-6 6-16,-6 10-5 0,6-5-10 0,0 1 17 16,0 1-32-16,0-7 25 0,4 8 4 0,-4-8-5 0,7 7-2 15,-2-3 7-15,-1-1 12 0,3 5-6 16,0-5 0-16,2 1-25 0,0 0-8 0,2 3 15 0,-4-4-6 15,2 2 26-15,1 0-23 0,2-1 15 0,-2 3-18 16,-1-2-21-16,1 0 38 0,-1 1-27 0,1 0 5 0,0-1 2 16,-2 2 17-16,-2-2 8 0,5 2-13 0,-4 0 15 15,-2-1-20-15,1-1 16 0,-4-1-21 0,3 1 21 0,-1 0-16 16,0-1 15-16,-3-1 2 0,2 2-5 0,-2 1-15 16,2 0 0-16,-3-1-19 0,0-1 14 0,2 2-10 15,-4 1 35-15,-1 0-3 0,-1 2-9 0,-1-1 2 16,0 0 21-16,1-3-20 0,-4 2 7 0,-1 0 1 0,1-2 12 15,1-1 2-15,-2 1-27 0,3-2 34 0,-3 1-12 16,3-2-9-16,-4 2 24 0,1-3-10 0,2 0-2 0,-1-1 4 16,2 0-12-16,6 0-3 0,-11-2-4 15,4-1 9-15,3 1-3 0,-2-1 1 0,3 1-7 0,3 2-13 16,-10-6 5-16,6 4-15 0,1 0-13 0,0 0 16 16,3 2-25-16,-5-5-41 0,5 5 28 0,-4-5-35 15,4 5-3-15,0 0-5 0,-3-10-32 0,3 10 12 0,4-7-393 16,-4 7 167-16,5-6 112 0</inkml:trace>
  <inkml:trace contextRef="#ctx0" brushRef="#br0" timeOffset="158608.09">6335 7698 118 0,'9'-8'133'16,"-9"8"-13"-16,9-4 1 0,-9 4-23 0,10 3 1 0,-10-3-19 15,9 6 18-15,-6-3-12 0,5 6-17 0,-1-1 10 0,-2 3-15 16,0 0 12-16,0 1-23 0,1 0 1 0,-3 0-1 16,2 2-12-16,-2-1 7 0,-1 0-5 0,2 1-21 15,-1 0 14-15,-2 1-8 0,0-3-18 0,-2-1 7 16,4 3-10-16,-3-4 23 0,0-2-17 0,0 5 13 0,0-5 1 15,0 0-26-15,3-3-3 0,-3 1 9 0,0 0-10 16,0-6 20-16,2 7-3 0,-2-4 8 0,0-3 9 0,0 5-18 16,0-5-1-16,0 0 20 0,1 7 8 15,-1-7-11-15,0 0 0 0,0 0-6 0,0 0-13 0,0 0 0 16,0 0-21-16,0 0-17 0,0 0-27 0,0 0-11 0,0 0-17 16,0 0 16-16,0 0-24 0,0 0-16 0,0 0 15 15,0-26-29-15,-1 24-318 0,1 2 147 0,0 0 98 16</inkml:trace>
  <inkml:trace contextRef="#ctx0" brushRef="#br0" timeOffset="158814.37">6505 7686 128 0,'0'-12'114'15,"1"0"20"-15,-1 4-13 0,0-1 3 0,0 2-11 0,0 7-6 16,4-10-19-16,-4 10-22 0,-1-12-26 0,1 12 35 15,0-6-26-15,0 6-13 0,0 0-8 0,0-8 3 16,0 8 2-16,0 0 11 0,0-10-46 0,0 10-29 16,0 0 1-16,0 0 13 0,0 0-29 0,0 0-13 0,0 0 8 15,0 0-44-15,0 0-239 0,0 0 112 0,0 0 74 16</inkml:trace>
  <inkml:trace contextRef="#ctx0" brushRef="#br0" timeOffset="159990.5">6595 7788 77 0,'0'14'80'0,"-2"-2"-7"15,3 2 12-15,-1 1-26 0,1-2 2 0,2 1 8 0,-5-2-24 16,4 1 15-16,-2 0-18 0,3 0 13 0,-5-1-32 15,1 0-12-15,-1 1 13 0,1-2 3 0,2-6 9 16,-1-5 18-16,-2 15-24 0,2-15-13 0,0 9 21 16,0-9 14-16,0 9-17 0,0-9 34 0,-1 8-8 15,1-8-5-15,0 0 2 0,0 0-34 0,-1 7 23 0,1-7-16 16,0 0-6-16,0 0 9 0,0 0 4 0,0 0-11 16,0 0-4-16,-10-20-10 0,7 9-2 0,3 0 0 15,3-3-6-15,-3-1 13 0,1-3 22 0,1 3-33 0,0-6 1 16,3 3-14-16,-3-1-2 0,2 3-9 0,-3-1 12 15,2 1-8-15,0 0 20 0,2-1-19 0,-1 2-4 0,-2 1 29 16,4 0-16-16,1 3 13 0,-3-1-5 0,-1 4 9 16,1-1-2-16,2 0-9 0,4 0 3 0,-1 3-22 15,1 0 1-15,1 1-6 0,1 2 2 0,-12 3-4 16,18 0 15-16,-9 0 0 0,4 0 16 0,-1 3-76 0,-2-3 74 16,2 4 9-16,-1 0-19 0,1 2 30 0,-1 2-25 15,-3-1 18-15,-1 7 0 0,-1-5-5 0,0 3-6 0,2-1 30 16,-6 1-18-16,4-1 7 0,-3 2 3 15,0-1-15-15,1 0 10 0,2 0-10 0,-1 1 6 0,-1-1-19 16,1-3 17-16,-1 0 1 0,0 2 10 0,5-2-31 16,-3-1 21-16,1-1-7 0,-1 0-7 0,3-2 8 15,1 0-1-15,-2 0 9 0,3-1-11 0,-3-4 5 0,0 0-27 16,0 0 16-16,0 0 12 0,4-3 3 0,-2-1-10 16,1 0-12-16,-2 1 16 0,2-4-8 0,1 2-7 15,-4-4-2-15,1-2 17 0,1 2-11 0,-1-4 3 0,-1 2-7 16,1-2 0-16,-2-3 7 0,-1 0 12 0,0-1-5 15,-2 1-6-15,0 3-2 0,-3-4-9 0,-1 0 9 0,0 0 4 16,0 2-3-16,-3 4-7 0,1-1-9 16,-2-2 14-16,-1 4-4 0,-4 0-7 0,2 2 15 0,-1 1-13 15,-1 3 0-15,0 1-2 0,0 1 7 0,9 2-8 16,-16 5 3-16,9-1 10 0,0 0 5 0,-1 2-10 0,3 1-2 16,-1 4 0-16,1-4-4 0,2 5 8 0,0 0 6 15,3-3 1-15,-1 2-2 0,2 0-6 0,-1-1-1 16,3 2-12-16,0 1-1 0,1-8 7 0,1 6-14 0,0-3 12 15,-1-2-2-15,0 0-8 0,0 0 4 16,0-3-1-16,-4-3-1 0,8 5 2 0,-8-5-7 0,8 3 27 16,-8-3 7-16,10 0-10 0,-10 0-1 0,10-6-7 0,-10 6-2 15,10-9 6-15,-3 4 8 0,-1-2-3 0,0-1-26 16,0-1 37-16,-3-2-7 0,-1 0-3 0,3 3 5 16,-2-2-2-16,-1 2-13 0,0 1 15 0,-2 7 19 15,2-13-7-15,-2 13-3 0,2-7 7 0,-2 7 4 0,2-5 4 16,-2 5-4-16,0 0 5 0,2-8-6 0,-2 8-13 15,0 0 21-15,0 0-13 0,2-7-3 16,-2 7-4-16,0 0-12 0,0 0 20 0,0 0-3 0,0 0 13 0,0 0-5 16,0 0-11-16,0 0 6 0,0 0 0 0,0 0-11 15,-10 23 3-15,8-17 3 0,2-6 1 0,-1 15 3 16,0-1-9-16,1-1-6 0,-3 2 18 0,3 1-11 0,3-2 3 16,-3 5 5-16,0-3-13 0,1 1 11 0,0 1-8 15,2 0-2-15,0 4 2 0,-1-3 11 0,2 2-8 0,-3 0-2 16,3 0-2-16,-3 0-3 0,1 1 8 15,1-1-14-15,-6 2 20 0,6-4-18 0,-3 0 11 0,0 3-5 16,0-2 6-16,0-1-3 0,0 1-1 0,0-3-7 16,-3 2 3-16,3-1 3 0,0 0 1 0,0-4-4 0,-2 1-10 15,2 2 0-15,0-2 3 0,-1-1-20 16,1-6 23-16,0 6 1 0,0-14 4 0,-3 17-6 0,2-7-4 16,0-1 1-16,1-9 6 0,0 12-1 0,0-12 11 15,-4 8-18-15,4-8 11 0,-8 7-11 0,8-7 5 0,-6 5-2 16,6-5 3-16,-9 2 7 0,9-2-4 0,-15 2-5 15,15-2-9-15,-12-2 4 0,1-3 3 0,11 5 5 16,-17-7 0-16,9 2-7 0,-2-2 0 0,4 0 0 0,-3-5 2 16,2 5-4-16,1-3 0 0,1 0-6 0,0 0 15 15,1-1-14-15,3 0 2 0,-2 1 3 0,2-2-6 16,0 1-4-16,1 1 8 0,1-2-13 0,-1 0-4 0,3-3-12 16,-1 3-16-16,3-4-23 0,-1 1-24 0,4 3-44 15,-2-5-8-15,1 2-32 0,7-12-12 0,-3 8-541 16,4-5 243-16,1 2 164 0</inkml:trace>
  <inkml:trace contextRef="#ctx0" brushRef="#br0" timeOffset="160785.46">7398 7940 47 0,'1'3'135'0,"-1"-3"-20"0,0 0-30 16,0 0 23-16,0 0-32 0,6 4 13 0,-6-4-22 0,0 0 5 16,0 0 2-16,11-2-22 0,-11 2 0 0,0 0 6 0,13-5-3 15,-13 5-20-15,16-9 0 0,-8 3 13 0,0-1-31 16,-1-3 20-16,2 1-5 0,-6 0-5 0,5-3 11 16,-2-1-19-16,0-6 12 0,1 5 13 0,-1-1-26 0,-2-4 5 15,5-9 12-15,-5 4-19 0,1 3-5 0,0-11-1 16,-3 8-2-16,2 2 1 0,-1 3 9 0,-2 1-17 15,-1-2 13-15,3 3 6 0,-3 1-7 0,0-2-8 0,2 3-6 16,-2 1 12-16,-5 0 8 0,3 1 5 0,-1 1 4 16,0 2-5-16,1-2-7 0,-2 2-11 0,-2 2 23 15,2 0-9-15,1 2 10 0,3 6-10 0,-5-10-2 0,4 6-5 16,1 4-2-16,-9-3-17 0,9 3 9 0,-6-4 21 16,6 4 4-16,0 0-4 0,-16 7-9 0,9-3 0 15,-2 4 16-15,2 2 10 0,0 0-10 0,-1 1-4 0,0 3-5 16,2-1 3-16,1 2 16 0,-1 1-20 0,0 0 12 15,4 0 0-15,-1 2-12 0,3 1 17 0,-2-2 3 16,4 3-7-16,-2-2-11 0,2 3-1 0,-1-2 6 0,2 11-12 16,4-6-12-16,1 6 22 0,-2-9-20 0,-1-1 5 15,-2-2 12-15,2-2-12 0,-1 3 6 0,3-4-9 16,0 1 8-16,0 0 9 0,-4-2-20 0,3-2 5 16,2 1 2-16,0-2-2 0,-1-2-3 0,2 3 12 0,-1-4-9 15,2-2 5-15,-1 2-7 0,1-5 0 0,4 0-4 16,-3-2 6-16,1 0 1 0,1-1-6 0,0-1-3 15,-1-1 1-15,-2-1 3 0,5-4 3 0,-4 3-3 0,0-3-5 16,1-2 1-16,-1-2 4 0,2 1-2 0,-2-2-5 16,2-9 9-16,1-1-8 0,-5 2 15 0,1-4-12 15,1 7 9-15,-1 0-2 0,-3 0-13 0,-1 2 4 16,-2 1 14-16,-1 2-8 0,0 0 5 0,-1 1-13 0,-2 0 5 16,0 11 4-16,-2-12-1 0,2 12 6 0,-6-10-7 15,6 10 0-15,-5-7 9 0,5 7-9 0,-10 0 3 0,10 0 1 16,0 0-8-16,0 0-4 0,-15 10 8 0,7-3 5 15,5 0-10-15,0 5 0 0,-3-1 8 0,4 3-11 16,-1 2 11-16,3-1-6 0,0 2 3 0,-2 1-9 16,2 0 8-16,0-1 3 0,0 0 0 0,0-3-3 0,4 4-2 15,-1-4-6-15,1-1 10 0,1-1-8 0,2 0 5 16,-2-3-7-16,3 0 7 0,-4-1 12 0,5-1-2 16,-2 0 3-16,2-3-4 0,-4-1-11 0,4 0-5 0,-9-3-2 15,15 0 11-15,-15 0-8 0,19-4-9 0,-10 0-8 16,2 0-20-16,0-4 5 0,-2 2-30 0,0 0-12 15,-1-2-23-15,2 1-19 0,-1 1-32 0,-3-3-9 0,-2 2-4 16,2 0-17-16,-2 1-459 0,-4 6 212 0,0 0 144 16</inkml:trace>
  <inkml:trace contextRef="#ctx0" brushRef="#br0" timeOffset="169566.34">3966 7228 2 0,'0'0'23'0,"0"0"8"16,0 0 6-16,0 0-5 0,0 0-11 0,0 0 8 15,0 0-7-15,0 0 13 0,0 0-1 0,0 0-16 0,0 0-6 16,0 0 11-16,0 0 4 0,0 0-16 0,0 0 3 16,0 0 5-16,0 0 26 0,0 0-35 0,0 0 21 15,0 0-10-15,0 0 0 0,0 0-17 0,0 0 8 0,0 0 8 16,0 0-11-16,0 0-2 0,0 0 12 0,0 0 24 16,0 0-33-16,0 0-15 0,0 0 11 0,0 0 3 15,0 0-1-15,0 0 17 0,0 0-69 0,0 0 91 16,0 0-35-16,0 0 4 0,0 0 16 0,-21 0-18 0,21 0 13 15,-9-1 1-15,9 1-6 0,-11-3-17 0,11 3 14 16,-13 0 13-16,13 0-18 0,-14 0 5 0,6 0 5 16,1 0 5-16,-1 0-10 0,8 0-15 0,-14 0 21 0,6 0 16 15,2 0-22-15,1 0-20 0,5 0 36 0,-12 0-18 16,6 0 10-16,1 0 10 0,5 0-35 0,-8 0 26 0,4 0-22 16,0 0 10-16,2 0 10 0,-1 0 31 15,3 0-41-15,0 0 4 0,0 0-7 0,-11 0-24 0,11 0 26 16,0 0-37-16,-6 0 18 0,6 0-15 0,-3 0 2 15,2 0 38-15,1 0-9 0,0 0 1 0,0 0-45 0,0 0 49 16,0 0-21-16,0 0 10 0,0 0 12 0,-8 0-19 16,8 0-40-16,0 0 64 0,0 0-55 0,-1 0 53 15,1 0-2-15,0 0-27 0,0 0 1 0,0 0 20 16,0 0 5-16,0 0-8 0,5 5-5 0,-4-2-1 0,-1-3 1 16,0 0 11-16,7 2-24 0,-7-2 29 0,6 1-36 15,-6-1-31-15,9 1 88 0,-4 1-56 0,-1-2 48 16,2 1-36-16,-2-1 12 0,4 2-17 0,-2-2 38 0,0 0-10 15,1 1-38-15,-1-1 53 0,1-1-34 0,1 2 9 16,0-1-19-16,5 3 15 0,-4-2-54 0,0 0 65 16,-1 0-17-16,-3 1 4 0,5-2-1 0,-2 0 33 0,4 3-4 15,-1-3-12-15,-2 0-4 0,-2 0 16 0,2 3-46 16,4-3 10-16,0 1 19 0,-1 0-25 0,-3 1 45 0,-1-1-12 16,4-1-12-16,-6 1 17 0,8-1-16 15,0 0-11-15,-2 0-12 0,-2 0 11 0,2 2 26 0,-2-2-16 16,1 1 1-16,-2-1-9 0,0 0 3 0,0 0 16 15,5 2-3-15,-4-2-22 0,3 0 14 0,-3 0 13 0,0 0-14 16,-1 0-2-16,-2 0 1 0,0 1 11 0,1 1-23 16,-3-1 20-16,3-1 2 0,-3 0-10 0,1 1-14 15,3 1-17-15,-2-1 43 0,-2-1-1 0,4 1-12 16,-2-1 5-16,6 2-4 0,-3-1 4 0,4-1-5 0,-5 3-15 16,2-6 29-16,-1 6-23 0,1-3 11 0,0 0 0 15,1 3 2-15,1-2 3 0,-2-1-7 0,-1 0-6 0,4 0-9 16,-2 1 22-16,1 1-8 0,0 0-7 0,0 0 12 15,-1 0-11-15,-3-1 5 0,0 0 0 0,4 1-14 16,-4-2 11-16,-1 1-16 0,0 1 6 0,0-1-2 16,4 2 28-16,-2-2-15 0,-2 0-3 0,1-1 25 0,-2 0-6 15,0 3-15-15,0-3-7 0,1 0 15 0,0 0 1 16,0 0 1-16,-2 2-5 0,8-2-6 0,0 1 6 16,-5 0-3-16,5-1 4 0,0 1 4 0,-4-1-3 15,1 0-20-15,-3 0 0 0,5 2 8 0,-1-2 13 0,-2 0 3 16,-1 1-12-16,6-1-4 0,-5 1-5 0,3-1 7 15,0 0 15-15,-3 0-3 0,5 0-4 0,-4 0-8 0,-4 0 1 16,9 1 10-16,-6-1-18 0,0 0 19 0,0 0-14 16,-2 0-4-16,7 1 16 0,-5-1 1 0,0 0-7 15,7 0-10-15,-8 0 8 0,7 0-4 0,-2 0 14 16,-4 0-24-16,4 0 16 0,0-1-5 0,0 1 29 0,-2 0-28 16,-2 0-5-16,5 0 1 0,-2 1 2 0,2-2 3 15,-2 2 9-15,2-1-5 0,0 1-4 0,0-1-16 0,-1-1 9 16,2 1 5-16,0 0 7 0,0 0-20 0,0 0 11 15,3 0-2-15,-1 1 8 0,1-1 4 0,0 2-11 16,0-4 4-16,2 2-12 0,-1 2 15 0,2 0-12 16,-3-2 5-16,2 1-10 0,0-1 20 0,-1 0-5 0,0 1 12 15,0 1-9-15,-3-2 5 0,2 1-8 0,-1 0 1 16,2 0 6-16,1 2-3 0,1-3-8 0,-4 1 12 16,1 1-15-16,-1-2 11 0,-1 0 0 0,-1 2 0 15,2-2-9-15,-2 0 15 0,3 0-9 0,1 1 7 0,-2-2-6 16,2 2 9-16,0 1-14 0,0-2 0 0,1 0 5 15,2-2-2-15,-2 1 7 0,-1 1-3 0,3-2-5 0,-1 2 4 16,1 0 3-16,-1 0-16 0,1 0 2 0,-4 0 7 16,3-3-1-16,-2 3 4 0,-1 0 3 0,2-1-5 15,-1 1-8-15,-1 0 11 0,0-2-6 0,0 2 3 16,-3 0 1-16,3 0 1 0,-2 2-8 0,1-4 10 0,-2 4-1 16,-1-2-10-16,3 0 9 0,-2-2-6 0,2 2-1 15,-3 0 2-15,1-1-1 0,0 1-1 0,1 0 8 0,0-1-2 16,0 1 6-16,0-1 5 0,1 1-14 15,-1-2 1-15,-1 2 2 0,2-1-1 0,-2 1 12 0,3 0-16 16,-4 0 2-16,0-1 2 0,-1 1-10 0,0 0 11 16,-4-2-1-16,0 2 9 0,6-2-7 0,-6 2-1 0,2 0-6 15,3-1 11-15,-1 0-11 0,-1 0 1 0,-2 0 5 16,3 1-2-16,-4-1-2 0,6-1-1 0,-5 2 2 0,3-1 7 16,-2 1-2-16,-2-1-9 0,3 1 1 15,-2-3 14-15,4 3-10 0,-4 0-7 0,-3 0 5 0,2 0 1 16,-2 0 3-16,5-3-4 0,1 3 9 0,-1-2 2 15,1 0-6-15,0 0-2 0,0 0-12 0,2 2 16 0,1-1-6 16,-4 1-1-16,4-2 16 0,0 1-10 0,1 0-3 16,-3 0 4-16,3 1-6 0,0-1 33 0,0 2-32 15,-1-2 8-15,3-1-2 0,0 2-5 0,0-2 8 16,-3 0 5-16,2 1-6 0,-1 1-11 0,2-1 12 0,-3 1 4 16,0-2-11-16,-1 2-13 0,2-1 23 15,-1 1-19-15,-2-3 18 0,4 2-4 0,-4 1-4 0,0-1-3 0,-1-1 13 16,2 2-17-16,0-1-3 0,0-1 7 0,-1 0 8 15,1 0-10-15,-1 1 6 0,2 1 7 0,0-2-4 16,-2 2-10-16,0-1 6 0,-1-1-3 0,4 2 2 16,-5 0 7-16,2-1-5 0,-1 1-9 0,2 0-4 0,-3-1 6 15,-1-1 8-15,4 2 4 0,-1 2-16 0,-1-4 5 16,-1 2 6-16,-1 0 2 0,-1 0-12 0,-3 0 3 0,5-1 8 16,3 0 1-16,-5 1-6 0,6 0-8 0,-8 0 12 15,5 0-10-15,-1-3 2 0,1 3 9 0,-1-3 1 16,1 3 2-16,-2 0-10 0,3-2 0 0,-4 2 5 15,4-1-7-15,-1 0 7 0,-1 1 4 0,-4-1 4 0,0 1-14 16,0 0 9-16,5-2-11 0,1 2 14 0,-3-1-12 16,1 2 9-16,-2-1-6 0,3 0 1 0,-1-1 5 15,3 0 3-15,-1-1-1 0,0 1-15 0,-2-1 8 16,3 5 16-16,-3-4-22 0,3-1 22 0,-1 2 45 0,-6 0-62 16,7 0 1-16,-3-1-7 0,2 0 18 0,-1-1-9 15,-2 2 1-15,1 0-2 0,-3-3 1 0,2 1 8 0,0-1-5 16,-4 3 3-16,0 0-21 0,-8 0 16 0,15 0 0 15,-15 0 3-15,12-3 1 0,-12 3-6 0,11 0-6 16,-11 0 24-16,9-1-18 0,-9 1 16 0,10-2 5 16,-10 2-30-16,10-1 12 0,-10 1-9 0,9-1 15 0,-9 1-5 15,10-2-4-15,-10 2 28 0,0 0-40 0,13-1 4 16,-13 1 28-16,0 0-4 0,9-1-24 0,-9 1 12 16,0 0 16-16,9-2-5 0,-9 2-1 0,0 0 10 15,0 0-29-15,9 0 32 0,-9 0-8 0,0 0-29 0,0 0 9 16,0 0-4-16,0 0 7 0,9-3 22 0,-9 3-43 15,0 0 18-15,4 0 36 0,-4 0-43 0,0 0-8 0,0 0 43 16,0 0-15-16,0 0 0 0,0 0 10 0,0 0-27 16,0 0 35-16,10 0-1 0,-10 0-56 0,0 0 13 15,0 0-5-15,0 0 34 0,0 0-35 0,0 0 14 16,0 0 4-16,0 0-21 0,0 0 43 0,0 0-4 0,0 0-17 16,0 0-1-16,0 0-19 0,0 0 20 0,0 0 8 15,0 0-29-15,0 0 21 0,0 0-25 0,8-3 49 0,-8 3-17 16,0 0-15-16,0 0-3 0,0 0-13 0,0 0-14 15,0 0 18-15,0 0-7 0,0 0-16 0,0 0 3 16,0 0 1-16,2-6-20 0,-2 6-16 0,0 0-22 16,0 0-8-16,0 0-7 0,0 0-35 0,0 0-9 0,0 0-9 15,-29-11-15-15,16 8-36 0,-2 1-567 0,3 1 260 16,-6-2 174-16</inkml:trace>
  <inkml:trace contextRef="#ctx0" brushRef="#br0" timeOffset="171472.5">6259 9985 51 0,'0'0'49'0,"0"0"-6"0,0 0 12 0,3-9-5 15,-3 9-8-15,0 0-9 0,0 0 0 0,0 0 5 16,0 0-4-16,0 0 7 0,0 0-1 0,3-9-11 16,-3 9 2-16,0 0 13 0,0 0-65 0,5-8 68 0,-5 8-34 15,0 0 11-15,4-8 2 0,-3 3 18 0,-1 5-26 16,0 0 14-16,0 0-14 0,2-9 22 0,-2 9-23 15,2-11 32-15,-2 11-1 0,4-7-33 0,-4 7 17 0,1-11-2 16,-1 6 15-16,0 5-14 0,3-10-6 0,-1 5-15 16,-2 5-8-16,0 0-41 0,2-12 74 0,-2 6-5 15,2 1 23-15,-1 1-23 0,0 0-8 0,-1 4 32 0,0-8-3 16,0 8-28-16,2-5 3 0,-2-1 1 0,0 6-8 16,0-6-6-16,0 6 6 0,0-7-13 0,0 7 4 15,0-7 27-15,0 7-12 0,-2-7 16 0,2 7-38 16,-1-8 27-16,1 8-87 0,0-7 96 0,0 7-3 0,-3-5-19 15,2 1 17-15,1 4-10 0,-3-3-9 0,3 3 1 16,0 0-7-16,0 0 9 0,-3-5-1 0,3 5-41 16,0 0 38-16,0 0 4 0,0 0 1 0,0 0-14 0,0 0-2 15,0 0-17-15,0 0 33 0,-9 7-21 0,8-4-1 16,1-3-2-16,-3 9 23 0,2-4-4 0,-2 5 1 16,1-2 12-16,0 3-24 0,1 1 11 0,0-4 14 0,-2 5-12 15,-2 0 10-15,4 2-5 0,-2-1 0 0,2 4-1 16,-2-2-5-16,1 2-3 0,-1 0-4 0,1-1 11 15,-1 0 4-15,2 4-7 0,-2 0-10 0,-1-2 9 16,2 2 13-16,-2 12-6 0,-1-8 7 0,1-2-9 0,2-3-11 16,-1 0 20-16,-1 0-15 0,3-1 0 0,-3 0 11 15,3 1-12-15,-4-1 0 0,2-2-2 0,1 0 4 0,-1 0 0 16,2 0-3-16,0-2 3 0,-1-1-9 0,2 0 3 16,-1-1 1-16,-2-1 9 0,2-3-9 0,-1 2 6 15,2-2-3-15,0 0 6 0,0-1-13 0,-2-4 3 16,2 2-8-16,0-6 2 0,0 8-10 0,-1-4 22 0,1-4-13 15,0 7 11-15,0-7-11 0,0 0-4 0,0 0 17 16,0 12-6-16,0-12-4 0,0 0 4 0,0 0 2 0,0 0-14 16,0 0 15-16,0 8-12 0,0-8-1 0,0 0-30 15,0 0 8-15,0 0-25 0,0 0-27 0,0 0-8 16,0 0-34-16,0 0 9 0,0 0-27 0,-14-17 1 16,14 17 26-16,-3-6-30 0,3 6-13 0,-3-5-363 0,0-1 170 15,3 6 116-15</inkml:trace>
  <inkml:trace contextRef="#ctx0" brushRef="#br0" timeOffset="172332.41">5936 10219 10 0,'-4'-9'111'16,"2"4"-14"-16,2 5-21 0,0 0-1 0,-6-12 20 15,5 9-30-15,1 3 29 0,-5-7-26 0,5 7 22 0,0 0-18 16,-5-7-11-16,5 7 6 0,-2-3-3 0,2 3-4 16,0 0-20-16,0 0 11 0,0 0-25 0,-2-7-15 0,2 7 49 15,0 0-10-15,0 0 3 0,0 0-1 16,0 0 19-16,0 0-6 0,0 0-14 0,12 10-4 0,-9-5 15 15,3-3 2-15,-2 2-12 0,3 2-21 0,1 3 32 16,1-3-15-16,-3 5 4 0,2-4-5 0,-2 3 2 0,0 2-1 16,2-4-3-16,-1 3-10 0,-1-1 14 0,2 1-10 15,-2 0 10-15,-1 0-6 0,1-1-3 0,-3 1-9 0,1 1 9 16,2-3-7-16,-2 1 1 0,0 0 5 0,-1 2-3 16,1-3-7-16,-3 2-5 0,1 2 4 0,1-4-1 15,-3 0-11-15,3 0 1 0,1 1 18 0,-1 0 1 16,-3-2-6-16,4-2-6 0,-3 1 1 0,2-2-7 0,-1 2-1 15,-2-7 11-15,3 10-11 0,-2-5 14 0,-1-5-19 16,3 10 0-16,-2-4-4 0,-1-6 10 16,2 8-13-16,1-2 3 0,-3-6 20 0,2 9-22 0,-2-9 11 15,1 7-5-15,-1-7-1 0,3 7-5 0,-3-7-11 0,3 6 9 16,-3-6 2-16,0 0 5 0,1 9-1 0,-1-9 3 16,0 0-19-16,3 7 20 0,-3-7-14 0,0 0 3 15,0 0 14-15,0 7-12 0,0-7-4 0,0 0 11 16,0 0-3-16,0 0-5 0,0 0 16 0,0 0-1 0,0 0-16 15,0 0 19-15,0 0-4 0,0 0 2 0,0 0-21 16,0 0 13-16,0 0-11 0,0 0 22 0,14-4-6 0,-14 4-23 16,0 0-4-16,7-8-30 0,-7 8 28 0,4-5 46 15,-4 5-16-15,7-7-12 0,-3 4-19 0,-4 3 23 0,10-12-29 16,-2 5 20-16,-1-2-18 0,1 1 22 0,-3 1 5 16,4-2-18-16,1-1-1 0,1 0 27 0,-2 0-5 15,3-1-28-15,0-2-6 0,-1 3 34 0,1-1-13 16,-1 1 17-16,3-2 6 0,-1 2-43 0,0 1 3 0,-2-1 40 15,1 2-41-15,-2-2 41 0,1 1 19 0,-1 2-44 16,0 4-14-16,-3-4 5 0,2 2 25 0,-2 1-14 16,-2-1 9-16,0 2-3 0,-5 3-28 0,7-6 21 15,-2 2 47-15,-5 4-22 0,8-4-33 0,-8 4 18 0,7-5 16 16,-7 5-34-16,6-4 18 0,-3 0 62 0,-3 4-81 16,0 0 1-16,6-4-11 0,-6 4 34 0,0 0-34 0,4-5 27 15,-4 5-16-15,0 0-12 0,0 0 11 0,8-4 1 16,-8 4-1-16,0 0 34 0,0 0-16 0,0 0-26 15,0 0 10-15,3-6 55 0,-3 6-54 0,0 0-3 16,3-2 46-16,-3 2-50 0,0 0 28 0,0 0-42 0,0 0 0 16,0 0 11-16,4-5-22 0,-4 5-26 0,1-4-12 15,-1 4-27-15,0 0-4 0,0 0-44 0,0 0-21 0,0 0-22 16,0 0 28-16,0 0-53 0,0 0-542 0,0 0 254 16,0 0 170-16</inkml:trace>
  <inkml:trace contextRef="#ctx0" brushRef="#br0" timeOffset="54400.81">8263 13761 16 0,'0'0'45'0,"0"-11"-10"0,0 11-41 16,3-7 68-16,-3 7-3 0,0 0-25 0,2-10 20 16,-2 10-18-16,0-8 2 0,0 8 6 0,0 0-6 15,0 0 9-15,0-9-15 0,0 9-4 0,0 0-10 16,0 0 23-16,0 0-13 0,0-12-16 0,0 12 13 0,0 0-8 15,0 0 18-15,0 0-30 0,-2 0 38 0,2 0-37 16,0 0-1-16,0 0 14 0,0 0 9 0,-7 17-18 16,7-8 17-16,-3-1-30 0,1 0 18 0,4 0 9 15,-4 5 3-15,0-1-21 0,0 5 5 0,0 0-17 0,-1 3 54 16,-1 1-75-16,4 1 65 0,-5 10-55 0,1 1 3 16,0 4 2-16,4-4 1 0,-3 6 15 0,-1-1 73 15,3-1-91-15,2-3 81 0,-2 2-85 0,2 1 82 0,0-2-26 16,2-2 35-16,-3 2-38 0,0 4 30 0,3 0 3 15,-3-11-13-15,-3 7-21 0,3-2 14 0,-3-4-8 16,2-8-41-16,-2 2 45 0,3-3-11 0,-2-1 6 0,2-1-24 16,-2 2 19-16,0-3-2 0,2 2-47 0,-3-3-5 15,2 0 47-15,0-1-24 0,-1-2-45 0,0 1-10 16,-2-3 25-16,3 0 24 0,-3-1 25 0,2-3-46 0,2 1 72 16,-1-3-2-16,1-1 5 0,0 0-23 0,-2 0 15 15,2-3-6-15,0 0-15 0,0-1-10 0,-4 1-39 16,4-1-8-16,0 0 32 0,-4-4-71 0,4-1 7 0,0 5-9 15,-1-11 1-15,1 7-11 0,0-2-38 16,0 1-337-16,-2-1 153 0,4 3 104 0</inkml:trace>
  <inkml:trace contextRef="#ctx0" brushRef="#br0" timeOffset="57442.13">8373 13706 9 0,'-10'-1'85'0,"3"1"-34"0,-3-1 7 0,10 1 8 16,-13 0-18-16,9-3 1 0,-2 3-19 0,0 0-1 15,-1-1 6-15,7 1-13 0,-10-1 0 0,5-1 8 16,-1 2 0-16,6 0-15 0,-10-3 21 0,4 3-18 0,6 0-5 16,-7-2-8-16,7 2 7 0,-7-1 4 0,7 1 1 15,-9 0-10-15,9 0 13 0,0 0-2 0,-7 0 8 16,7 0 0-16,-4-2-18 0,4 2 6 0,0 0-17 0,0 0-2 15,0 0 29-15,-6 8 2 0,6-8-21 0,0 0 2 16,0 0-21-16,0 0 14 0,0 0 20 0,15 4-6 16,-15-4-23-16,12 0-5 0,1 3 9 0,0-3 12 0,2 2 11 15,1-3 0-15,0 5 9 0,-3 1-10 0,1-5-7 16,2 2-3-16,0-2-4 0,1 0-1 0,-3 0-9 16,1 2 18-16,2-2 15 0,-1-2-19 0,-1 4 12 0,1-4-6 15,-1 8 17-15,2 0-9 0,0-6-40 0,-1 0 19 16,1 0-1-16,0 2 13 0,0-2-8 0,1-3-4 0,-1 3-32 15,0 1 2-15,1-2 24 0,2 2-1 16,-2 1-13-16,-2-2 29 0,4 0-17 0,-2 0-7 0,-2-4 54 16,3 5-48-16,0-1-3 0,-1-1 34 0,0 2 10 15,-3-2-30-15,4-2 2 0,-2 1 27 0,2 8-9 0,-1-3-34 16,-3 1 44-16,2-3-20 0,0 1-30 16,1-4 31-16,0 2-22 0,2-1-23 0,1 1 7 0,-4 7 25 15,2-7-14-15,-2 4 45 0,1-1-20 0,5-5-4 16,-5 2-27-16,4 0 10 0,-1 4 42 0,1 1-3 0,-2-5-31 15,1 4 19-15,-1-4-45 0,2 0 14 0,-2 0-15 16,1 0 2-16,-3 2 9 0,2-6 63 0,1 6-55 0,-2-2 0 16,2 3 0-16,-1-4 23 0,0 6 13 0,-2-6-25 15,0 2-14-15,0 3 11 0,2 0 28 0,-4-1-11 16,0-4 6-16,1 2-46 0,2 3 62 0,1-1-10 16,-4-1-59-16,1 0 66 0,1 1-34 0,0-3 6 0,0 2-32 15,0-2 31-15,-1 0-28 0,0 3 66 0,-1-1-37 16,1-4 25-16,2 0-54 0,-4 1 51 0,2-1-43 15,-2 2 30-15,3 2 0 0,0-4-47 0,-2 7 37 16,2-5-39-16,-1 0 61 0,2 0-44 0,-2 0-8 0,1 0 55 16,1 0-49-16,-6-5 51 0,6 3-4 0,-3-3-45 15,1 7-15-15,2 1 64 0,0-3-61 0,0-1 11 0,0 3 34 16,-1-2 9-16,2 3-22 0,-3 0 13 16,3-3 6-16,-5 4-37 0,3-5-2 0,-1 1 31 0,2 4-12 15,-3-2 26-15,0-6-43 0,2 3-17 0,-1 4 36 16,1-2 12-16,-2-2-49 0,2-3 9 0,-1 3-18 0,-1 1 37 15,3 2 39-15,-2-4 6 0,0 2-11 16,-2-2-48-16,5 4-10 0,-2-1-12 0,1-2 17 0,0 4 66 16,-2-5-22-16,5 3-36 0,-2 3 48 0,-2-3-68 0,2 4 68 15,1-2 1-15,-3-1-23 0,2-4-2 0,-2 6-25 16,0 1 38-16,0 0-4 0,0-2 5 0,1 1-9 16,0-2-43-16,-1 1 32 0,0-3-42 0,1 0 3 0,-2 0 43 15,4 0 6-15,-3 2-39 0,1-1 51 16,-1 2-33-16,3-2-34 0,-1 0 41 0,-1-1 28 0,2 0-50 15,-1 0-7-15,-2 0 65 0,6 3-1 0,-3-2-24 16,1 2 13-16,1-6-9 0,-1 2 14 0,1 5-22 0,-1-4 2 16,-1 3 3-16,0-3-39 0,2 0 45 0,-2 1-1 15,-3-1-50-15,3 0 39 0,-1-1-19 0,-3 1-27 16,5 3 72-16,-4-3-79 0,4-1 38 0,-3 0 31 0,0 2-61 16,2 1 61-16,0-2-54 0,-4 4 40 0,3-4-20 15,-2-4 42-15,3 3-60 0,-4 0 61 0,3 2 2 16,-1 4-23-16,1-5-49 0,-2-1 54 0,4-4-30 15,-4 5-18-15,0 0 13 0,1 0-9 0,-1-1 36 16,2-3 21-16,1 4-81 0,-2 3 59 0,1-3-4 0,-1-2 34 16,2 4-62-16,-1-5 43 0,-2 3-5 0,5 4 15 0,-2-5-50 15,-2 2-12-15,1 0 21 0,2 5 49 0,-1-6 4 16,-1 0-49-16,3-1 51 0,0 1-56 0,1 1 8 16,-1-1 30-16,-2 1-52 0,3-1 18 0,-2 5 35 15,1-4 15-15,-2 0-44 0,2 3 29 0,0-5-33 0,-2 1 37 16,4 0-53-16,0 1 16 0,-2 1-20 0,-1-2 13 15,0 0 12-15,10 5 47 0,-4-5-11 0,-5 0-55 0,-1 4 68 16,-3-4-58-16,3 2 46 0,0 0-53 16,-3-5 4-16,3 4 7 0,-2-1-17 0,2 0 52 0,-2 0-47 15,1 2 49-15,-1 1 2 0,-1-4-64 0,2 4 67 16,-3 0-34-16,2-2 22 0,-1-1-56 0,-1-1 24 0,1-1-7 16,-2 1 5-16,1 1-4 0,1 4 25 0,-5-5-35 15,4 2 55-15,-4-2-38 0,4-1 28 0,-1-1 19 16,-2 3-59-16,0-1-2 0,4 3 63 0,-3-3-1 15,-1-1-45-15,0-1-18 0,2 3 26 0,-4-2-4 16,3 3-24-16,0-1 38 0,-2 0 4 0,-1 0 4 0,1 0-35 16,-2 0 9-16,0-1-3 0,1 3 29 0,0-3 22 15,0 1-10-15,2 0-55 0,0 3 63 0,-2-1-24 16,-1-3-38-16,1 3 51 0,-1-4-52 0,0 3 56 0,-4-2-46 16,1 1 46-16,4-1-64 0,-3-1-11 0,-1 2 92 15,6-2-67-15,-6 0-1 0,1 2-5 0,1 2 64 16,3-4 13-16,1 3-3 0,-1-1-79 0,0-1 6 0,-1-1 4 15,2 1 7-15,0 1 62 0,-3 0-75 0,2-3 5 16,2 6 66-16,-5-6-56 0,3 2-2 0,-1-1 49 16,0 2-51-16,-1-1-6 0,1-2 32 0,0 3-33 0,0 0 11 15,0-1-10-15,1 0 1 0,-4 1 0 0,5 0 84 16,-3-3-55-16,-3 3-13 0,3 3 63 0,0-2-24 0,2 2 28 16,-2-6-40-16,-1 4 36 0,4-2-42 15,-2 0 22-15,1 2-20 0,2 0-49 0,-2 3 14 0,0-1 44 16,-3-3-67-16,-4-1 88 0,7-2-86 0,-3 4 66 15,-1 1 21-15,1-1-22 0,-3-2 20 0,-2 2 3 16,0-2-48-16,-2 2-39 0,2-1 56 0,0 0 27 0,-6 0-4 16,8-1-3-16,-1 1-22 0,-7 0-59 0,7-3 52 0,-3 3 8 15,-4 0 31-15,12-1-29 0,-9-1 2 16,-3 2-56-16,9 0 44 0,-5-1-35 0,3 0 72 0,-7 1-31 16,9 1 30-16,-4-1-61 0,-5 0-9 0,7-1 58 15,-7 1-34-15,8 0 23 0,-8 0-4 0,8-3 31 0,-5 3 2 16,-3 0-41-16,7 0 46 0,-7 0-23 0,0 0 11 15,0 0-7-15,8-2-26 0,-8 2 20 0,0 0-37 16,6 2 51-16,-6-2-62 0,0 0 62 0,0 0-11 16,0 0-20-16,8-2 9 0,-8 2-8 0,0 0-4 0,0 0-1 15,0 0-13-15,0 0 17 0,3 0-18 0,-3 0 19 16,0 0-9-16,0 0-3 0,0 0 13 0,0 0 1 16,0 0-6-16,0 0-6 0,0 0 7 0,0 0-1 15,0 0-3-15,0 0 3 0,0 0 1 0,0 0 6 0,0 0-19 16,0 0-9-16,0 0 6 0,3-5-11 0,-3 5 6 15,0 0 7-15,0 0 11 0,0 0-2 0,0 0-18 16,0 0-1-16,0 0 27 0,0 0-22 0,0 0 14 0,0 0 5 16,0 0-21-16,0 0 11 0,0 0-19 0,0 0 2 0,0 0 20 15,0 0 3-15,0 0 3 0,0 0-5 16,0 0-43-16,0 0 45 0,0 0 3 0,0 0-14 0,0 0-11 16,0 0-1-16,0 0 24 0,0 0-4 0,0 0-17 15,0 0 22-15,0 0-11 0,0 0 10 0,0 0 1 0,0 0-23 16,0 0-9-16,0 0-2 0,-13 7 22 15,13-7-21-15,0 0 32 0,-6 0-6 0,6 0-18 0,-4 3 24 16,4-3-29-16,0 0 35 0,-5 4-33 0,5-4 29 16,-3 2-36-16,1 1 36 0,2-3-22 0,0 0 5 0,-3 7-6 15,1-6 30-15,2-1-8 0,-6 6-45 0,4-3 24 16,0 0 8-16,2-3-3 0,-4 6-25 0,1-1 16 0,0-2-30 16,0 2 16-16,1 0 15 0,0 0 42 0,-1-1-1 15,1 2-60-15,-1-2 1 0,1 2 8 0,-1-2 0 16,2 2 42-16,-2 1-45 0,1-2 39 0,0 1-36 15,-3 4 16-15,3-2 13 0,0-1-29 0,-1-1 1 16,0 2 13-16,-1 1 22 0,1-2-3 0,1-1-13 0,0 0 34 16,0 0-7-16,0 0-3 0,-1 0 8 0,2-2-43 0,-2 6 42 15,1-2-28-15,-1-1-15 0,1 3-13 16,-2-1 25-16,-1-2 24 0,4 3 4 0,-3-3 3 0,0 3 5 16,0-3-20-16,0 4-47 0,0-3 54 0,0-1-26 15,2 0-1-15,-2 1 22 0,0-2-35 0,0 5 48 0,1-4-17 16,1 1 15-16,0-1-4 0,-1 0-46 15,2-2 55-15,-3 5-37 0,3-2 34 0,-4 1 5 0,1-1-19 16,1 0-19-16,0-3 3 0,1 8 32 16,1-2-15-16,-2-4 6 0,0 4-15 0,1-1-8 0,0-2 20 15,-1 0-10-15,-2 2-5 0,4-3 6 0,0 1-2 16,-1 1 5-16,1-3-2 0,0 0 0 0,-2 5-3 0,2 0 1 16,0-4-5-16,-2 5-2 0,2-4 5 15,-1 2 0-15,-1-1 5 0,-1 1-12 0,2 1 8 0,-3-4 10 16,4 1-15-16,-1-2 5 0,0 2 2 0,1 1-6 15,-2 0 8-15,1-2-4 0,-1-1-9 0,2 1 1 0,0-2-5 16,-1 1 6-16,0 4 22 0,-1-3-16 0,1 4-11 16,-1-4-4-16,1-1 4 0,1-1 9 0,-1 2 1 15,0 0-6-15,-1-3 4 0,2 0 8 0,-2 6-9 16,-1-3-1-16,2-2 7 0,0 1-9 0,0 0 3 0,-1-3 5 16,2 2-3-16,-3 0 5 0,2-1-16 0,1 1 6 15,-2-1-2-15,1 0 9 0,1 3-4 0,-1-5 2 0,1 3-8 16,-2-1-1-16,0 0 5 0,1 0 8 0,0 0-6 15,1 1 4-15,-1-2-5 0,-2 2 10 0,3-1-9 16,-1-1 3-16,1 1 0 0,0 0 14 0,-3 0-8 16,4-4-14-16,0 3 8 0,-1-1-1 0,-1 2 3 0,1-2-3 15,0 1 7-15,0 0-11 0,-1-2-9 0,0 2 15 16,2-3-3-16,0 3-8 0,-3-1 10 0,2 0 6 0,0-1-6 16,-1-1-2-16,2 0-1 0,0 5-1 0,0-5 8 15,0 2-2-15,-1 0 6 0,1-2-1 0,-3 2-8 16,3-2 4-16,0 0 2 0,3 2 4 0,-3-2-8 15,0 0-3-15,-4 4-7 0,4-4 0 0,0 0-1 0,0 0 7 16,0 0-7-16,1 2-8 0,-1-2-9 0,0 0-53 16,0 0-9-16,0 0-17 0,0 0-46 0,0 0-5 15,-11-8-23-15,7 6-5 0,-1 0-495 0,-4 0 225 0,0-7 150 16</inkml:trace>
  <inkml:trace contextRef="#ctx0" brushRef="#br0" timeOffset="60501.05">8263 14800 4 0,'-4'-5'52'0,"-5"3"-6"0,4 1 29 0,1-1-20 15,-5-2-22-15,-1 1 8 0,4 3 91 0,2-3-104 16,-1 3 20-16,1 0-23 0,-1 0-3 0,-1 0 16 0,5-2-20 16,-3 1 0-16,4 1-2 0,-6-1 11 0,3 1-28 15,1-1 31-15,0-1-21 0,-1 1 17 0,3 1-33 0,0 0 19 16,-5-1-21-16,5 1 30 0,0 0-35 15,-4-1 11-15,4 1-7 0,0 0 10 0,0 0 27 0,0 0-36 16,0 0 22-16,0 0-12 0,0 0-15 0,0 0-3 16,19-1 17-16,-19 1-2 0,10 0 2 0,-2 1 44 0,0-1-7 15,-1 0-30-15,7 1 0 0,1 0 43 0,1 2-23 16,0-6-42-16,4 4-5 0,-3 1 60 0,2-1-55 16,0 0 63-16,0 0 2 0,1 1 17 0,-2-2-86 15,2 0-9-15,-1 0 8 0,0 3 71 0,-2-3-74 0,3 0 8 16,-2 1 3-16,0 1 2 0,1 2 57 0,0-3-10 15,-4 0-64-15,5-1 79 0,-1 2-22 0,0-2-38 16,0 1-19-16,-2-1-7 0,4 0 90 0,-1 0-80 0,1 0-4 16,-1 0 16-16,4 0 27 0,-3 0-34 0,1 2 3 15,-1 1 45-15,-1-2-42 0,2 0-2 0,2 1 66 16,-3-1-68-16,0 0 53 0,1 1 10 0,0 2-67 0,-3-4 12 16,3 0 41-16,-2 3-7 0,0-2-50 15,1 2 70-15,-2-1-53 0,2-2 17 0,-1 1-17 0,-3 1 9 16,7-2-29-16,-4 2 32 0,-2-2 31 0,4 0-69 0,-1 3 34 15,-2-3 60-15,2 0-29 0,2 3 11 0,-2-3-67 16,0 1-7-16,0-1 7 0,-1 1-2 0,4 0-3 16,-3-1 13-16,-2 1 36 0,2-1-16 0,-1 0 19 15,-2 3 23-15,2-1-72 0,-2-2 51 0,0 0-41 16,0 0 80-16,0 2-34 0,0-2-26 0,-2 0 21 0,-4 2-64 16,6-1 83-16,-3 1-28 0,1-1-53 0,-1 1 11 0,2 0 42 15,-2-1-7-15,5 0-40 0,-2 2 12 0,2 0 49 16,0-2-55-16,0 0-1 0,-1 0 69 0,3 0-30 15,-6 1-19-15,4-2-23 0,1 1 6 0,-4 1 62 16,3-2-49-16,-2 2 12 0,2-2-1 0,-1 0 14 0,-1 3-41 16,-1-3-10-16,1 2 20 0,0-2 55 0,1 1 1 15,-1-1-52-15,0 0-17 0,1 0 43 0,2 0-35 16,-1 0 50-16,0 0 32 0,0 0 10 0,1 0-25 16,1 0 2-16,0 0-65 0,-1 1 68 0,1-2-110 0,-2 2 23 15,3-1 82-15,-3 0 8 0,0 1-47 0,0-1 40 16,4 0 0-16,-5 0-30 0,2-1 35 0,-1 1 7 0,2 0-52 15,-4 0 11-15,3 0 25 0,0 0-4 0,0-1-9 16,1 2-21-16,0-2 23 0,-3 1-35 0,2-1 12 16,-1-1-33-16,0 2 20 0,1 0 12 0,-1 0-8 15,-2 0-20-15,1 0 61 0,-1-3-1 0,3 3-34 0,-1 0-20 16,-3-2 5-16,2 2-11 0,0 0 54 0,-1-2 10 16,1 2-56-16,-2 0 35 0,2-1-33 15,-2 1 13-15,1 0 27 0,-3-2-35 0,4 2-34 0,-1 2 69 0,2-4-14 16,-3 2 24-16,1-2-50 0,1 2 53 0,-1 1-75 15,1-1 43-15,0 1-8 0,2-3 33 0,-3 3-56 16,1-1-5-16,0 1 17 0,-1-1-4 0,1 0-37 0,-1 0 63 16,1 0 22-16,1 0-36 0,0 0 33 0,-2 0 15 15,1 2-33-15,-3-2-28 0,5 0 39 0,-5 0-39 16,0 0 51-16,3 0 2 0,-4 1-34 0,3-2-25 0,0 1 23 16,0 1-16-16,2-2 8 0,-3 4 28 15,2-5-32-15,-2 2 23 0,-1 0 10 0,1 0-32 0,1-1-16 16,15 2 67-16,-16-2-9 0,-3 1 0 0,4 0-46 15,-4 0 0-15,2 0 7 0,0 0-17 0,0 0 15 16,-2 0 35-16,2 0 12 0,-1 0-73 0,-1 0 68 16,0 0-47-16,-4 0 47 0,4 0-8 0,-1 1-57 15,-3 1 60-15,4-2-47 0,-1 0 1 0,0 0 36 16,2 0-14-16,1 0-21 0,-1 2 43 0,0-2-41 0,-2 0 20 16,2 0-35-16,-3 3 3 0,5-3 37 0,-4 0-14 0,3 0 41 15,-4 0-12-15,0 0-45 0,0 2 39 0,-1-2-7 16,-1 0-38-16,3 1 48 0,2-1-2 0,-5 1 0 15,1 0-6-15,2 2-22 0,-4-3-18 0,2 3 38 16,-2-2-21-16,0-1-10 0,4 1 18 0,0 1-28 16,-1-2 10-16,1 1-13 0,-3 1 45 0,3-1 11 0,0-1-2 15,0 0 0-15,1 2-3 0,-4-2-46 0,5 1 40 16,-4-1-12-16,2 2 20 0,0-1-51 0,-1-1 34 16,2 1 6-16,-1-1-30 0,-3 3 40 0,3-3-45 0,-2 3-7 15,3-3 61-15,-2 2-66 0,-2 0 34 0,4-2 27 16,-2 1-37-16,0-1 26 0,1 3-39 0,0-2 33 15,0-1-41-15,-2 2 62 0,3-2-11 0,-2 0-45 0,3 2 46 16,-2-1-12-16,-1 0-30 0,3 0 45 0,-2-1-26 16,-1-1 19-16,2 4-44 0,-1-2 49 0,1 1-24 15,-3-2 19-15,0 0-53 0,-3 0 48 0,7 1-4 0,-5-1 21 16,3 1-21-16,0-1 11 0,0 0-4 0,-2 0-37 16,2 3-6-16,-3-3 44 0,1 0 3 0,-3 0-1 15,0 3-51-15,0-3 52 0,7 0-35 0,-3 0-17 0,3 1 35 16,-2-1 15-16,0 1-33 0,-1-1 17 0,-3 0-16 15,4 2 0-15,-3-1-13 0,-1-1 53 0,1 2 3 16,-4-2-2-16,2 0-42 0,-1 1-8 0,1-1 17 16,-1 0-4-16,-1 1 38 0,-1-1 3 0,3 0-15 0,4 2-30 15,-2 1-10-15,0-3 38 0,-4 0-26 0,1 1 44 16,0 0 9-16,1-1-23 0,-2 2-12 0,0-2-28 16,0 1 27-16,2-1-46 0,-1 2 65 0,-3-2 3 15,2 1-50-15,1-1 36 0,-1 0-14 0,1 1-14 0,-1-1 6 16,1 0 18-16,-1 0-23 0,-1 0 42 0,3 0-56 15,-2 0 43-15,-1 0-18 0,2 0-17 0,-2 0 19 0,2 0 8 16,-2 3-15-16,1-3 42 0,0 0-12 0,0 0 5 16,2 0-6-16,-3 0-27 0,2 0 32 0,-2 0-3 15,0 0-5-15,1 0-23 0,0 0-30 0,0 0 54 0,-1 0-27 16,-1 0-19-16,3 0 39 0,-2 0-26 0,1 0 15 16,0 0 22-16,0 0-32 0,0 0 13 0,1 0-22 0,-2 0 6 15,0 0-3-15,0 0 12 0,1 0 25 0,1 0-4 16,-1 0-1-16,1 0-24 0,-3 0 38 0,2-3-25 15,2 3-36-15,-3 0 19 0,0 0-4 0,0 0 45 16,0 0-62-16,1 0 62 0,-2 0-11 0,0 0-3 16,1 0-8-16,-1 0 19 0,0 0-17 0,1 0 4 0,0 0-11 15,0 0 8-15,-1 0 8 0,1 0-2 0,-2 0-4 0,0 3 5 16,2-6-9-16,0 3 0 0,-3 0-38 16,2 0 40-16,0 0-1 0,0-1 2 0,-2 1-11 0,2 0 13 15,-1 0 7-15,1 0-50 0,-1-1 30 0,1 1 12 16,-1-2 7-16,0 2-40 0,0 0 40 0,0 0-28 15,-1-1 31-15,-2 1-25 0,2 0 2 0,1 0 9 0,1-2 9 16,0 2-5-16,-2 0 1 0,2 0-13 0,-2-1 22 16,2 1-18-16,-3 1 7 0,1-1 4 0,-2 0 4 15,6-2-1-15,-4 2-7 0,1 0-17 0,0-3 6 0,1 3-7 16,0 0 4-16,-1-2 15 0,0 2-2 0,0 0-19 16,0 0 27-16,-1 0-27 0,1-1 20 0,-1 1-22 15,2 0 7-15,0-1 8 0,-2 1-8 0,1 0 14 0,0-2-1 16,-3 2 7-16,2-1 2 0,1 1-1 0,-2 0-7 15,3-2 4-15,-3 1-5 0,2 0 6 0,-1 1-12 16,-2 0 33-16,4-3-22 0,0 0-13 0,-2 3 1 0,0 0 0 16,-2 0 13-16,4-1-3 0,-3 0-6 0,-1 1-6 15,4-2 8-15,-4 2-6 0,4-1 0 0,-4 1 27 16,2-2-13-16,1 2-8 0,-3 0-11 0,2-2 8 16,-2 1 6-16,3-1 10 0,-2 2 5 0,-1 0-29 0,2-2 16 15,1 2-20-15,-2-1 22 0,-1 1-21 0,3 0 25 16,-1-2-13-16,-2 2-8 0,3-2-1 0,1 0 4 0,-3 1 2 15,-1 1 0-15,3-1 18 0,-2 1-30 0,1-3 8 16,-2 3 11-16,4 0-13 0,-2-3 4 0,-1 3-7 16,1-1 32-16,-2 1-1 0,2-3-12 0,-2 2-14 15,0 1 2-15,0 0 21 0,5 0-1 0,-5-2-20 0,0 2 21 16,1-1-26-16,-1 1 21 0,3-2-6 0,-2 2 8 16,-1 0 10-16,3-3-40 0,-3 3 11 0,1-1 34 0,-1 1-31 15,1 0-6-15,0-1 32 0,-1 1-7 16,3-3-14-16,-3 3 7 0,2-3-24 0,0 2 0 0,-2 1 3 15,1-2 24-15,-1 2-26 0,0-2 17 0,0 2-9 16,1-3-9-16,-1 3 11 0,0 0-11 0,3-2 32 16,-3 2 2-16,1-2-34 0,-1 2 25 0,0-1-9 0,0 1-9 15,0 0 20-15,1-3 4 0,-1 3-31 0,0 0 20 16,3-2-23-16,-3 2 6 0,1-1-2 0,-1 1 25 16,0-3-16-16,0 3-17 0,2-3-1 0,-2 3-19 0,0 0-76 15,-2-5 3-15,2 5-104 0,-5-4 28 0,1 3-11 16,0 1-48-16,-3-2-516 0,7 2 255 0,-12 0 168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3:13:40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6419 9942 74 0,'0'0'68'0,"0"0"-8"0,-16 1 10 0,16-1-24 0,-11 3 24 16,11-3-28-16,-9 2 35 0,9-2-29 0,0 0-2 16,-12 3-4-16,12-3-9 0,0 0 3 0,-9 0 17 15,9 0-20-15,0 0 13 0,-5 5 13 0,5-5-20 16,0 0 6-16,0 0-18 0,0 0 8 0,0 0 8 0,0 0 12 15,0 0-18-15,0 0-9 0,0 0 0 0,0 0 0 16,0 0 18-16,30-10-7 0,-18 7-17 0,3-1 1 0,-1 1-3 16,1 3-8-16,-3 1 39 0,6-2-27 15,-4 1-6-15,4 1 3 0,0-2-4 0,1 1 7 0,0 3-13 16,-1-3 28-16,4 0-2 0,-1 2-4 0,3 0-18 16,0-1 12-16,0 3-7 0,12-2-6 0,0-1 13 0,2 4 9 15,-5-3 0-15,3 4-17 0,0-2 10 0,-6-4 14 16,6 5-33-16,-1 0 9 0,3-2-5 0,-10-2 4 0,9 4 6 15,-10-4-16-15,-3 3 9 0,-2-2 2 16,0-2-8-16,-1 5 12 0,0-3-32 0,2-2 18 0,-1 3 24 16,-1-1-12-16,2-1 6 0,0 3-5 0,-2-4 17 15,-2 4-21-15,2-4 16 0,-4 0-15 0,4 1 4 0,-5 1 2 16,4-1-12-16,-2 0-4 0,-1 2 12 0,-1-2 8 16,1 1-16-16,-4-2 7 0,-2 0 8 0,-1 2 1 15,0-2 5-15,-5 0-9 0,-5 0 4 0,9 3-1 16,-9-3-17-16,11 1 17 0,-11-1 7 0,9 0-13 0,-9 0 9 15,6 3-13-15,-6-3 20 0,0 0-1 0,11 1-17 16,-11-1 3-16,0 0 1 0,6 1-17 0,-6-1 13 0,0 0-12 16,0 0-3-16,8 1-1 0,-8-1 7 15,0 0 9-15,0 0-15 0,0 0 14 0,5 2-13 0,-5-2-15 16,0 0 34-16,0 0-5 0,0 0-15 0,0 0 10 16,0 0-15-16,0 0 2 0,0 0 0 0,0 0 4 0,0 0-10 15,10 0 5-15,-10 0-8 0,0 0-25 0,0 0-20 16,0 0-29-16,0 0-31 0,0 0-24 0,0 0-13 15,0 0-25-15,0 0-22 0,0 0-535 0,0 0 245 16,0 0 162-16</inkml:trace>
  <inkml:trace contextRef="#ctx0" brushRef="#br0" timeOffset="1154.2">6309 12143 44 0,'-19'-7'109'15,"-1"2"-19"-15,1 0-10 0,3-2 19 0,1 2-21 16,0 2 7-16,2 1 14 0,1-1-6 0,1-2-21 0,1 5 6 15,1-4-21-15,0 0-41 0,2 4 44 0,7 0-17 16,-11-3-21-16,7 2-16 0,4 1 15 0,-5 0-19 16,5 0 22-16,0 0 11 0,-8 0-6 0,8 0-6 15,0 0 4-15,-6 1-6 0,6-1 1 0,0 0-3 0,0 0-15 16,0 0 38-16,0 0-3 0,12 7-2 0,-1-4 1 16,0-2-4-16,2 0 10 0,4 4-21 0,-2-2 3 15,3-3 16-15,-1 1 9 0,3 2-21 0,-2-2-1 0,4 3-4 16,-3-1-6-16,0-3 25 0,3 1-4 0,1-1-6 15,0 0-6-15,0 0 9 0,-1 0-10 0,3 3-3 16,11 0 5-16,-8-2-8 0,-4-1 11 0,0 1 3 0,13 0-3 16,-7 0-7-16,-3 0-2 0,-3-1-2 0,2 0 14 15,12 2-8-15,-5-2-8 0,4 2 9 0,-6 0 1 16,-4-2 7-16,-3 1 3 0,-1 1 3 0,0-1-1 0,0 1-7 16,0-1 2-16,-2-1 9 0,1 1-8 0,12 4-7 15,-8-3 2-15,-2 1 13 0,-1-1-11 0,-3-1 2 16,4 0 13-16,-1 2-22 0,0-3 2 0,0 2 21 0,0 1-23 15,0-2-7-15,-1 0 8 0,0-2 16 0,1 2-7 16,1-2-10-16,-2 1 0 0,-3 1 4 0,0-2 26 16,-4 2-5-16,2-1-35 0,-3 0 15 0,0 0 28 15,-1-1-49-15,-2 1 36 0,-1-1-9 0,-4 2 18 16,-6-1-5-16,11 1-32 0,-11-1 5 0,14-1-1 0,-14 1 11 16,7 1 21-16,-7-1-40 0,0 0 46 0,12 0-11 15,-12 0-30-15,0 0 37 0,0 0-26 0,8-1 19 0,-8 1-35 16,0 0-1-16,0 0 2 0,0 0-27 0,0 0 17 15,0 0-33-15,0 0-40 0,0 0 5 0,0 0-31 16,0 0-36-16,-18-11-35 0,18 11-67 0,0 0-18 16,-27-5-43-16,12 8-674 0,-3 0 322 0,0 3 214 15</inkml:trace>
  <inkml:trace contextRef="#ctx0" brushRef="#br0" timeOffset="8525.75">7394 4267 4 0,'0'0'20'0,"0"0"17"15,0 0 2-15,0 0-21 0,0 0 10 0,0 0 14 16,0 0-24-16,0 0-6 0,0 0 9 0,0 0-2 0,0 0-5 16,0 0 6-16,0 0 9 0,0 0-13 0,0 0-7 15,-9-4 18-15,9 4-19 0,0 0 7 0,0 0 4 16,0 0-5-16,0 0 3 0,0 0 4 0,0 0-13 0,0 0-6 16,-9-2 26-16,9 2-27 0,0 0 2 0,0 0 8 15,0 0 1-15,0 0 5 0,-9-1 9 0,9 1-12 16,0 0 10-16,0 0-26 0,-5-2 14 0,5 2 5 15,0 0-21-15,0 0 4 0,-11-3 11 0,11 3-7 0,0 0 0 16,-9 0-8-16,5 0 5 0,4 0 31 0,-9-2-38 16,9 2 31-16,-5-3-11 0,5 3-5 0,0 0-8 15,-11-1 14-15,11 1 0 0,0 0-19 0,-9-1 15 0,9 1-6 16,-7 0 8-16,7 0-9 0,0 0-3 0,0 0 22 16,0 0-27-16,-14 0 9 0,14 0 5 0,0 0-5 15,-9-2 4-15,9 2-2 0,-5-1 22 0,5 1-27 16,0 0 2-16,0 0-6 0,0 0 5 0,0 0 10 0,0 0-10 15,0 0 2-15,0 0-5 0,-12 0-6 0,12 0 28 16,0 0-20-16,0 0-2 0,0 0 3 0,0 0-1 0,0 0 2 16,0 0 8-16,0 0-12 0,0 0 10 15,0 0-8-15,-9-1 11 0,9 1-21 0,0 0 22 0,0 0-11 16,0 0-3-16,-5-1 19 0,5 1-1 0,0 0-28 16,-4 0 30-16,4 0-6 0,-1-1-2 0,1 1 6 0,0 0-22 15,0 0 14-15,0 0-18 0,0 0 31 0,-2-3-4 16,2 3-12-16,0 0 13 0,0 0-4 0,0 0-20 15,0 0 25-15,0 0-23 0,0 0 11 0,0 0-27 16,0 0 42-16,0 0 3 0,0 0-20 0,0 0-4 0,0 0 3 16,0 0 9-16,0 0-17 0,0 0 7 0,0 0-17 15,0 0 20-15,0 0-4 0,0 0 14 0,0 0-10 0,0 0 1 16,0 0 37-16,0 0-53 0,0 0-1 0,0 0 5 16,0 0-13-16,0 0 13 0,0 0-19 0,0 0 35 15,0 0-11-15,0 0-5 0,0 0 9 0,0 0 10 16,0 0-9-16,0 0-33 0,0 0 26 0,0 0-15 0,0 0 1 15,5-1 3-15,-5 1 14 0,0 0 1 0,0 0-13 16,0 0 41-16,0 0-51 0,0 0 14 0,9 3 33 16,-7-2-8-16,3-1-4 0,-3 2-9 0,-2-2 3 0,7 2-20 15,-4-2 23-15,-3 0 3 0,6 4-35 0,-6-4 33 16,6 3-1-16,-4-3-5 0,-2 0 4 0,9 3 11 16,-8-3-33-16,-1 0 25 0,6 4 1 0,-3-4-22 15,-3 0 29-15,6 2-20 0,-5-1-5 0,-1-1-8 0,7 1 32 16,-1 1-27-16,-3-2 23 0,1 1 9 0,-4-1-16 0,12 0-27 15,-4 3 31-15,-4-3 9 0,2 0-3 16,2 1-14-16,-1-2-9 0,0 2 22 0,1 0-8 0,-1-1-10 16,-1 1 9-16,-1-1 15 0,4 1-20 0,-2 0 8 15,-1 1-9-15,1-1-21 0,1 0 31 0,4-1-16 0,-3 1 20 16,-1-1-1-16,-1 2-23 0,2-2 17 0,-3 0 4 16,3 2 0-16,-3-2-68 0,6 0 57 0,-1 0 11 15,2 0-30-15,-1 0 23 0,2 0-6 0,-4 0-9 16,4 2-3-16,-1-4 25 0,0 2-13 0,-1 3 12 0,-3-4-11 15,5 1-2-15,-1 0-8 0,-3 1-8 0,5-2 18 16,-4 1-4-16,-1 0 16 0,0 0 7 0,-3 0-23 0,0 1 0 16,8-2 15-16,-5 1-21 0,4-2 25 0,-4 2-19 15,-1 0-3-15,4-2 11 0,-3 4 18 0,-1-2-35 16,6-2 21-16,-2 2-14 0,-2 0 12 0,1 2 3 16,-5-4 25-16,1 2-60 0,2 0 20 0,-3 0 21 0,7 2-11 15,-1-4-25-15,-2 4 29 0,0-4-19 0,3 2 17 16,0 2-8-16,-4-2-17 0,-1 0 18 0,1 0-20 0,-2 0 29 15,-1 0 1-15,-1 0-5 0,2 0 0 16,-1 0 8-16,-1 0-24 0,3 0 23 0,-1 0-16 0,-2 0-6 16,2 0 22-16,1 0-3 0,-1 0-17 0,5 0 3 15,-3 0 2-15,-2 0 6 0,1 0-18 0,-2 0 21 16,1 0-9-16,6 0 9 0,-3-2-9 0,-2 2 14 0,0 0-11 16,0 0-1-16,-3 0-6 0,4 0 23 0,-3 0-1 15,4-2-23-15,1 2 10 0,-4-1 4 0,-1 1-8 16,1 0-1-16,2 0-2 0,-5 0 12 0,3 0-11 0,-4 0 7 15,6 0-16-15,-3 0 12 0,-1-1-7 0,1 0 19 16,-1 2-4-16,-1-2-19 0,2 2 20 0,-2-1-11 16,1 0 3-16,0-1 8 0,-6 1-10 0,14 0 12 0,-7 0-15 15,0-2 10-15,2 2 2 0,-4 0 2 0,3 0-21 16,-2 0 13-16,2 0-24 0,-1-1 29 0,1 2 2 16,1-2-6-16,-3 1 2 0,2 0 1 0,1 0-19 0,-2 0 8 15,2 0-7-15,-2-1 25 0,-1 2-38 0,0-1 21 16,4 0 6-16,-3 0 18 0,0 1-17 0,9-2-14 15,-3 2 7-15,0-2 16 0,1 2-6 0,-3-1 3 16,5 2-3-16,-2-2-13 0,4 0 3 0,-3 0 15 0,1 0 3 16,-1 0-12-16,1 1-5 0,-3-1 12 0,3 1-2 15,-2 0-4-15,2 1 0 0,-3-2-16 0,3 0 4 16,-3 2 17-16,1-2 6 0,-5 0-14 0,4 0 7 0,-1 0-22 16,-2 0 16-16,-1 2-22 0,-1-2 23 0,-3 1 11 15,5-2-4-15,-1 1-10 0,-2 0 5 0,0 0 11 16,0 1-14-16,10-2 6 0,-5 1-14 0,-2 0 13 0,2 0 7 15,1 0-10-15,3-2 5 0,-5 2-11 0,3 0 0 16,-1 0 18-16,-1 0-10 0,1-2-5 0,-2 2-4 0,-1 0 7 16,-1 0 2-16,-1 0-12 0,-1 0 23 0,0 0-13 15,-1-2 1-15,4 2-1 0,4 2-6 0,-1-2-9 16,-3 0 12-16,2 0 3 0,-3 0-1 0,-3 0 4 16,4 0-12-16,-3 0-6 0,1 0 15 0,-1 0 1 0,8 0 0 15,-3 0 0-15,2 2-8 0,-1-2-19 0,-3 0 23 16,5 0 6-16,-2 0-18 0,-1 2 24 0,3-2-17 0,-6-2 2 15,0 4 6-15,-2-2 11 0,0 1-22 16,-1-2 14-16,2 1-15 0,0 0 10 0,-1 0 2 0,1 1-8 16,0-2 11-16,3 2 5 0,0-1-8 0,0 0 2 15,-2 1-5-15,2-2-7 0,5 2 7 0,-3-1-7 16,-1 2 3-16,1-2 11 0,0-2-5 0,1 2-13 0,-2-1 13 16,1 2 6-16,0-1-10 0,-1 0 9 0,1-1-8 15,-1 1 1-15,-3 0-4 0,3 1 2 0,0 1-3 16,-5-2 11-16,2 0-16 0,-2 1 7 0,-1-1 7 0,2 1-3 15,-2-1 2-15,2 0-5 0,0 1 5 0,-1-1 0 16,1 0 0-16,-1 0-3 0,3-1-3 0,-2 1-4 16,3 1 11-16,3-1 2 0,-1 0-12 0,1 0 10 0,1 2-11 15,-2-2 0-15,1 1 14 0,-1-2 2 0,0 2-6 16,0-2-8-16,-4 2 13 0,2-1 1 0,-2 0-4 16,5 0-10-16,-1 0 5 0,1 0-4 0,-4 0-3 0,4 0 10 15,0 0-7-15,-1 0 15 0,1 0-12 0,-4 0-3 16,-1 0 7-16,5-1 1 0,0 1-2 0,2 0 10 15,-3 1-12-15,3-1 0 0,-1 0 11 0,3 0-23 16,-2 0 19-16,-2 0-11 0,3 0 8 0,1 0 5 0,-1 3-16 16,-1-2 9-16,2 0 1 0,-2-1 1 0,-1 0 1 15,0 0 4-15,2 0-5 0,-3 2 6 0,2-2-28 0,-2 1 30 16,0-1-7-16,-2 0-8 0,2 0 17 0,0-1-21 16,-3 1 5-16,3 0 10 0,-1 1-10 0,2 0 1 15,-1-1-3-15,0 1 7 0,-1-1 4 0,3 0 3 16,0 0-3-16,-1 0-8 0,-1 2-7 0,2-2 5 0,0 0 13 15,0 0 1-15,0 1-6 0,-2 1-7 0,2-2 12 16,0 0-10-16,-2 0 3 0,0 2-2 0,-1-2-2 0,1 3 0 16,1-3 10-16,-2 0-3 0,-2 0-1 15,-4 0-4-15,7 0-1 0,0 0 2 0,-6 0 3 0,6 1-7 16,-1-1 14-16,-4-1-9 0,1 1-3 0,-2 1 5 16,0-1-9-16,6 0 5 0,0 0 0 0,-2 0 0 0,-2 1 12 15,2 1-8-15,2-4-12 0,0 2 18 0,-3 0-7 16,-3 0-5-16,2 0 5 0,-3 0 5 0,1 0-4 0,1 0-3 15,-2 2-10-15,2-2 9 0,6 0-3 16,-5 1 8-16,2-1-6 0,-3 0-7 0,-2 1 17 0,1-1-9 16,0 0-4-16,-1 0 7 0,1 0 11 0,0 1-13 15,-1-2 9-15,1 1-3 0,3 3-3 0,1-3-4 0,0 0-3 16,-5 0-2-16,1 0 9 0,-3 0 5 0,1 0-15 16,1 0 5-16,-2 0 7 0,2 0 3 0,-1 0-14 15,0 0 13-15,-6 0 2 0,9 0 4 0,-4 0-2 16,1 3 0-16,-6-3-5 0,9 0-1 0,-5 0 0 0,3 0 3 15,-7 0-14-15,8 0 4 0,-8 0-4 0,6 0 8 16,-6 0 10-16,6 0 4 0,-6 0-13 0,3 2-3 0,-3-2 7 16,0 0-2-16,9-2-10 0,-9 2 16 0,0 0-7 15,9 0 1-15,-9 0-2 0,0 0 8 0,6 0-9 16,-6 0 12-16,0 0-9 0,5 0 15 0,-5 0-9 16,0 0 0-16,0 0-1 0,0 0-7 0,7-3 22 0,-7 3-14 15,0 0-8-15,0 0 22 0,0 0-29 0,0 0-4 16,0 0 20-16,7 0-15 0,-7 0-12 0,0 0 12 15,0 0-1-15,0 0 6 0,0 0 4 0,0 0 4 16,0 0 10-16,0 0-17 0,0 0-3 0,0 0 8 0,0 0-45 16,5-2 63-16,-5 2-13 0,0 0-22 0,0 0 21 15,0 0-12-15,0 0-13 0,0 0 3 0,0 0 16 0,0 0-3 16,0 0 11-16,0 0-31 0,0 0 36 0,0 0-6 16,0 0 0-16,0 0-27 0,5 0 13 0,-5 0 2 15,0 0 15-15,0 0-20 0,0 0-11 0,0 0 24 16,0 0-2-16,0 0-23 0,0 0 11 0,0 0 11 0,0 0-12 15,0 0-14-15,0 0 9 0,0 0 44 0,0 0-17 16,0 0-37-16,0 0 39 0,0 0-26 0,0 0-9 0,0 0 30 16,0 0 4-16,0 0-27 0,0 0 21 15,0 0-27-15,0 0-16 0,0 0 45 0,0 0-25 0,0 0 16 16,0 0 14-16,0 0-17 0,0 0 8 0,0 0-17 16,0 0 7-16,0 0 15 0,0 0-8 0,0 0 0 0,0 0-5 15,0 0 1-15,0 0 0 0,0 0 12 0,0 0-41 16,0 0 9-16,0 0 13 0,0 0-31 0,0 0 47 15,0 0-45-15,0 0 48 0,0 0-8 0,0 0 8 16,0 0-30-16,0 0 27 0,0 0-41 0,0 0 41 0,0 0-11 16,0 0 16-16,0 0-24 0,0 0 1 0,0 0-12 15,0 0 15-15,0 0-5 0,0 0 11 0,0 0 11 0,0 0-10 16,0 0-1-16,0 0-34 0,0 0 8 0,0 0 11 16,0 0 18-16,0 0-25 0,0 0 12 0,0 0 29 15,0 0-43-15,0 0 18 0,0 0 8 0,0 0 5 16,0 0-26-16,0 0-3 0,0 0 22 0,0 0-13 0,0 0 12 15,0 0-8-15,0 0 15 0,0 0-5 0,0 0 7 16,0 0-38-16,0 0 30 0,0 0-4 0,0 0-28 16,0 0 20-16,0 0-14 0,0 0 12 0,0 0-13 15,0 0 6-15,0 0 15 0,0 0-18 0,0 0-12 0,0 0-4 16,0 0 26-16,0 0-16 0,0 0-9 0,0 0 12 16,0 0-1-16,0 0 2 0,0 0-13 0,0 0-4 0,4-3-15 15,-4 3 9-15,0 0-6 0,0 0 1 0,0 0-27 16,0 0 1-16,4-4-2 0,-4 4-34 0,0 0 3 15,0-5-22-15,0 5 23 0,0 0-33 0,0 0-6 16,0 0 20-16,-12-10-18 0,9 9 13 0,0 0-4 0,-2-3-22 16,1 2-321-16,4 2 159 0,0 0 106 0</inkml:trace>
  <inkml:trace contextRef="#ctx0" brushRef="#br0" timeOffset="17991.59">10135 13960 16 0,'-6'-6'52'0,"6"6"-4"15,-13-5 3-15,13 5 7 0,-13-6-16 0,3 4-9 16,10 2 8-16,-13-5 18 0,13 5-31 0,-13-5 7 0,13 5-2 15,-10-5 2-15,-2 2-7 0,1-1 0 0,3 0 11 16,-3 1-23-16,11 3-8 0,-19-3 3 0,5 0-2 16,3 1 7-16,0 0 8 0,-1 0-9 0,1-2 1 15,-2 2 16-15,0 1 6 0,0-3-24 0,1 2 12 0,-1-2-25 16,-1 1 8-16,3 0 3 0,-3 2-6 0,1-2 1 16,1 1 14-16,1 2-12 0,11 0-9 0,-27-5 5 15,16 4 0-15,-2-3 10 0,-3 2 23 0,3 1-19 0,-2 2 15 16,1-3-37-16,1-1 0 0,-1 3 1 0,-3-3 10 15,2 3 21-15,-1 0-35 0,0-2 15 0,2 2-16 16,-2 2 23-16,1-2-23 0,15 0 6 0,-26 3 6 16,14-3 19-16,-2 0-39 0,0 4 42 0,4-5-37 0,10 1 5 15,-23-3 0-15,13 3 0 0,2 0 27 0,-5 0-16 16,2 4 12-16,2-5-15 0,-2 5 5 0,-1-4 15 16,1 4 5-16,-4-1-21 0,5-3-10 0,-3 0 4 0,-2 3 3 15,5-1 3-15,1 0-5 0,-2 2-4 0,0-3 25 16,3-1-30-16,-5 7 31 0,0-4 5 0,2 0-16 0,-3 1 3 15,3 3-8-15,-3-3-7 0,3 0 16 0,0-1-2 16,-2-2-5-16,3 5-8 0,-1-2-2 0,2-3-15 16,-2 3 10-16,1-2-9 0,0 1 16 0,3 0 8 15,-6-1-40-15,6 5 41 0,0-4-5 0,-1-1 3 0,-2 3 12 16,1-1-5-16,0 1-6 0,3-1-9 0,-4 0-3 16,6-2 24-16,-5 3-7 0,1 0 7 0,0 0-29 15,1-1 13-15,-1 0 3 0,3 0 0 0,-4 0 8 16,0 1-4-16,2-2-6 0,1 2 8 0,-2 1-17 0,2-1 22 15,-1-2-8-15,3 1-9 0,-2 0-3 0,2 0 2 16,-2 2-22-16,1-2 43 0,-1 1-60 0,0-1 19 0,-1 3 38 16,0 1-39-16,2-3 33 0,3 0-25 15,-4 2-5-15,1-1 16 0,0 1 2 0,0 1-10 0,-1-2 4 16,-2-1 21-16,3-1-16 0,0 2 13 0,0 0-39 16,3-2 35-16,-3 0 10 0,3-2-17 0,-2 4 23 15,-3 0-96-15,2 1 79 0,1-2 5 0,-1 3 1 0,-1-1 10 16,1 0-11-16,1 0 6 0,0-2-24 0,-1-1 9 0,5-4-77 15,-5 9 91-15,2-5-2 0,2 1 9 0,1-1-16 16,-2 1-2-16,-1-1 15 0,1 1-5 0,0-1-18 16,2 2 0-16,-2 0 1 0,2-1 23 0,-4 4-18 15,1-1-9-15,3 1 20 0,-3-5 16 0,3 3-10 16,-2-1 11-16,0 2-35 0,-2-1 15 0,1 3-8 0,1-1 18 16,-3 1-12-16,5-3-2 0,-3-2 10 0,3 3 1 15,-2-2 8-15,-2 2-5 0,0 0-4 0,4-2-18 16,-2 1 5-16,0-2-10 0,-1 1 13 0,3 0 11 0,2-1-1 15,-2-5-3-15,0 11-14 0,0-4 8 0,0-1 15 16,0-1-10-16,-2 0 5 0,4 2-8 0,-2 0-10 16,0-1 18-16,0-6-20 0,-2 11 13 0,2-6-16 15,0 1 24-15,0 1-4 0,-2-3 4 0,2 2-5 0,0 1-2 16,0-7 0-16,2 11-5 0,-2-6 11 0,0 1-19 16,0 0 12-16,0-1-23 0,0 2 9 0,2-2 7 0,-1 0 6 15,-1 1-3-15,0 0-4 0,2-2 16 0,0 1-13 16,-4 1 2-16,4 1-9 0,1-2 7 0,-2 0 4 15,2 1-5-15,-2 0-3 0,1-1 4 0,-2 0-11 0,2 1-1 16,-1-1 17-16,-1 0 1 0,3 0-15 0,-1-2 6 16,0 4-9-16,-2-2 0 0,3-1 14 0,-3 1-5 15,4-1 5-15,-2 0-11 0,0 1 7 0,1 0 7 0,4-1 4 16,-2 6-16-16,1-8 2 0,1 5-4 0,-2 0 4 16,-1-4 1-16,0 3-5 0,-2-1 12 0,7 1-8 15,-4-1-6-15,4 2 6 0,-4-1-2 0,-1-2 8 16,0 0-11-16,-2-1 3 0,3 2-6 0,2 2 12 0,-2 0 8 15,-1-2-13-15,3 0-1 0,1 3 1 0,2-1-4 16,-4-2 1-16,4 2 3 0,-2-2 2 0,2 4-2 0,0-6-8 16,-1 5 10-16,1-2 2 0,-1 0-6 0,1 1-7 15,0 0-3-15,-1 1 14 0,-1-2-13 0,-1 2 1 16,3-1 10-16,-1-2 8 0,-1 2-7 0,0 0 2 16,2 0-1-16,-1 0-6 0,1 1-2 0,-3-3 12 0,3 0-11 15,-1 2 10-15,1-2-15 0,1 2-7 0,-2-1 14 16,2 0 2-16,-1-1 3 0,-1 2-1 0,4 0-7 0,-5-1 3 15,1-1 5-15,2 1 4 0,1 0-5 0,2-1-10 16,-3-1-4-16,2-1 13 0,-2 2-6 0,0 0 10 16,1-1-13-16,1 1 1 0,-4 0 17 0,1 2-12 15,3-4-10-15,-2 2 0 0,0-1 21 0,0 1-10 0,3 0 5 16,-3-1 1-16,2 2-8 0,-2-1-15 0,3-1 8 16,0 0 8-16,-3 1 5 0,0-2-10 0,3 2 8 15,-1-2-11-15,-1-1-1 0,-1 3 6 0,-1-3-3 16,5 3 11-16,-4-3-12 0,2 1 15 0,-4 1-5 0,3 2 3 15,3-5 4-15,-4 2-13 0,1 1-3 0,1-2 4 16,-4 2 1-16,5-3 6 0,-5 1-3 0,1 2-2 0,0-3-11 16,3 0 15-16,-6 2-19 0,5 0 25 0,-2-3-7 15,4 2-6-15,-3 3-2 0,0-3 8 0,-1 0-6 16,0 0 11-16,-1-2-8 0,5 1 4 0,-1-1 6 16,-4 1-22-16,1 1-2 0,-1-2 6 0,-1 1 8 0,0 0 3 15,-2-1 1-15,7 3-5 0,-1-3 7 0,1 2-1 16,-2 0-5-16,-1 0 8 0,3 1-8 0,0-3 0 0,1 2-11 15,-4-4 8-15,2 5 0 0,4-2-6 0,-2-1 23 16,-4 1-8-16,4 0-6 0,-2 2 12 0,-1 0-19 16,0-3 12-16,0 1-16 0,0-1 13 0,1 3-2 15,0-2 7-15,1-1-1 0,-5 0-12 0,1 2-6 0,0-2 21 16,-9 0-3-16,22 1-8 0,-10 0-4 0,3-1 16 16,-5 0-3-16,3-1-1 0,-3 1-18 0,0 0 16 15,2 1-12-15,1 0 14 0,-1-1-7 0,-2 0-9 16,-1 0 17-16,5 2-6 0,-4-2 1 0,6-2-2 0,-8 4 2 15,3-2 1-15,3 0 0 0,-1 1-8 0,-2 0 10 16,0-1 1-16,-4 0-16 0,7-1 2 0,-3 0 35 0,-2-1-20 16,-2 4 1-16,7-2-13 0,-2 2 1 0,1-2 1 15,-1 1-11-15,0-1 16 0,-3 2-2 0,0-2 3 16,5 0-1-16,-3 0-10 0,0 4 16 0,2-3 1 16,-4-1-23-16,1 0 11 0,1 1-3 0,-3-2 12 0,-1 1 0 15,6 0-5-15,-1 1 6 0,-3-1-6 0,2 0-9 16,-2 0 14-16,0 0 5 0,0 0-8 0,-9 0-4 0,22 0-8 15,-11 0 15-15,3 0-4 0,0 0 2 16,-4-1-4-16,2 2-12 0,-2-2 14 0,0 1 2 0,3-1 3 16,-1 0 7-16,-3 1-16 0,-9 0 2 0,16-3 4 15,-11 7-1-15,-5-4 4 0,19-4-1 0,-7 4-9 0,-1-2 8 16,-4 1 10-16,7 0-7 0,-6 1-4 0,-1-1-1 16,-7 1 1-16,15 0-1 0,-7-2 4 0,-8 2 5 15,19-3 1-15,-11 3-2 0,-8 0 2 0,15 0 3 16,-10-2-10-16,2 1-5 0,-7 1 1 0,0 0-2 0,14-1 3 15,-8-1-13-15,2 1 12 0,-3 1 0 0,2-3 8 16,-3 2-5-16,4 0 6 0,-2 0-11 0,0-1 2 0,0 2-6 16,-1-1 9-16,2 0 8 0,-7 1-3 15,10-2-9-15,-4-1 5 0,-3 1-9 0,3 2 13 0,-1 0-3 16,2-3 3-16,-4 2-5 0,3 0-7 0,-1-2-4 16,-5 3 14-16,9-4-9 0,-4 4 2 0,-3-3-1 0,-2 3 3 15,9-4 11-15,-6 3-4 0,2 0-1 0,-5 1-6 16,8-5 12-16,-7 2-10 0,4-1-2 0,-1 1 2 0,-4 3-2 15,6-2-4-15,-4-1 23 0,3 0-13 0,-3 1-8 16,-2 2 8-16,8-5-5 0,-6 2 4 0,1-1-4 16,-3 4-1-16,6-4 4 0,-4 1 0 0,0 0-2 15,-2 3-3-15,4-7 6 0,1 5-3 0,-2-3 3 0,-1 3-7 16,1-1-2-16,-2-2 16 0,1 2-18 0,-2 3 5 16,4-9-5-16,-1 6 11 0,0-1-14 0,-3-1 13 15,5 2-3-15,-3-2-2 0,2 0-1 0,0 1-6 16,-2-1 14-16,1 1-8 0,0-2 3 0,-1 2-8 0,1-1 4 15,-1 0-3-15,1 1 6 0,-1 0 7 0,1 0-9 16,0-1-4-16,1 1 8 0,-1-1 3 0,0 2-6 16,-1-1-6-16,1-1-2 0,-1 0 15 0,4-4-3 15,-4 3-7-15,3 1 9 0,-2-2-1 0,-1 3 4 0,1-1-19 16,-2 1 15-16,2-2-9 0,-2 3 4 0,0-4 5 16,2 2-14-16,-2-1 14 0,0-1-13 0,-1 3 12 0,3-1 4 15,0-2-9-15,-1 2 3 0,-1 0-2 0,3 1 8 16,-4-2-12-16,1 1-3 0,0-2-5 0,1 4 14 0,-1-4-6 15,0 0 12-15,-1 2-2 0,0-3-8 16,0 2 8-16,0-1-16 0,2 0 12 0,-2 1-4 0,0-1 3 16,0-2-10-16,2 4 7 0,-2-2 8 0,0-1 3 15,0 2-8-15,3-7-1 0,-2 6 1 0,-1-6 6 0,1 4-20 16,-1 1 15-16,0 0 6 0,0 0-10 0,0 3 4 16,0-2 10-16,0 2-15 0,0-2 7 0,-1-1-13 15,1 4 17-15,-2-3-11 0,2-5 11 0,0 6-3 16,-2-1-7-16,2 7 3 0,-2-11 2 0,0 4 5 0,2 7-6 15,0-13-1-15,-2 1 0 0,2 2 4 0,-2-2 5 16,-2 3-2-16,2 1 2 0,2-1-1 0,0 3-9 0,0 6 1 16,-2-12-5-16,2 8 4 0,-1-2-3 0,-1 0-3 15,-2-3 14-15,4-2-11 0,-2 4 2 0,-1 2-5 16,3-2 4-16,-2 0 6 0,-1 1-15 0,2-3 16 16,-4 1-12-16,1-4 2 0,0 5 13 0,3 2-7 0,-2-3 9 15,1 2-1-15,2 2-4 0,-2-2-8 0,1 1-9 16,-1 0 18-16,-2-1-24 0,2 0-5 0,1 1 28 15,0 1-21-15,-2-1 33 0,3 5-32 0,-3-10-6 16,0 5 24-16,-1-4 4 0,0-1 0 0,0 5-30 0,2-2 29 16,-2 1-18-16,3 0 7 0,-3 1-7 0,0-7-12 15,-1 6 10-15,-1-3 18 0,0 2 8 0,2 0-7 0,1-1-1 16,-5-1-26-16,3 2 15 0,3 2 15 0,-1 0-5 16,0 2-23-16,0-2 23 0,0 1-14 0,2 0-2 15,-2 0 8-15,0-1-7 0,0 3 36 0,-2-2-39 16,0 0 11-16,3 0-3 0,-2 0 9 0,-2-2-13 0,0 1 1 15,-2 3 3-15,3-3-11 0,2 0 6 0,-3-4 3 16,1 6 0-16,0-2 15 0,-4 1 10 0,4-3-26 16,-3 2 4-16,-2 0 19 0,3-1-2 0,2 2-25 15,0-1 2-15,1 3 23 0,-5-3-18 0,2 1 20 0,2-2-23 16,5 6-14-16,-10-4 41 0,7 2-16 0,3 2 10 16,-11-6-25-16,11 6 27 0,-14-7-33 0,4 2 23 0,3 2 2 15,0 0-19-15,7 3 4 0,-14-8 2 0,3 3 18 16,1 2-28-16,2-3 17 0,-2 1 6 0,2 3-7 15,-1-2-10-15,-2-3 2 0,-1 2 18 0,2 1-15 0,0-1 4 16,2 2 2-16,-1 0 17 0,1-3-6 0,-2 5-4 16,1-3-25-16,3-2 9 0,-3 3 10 0,4 0 101 15,-4 0-112-15,5 3 10 0,-3-2-17 0,1 0 12 0,-5-3 7 16,2 2-19-16,-2 1 4 0,-1-1 19 0,4 1-8 16,-4-3-13-16,2 0 18 0,0 3-12 0,-3-1 17 15,2 1-17-15,-3-2 12 0,1 1 5 0,0-1-8 16,1 0 3-16,-2 2-5 0,3-2-16 0,-2 1 23 0,-1 0-11 15,3 1 5-15,-2-2-31 0,-1 1 29 0,5-2 6 16,0 5 17-16,-2-1-31 0,4-1 18 0,-3-2-1 0,-2 2-15 16,0-1 8-16,0 0-11 0,-2 0 13 15,1-1 6-15,-3 1-18 0,0-1 19 0,0 1-16 0,-3-1 10 16,-2 0 5-16,-8-4-21 0,-5 1-4 0,-2 0-6 16,0 0-14-16,-3 1-5 0,-3-1-16 0,1 6-16 0,-3-6-30 15,-2 1-16-15,3 6-14 0,3-4-35 16,0 2 28-16,13 0-22 0,4 2-3 0,8 4-25 0,4-3-400 15,1 2 197-15,5 3 132 0</inkml:trace>
  <inkml:trace contextRef="#ctx0" brushRef="#br0" timeOffset="21942.09">9450 8940 4 0,'0'0'50'0,"0"0"-5"16,-9-3-78-16,9 3 66 0,-7-2-9 0,7 2-3 15,0 0 1-15,-11-4 5 0,11 4 7 0,-4-4 4 16,4 4-31-16,-7-4 25 0,7 4-29 0,-9-2 17 16,9 2-19-16,-6-3 3 0,6 3 31 0,-7-4-69 0,7 4 60 15,0 0-19-15,0 0 15 0,-15-4-12 0,15 4 7 16,-8-2 23-16,8 2-28 0,0 0 3 0,-13-5 4 0,13 5-5 15,0 0 8-15,-14-3-22 0,14 3 8 0,-9-3 11 16,9 3-15-16,0 0 4 0,-18-1 2 0,18 1 7 16,-14-2-9-16,6 2-1 0,8 0 12 0,-14-1-13 15,7 0-11-15,-7 0 7 0,3 0 23 0,11 1-14 0,-19 1-4 16,13-1-10-16,-2 0 14 0,8 0-19 0,-16 0 8 16,11 0 3-16,5 0 20 0,-13 0-7 0,4 0 4 15,9 0-1-15,-14-1-21 0,14 1 4 0,-15-1 3 16,8 1-5-16,7 0 5 0,-13 0 0 0,13 0-7 0,-17 0 4 15,10 1-14-15,1 0 27 0,6-1-2 0,-16 1-1 16,8-1-15-16,8 0 4 0,-14 2 23 0,1 1-22 16,4-1 17-16,0-1-1 0,-3 2-26 0,3-3 4 0,3 0-2 15,-4 3 15-15,10-3 5 0,-13 0-1 0,9 3-28 16,4-3 25-16,-14 4-10 0,6-3 15 0,1 3-6 0,-2-1-2 16,1-1-8-16,2 1 13 0,6-3-2 15,-11 4-12-15,4-3-11 0,2-1 71 0,5 0-63 0,-13 4 0 16,9-1 1-16,-1-1 16 0,-6 1-15 0,4 1 8 15,-1-2-21-15,3 1 23 0,-5 2-14 0,2-1 6 0,1 0-15 16,1 1 6-16,0-2 3 0,6-3 0 0,-6 5 12 16,6-5 1-16,-9 5-11 0,9-5 13 0,-9 7-5 15,4-4 8-15,-1 3 11 0,1-2-34 0,-2 0 9 16,7-4 7-16,-8 5-6 0,1 2-5 0,0-4 23 0,7-3-21 16,-9 10 12-16,9-10-11 0,-9 4 23 0,9-4-11 15,-7 7-23-15,7-7 12 0,-9 6 19 0,9-6-22 0,-10 10 6 16,2-4-2-16,3 1 4 0,-1 1 1 0,0-3-4 15,6-5 9-15,-9 9 1 0,3 2 10 0,-2-5-25 16,6-3 22-16,-5 6-14 0,3 4 9 0,0-6-15 16,-2 2 21-16,6-9-29 0,-7 14 32 0,3-6-28 0,0 2 5 15,0-2 22-15,2 3-19 0,-1 1 85 16,0-4-96-16,1 4 21 0,0-5-11 0,2-7-10 0,-5 14-8 16,3-4 26-16,-2 5 0 0,2-6-9 0,-1 1-6 15,-1 4 40-15,4-4-46 0,-3 2-7 0,2-1 16 0,-5 1-11 16,6 0 31-16,0-2-17 0,-2 3 22 0,-2-2-3 15,2-1-41-15,0 1 9 0,-1 1 35 0,3-3-22 16,2 1 16-16,-2-10-23 0,-2 15 35 0,2-4-45 16,0-2 38-16,-2-1 10 0,4 0-15 0,-4-1-18 0,4 5 26 15,-2-2-13-15,0-3-14 0,0-7-23 0,0 24 2 16,0-16 57-16,0-1-7 0,0 0-11 0,0 1 10 0,0-8-4 16,0 14-38-16,0-7 44 0,0-1-46 0,2 1 8 15,-1 0 42-15,1 2-44 0,2-1 19 0,-2 4 4 16,0-2 3-16,1-3-5 0,0 1 18 0,-2-2-24 15,4 4 14-15,-2-1 6 0,1 4-8 0,0-4 5 0,0 0-32 16,-3-1 38-16,5 0-59 0,-3 1 52 0,1-4 4 16,1 2-19-16,-1 0 10 0,1 3-11 0,-1-2 28 0,3 2-24 15,0 0 53-15,-1-1-39 0,1-2-2 16,-1 1-5-16,4-2-8 0,-5 3-1 0,3-1 20 0,-1 0 13 16,-1-1-25-16,3 0 0 0,1 0-11 0,-4 0 11 15,6 0 8-15,-3-2-9 0,-1 2 1 0,2-3-5 0,-1 2 0 16,2 1 10-16,-2-1 3 0,2-1-8 0,0 1-9 15,-1-2 5-15,-2 0-5 0,1 2 0 0,1-5 17 16,1 5-16-16,-2-2-4 0,2 1 4 0,-4-5 13 16,2 5-9-16,4-1 5 0,-6-3 2 0,4 3-5 15,-2-1 5-15,2-3-7 0,-6 1 12 0,3 2-11 0,-1-2-16 16,-7-1 3-16,14 1 26 0,-8 2-15 0,-6-3-7 0,15 1 13 16,-7-1-3-16,-3 2 13 0,-5-2-6 0,16 0 11 15,-1 0-19-15,-1 0-10 0,-6 2 11 0,-8-2 1 16,24-2 13-16,-14 2-9 0,-10 0-7 0,19 0 5 0,-19 0 0 15,13-2-10-15,-13 2 7 0,15 0 6 0,-15 0 0 16,14 0-9-16,-14 0 10 0,21-4-16 0,-10 3 7 16,-1 0 5-16,4-2-6 0,-14 3-4 0,13-1 8 0,-3 1 2 15,-10 0 17-15,0 0-24 0,20-3 10 0,-14 3-17 16,4 0 7-16,1-2-3 0,-11 2 13 0,20-5-1 16,-13 2-9-16,1 1 4 0,-1 0 14 0,-7 2-9 15,12 0 13-15,-6-3-8 0,-6 3-9 0,13-2 3 0,-6-1 6 16,-7 3-8-16,14-4 3 0,-5 1 6 0,0 1-17 15,-9 2 1-15,16-9 0 0,-7 8 17 0,-9 1-11 16,11-3-11-16,-6 0 13 0,1 0-9 0,4-2-5 0,-4 2 16 16,1 0 0-16,1-3-4 0,2 3-12 15,-3-1-4-15,-1 3 14 0,-1-3-4 0,-5 4 13 0,9-6-11 16,-5 4-3-16,-4 2 10 0,11-5-12 0,-11 5 2 0,8-4-5 16,-1 0 7-16,-7 4 0 0,10-4 0 15,-6 1 9-15,-4 3-12 0,12-9-1 0,-4 4 19 0,-2 2-3 16,-6 3-6-16,8-5-10 0,-3 1 1 0,-5 4 19 15,11-5 2-15,-8 2-7 0,-3 3-11 0,10-5 9 0,-7 1-2 16,-3 4 5-16,12-2-23 0,-8-2 15 0,-4 4 5 16,8-4 3-16,-3 0-6 0,-5 4 5 0,5-5-16 0,-5 5 16 15,9-5-2-15,-5 0 7 0,-4 5-15 0,7-5-5 16,-3 1 5-16,-4 4-8 0,6-6 20 0,-1 2-4 16,-5 4-10-16,10-7 5 0,-10 7-1 0,5-6-6 15,1 2 9-15,-6 4 1 0,6-7 6 0,-6 7-10 0,12-10-4 16,-7 3 0-16,-4 4 4 0,4-2-5 0,-1-1 13 15,-4 6-8-15,5-6-4 0,-3 1 14 0,-2 5-9 0,9-9 0 16,-6 6 1-16,-1-4 0 0,-2 7-15 0,10-13 18 16,-7 7-4-16,1-1 4 0,0 2-10 0,-4 5 14 15,6-15-20-15,-2 8 17 0,-1 0 0 0,-1 0-13 16,2 2 8-16,0-3-2 0,2-1-8 0,-5 2 4 0,4 0 4 16,-5 1 6-16,0 6-6 0,7-15 4 0,-5 4 3 15,2 0-13-15,-4 5 8 0,4-2-11 0,-3 1 5 16,1 1-11-16,-2 6 9 0,3-13 24 0,-1 6-33 15,-2 7 18-15,2-12-6 0,-2 6 0 0,0 6 12 0,0-14 1 16,2 0-12-16,-2 6-14 0,0-1 28 0,0 1-12 16,2-3 3-16,-2 1-15 0,-2 0 6 0,2 10-10 0,0-15-1 15,-2 3 11-15,2 0 1 0,0 0 11 0,-2 1-4 16,0 0 3-16,-1 0 0 0,1 1-3 0,2 4 6 16,-1-3-8-16,-3-3-4 0,4 2 2 0,0 10-7 15,-4-20 2-15,4 14 3 0,0 6 8 0,0-12 5 0,0 12-11 16,-2-13-10-16,0 9 5 0,2 4 1 0,-5-17 6 15,0 8-10-15,5 2 12 0,-5-1-25 0,1-1 14 16,2 4 13-16,2 5-10 0,-4-10-2 0,1 4-11 0,-1 1 13 16,0-4-9-16,0 4-10 0,4 5 26 0,-8-12 3 15,4 5-3-15,-3 0-3 0,2-3-23 0,-1 4 14 16,1 2 5-16,5 4-13 0,-9-12 3 0,5 7-4 0,0 0 26 16,-1 1-19-16,5 4 4 0,-6-7-15 15,0 2 27-15,6 5 8 0,-6-8-29 0,6 8 17 0,-7-5-20 16,7 5 10-16,-4-4-3 0,4 4-2 0,0 0 12 0,-10-6-4 15,10 6-9-15,-6-4 20 0,1 1-11 0,5 3 10 16,-9-4-7-16,9 4 21 0,-11-3-9 0,11 3-26 16,-18-5 0-16,10 1 20 0,-4 1-4 0,1 1 9 0,2-1-32 15,-1 3 15-15,4-3-7 0,6 3-4 0,-18-1 17 16,9-3 5-16,0 3-1 0,1-2-7 0,-6 1 16 16,2 0-3-16,3 1-27 0,0-3 9 0,-3 0 0 15,1 3-4-15,5-2 27 0,-1 1-19 0,7 2 12 0,-17-2-15 16,7-2 12-16,0 3-12 0,0-2 21 0,0 1-29 15,3 2 24-15,-3-5-21 0,1 4 12 0,9 1-8 16,-15-4 13-16,3 2-10 0,1-1-2 0,-6 2-12 16,7 0-5-16,1-1-37 0,-2 2 7 0,11 0-24 0,-24-1 6 15,10 1-114-15,1 0 67 0,1 4-25 0,-1 0-10 16,-4 1-11-16,7 2-3 0,-4-2-17 0,1-1-380 0,3 6 188 16,-3 0 126-16</inkml:trace>
  <inkml:trace contextRef="#ctx0" brushRef="#br0" timeOffset="26051.56">9293 11097 10 0,'0'0'49'16,"0"0"2"-16,0 0-28 0,-5-12 8 0,5 12-17 16,0 0 4-16,0 0 0 0,-3-9 2 0,3 9 8 15,0 0-13-15,-10-9 7 0,10 9 11 0,-9-6-6 0,-1 2-22 16,10 4 17-16,-19-9-2 0,12 8 24 0,-5-3-20 15,1 0 54-15,2 0-77 0,-3-1 16 0,4 0-9 0,-1 1 15 16,-5 0-5-16,4-2 5 0,0 3-17 16,-1 0 21-16,2-1-7 0,3 2 7 0,-7-3-27 0,5 3 7 15,0-1-8-15,0-1 16 0,-1 2-1 0,1 0-24 16,8 2 10-16,-12-5 0 0,12 5 3 0,-11-1 16 0,5-2-14 16,6 3-7-16,-13-1 21 0,7-1-10 0,6 2 10 15,-13-1-14-15,3 1-15 0,10 0 22 0,-13 1 3 16,2-1-21-16,-1 0 17 0,4 2-5 0,-1-1 5 15,9-1-8-15,-20 0-15 0,11 3 23 0,-3 0 6 0,3 1 4 16,-2-2-41-16,2 0 17 0,0 1 21 0,0 0-12 16,0-1 5-16,0 1 33 0,-1 1-51 0,5-1 7 15,-7 1-4-15,5-1 21 0,-1 0-1 0,-2 1-34 0,1-1 16 16,0-2-10-16,3 3 9 0,-1-2 16 0,-2 2-17 16,2 1-3-16,-1 0 34 0,-2-3-9 0,3 4-35 0,0-1 89 15,1-1-64-15,-1-2 17 0,0 5-5 0,1-2-5 16,-3 0-57-16,0 2 59 0,3-2-32 0,-2 1 36 15,2 1-41-15,-1 0 34 0,-4-1-22 0,3 0 25 16,1 1-41-16,-1-1 49 0,-3 1-39 0,4 1 21 0,-1 0 3 16,-2-1 12-16,4 1-29 0,-3 2 12 0,1-3 7 15,1 0 3-15,1-3-8 0,0 4 8 0,1-3-6 16,1-4-2-16,-3 3-15 0,7-4-3 0,-7 7 3 16,5-2 9-16,2-5-4 0,-7 7 9 0,7-2-1 0,0-5 4 15,-6 8-4-15,6-8-16 0,-4 9 9 0,4-9 8 16,-4 6-6-16,4-6 2 0,-2 9-8 0,2-9 10 15,-2 9 12-15,-2-4-24 0,4-5 51 0,-1 8-59 0,1-8 3 16,0 0-1-16,-4 17 22 0,4-13 10 0,0-4-14 16,0 7 4-16,-2 6 10 0,0-9-17 0,2-4 1 15,0 0-23-15,-4 19 27 0,3-16-7 0,1-3-3 16,0 0 1-16,-2 15-5 0,2-15 0 0,-3 8 21 0,3-8-11 16,-2 18-8-16,-1-9 23 0,3-9-15 0,-1 14-3 15,1-14 8-15,0 11-9 0,-3-3 12 0,3-8 11 16,0 0-20-16,-1 13 13 0,1-13-4 0,-1 17-2 0,2-9-17 15,-1 0-11-15,0-8 31 0,0 14-16 0,4-3 17 16,-4-3-3-16,1 1-5 0,4-1-6 0,-5-2 13 16,0-6-3-16,4 15 6 0,-3-8-20 0,2 4-7 0,-1-4 31 15,-2-2-21-15,2 6 26 0,0-3-40 0,-1 0 24 16,2-4-15-16,-3-4 24 0,1 10-19 0,3-3 7 16,-4-2 1-16,0-5-11 0,4 12-16 0,-4-7 18 0,0-5 34 15,4 12-33-15,1-4 11 0,0 1 12 0,-4-3 9 16,3 0 1-16,-2 0-20 0,0 0 5 0,-2-6 2 15,7 13 3-15,-5-6-11 0,3-2 3 0,-1 1-1 0,-4-6-60 16,1 11 58-16,3-7-26 0,-2 1 24 0,-1 5-14 16,4-3 0-16,-3 0 29 0,0-2-33 0,3 5 22 15,-3-3-9-15,2 0 13 0,-2-2-17 0,-2-5 13 16,4 11-9-16,0-5 11 0,-2-1 5 0,1 2-54 0,-1 1 51 16,2-2-3-16,-2 2 7 0,-2-8-28 0,3 10 13 0,0-5 6 15,1 4 5-15,1-5 10 0,-1 4-37 16,0 0 14-16,1-1 8 0,1 2 2 0,0-2-2 0,0-1 7 15,0 1 2-15,1 0-7 0,0 2-13 0,0-2 3 16,-3-3-6-16,1 2 24 0,0 3 4 0,0-3-21 16,1 1-1-16,1 0-5 0,-3-1 31 0,2-1-8 0,-2 2-22 15,1-5 24-15,3 7-34 0,-3-3 8 0,0-2 13 16,0-2-6-16,1 4 11 0,2-1-7 16,-4 0-5-16,1-1 16 0,2 1-2 0,1 3-17 0,1-3 13 0,-2 3 0 15,-1-3-8-15,1-2 9 0,3 5-11 0,-2-1 6 16,1-2 5-16,-2-1-12 0,0 1 22 0,2 1-8 0,-1-1-4 15,2 1 16-15,-1-3-15 0,-2 2 1 0,2-1-18 16,2 2 10-16,-3-2 15 0,1 1 2 0,1-1-17 16,-4-2 12-16,3 0-15 0,-9-2 18 0,12 3 0 15,-6 0 12-15,3-3-22 0,-9 0 17 0,14 3-9 16,-9-2-11-16,-5-1 0 0,11 3 19 0,-11-3-9 0,11 1-13 16,-2 0 1-16,-3 0 16 0,-6-1-3 0,14 2-14 15,-14-2 4-15,14 1 1 0,-14-1 11 0,13 2-19 16,-13-2 11-16,15 0-8 0,-15 0 11 0,16 0-1 0,-16 0-9 15,14 0-2-15,-14 0 7 0,15-2-9 0,-15 2 14 16,17-1-1-16,-4-1-4 0,-2-1 4 0,-11 3-21 16,18-2 20-16,-8 1-7 0,-10 1-8 0,13-1 1 0,-13 1 7 15,13-3 11-15,-2 0-9 0,-2 1 4 0,-9 2 5 16,14-3-20-16,-14 3-3 0,9-2 15 0,-3 0-11 16,-1 0 8-16,-5 2-8 0,12-4 3 0,-4-1 17 0,-1 2-7 15,-1 0-3-15,2 1 15 0,-8 2-26 0,11-5 14 16,-5 2-4-16,2 1-2 0,0-4 4 0,-1 5-16 0,-3-3-1 15,-4 4 20-15,17-8-11 0,-12 4 4 0,5-1 16 16,-6 2-12-16,2 0 10 0,-6 3-6 0,10-7-16 16,-5 3 18-16,0-1-11 0,5 1 8 0,-5 0 3 15,0-1-8-15,-5 5 8 0,10-5-6 0,-7 1-14 0,7-2 15 16,-4 0-8-16,0 2 3 0,-2 0-5 0,3-1-5 16,-3-2 17-16,2 2-9 0,-6 5 5 0,9-8 4 15,-5 0-9-15,5 0 4 0,-5 2 5 0,3-2-8 16,-2 0 7-16,-1 1-8 0,1 2 4 0,1-4 1 0,-2 4-3 15,0-1-8-15,4-1 6 0,-3 1 1 0,-1 0 6 16,0-4-12-16,1 5 11 0,0 1-15 0,-2-3 21 16,3 2 3-16,-6 5-12 0,4-9-8 0,-2 4 11 0,3-3-11 15,-1-2 10-15,-2 3-4 0,1 1 9 0,1-4-1 16,1 2-4-16,-1-2 6 0,-1 3-8 0,1 0 3 16,-2 1-14-16,-2 6 26 0,7-15-17 0,-4 9 2 0,1-2 1 15,-4 1-3-15,0 7 2 0,6-9 6 0,-4 2-3 16,-2-3-1-16,7 0 4 0,-2 0-19 0,-3 1 12 0,1-2-6 15,-1 4-1-15,-2 1 0 0,1-1 7 16,2-1 0-16,-3 8 3 0,1-13-1 0,-1 13-3 0,0-14 9 16,0 8-1-16,0 6-11 0,-1-13 11 0,1 6-6 15,0 7-2-15,0-14 7 0,0 2-6 0,-3 1 3 0,3 2-10 16,3-3-3-16,-6 3 5 0,3 0 5 0,-1 2 0 16,1 7-6-16,0-15 7 0,0 9 4 0,-2-6-13 15,2 3 4-15,-3-2 1 0,3 11-5 0,0-14 1 16,0 10 0-16,0-9 14 0,-2 4-12 0,2 1-5 0,-2-1 10 15,2 9-7-15,-1-11 6 0,-1 4-12 0,2 7 7 16,-2-11 6-16,2 4-12 0,0 7 1 0,-5-17 6 0,1 9-1 16,4 2 7-16,0 6 10 0,-6-11-21 0,4 5-5 15,2 6 9-15,-6-10 8 0,6 10-13 16,-2-10 13-16,0 4 2 0,0 0-21 0,2 6-4 0,-3-10 16 16,-1 4 6-16,2-2-1 0,-2 0 10 0,1 3-20 0,3 5-3 15,-4-9 8-15,4 9 8 0,-5-7 5 0,3 4-9 16,2 3 1-16,-7-10-3 0,5 7-16 0,0-1 20 15,2 4-15-15,-8-8-11 0,7 4 24 0,-1 0 9 0,2 4-10 16,-8-6 5-16,6 0-18 0,-2 2 6 0,0 1 8 16,3-1-28-16,1 4 9 0,-8-9 0 0,6 6 12 15,0-2-5-15,0 1 15 0,-3-1-16 0,5 5 22 0,-3-7 3 16,1 3-13-16,2 4-13 0,-5-9 24 0,1 5-11 16,4 0 5-16,0 4-11 0,-7-7 16 0,2 3-26 15,5 4 0-15,-4-8 15 0,2 5 1 0,0-1-3 16,2 4 5-16,-3-7 3 0,-1 3-20 0,4 4 10 0,-5-7-18 15,5 7 37-15,-4-7-3 0,4 7-24 0,-7-6 17 16,7 6 10-16,-7-8-32 0,7 8 26 0,-2-5-18 0,2 5 16 16,-4-5-25-16,4 5 17 0,-3-7-12 0,3 7 23 15,0 0-13-15,-6-7 5 0,6 7-28 0,-5-5 18 16,5 5-2-16,-7-2 16 0,7 2-6 0,0 0-4 16,-9-8 4-16,9 8 11 0,-6-3-45 0,6 3 29 0,-7-4 14 15,7 4 7-15,0 0-36 0,-9-5 4 0,9 5 30 16,-5-5-29-16,5 5 2 0,-8-4 19 0,8 4-9 15,-7-3 16-15,7 3-18 0,-10-6-1 0,4 3-4 16,-1-4 18-16,-1 1-26 0,-6 2-13 0,3-1-3 0,-2 0-26 16,-1 0-48-16,0 2 17 0,-4-3-89 0,0 1 17 15,0 3-8-15,-2-1 9 0,-1 3-17 0,2 1-479 0,-4 1 220 16,0 0 144-16</inkml:trace>
  <inkml:trace contextRef="#ctx0" brushRef="#br0" timeOffset="30212.12">9354 7468 31 0,'0'0'48'0,"0"0"11"16,0 0-18-16,0 0 14 0,0 0-7 0,0 0 4 16,0 0-20-16,0 0 21 0,0 0-23 0,0 0 16 15,0 0 6-15,0 0-23 0,0 0 12 0,0 0-2 0,0-12 5 16,0 12 10-16,0 0-18 0,2-7 7 0,-2 7 9 15,0 0-27-15,1-6 8 0,-1 6 9 0,0 0-22 16,0-8 29-16,0 8-23 0,3-10 13 0,-3 10-2 0,2-8 6 16,-2 8-10-16,0-10 2 0,0 10-10 0,3-7 25 15,-3 7-6-15,0-11 2 0,0 11-30 0,2-11 8 16,-2 11 6-16,0-8 2 0,0 8 10 0,-2-10-8 0,2 10-11 16,-1-9 7-16,1 9-9 0,0 0 4 0,-2-11-4 15,2 8-25-15,0 3 4 0,0 0 24 16,-5-9 2-16,5 9-5 0,0 0 11 0,-3-9-25 0,3 9-2 0,0 0 8 15,-4-6-9-15,4 6 7 0,0 0 3 0,0 0 20 16,0 0-33-16,-2-7 15 0,2 7-33 0,0 0 22 16,0 0-23-16,0 0 0 0,0 0 22 0,0-6-26 15,0 6 37-15,0 0 3 0,0 0-27 0,0 0 24 0,0 0-51 16,0 0 58-16,0 0-12 0,0 0 8 0,0 0-8 16,-4-1-2-16,4 1 10 0,0 0-19 0,0 0 5 15,0 0-19-15,0 0 31 0,0 0-7 0,0 0 0 0,0 0-14 16,0 0-16-16,0 0 6 0,0 0-10 0,0 0 27 15,-7-3 3-15,7 3 5 0,0 0-20 0,0 0 11 16,0 0-56-16,0 0 44 0,0 0 7 0,0 0 27 0,0 0-9 16,0 0 3-16,0 0-12 0,0 0-25 0,0 0 21 15,0 0-9-15,0 0-4 0,0 0 14 0,0 0 12 16,0 0-13-16,0 0 11 0,0 0-26 0,0 0 23 0,0 0 6 16,0 0 8-16,0 0-18 0,0 0 8 0,0 0-4 15,0 0 3-15,0 0-17 0,0 0-3 0,0 0 9 16,0 0-4-16,0 0-10 0,0 0 7 0,0 0 1 15,0 0 15-15,0 0-18 0,0 0 12 0,0 0 18 0,0 0-34 16,0 0 6-16,0 0 24 0,0 0-10 0,0 0-3 16,0 0-26-16,0 0 7 0,0 0 26 0,0 0-4 15,0 0-13-15,0 0-7 0,0 0 0 0,0 0 21 0,0 0-15 16,0 0 10-16,0 0-17 0,0 0 17 0,0 0 12 16,0 0-8-16,0 0-22 0,0 0 29 0,0 0-10 15,0 0-10-15,0 0 29 0,0 0-8 0,0 0 6 0,0 0-10 16,0 0 4-16,0 0-15 0,0 0-7 0,0 0 1 15,0 0 11-15,0 0 8 0,0 0-10 0,0 0-13 16,0 0-2-16,0 0 13 0,0 0-5 0,0 0-2 16,0 0-4-16,0 0 4 0,0 0 22 0,0 0-24 0,0 0 17 15,0 0 2-15,0 0-15 0,0 0-29 0,0 0-10 16,0 0-7-16,0 0 1 0,0 0-30 0,0 0-11 16,0 0-7-16,0 0-4 0,0 0-3 0,0 0-18 15,0 0-309-15,0 0 144 0,0 0 94 0</inkml:trace>
  <inkml:trace contextRef="#ctx0" brushRef="#br0" timeOffset="72638.11">9452 9024 35 0,'-6'-16'68'0,"6"16"-22"15,0 0-2-15,0 0-12 0,0 0 12 0,0-9-6 0,0 9-9 16,0 0-2-16,0 0 5 0,-5-9 6 0,5 9-5 15,0 0-7-15,0 0 9 0,-5-9-13 0,5 9-14 16,0 0-49-16,0 0 72 0,-4-10-2 0,4 10-8 16,0 0 5-16,-5-7-16 0,5 7 20 0,0 0-18 0,-4-7 8 15,4 7 17-15,0 0-27 0,-9-8 25 0,9 8-28 16,0 0 11-16,-9-6 6 0,9 6-5 0,-8-5 5 16,8 5-27-16,0 0 3 0,-10-7 25 0,10 7-15 0,-10-4-3 15,6 0 24-15,4 4-19 0,0 0-11 0,-16-5-65 16,7 0 93-16,1 0-11 0,3 1-2 0,-1 1 13 15,6 3-27-15,0 0 3 0,-17-7 25 0,17 7-25 0,-10-4 18 16,-1 0-23-16,3 1 6 0,2 1 4 0,6 2 8 16,-11-6-12-16,11 6 22 0,-10-3-34 0,4 0 16 15,6 3-23-15,-11-3 30 0,11 3 0 0,-9-4-2 16,2 2 11-16,7 2-12 0,-9-4 5 0,9 4-8 0,-11-2-18 16,4 1 27-16,7 1-16 0,-11-4 25 0,4 3-16 15,-2 0-7-15,9 1 10 0,-14-2-18 0,14 2 17 16,-13 0 7-16,4-1-12 0,-2 2 8 0,2-1-4 0,-3 0 54 15,6 2-64-15,-1-2-12 0,7 0 11 0,-14 1 22 16,8 0-13-16,6-1-11 0,-15 3 8 0,7-3 9 16,8 0-12-16,-13 2-4 0,7-1 1 0,6-1-4 0,-13 2 6 15,7-1-16-15,-1 1 28 0,7-2-10 0,-12 2 1 16,4 1 9-16,3-2-41 0,-1 0-4 0,0 1 23 0,1-2 41 16,-2 3-81-16,0-1 42 0,1-1 4 15,-3 3 14-15,-1-2-2 0,2 2-4 0,1-1 21 0,0-1-4 16,2 0-48-16,5-2 13 0,-11 4 33 0,5-1-19 15,6-3 0-15,-11 4 7 0,6-4-17 0,1 1 25 0,4-1-7 16,-11 4-1-16,6-3-10 0,5-1-10 0,-10 4 9 16,6-2 16-16,4-2-7 0,-11 7-30 0,7-6 12 15,-1 1-5-15,0-1 20 0,5-1 7 0,-9 6-12 16,3-3 18-16,1-1-21 0,-2 3-3 0,0-3 4 0,1 1 19 16,1 2-25-16,1-4 31 0,4-1-38 0,-9 6 18 15,4-4-4-15,5-2 3 0,-9 5-8 0,5-2 11 0,-2 4-17 16,-2-2 12-16,2-1 8 0,1-1-12 0,0-1 19 15,-4 5 0-15,3-5-7 0,6-2-15 0,-11 8 12 16,7-3 5-16,4-5-7 0,-7 7 19 0,3-4-11 16,4-3-1-16,-9 5-16 0,4 4 19 0,0-2-15 0,1 0 8 15,-2-3 2-15,5 2-3 0,1-6-9 0,-7 9 2 16,7-9-2-16,-5 9 4 0,-2-2 11 0,4 0-20 16,-2 0 20-16,-2 4-13 0,7-11 8 0,-7 11-3 15,1-1 8-15,2-3-3 0,-1 2 13 0,1-2-26 0,-2 1 13 16,4 1 0-16,0-5-9 0,-2 3-21 0,-1 0 23 15,3 1 4-15,0-1 6 0,-2-2-4 0,4-5-5 0,-6 9-6 16,4-4 2-16,2-5-11 0,-8 14 21 0,7-8-20 16,-1 0 7-16,-1 0 7 0,0 0 3 0,3-6-4 0,-4 10-9 15,3-3 2-15,1-7 15 0,-4 10-3 16,1 0-14-16,1-1 21 0,-3-1-5 0,3 1-14 0,0 0-6 16,-2-3 6-16,0 1 21 0,3 0-16 0,1-7 6 15,-2 10 9-15,-1-5-21 0,0 5 14 0,0-1-13 16,0-2 3-16,-1 4 4 0,2-2 4 0,0-2 6 0,1 0 3 15,0 1-17-15,1-8 23 0,-2 13 4 0,2-5-22 16,0 4 13-16,2-4-7 0,-2 1 0 0,0-1 11 16,1 1-18-16,-1-9 15 0,0 15-11 0,0-8-1 0,0 0 7 15,1 5-2-15,-1-2 6 0,2 1-15 0,0 2 1 16,-4-1 5-16,4-3 9 0,-2 0-5 0,2 4-10 0,0-1 16 16,0-3-5-16,0 3 1 0,2-1-9 15,-3 0 13-15,4 1-20 0,-4-3 17 0,1 0-4 0,4 1 11 16,-2 0-16-16,-1 1 12 0,1-1-8 0,-1-2 1 15,2 2 8-15,-1-3-3 0,-1 7-9 0,0-7-10 0,3 3 21 16,-3-4 1-16,1 2-5 0,2 1-11 0,-2 0 11 16,0-1-7-16,1 0 0 0,1 1 0 0,-6-9 8 15,8 10-9-15,-4-4 1 0,3 0-1 0,1 2-1 16,-1-4 3-16,1 4-2 0,2-3 6 0,-3 3-5 0,2-1 5 16,-2 0-6-16,2 0 2 0,-1-2 3 0,0 0-8 15,1 0 9-15,1 3-1 0,0-3-4 0,-3 1-10 16,1-1 4-16,1 0 3 0,-9-5 1 0,14 5-5 0,-10-1 11 15,1 0-18-15,-5-4 6 0,8 4 9 0,-5 0-9 16,-3-4 14-16,13 6-18 0,-13-6-2 0,12 4 7 16,-6 0 14-16,1-3-1 0,2 4-13 0,-9-5 12 0,16 5-1 15,-6-3-5-15,0 1-5 0,-10-3 7 0,16 2 3 16,-16-2-3-16,14 2-1 0,-8-1-2 0,-6-1-1 16,22 4 2-16,-13-4-3 0,-9 0 11 0,19 0-5 15,-13 0 2-15,-6 0-5 0,16 0 1 0,-16 0-8 0,15 3 12 16,-15-3-8-16,17 0-2 0,-17 0 5 0,25 0-3 15,-15-3 8-15,-10 3-11 0,19 0-4 0,-19 0-1 16,13 0 12-16,-13 0-10 0,11-2 7 0,1 0 0 0,-12 2 10 16,15 0-9-16,-15 0 6 0,14 0 10 0,-14 0-20 15,11-1 1-15,-11 1-5 0,14 0 9 0,-14 0 1 16,11-3-10-16,-11 3 7 0,11-4-6 0,-11 4 47 0,0 0-40 16,20-5-27-16,-9 1 15 0,1 3 4 0,-12 1 5 15,11-4-1-15,-11 4 0 0,0 0-4 0,18-5 5 0,-18 5-1 16,15-8 2-16,-15 8-1 0,12-2 0 15,-12 2 5-15,9-2 2 0,-9 2-6 0,9-5 2 0,-9 5-11 16,0 0 4-16,16-7 10 0,-5 2-6 0,-5 2 1 16,4-1 2-16,-10 4-3 0,13-6 1 0,-13 6 2 0,9-7-7 15,-9 7 13-15,9-4-13 0,-9 4-8 0,11-5 14 16,-11 5-6-16,7-3 13 0,-7 3-11 0,8-6 2 0,-8 6 0 16,9-5-3-16,-9 5-5 0,0 0-3 15,10-3 13-15,-10 3-9 0,8-5 3 0,-8 5 4 0,10-5 11 16,-10 5-4-16,9-3-11 0,-9 3-4 0,9-4 14 15,-9 4-10-15,0 0 7 0,14-5 6 0,-14 5-7 0,6-5-2 16,-6 5 0-16,7-4-6 0,-7 4 6 0,0 0-10 16,13-6-1-16,-13 6 6 0,9-4 1 0,-9 4 10 15,7-6-4-15,-7 6-31 0,6-5 35 0,-6 5 1 16,0 0-15-16,12-4 4 0,-12 4 10 0,7-4 5 16,-7 4-4-16,0 0-8 0,8-6 9 0,-8 6-9 0,0 0-2 15,12-4 7-15,-12 4-5 0,0 0 2 0,11-5 1 16,-11 5 1-16,7-4 0 0,-7 4-5 0,0 0 13 15,10-4-14-15,-10 4 4 0,0 0-7 0,10-4 1 0,-10 4 0 16,0 0 6-16,11-4-7 0,-11 4 2 0,0 0 0 16,9-5-1-16,-9 5 13 0,6-6-9 0,-6 6 1 0,0 0 7 15,14-5-10-15,-14 5 17 0,0 0-7 0,9-5-2 16,-9 5-10-16,10-4 13 0,-10 4-16 0,6-5-3 16,-6 5 7-16,0 0-3 0,9-5 7 0,-9 5 8 15,9-4-5-15,-9 4-14 0,0 0 21 0,7-5-9 0,-7 5 2 16,0 0-6-16,9-7 4 0,-9 7 5 0,0 0-4 15,6-8-2-15,-6 8-4 0,0 0 11 0,10-8-2 0,-9 4-1 16,-1 4-7-16,0 0 20 0,10-8-23 0,-10 8 15 16,6-7-14-16,-6 7 0 0,4-7-8 0,-4 7 26 15,10-6-18-15,-10 6 16 0,5-6-4 0,-1 3-6 16,-4 3 1-16,5-7 2 0,-5 7-5 0,4-8-5 0,-4 8 3 16,10-6 3-16,-10 6 9 0,3-8 0 0,-3 8-8 15,5-7 1-15,-5 7-6 0,4-7-3 0,1 3-1 0,-5 4-6 16,5-7 7-16,-1 2 7 0,-4 5 7 0,0 0 3 15,9-12 5-15,-7 8-15 0,-2 4 7 0,5-7-10 16,-5 7 0-16,4-9-10 0,1 4 25 0,-5 5-18 16,0 0 6-16,8-10-2 0,-5 5 6 0,-3 5-5 0,5-8 3 15,-5 8-10-15,6-9 6 0,-4 4 7 16,-2 5-4-16,5-9 9 0,-5 9-3 0,4-8-19 0,-4 8 23 16,5-9-11-16,-5 9 4 0,4-8 1 0,-4 8 1 15,5-8-13-15,-5 8 5 0,4-11-5 0,-1 6 13 0,-3 5 6 16,4-9-6-16,-4 9-15 0,5-10-1 0,-5 10 15 15,2-11-13-15,5 1 11 0,-1 3-4 0,-3-1 13 0,-3 8-3 16,4-13-1-16,-4 13-5 0,4-10 7 0,-4 10-12 16,3-12 11-16,-3 12-11 0,4-11 1 0,-4 11 18 15,5-12-11-15,-5 12 11 0,5-15-13 0,-5 8 4 16,0 7-14-16,4-15-6 0,-4 15 13 0,2-12-4 0,-2 12 8 16,2-14-9-16,-2 14-5 0,2-17 16 0,-2 7-13 15,1-2 11-15,-2 0-16 0,2 0 1 0,-1 12 18 16,0-17 14-16,0 10-28 0,0 7 8 0,-1-17 15 15,1 17-11-15,0-13-15 0,0 13 12 0,-4-16-5 0,2 4-7 16,-2 2 3-16,4 10 0 0,-4-19 17 0,-2 11-27 16,2-1 18-16,1 1-4 0,-4-1-15 0,4 1 27 0,-4-1-21 15,0-2 17-15,-2 2-19 0,0 0 19 0,-3-3-17 16,4 2 16-16,-3-2-3 0,-4 1-4 0,5-2-23 0,-6 3 8 16,-4-7 7-16,4 5-13 0,0 0 3 0,1 2 10 15,-2 3-13-15,-7-5 42 0,4 0-30 0,-7 1 19 16,-3 2-47-16,-1 2 6 0,-2-2-10 0,-1 1-34 15,-2 2-40-15,-2 0-65 0,1 4-12 0,4 0-16 0,9 2-29 16,-13-3-545-16,13 6 260 0,8-1 174 0</inkml:trace>
  <inkml:trace contextRef="#ctx0" brushRef="#br0" timeOffset="160796">11478 7064 42 0,'2'-7'37'16,"-2"7"22"-16,0 0 45 0,0 0-54 0,7-10-16 16,-7 10 13-16,0 0 7 0,5-8-21 0,-5 8 1 0,0 0 3 15,5-8 5-15,-5 8-14 0,0 0 5 0,5-9 33 16,-5 9-46-16,3-9 2 0,-3 9 28 0,5-3-7 16,-5 3-13-16,4-7-7 0,-4 7 32 0,3-7-31 0,-3 7 18 15,3-12 6-15,-3 12-20 0,1-3 23 0,-1 3-3 16,0 0-2-16,3-9-7 0,-3 9-3 0,0 0 5 15,0-7-20-15,0 7 6 0,0 0-6 0,0 0 9 0,1-9-15 16,-1 9-7-16,0 0 24 0,0 0-27 0,3-8 29 16,-3 8-13-16,0 0-10 0,0 0 7 0,2-7 6 15,-2 7-20-15,0 0 12 0,0 0-13 0,0 0-8 16,0 0 20-16,0 0-20 0,0 0 18 0,0 0-20 0,0 0 14 16,2-8-5-16,-2 8-11 0,0 0-2 0,0 0 13 15,0 0 0-15,0 0 8 0,0 0-9 0,0 0-4 0,0 0 13 16,0 0-8-16,0 0 1 0,0 0-9 0,0 0 3 15,0 0 4-15,0 0 12 0,0 0-19 0,0 0-5 16,0 0 21-16,0 0-8 0,1-9-3 0,-1 9 5 16,0 0-5-16,0 0 6 0,0 0-11 0,0 0 15 0,0 0 8 15,0 0-35-15,0 0 29 0,0 0-20 0,0 0 2 16,0 0 28-16,0 0-14 0,0 0-23 0,0 0-3 16,0 0 14-16,0 0 18 0,0 0-1 0,0 0 5 15,0 0-10-15,0 0 6 0,0 0-25 0,0 0 14 0,0 0-18 16,0 0 30-16,0 0-14 0,0 0-1 0,0 0-7 15,0 0 7-15,0 0-3 0,0 0 0 0,0 0 1 0,0 0 16 16,0 0 0-16,0 0-7 0,0 0 5 0,0 0-8 16,0 0-8-16,0 0 3 0,0 0-1 0,0 0 16 15,0 0-9-15,0 0-7 0,0 0 23 0,-4-8-17 16,4 8 11-16,0 0 6 0,0 0 22 0,0 0-34 0,0 0 0 16,-4-9-3-16,4 9-10 0,0 0 0 0,-1-8 10 15,1 8 12-15,0 0-10 0,0 0 2 0,-1-11 0 16,1 11 7-16,0 0-19 0,-2-9 16 0,2 9-8 0,-2-6-10 15,2 6 3-15,0 0 20 0,-3-7-8 0,3 7 2 16,0 0 8-16,-2-8-14 0,2 8-1 0,-4-6 17 16,4 6-12-16,0 0 4 0,0 0 4 0,-5-7-10 0,5 7-3 15,0 0-16-15,0 0 16 0,0 0-11 0,-4-6 10 16,4 6-7-16,0 0 2 0,0 0-2 0,0 0 7 16,0 0-17-16,0 0 8 0,0 0 12 0,0 0-6 0,0 0 2 15,-12 14 2-15,10-9-8 0,-1 4 20 0,1 2-1 16,-1-1 12-16,-2 4-14 0,-1 1-16 0,2 1 23 15,-3 0-4-15,2 0-7 0,-1 1 9 0,1 3 4 0,-2 9 3 16,0-1 8-16,2 2-13 0,-3-6 9 0,1 5-10 16,4-2 10-16,0-4-5 0,-1-3-17 0,4 2 19 0,-6 9-14 15,2 0 5-15,-1-7 6 0,0 8-3 16,0-7-9-16,0-6 1 0,2 0 4 0,-1 1 3 0,2-5-7 16,-3 1-6-16,0 0 13 0,1 1 8 0,1-4-23 15,1-1 1-15,-2 0 1 0,0-4-1 0,1 4-4 0,0-3-5 16,0-2 4-16,1 0 11 0,0-1 1 0,2-6-17 15,-1 9-4-15,1-9 4 0,-3 8 12 0,3-8-2 16,-2 5 5-16,2-5-8 0,0 0 0 0,0 0-25 16,0 0-34-16,0 0-16 0,0 0-68 0,0 0-11 15,0 0-8-15,-23-17-42 0,18 14-433 0,1-8 212 0,4 11 140 16</inkml:trace>
  <inkml:trace contextRef="#ctx0" brushRef="#br0" timeOffset="161753.07">10982 6992 58 0,'-4'-11'91'0,"2"0"-25"0,2 11 13 0,-3-17-9 16,3 17-8-16,5-15-6 0,2 6-6 0,2-2-7 0,0 2-5 16,4 2-10-16,3 0 15 0,12-10-1 0,-4 9-7 15,6 1-3-15,3-2-11 0,1-3 16 0,-3 12 7 16,7-8-7-16,0-3-16 0,-8 10-11 0,5-4-2 0,-3-5 5 16,-4 6-8-16,-3 1 13 0,7-5 10 0,-2 0-7 15,-6 5-5-15,-4 0-25 0,-3 2 27 0,1-4-8 0,-2 0 21 16,0 1-26-16,-2-3 25 0,1 2 0 0,-2-1-31 15,0 1 27-15,-3 2-44 0,3-1 22 0,-7-1 20 16,2 4 12-16,-3-4-10 0,-5 5-7 0,11-4 9 16,-7-1-44-16,-4 5 51 0,3-5 2 0,-3 5-26 0,6-8-4 15,-6 8 26-15,4-4-32 0,-5 0 26 0,1 4-49 16,-2-8 19-16,2 8 3 0,-1-6 28 0,1 6 2 0,-2-4-20 16,2 4-8-16,0 0 19 0,-6-9-51 0,5 7 57 15,1 2-50-15,-7-2 23 0,7 2-44 16,0 0 0-16,-13-1 28 0,13 1 36 0,-8 3 11 0,4-1-29 0,2 1 35 15,-2 1 4-15,-5 3-2 0,5 4-28 0,-4-2 27 16,3 3-6-16,-4 0 8 0,7 5-13 0,-3-5 5 16,0 7 13-16,-1-2-8 0,2 2-1 0,0 2-8 0,0 9 7 15,0 1-6-15,1-3 13 0,3-4-24 0,-5 8 18 16,3-3-8-16,-1 2-8 0,-1 2 2 0,3-5 12 16,-4 5-33-16,-1-1 23 0,2-1-8 0,1 3-2 0,-2-8 9 15,2-4 1-15,-1-3-6 0,-3 11-1 0,3-6-5 16,2-3 0-16,-4-4-2 0,3 0 3 0,-1 3-3 15,-3-4-5-15,2-2 10 0,0 2 3 0,4 0-6 16,-4-1-2-16,2-2-11 0,-2-2-3 0,2 1 11 16,0-5-5-16,2 1 10 0,-2-2 6 0,3-6-18 0,0 0 12 15,-4 13 11-15,4-13-11 0,-2 7 2 0,2-7 2 0,0 0-11 16,0 0 5-16,0 0 0 0,0 0-8 0,0 0 8 16,0 0-17-16,0 0 14 0,7-26-7 0,-4 14-6 15,-3-3-6-15,6 1 5 0,-2-3-13 16,0-1 9-16,1-1-7 0,4-7 9 0,-2 2-3 0,1-2 10 0,6-1 3 15,-2 2-20-15,-3 4 9 0,1 4 6 0,-3 2-5 16,1 0 8-16,1 1-4 0,-1 0-16 0,2 5 20 16,3-4-6-16,-4 1 7 0,4 2 5 0,-1 2-15 15,2-2 17-15,-1 4-19 0,4-1 14 0,-4 5 2 16,3-4-10-16,-2 4 2 0,3 0 0 0,-2 1-7 0,0 2 16 16,1 1 0-16,-1 1-1 0,-2 2-18 0,0 0-2 15,-2 1 29-15,0 5-13 0,0-2 4 0,-3 0-9 0,-1 5 0 16,-3 1 15-16,1-1 15 0,-1 1-12 0,-1 2 11 15,-3-2-4-15,-2 3 0 0,4 1 0 0,-4-4 1 16,1 3-7-16,0 0-5 0,-2 0 1 0,2-3 0 0,-2 4-2 16,2 0 13-16,-1-3-6 0,0-2-2 0,0 2-5 15,-1-2 1-15,1 1-2 0,0-2-1 0,2-2 9 16,-5 1-5-16,4-2-15 0,1-10 14 0,-1 16-6 0,1-16 4 16,0 11-7-16,0-11-3 0,0 0 3 0,0 10-2 15,0-10 2-15,0 0-4 0,0 0-14 0,0 0 4 16,-4 9-31-16,4-9-24 0,0 0-26 0,0 0-28 0,0 0-13 15,0 0-20-15,0 0-28 0,0 0-426 0,0 0 204 16,0 0 136-16</inkml:trace>
  <inkml:trace contextRef="#ctx0" brushRef="#br0" timeOffset="162638.04">11933 7315 45 0,'4'-9'96'0,"2"-2"-17"16,-2-1-50-16,5 3 41 0,-2-3-1 0,1 3 3 0,0-2-13 15,2 3 0-15,0-2-2 0,-2 3-23 0,1 0 21 16,2-3 5-16,1 5 0 0,-2-2 0 0,1 1 13 0,0 2-24 15,0 0-19-15,1 3-2 0,1-2-23 16,-3 2 47-16,-1 1 7 0,0 1 2 0,-2 0-14 0,5 5 1 16,-3 0-17-16,0 1 13 0,1 1 14 0,-4 1 0 15,1 2 10-15,-4-1-17 0,4 4-17 0,-2-3 4 0,-1 3 6 16,-2 1 6-16,0-1-23 0,0 3 9 0,-2-3-6 16,0-1-12-16,0 1 14 0,-2 3-4 0,0-2-6 15,1 1-8-15,-3-3-4 0,1 1 3 0,-2 0 9 16,0-3-13-16,0 1 8 0,2 0 5 0,-3-3-6 0,0 0-6 15,5-1-7-15,-4 2 1 0,0-5 22 0,1 0-15 16,-1 0 7-16,5-5-6 0,-7 4 16 0,7-4-19 16,-9 3-1-16,9-3 11 0,0 0 1 0,-12-5-11 0,12 5 5 15,-7-9-2-15,2 1 5 0,-2-4-12 0,3-1-15 16,0-1-7-16,0-1-21 0,0-2 21 0,1 1-35 16,1-1 18-16,0 0 4 0,0 1 4 0,3-1-3 15,0 0 5-15,2 2-15 0,1 0 19 0,1 1 2 0,0 0-6 16,4 4 8-16,-1-1-19 0,0 0 5 0,2 1 22 0,1 1-15 15,0-1 21-15,0 4 6 0,3 1-33 16,-1-1 12-16,2 2 15 0,-2 3-24 0,4-1 24 0,-4 2-1 16,0 0 9-16,-1 2-2 0,1-1-9 0,-2 3 10 15,0-1-40-15,0 3 36 0,2-1-5 0,-2 1-23 0,-2 1 13 16,1 0 28-16,-1 0-37 0,-1 1 42 0,1-3-16 16,-3 2 14-16,1 1-14 0,0-2-4 0,1 1-2 15,-2-1 20-15,1-2-23 0,-2 1 21 0,0-2-3 16,3-2-32-16,-8-1 28 0,10 6-9 0,-5-5 7 0,3 0 6 15,-8-1-2-15,11 0-30 0,-11 0 35 0,18-5-7 16,-9 1-6-16,-1 0-88 0,-1-2 79 0,5 0 26 0,-3-3-7 16,-4 1-25-16,1-1 14 0,3-3 19 15,-5 4 5-15,1-2-18 0,-2-1 10 0,-3 3 14 0,1 2-8 16,0-1-13-16,-1 7 10 0,-1-11-3 0,1 11 17 16,-5-10-8-16,5 10-3 0,-7-7-8 0,2 5-1 0,-1 0-10 15,6 2 8-15,-15-1 4 0,15 1 16 0,-18 3-30 16,8 2 13-16,-1 0-1 0,0 1 5 0,1 4 5 0,2-2-1 15,-4 5-15-15,5-4 13 0,0 4 4 16,1 1-10-16,0 1 6 0,-1-1-16 0,3 3 12 0,1 0 3 16,-1-2 4-16,1 1-12 0,0 1-2 0,2-1 7 15,2 1-6-15,-1-2-2 0,0 2 5 0,3-3 0 0,-2 1-6 16,2-3 7-16,-2 3-7 0,1-2 2 0,3-2-6 16,0 1 8-16,1 0-1 0,0-4-3 0,1 2 5 15,-2-3-1-15,0-3-15 0,3 3 12 0,-2-2-5 16,1 1-9-16,0-1-22 0,-7-5-10 0,13 4-21 0,-13-4-1 15,10 4-24-15,-10-4-37 0,0 0 6 0,17 0-12 16,-17 0-25-16,17-5-438 0,-8 1 195 0,-9 4 132 0</inkml:trace>
  <inkml:trace contextRef="#ctx0" brushRef="#br0" timeOffset="163439.12">12988 7358 77 0,'-4'-9'86'0,"4"9"1"0,-7-17 7 0,1 7-20 16,-1 3 12-16,1-1-21 0,1 0 26 0,-3-1-33 15,1 1 3-15,-1 3 15 0,-1-1 6 0,3 0-15 16,0 1-21-16,-4 1-12 0,0 1 43 0,2 0-29 16,1 3 12-16,0 0-16 0,7 0 5 0,-19 3 5 0,9 0 0 15,-1 1-21-15,1 1-35 0,-1 1 53 0,2 2-27 16,0 2 15-16,-3 0-23 0,3 2 11 0,1-2 5 16,0 2-17-16,1 2 20 0,1-1-6 0,1 1 8 0,2 1-27 15,-2-1 23-15,2 3-4 0,0-2-6 0,3 0-4 16,0 0-14-16,0 1 15 0,2-2 15 0,-2-1-30 15,1 6 16-15,3-6-20 0,3 0 21 0,-2-1-9 0,0-1-4 16,-1 0 2-16,2-2-5 0,-1-1-3 0,-1-1 5 16,1-3-2-16,-2 2-13 0,2-2 18 0,0-1-16 15,-5-3 6-15,10 3-2 0,-10-3-4 0,0 0 18 0,18 0-1 16,-6-6 2-16,-3 1-7 0,1 0 11 0,-1 0-7 16,1-3-25-16,-1-3 18 0,0 2 0 0,0-5 3 15,-2 0-6-15,4 1-10 0,-4 0 7 0,-2-3 10 0,1 0-20 16,-3 1-8-16,0 0 25 0,0-1 4 0,-1 4 7 15,0-2-1-15,0 1 3 0,-2 2-2 0,0 3-6 16,-2 1 7-16,4-1 1 0,-2 3-1 0,0 0-6 0,0 0 10 16,1 0-21-16,-1 5 7 0,1-5 14 15,-1 5-26-15,0 0 24 0,0 0-6 0,0 0 1 0,0 0-5 16,0 0 33-16,0 0-25 0,3 20-9 0,-1-6 0 0,1-2 12 16,1 0-2-16,0 2-7 0,1 4 1 0,0-6-1 15,0 2 8-15,0 3-6 0,-1-1 2 0,2-1 7 16,0 2-9-16,2-2 0 0,-1 0-4 0,-1-1 7 15,2-2-7-15,1 1-9 0,-1-2 0 0,-1-1 9 16,0-2-5-16,0-1-2 0,1 4 0 0,-2-3 3 0,2-1-12 16,0 0-2-16,-1 0-22 0,-2-2-16 0,1-2-8 0,-6-3-21 15,11 4-20-15,-11-4-3 0,10 3-31 0,-10-3 3 16,18-1-16-16,-6-2-30 0,-2 7-386 0,-10-4 185 16,23-10 126-16</inkml:trace>
  <inkml:trace contextRef="#ctx0" brushRef="#br0" timeOffset="164143.19">13513 7256 81 0,'-11'-8'112'0,"-1"2"31"16,5 2-39-16,-5 0 15 0,1-1 10 0,-2 3-21 15,2-1 1-15,0 3-32 0,2 0 27 0,-1 0-12 16,-1 0-3-16,-2 3-17 0,4-2-15 0,-1 5 13 0,-2-2-24 16,3 3-16-16,-1 1 36 0,0-1-9 0,2 3-17 15,0-2 22-15,3 4-8 0,-2 0-28 0,2 2 23 16,1-2-16-16,1 3 13 0,-1 0-11 0,3-1-7 15,-2 0 9-15,3 3-13 0,0 0 3 0,2-1-2 0,-1 0-3 16,0-1 1-16,2-1 8 0,-2 0-9 0,3-2 3 16,0 0-2-16,0 0-4 0,-2-2-4 0,3 2-7 0,-1-3-2 15,0-1 12-15,1 0-20 0,-1-3 17 0,2 4-13 16,-1-2 16-16,-5-7-14 0,8 9 13 0,-8-9-6 16,9 6 1-16,-9-6 3 0,10 2-3 0,-10-2 1 15,14 0-2-15,-14 0-11 0,16-5-10 0,-5 1 1 0,1-4 12 16,-2 1-1-16,3-2 5 0,-2-2-14 0,8-9 7 15,2-2 8-15,-5-1-12 0,6-5 7 0,-6 1-4 0,0-4-2 16,-3 0-5-16,2-5 2 0,-3 1 3 0,3-2-4 16,-3 1-6-16,-3-3 17 0,1 1-8 0,-5-2 8 15,1 4-11-15,-3 0-2 0,3 0 14 0,-6-1-3 16,4 2-12-16,-5 1 17 0,1 5-7 0,0 4-3 0,-3 7 9 16,2-2-2-16,0 2 1 0,-3 3 1 0,4-1-3 15,-1 4 17-15,-2 1-4 0,2 2-24 0,-1 2 3 0,0 4 4 16,-2 1 5-16,4 2-1 0,0 0-1 0,-11 15 15 15,5-6-11-15,-1 7 7 0,-5 8 20 0,5 6-9 16,0 0-5-16,3 4-9 0,1 0-3 0,2 3 6 16,2 6-4-16,1-5 1 0,1 1 5 0,-2 4-10 15,-1-2 16-15,4 0-10 0,-2-3-2 0,1-3 4 0,2-1-12 16,-4-8 7-16,3-2 3 0,1 6 3 0,-1-6-2 16,0-7 4-16,-2 0-15 0,2-2 8 0,2-1 8 15,0-3-3-15,-1 0-5 0,0-1-12 0,-1 0 2 0,5-2-4 16,-7-3-28-16,6 1-3 0,-2-1-9 0,1-4-18 15,-7-1-19-15,12 2-16 0,-12-2-30 0,0 0-7 0,17 0 11 16,-17 0-23-16,0 0-37 0,17-2-400 0,-17 2 194 16,0 0 130-16</inkml:trace>
  <inkml:trace contextRef="#ctx0" brushRef="#br0" timeOffset="165192.13">15328 7165 36 0,'6'-6'114'0,"-2"-4"-22"0,0 3 7 0,-1 1 8 0,-3 6-7 16,0-13-27-16,0 13 21 0,0-10 2 0,0 10-16 15,-3-10 12-15,3 10-1 0,-5-10-25 0,-2 7 1 0,1-1-10 16,0 0-14-16,-3 0 13 0,-3 1-26 0,3 2 5 15,9 1 19-15,-24 0-19 0,9 3-10 0,1-1 30 16,-3 3-8-16,1 0-28 0,1 2 16 0,-1-1-17 16,0 2 23-16,2-1-23 0,0 2-23 0,0-1 36 0,0 2-21 15,5 0 30-15,-2-1-36 0,3 5 29 0,0-4-40 16,3 2 40-16,2-1-16 0,1 0 5 0,2 2-9 16,2-1 1-16,2-2-7 0,2 2 13 0,1-1 10 0,0 3-30 15,4-4 19-15,2 1-14 0,0 0 19 0,1 0 1 16,10 4-13-16,-7-1 2 0,-1-2-2 0,-7-1 2 0,5-3-7 15,-2 5-3-15,-2-7 1 0,0 6 4 16,1-1 4-16,-4-3-6 0,2 3-14 0,-1-1 12 0,-2 1 3 16,-2-1 0-16,-1 1 0 0,1-2-1 0,-3 0-2 15,-1-9-6-15,2 16-16 0,0-8 20 0,-2-8 10 0,-3 16 3 16,3-16-17-16,-4 13 8 0,4-13-11 0,-7 12 4 16,1-4-1-16,-4-2 7 0,1 1 21 0,-1 0-4 15,-4-4-5-15,1 0 3 0,-3 1 13 0,-2-1 0 0,1-1-9 16,2-3 0-16,-3 2 13 0,4 2 3 0,0-3-13 15,0-3 0-15,1 3-4 0,1-1 4 0,1-3-1 16,1-1-2-16,1 1-2 0,1 1-8 0,2-2 4 16,-3 1-15-16,9 4 0 0,-7-8-23 0,7 8-14 0,-6-6-20 15,6 6-9-15,-3-7-34 0,3 7-53 0,0 0 13 16,0 0-8-16,-4-13-36 0,4 13-455 0,0 0 213 16,0 0 140-16</inkml:trace>
  <inkml:trace contextRef="#ctx0" brushRef="#br0" timeOffset="165859.19">15770 7321 111 0,'-10'-6'134'0,"-3"-1"-25"0,3 5-23 0,-4-2 14 16,1 1-24-16,0 0 35 0,-3 1-5 0,1 1-14 16,-1 1-3-16,1 2-31 0,-5 2 6 0,5 1 24 15,0 2-15-15,-2 1 14 0,3 1-27 0,-1 1 15 0,2 1-1 16,-1 1-7-16,-3 5-17 0,2 1-10 0,6-3 17 15,1-2-7-15,1 2 14 0,-2 0-15 0,4 1 3 16,0-1-15-16,2 2 9 0,-2-2 1 0,2 1-9 0,3-2-27 16,2 0 13-16,-1 1 5 0,1-1-4 0,2-1-5 15,-1 0 5-15,2-1-11 0,1-1 2 0,3-1-19 16,0-2-7-16,0 0 2 0,1 1-11 0,-1-5-8 0,3 1-2 16,-1 1-14-16,-2-3 3 0,4 1-17 0,0 3-28 15,-2-7 2-15,3 0-1 0,-14 0-35 0,22-6 25 16,-10 2-28-16,-3 0-29 0,0 4-309 0,-9 0 152 15,17-14 104-15</inkml:trace>
  <inkml:trace contextRef="#ctx0" brushRef="#br0" timeOffset="166746.07">15953 7127 89 0,'6'-17'120'0,"-1"3"-8"0,2 2-14 0,-5 0-16 15,1 6 20-15,-1-3-7 0,0 5-31 0,-2 4-17 16,0 0 27-16,0 0-9 0,0 0 8 0,0 0-32 16,7 11 28-16,-8 3-27 0,1 2 13 0,1 3 16 15,-1 2-13-15,-1 2-7 0,-2 12 16 0,0 1-15 0,-1 0 5 16,0-1-1-16,-2 2 7 0,1-2-19 0,-3-3-11 15,3 6 23-15,-3-7-11 0,-1 1-8 0,5 0-19 0,-2-3 7 16,3-4 5-16,-2-7-18 0,4-1-5 0,-2 0-5 16,2-2 20-16,-3 2 5 0,2-5-9 0,2-1-10 0,-1-1-6 15,-1-2 18-15,0-2-11 0,2-6-1 16,-2 11-6-16,2-11 1 0,-3 5-1 0,3-5 21 0,0 0 3 16,0 0-21-16,0 0 4 0,0 0 12 0,0 0-22 15,0 0 2-15,7-31 4 0,-4 20 7 0,-3-3-33 16,6-3 16-16,-3 0-6 0,-1 1 9 0,3-4-15 0,0 3 2 15,-1-3-10-15,5-6-4 0,0 5 32 0,-5 2-6 16,0 4-2-16,4 0-3 0,-2 1 8 0,0-1-16 16,1 2 6-16,-2 2-8 0,1 1-25 0,1 1 19 0,0-2 39 15,3 4-16-15,-1-1-18 0,2 2-12 0,-1 2 22 16,1-1-8-16,2 0 4 0,-3 5-16 0,4-2 33 0,-4 2-8 16,0 2 4-16,-2-1-6 0,4 1 4 15,0 4 17-15,0-4-25 0,-3 4-5 0,-2 2 24 0,3-1 11 16,-4 1-16-16,-1 2 6 0,2 1 18 0,-3 0 0 15,1 0-10-15,-1 0 14 0,1 2-13 0,-3-1-6 16,-2 2-3-16,3 0 10 0,-1-2-11 0,0 2 9 0,0 2 7 16,-1-3-10-16,1 3 8 0,-5-2-13 0,3 0-9 15,0-2 6-15,3 2 9 0,-2-1-5 0,2-1-15 16,-1-2-8-16,2-2 29 0,-3 0-22 0,2 1 5 0,2-1 3 16,0-1-1-16,-2-3 3 0,2 0-5 0,0-1 9 15,-5-3-13-15,11 2 24 0,-4 0-13 0,-7-2-22 0,16 0 21 16,-4-2 9-16,1-3 4 0,-1 0-20 15,0 1-4-15,2-5 16 0,-3 1 4 0,2-3 5 0,1 0-8 16,6-9-20-16,-1 4 11 0,2-5-6 0,-7 0 8 16,2-3-10-16,-4 4 6 0,0 4-7 0,-3 2-10 15,-3-1 5-15,1 0 8 0,-1 0 5 0,-2 2-3 0,-2 0-1 16,0 0 13-16,0 2-7 0,0 1-8 0,-4 3-10 16,0-1 5-16,2 4 11 0,-2-1-14 0,0 1 1 0,-2 0 13 15,4 4-15-15,-9-1 20 0,3 1-13 0,6 0 12 16,-13 5 1-16,4 3 0 0,-1 0-13 0,3 3 0 15,1 1 16-15,-2 2-4 0,2 0 2 0,-2-2-21 0,4 2 9 16,-2 4 24-16,1-3-8 0,1 1-7 0,0 0 1 16,2 2-4-16,0-3 0 0,1 0-2 0,-1 0 0 15,2-1 10-15,2 2-12 0,-1-3 4 0,1-2-7 16,2 1 9-16,-1 0 5 0,3-3-2 0,0 1-17 0,-1 0 22 16,4 0 1-16,-1-2-8 0,0-3-8 0,-2-1 0 15,3 1 4-15,0-1-7 0,-1-1 3 0,0-3-23 0,0 0-21 16,-8 0-19-16,0 0-32 0,18-2-16 0,-18 2-26 15,14-1-473-15,-7-8 203 0,-7 9 138 0</inkml:trace>
  <inkml:trace contextRef="#ctx0" brushRef="#br0" timeOffset="168007.18">17002 7504 77 0,'-10'-11'120'0,"-1"4"-11"0,-1-4-7 16,2 3-21-16,0 2 21 0,-1 1-13 0,1-1-13 0,-2 2-25 16,1 1 3-16,1 1-17 0,-2-1 20 0,1 3 7 15,-2 0-26-15,0 4-4 0,3-2 18 0,-2 0 12 0,0 2-25 16,0 6 7-16,2-5 5 0,-4 5 9 0,4 1-17 15,3-2 1-15,-2 4 10 0,2 1-18 0,-1 2 15 16,3-5-2-16,0 5-10 0,1 1 5 0,1 0-5 0,2-2-7 16,0 2-7-16,1-1-9 0,0 1-7 0,0-3 13 15,2 1-2-15,2-1-7 0,-1 1-12 0,2-4 19 16,0 2-18-16,0-2 9 0,0-2 8 0,0 2-4 16,3-5-16-16,-2 1 9 0,2 1 2 0,-2-6 4 0,1 1-15 15,2 0-3-15,-3-2 2 0,-6-1-10 0,14 0 32 16,-2-3-12-16,-5 2 6 0,5-4-2 0,-1-3-18 15,3 2 14-15,-1-3 1 0,-3-5-1 0,2 2-6 0,7-9 6 16,-9 3-11-16,8-6 3 0,-5 0 7 0,2 1-13 16,-1-2-3-16,-1-2-5 0,-7 2 10 0,3-4 7 15,-3 6 19-15,1-8-22 0,-5 6-9 0,4-5-14 0,-5 6 15 16,2 1-22-16,-3 0 21 0,2 3-2 0,0-1-5 16,-2 1 20-16,1-1-3 0,0 2-13 0,-2-2-1 15,2 2-6-15,-2 2 19 0,0 2 12 0,1-3-15 16,-2 4 16-16,4-1 7 0,-4 1-13 0,0 2 3 0,2 1 2 15,-4-2 3-15,2 3-8 0,1 3-2 0,1 7 10 16,-3-13-12-16,3 13 4 0,-1-7 3 0,1 7-15 16,0 0-3-16,-1-8 16 0,1 8-3 0,0 0-7 0,0 0-6 15,0 0 0-15,0 0-8 0,0 0 1 0,-14 15 4 16,12-7 9-16,-4 2-1 0,0 4-6 0,3-2-6 16,2 2 14-16,-4 1 18 0,1 3-20 0,2 0 30 0,-3 1 0 15,5-1-25-15,-2 3 7 0,0-1 7 0,-1 0 11 16,-1 12 2-16,0-2-21 0,3-3 14 0,1-3-13 15,1-2 14-15,-2 2 2 0,4-5-11 0,-2 3 4 0,0-1 3 16,0 1-14-16,5 10-8 0,-2-8 4 0,-2-2 5 16,2-2-5-16,-1-5 6 0,4 3 3 0,-3 0-1 15,0-3-4-15,1 0-4 0,0-1 2 0,0-3-21 16,-1 2 10-16,1-2 6 0,1-2-1 0,0-1 4 0,1 1-23 16,1-1 10-16,1-1-3 0,-3-2-8 0,3-2 13 15,1 1-13-15,-1-1 1 0,-1-3 5 0,-8 0 9 0,19-4-17 16,-7 2-6-16,-1-3 27 0,-1-2-8 0,2-2 2 15,1 0 8-15,-3-3-24 0,2-1 14 0,4-8 6 16,1-2-11-16,-7 5 19 0,2 2 0 0,-1-9-18 16,-2 5 7-16,-3 4-2 0,-1 1 15 0,-1 2-3 0,0 1 2 15,-3 0 9-15,2 0-1 0,-1 0 4 0,-2 2 0 16,2 1-4-16,-4 2 21 0,2 0-8 0,0 3 1 16,0-1-3-16,0-1-15 0,0 6 5 0,0-8 8 0,0 2-8 15,0 6 1-15,0 0-1 0,0-5-9 0,0 5 9 16,0 0-4-16,0 0-15 0,0 0 13 0,0 0-9 15,0 0 6-15,0 0 2 0,2 22-7 0,-2-11 18 0,1 1-16 16,2 2 2-16,-3-2 10 0,2 5-10 0,-2-3 14 16,0 0-11-16,1 3-2 0,-1 1-11 0,2 0 16 15,-1-1 2-15,0-2-14 0,1 1-2 0,-1-1 4 0,-1-2 1 16,2 3 3-16,0-2-2 0,-1-2-2 0,1 1-5 16,0-1 0-16,-1-1 12 0,4-1-10 0,-2 0 2 15,2-3 1-15,0 1-16 0,1-1 14 0,2-1 4 0,-2-1-13 16,2-2 11-16,0 0-1 0,2-2 9 0,-2-1 1 15,0 0 2-15,3-1-9 0,0-2 3 0,1-2 10 16,2-2-20-16,-3-1 26 0,1-1-10 0,1-1 28 0,-2-2-11 16,-1 0-3-16,4-10 9 0,2-2-5 0,-5 1-6 15,0 5-1-15,-4-3 14 0,-2 3-14 0,0 0 1 16,-1 0-11-16,-3 1 2 0,1-2 6 0,-2 0-3 16,0 2 13-16,0-3-11 0,-2 3-5 0,0 0-10 0,1 2 13 15,-2 2-19-15,1 0 17 0,2 3-12 0,-1 2-11 16,1 8-8-16,0-14-22 0,0 8-32 0,0 2-13 15,0 4-56-15,0 0-19 0,0 0-4 0,0 0-28 0,4-7-508 16,-4 7 232-16,0 0 156 0</inkml:trace>
  <inkml:trace contextRef="#ctx0" brushRef="#br0" timeOffset="168895.74">17760 7737 29 0,'0'12'114'0,"0"-12"-29"0,-3 14-7 0,3-14 4 0,3 12 8 16,-3-6-18-16,0-6-3 0,5 9-3 0,-5-9-26 15,7 13 34-15,-3-9-30 0,3 2 21 0,-2-3-17 16,1 1-6-16,-6-4 16 0,12 1-8 0,-6-1-3 0,-6 0 24 16,14-1-31-16,-4-3-7 0,2-1 41 0,0 0-20 15,0-2 12-15,0-2-13 0,-1 0 0 0,1-6 8 0,6-9-22 16,-3 2 4-16,4-3 9 0,-1-2-33 0,-4-2-14 16,2 0 6-16,0-3 14 0,-1-1 0 0,-2 0-10 15,2-1-10-15,-3-1-1 0,-3-1-12 0,0 1 6 16,-2 0-3-16,0-2 8 0,-3 4-7 0,-3 7 32 0,0 1-16 15,-1 1-12-15,-5-9-4 0,1 3 9 0,-2 8-4 16,-1-7 10-16,-6 2 1 0,2 4-25 0,1 2 11 0,5 6 4 16,-2 2 5-16,2 4 11 0,0-5-15 0,0 4-1 15,-2 2-9-15,1 0-8 0,3 2 10 0,0 0 8 16,3 6-5-16,-8-3 15 0,8 3-32 0,0 0 22 16,-15 6-8-16,9 2 3 0,-1 3-9 0,-1 1 6 0,3 3 10 15,2 2-6-15,-4 1-11 0,-1 11 0 0,1-3-15 16,2 5 13-16,-3-1 28 0,3 1-10 0,-2 1 15 15,2-3-10-15,2-3-4 0,-5 6 15 0,4-1-4 0,-1-2-6 16,5-6 7-16,-4 9-19 0,4-2 19 16,-1-8 2-16,2 0-11 0,0 10 21 0,2 0-4 0,0-5-8 15,-2-5-17-15,1-4 19 0,0 2 0 0,2-3-22 0,-1 0-2 16,1-2 5-16,4 2 7 0,-2-2-2 16,1 0-5-16,3-1-30 0,0-3 32 0,-1 2 9 0,0-3-16 15,2-1 8-15,0-1 9 0,-1 0-2 0,4-3-8 16,-4 0 1-16,4-4-3 0,-1 3-2 0,1-3 6 0,-4-1 15 15,2-3-14-15,2 0 8 0,-4-2 1 0,4-2-8 16,-2 1 4-16,1-5-2 0,-2 2 10 0,7-12-9 0,-5 3 2 16,2-3 2-16,0-1-3 0,-3 2-4 15,-2 6-2-15,-2 1-7 0,1-1 8 0,-4 0 16 0,0 1 11 16,1-1-4-16,-2 3-9 0,-3 0 5 0,1 1 6 16,-1 4 8-16,0-1-9 0,-1 7-2 0,3-10 0 0,-3 10 5 15,1-8-15-15,-1 8 19 0,1-7-25 0,-1 5 1 16,0 2 0-16,0 0-4 0,0 0 12 0,0 0-17 15,0 0 15-15,0 0-13 0,0 0 8 0,5 24 6 16,-5-11-8-16,-1 0-1 0,0 1-10 0,-1-1 11 0,1 4-5 16,0 0-5-16,0 2 7 0,-1-2-7 0,1 3 5 15,1-3-9-15,-1 1 6 0,-2-3-19 0,2 2 27 16,0-3 1-16,-1 2-14 0,2-2 7 0,2-2 1 0,-1 0-3 16,-1-4-4-16,1-1-1 0,1-1 2 0,-2-6-6 15,1 11 10-15,1-6-3 0,-2-5-2 0,4 8 2 16,-1-5-4-16,-3-3-28 0,6 3-2 0,-6-3-13 0,0 0 6 15,12 2-39-15,-12-2-14 0,0 0-15 0,9-8-23 16,-9 8-16-16,7-13-9 0,0 2-19 0,-2 6-422 16,2-8 199-16,-2-1 132 0</inkml:trace>
  <inkml:trace contextRef="#ctx0" brushRef="#br0" timeOffset="169134.04">18462 7353 141 0,'0'-13'196'0,"1"1"-6"0,1 4-20 16,-2-1-16-16,1 2-13 0,1 2-20 0,-4-3 6 0,2 8-3 16,0-9-27-16,-1 4-6 0,2 0-15 0,-1 5 3 15,-1-8-3-15,1 8-24 0,0-8 8 0,0 8-25 16,1-3 7-16,-1 3-41 0,0 0-10 0,0 0-39 0,0 0-19 15,0 0-20-15,0 0-29 0,0 0-13 16,0 0-378-16,0 0 169 0,0 0 114 0</inkml:trace>
  <inkml:trace contextRef="#ctx0" brushRef="#br0" timeOffset="170237.99">18539 7686 48 0,'0'12'95'0,"-1"-3"29"16,-2 2-15-16,3-4-11 0,-2-3 9 0,2-4 9 0,-3 11 5 16,3-11-14-16,0 0 0 0,-4 4-9 15,4-4-16-15,0 0 3 0,0 0-13 0,0 0-6 0,0 0 0 16,-5-23 1-16,5 23-27 0,-5-21 15 0,5 10-19 15,-1-4 10-15,2 1 0 0,-2-1-19 16,2-2 7-16,-1-1-18 0,4-1 2 0,-2 0-11 0,6-10-11 0,-1 5-14 16,-2 5 8-16,4 1 21 0,-2 2-18 0,-2 0-6 0,2 4 5 15,3-2 12-15,-1 4-6 0,-1-1-3 16,-2 3 6-16,3 2-46 0,-1-1 56 0,1 2-24 0,-2 5 16 16,2-3-22-16,-1 6 8 0,2-2 22 0,3 4 4 15,-3 2 2-15,2-2 0 0,0 3-4 0,-1 2-5 0,0-1 11 16,-1 4-1-16,-1-2-2 0,-1 1 7 0,0 2 0 15,-1-1-11-15,1-2 6 0,-2 3 30 0,2-2-10 0,-2 2-21 16,0-1 21-16,-3-2 3 0,1 1-18 16,0-2-9-16,4-2-10 0,-5 1 7 0,1-1 20 0,1 0-24 15,3 1 30-15,-1-2-13 0,1-3-11 0,1 1 5 16,0 0-10-16,1-1 2 0,1-4 2 0,0 3 12 0,1-5-19 16,-5 1 13-16,9-3 4 0,-5 1-18 15,2-4 15-15,1 0-10 0,0-3 6 0,0 2-8 0,8-10-6 16,-8 2 12-16,-2 1-13 0,-1 1-4 0,7-6 4 15,-7 1 9-15,-3 4-13 0,-3 0 4 0,0 1 0 0,-1 0-3 16,0 2 10-16,-3-2 0 0,-2 3 6 0,0 0-5 16,-4 0-1-16,2 1 11 0,-1 1-9 0,-5 2-7 15,5 0 9-15,-4 0-8 0,0 3 11 0,1-1-2 16,0 1-12-16,-2 3 12 0,0 1-6 0,1 1 4 0,3 1-4 16,-5 3 4-16,-2-2 8 0,3 2-4 0,-1 2-6 15,1 2-4-15,2-1 6 0,-1 1-1 0,0 0-9 16,3 2 0-16,1-2 2 0,2 3 7 0,-1 0 1 0,3-2-1 15,0-2-1-15,3 2 6 0,1 1-7 0,-1-7-2 16,1 4 1-16,1 1 1 0,3-1-3 0,-2-3-2 16,0-1 5-16,0-2 7 0,-1 0-9 0,-5-2 3 0,14 1-1 15,-8 0 5-15,-6-1-14 0,14-2-3 0,-3-3 10 16,-2 0 2-16,1-1-6 0,-2 1 8 0,2-4-7 0,-2 5 1 16,0-4 17-16,-4 2-8 0,5 0-18 0,-5 1 27 15,1 0-4-15,-5 5 25 0,8-7-22 0,-6 3 5 16,-2 4-3-16,4-7 11 0,-4 7-4 0,5-6-17 15,-5 6 13-15,3-7 2 0,-3 7-7 0,0 0 0 0,0 0-13 16,4-5 11-16,-4 5-12 0,0 0-2 0,0 0 3 16,0 0-2-16,0 0 16 0,0 0 9 0,0 0-3 0,0 0 6 15,0 0-14-15,-8 24 11 0,8-24 1 0,-6 20-17 16,3-12 5-16,-1 2 24 0,-1 3 9 0,0-1-26 16,0 0 20-16,1 5 19 0,-2 0-51 0,0 0-10 15,2 0 12-15,-2 0 27 0,-3 12-43 0,3-8 46 0,1 0-49 16,-1-3 9-16,0 0 23 0,-4 10-30 0,5-6 8 15,0 0-20-15,1-3 44 0,0 0-20 0,-2 10-13 16,-1-5-14-16,4-4 55 0,-1 0-20 0,0-3 11 16,-2 12-48-16,-1-7 48 0,1-1-23 0,2-4 20 15,-4-2-29-15,3 2 5 0,1 0 33 0,-1 0-28 0,-1-3 15 16,1-2-20-16,-1 0 28 0,2 2-9 0,-2-3 2 0,-1 0-32 16,3-1 22-16,-4-2-22 0,5 1 7 0,-2-4 15 15,1 0-19-15,0-1 27 0,-4 2 3 0,-1-2-32 16,1-1-2-16,3-1 32 0,5-2-25 0,-9 7 41 15,9-7-38-15,-7 3 9 0,7-3-1 0,-11-2 4 0,11 2-15 16,-9-4 34-16,9 4 21 0,-15-9-8 0,10 1-10 16,-4 2 19-16,2-4-2 0,1 1-13 0,1-4-12 15,0 1-1-15,4-2-6 0,1-3 15 0,0-1 2 0,4-1-37 16,5-10 30-16,1-2-18 0,1-1 0 0,2 1-5 16,5 0-15-16,2 2-38 0,2 3-3 0,-2 3-36 15,5-3-23-15,-1 5-27 0,-2 3-23 0,2 1-32 0,-5 7-54 16,-2 7-27-16,-3-3-41 0,-6 7-761 0,2-5 359 15,-10 4 238-15</inkml:trace>
  <inkml:trace contextRef="#ctx0" brushRef="#br0" timeOffset="175221.09">9574 8863 21 0,'0'0'37'16,"0"0"1"-16,0 0 9 0,0 0-11 0,0 0-22 0,0 0 26 16,-14-7-34-16,14 7 18 0,0 0 7 0,0 0-1 15,0 0-3-15,-7-3-9 0,7 3 11 0,0 0 3 16,0 0 2-16,0 0-15 0,-6-5-7 0,6 5-3 16,0 0 5-16,-7-5 6 0,7 5-7 0,-6-3 2 0,6 3 11 15,-7-4-16-15,7 4 28 0,-5-4-29 0,5 4 12 16,0 0 16-16,-14-6-9 0,14 6-15 0,-9-5 6 0,9 5-8 15,-9-5 7-15,9 5-5 0,-9-5 19 0,3 3 80 16,6 2-120-16,-12-6 15 0,3 2-19 0,-2 2 5 16,0-3 4-16,11 5-3 0,-13-7 17 0,1 4 14 0,5 1-7 15,7 2-11-15,-15-4 20 0,8 3-18 0,7 1 12 16,-13-3-4-16,13 3-25 0,-13-1 18 0,7 0 20 16,6 1-13-16,-15-2-20 0,15 2-4 0,-15 0 12 15,15 0-21-15,-19-3-2 0,8 2 15 0,0 0-2 0,0-1 30 16,-1 2 3-16,1-1 1 0,0 0 8 0,-1 0-40 15,12 1-48-15,-25-2 109 0,14 2-65 0,-1-2-16 16,12 2 1-16,-24-1 66 0,15 1 10 0,0 0-5 0,9 0-81 16,-15 0 67-16,5 0-56 0,2 0 36 0,-5 0 33 15,-3 0-77-15,2 1 54 0,0 1-36 0,4-2 6 16,1 2-8-16,-5-1 66 0,3 0-32 0,-3-1 30 0,1 1-3 16,-1 1-4-16,3 0-5 0,-6 1-17 0,7-3 8 15,-1 2-19-15,-1 0 25 0,1 1-65 0,0-1 18 16,-4 1 46-16,4-1 1 0,-1 1-13 0,3 0-4 15,1-1 19-15,3 1-17 0,-3-2-31 0,2 2 19 0,1-1 12 16,-1 0-13-16,1 0-15 0,-6 4 24 0,4-4 8 16,0 1-33-16,1-1 34 0,-3 5 1 0,0-4-23 15,2 2-26-15,-2-1 28 0,2-1 1 0,3 2 18 0,-6 0-3 16,1 0-55-16,1 0 48 0,3-1-29 0,-1-1 29 16,1 1-2-16,-3 2-34 0,-1 1 51 0,4 0 3 15,-2-2-23-15,-2 1 12 0,4 0-1 0,-2 1 10 16,-1 0-10-16,-1-1-1 0,0 0-4 0,4 1-31 0,1-2 34 15,-1 2 1-15,1-2-5 0,0 0-2 0,-4 4 3 0,0-1-8 16,3 0 14-16,3-1 1 0,-4-1-16 16,2-1 2-16,0 5-8 0,1-2 14 0,0-4 4 0,0 3-9 15,0-1 0-15,0 2-3 0,-1-1 5 0,4-7 3 16,-5 11-2-16,5-11 5 0,-5 13 2 0,5-13-1 16,-5 15 2-16,1-7 3 0,0 2-10 0,2-3-1 0,-1 3 1 15,-2-1-6-15,2 1 7 0,-1 0 8 0,2 0-11 16,-2 0 12-16,2-1-3 0,0 4-2 0,2-13-4 15,-5 19-5-15,3-12 2 0,0 0 6 0,2 1-1 0,-2-1-7 16,2 5 1-16,-4-3 7 0,3 1-18 0,-2-2 8 16,3-1 12-16,0-7-17 0,0 12 1 0,0-5 7 0,0-7-12 15,-2 19 6-15,-1-11 2 0,3 0 12 0,-1 1-20 16,1-2 5-16,0-7-2 0,-3 18 4 0,3-9 1 16,-1 0-7-16,1-1 13 0,-1 3-3 0,1-1-12 15,-2-2 9-15,0 3-9 0,4-1 6 0,-2-2-10 0,-2 1 5 16,2 1 2-16,0-1 3 0,0 1 1 0,0-10-3 15,2 17 6-15,-2-6 3 0,3 0-12 0,1-1 8 16,-4 2 2-16,0-3-5 0,0-1 4 0,1 4-8 16,2-3 8-16,-1-1-5 0,2 1 2 0,-4 1 0 15,1-3 1-15,0 5-7 0,3-4-5 0,-4 1 7 0,4 1 3 16,-1 0-1-16,-1-1 8 0,2-1-8 0,0 1-5 0,-1 0 0 16,3-1 4-16,-1 0-1 0,-5-8 5 0,9 14 10 15,-2-7-25-15,0 2 16 0,-2-1-7 0,1-1-1 16,1 1 4-16,-4-1-3 0,4 1 4 0,3 1-4 15,-4-1 7-15,1 1 2 0,-3-1 2 0,6-2-3 0,-5 2-1 16,3 1-5-16,-3-1 3 0,1 1-10 0,0-4 5 16,-6-5 9-16,10 10-7 0,-6-3 4 0,3 0-2 0,-1-3-1 15,-6-4-8-15,15 11 9 0,-10-6-8 0,4 2 6 16,-3-2 2-16,-6-5 4 0,11 9 1 0,-11-9-15 16,11 5 2-16,-4-2 6 0,-7-3-5 0,13 7 12 15,-4-3-4-15,3-1-9 0,-3-1 7 0,-9-2-8 0,16 3 0 16,-8 2 17-16,1-4-13 0,0 3 0 0,1-2 1 15,-10-2 0-15,17 1 2 0,-17-1-2 0,14 2 7 16,-14-2 10-16,17 3-19 0,-7-2 8 0,-10-1-17 16,14 3 21-16,-14-3-7 0,15 0-4 0,-6 2 6 0,-9-2 0 15,13 2-5-15,-13-2 0 0,12 1 7 0,-12-1-3 16,17 5-17-16,-7-3 10 0,-3 0 4 0,-7-2-9 16,15 0 1-16,-15 0-1 0,12 3 12 0,-12-3-8 0,10 0 4 15,-10 0-3-15,15 1 8 0,-15-1-1 0,13 1 1 16,-13-1 2-16,11 2-15 0,-11-2 11 0,14 2 2 15,-14-2-13-15,13 0 13 0,-13 0-8 0,14 0-3 0,-1 1 6 16,-13-1-10-16,20-2 19 0,-12 3-9 0,-8-1-1 16,15 0 10-16,-15 0-3 0,22 1-7 0,-11 1 1 0,1-5 10 15,-12 3-15-15,20 0 2 0,-20 0 3 0,20-2 10 16,-11 2-15-16,-9 0 6 0,18-2 3 0,-18 2-24 16,20-2 30-16,-13-1-2 0,-7 3-6 0,16 3-5 15,-3-6 11-15,-13 3 1 0,18 0-9 0,-18 0-4 0,18-2 7 16,-11-1 0-16,-7 3-6 0,15-1 10 0,-15 1 0 15,13-3-11-15,-13 3 7 0,14-3 0 0,-3-2 5 16,-1 4-3-16,-10 1 7 0,18-3-19 0,-12 1 7 16,6-1 9-16,-12 3-5 0,13-5-2 0,-13 5 5 0,12-2-13 15,-12 2 7-15,10-3 11 0,-10 3-8 0,11-3 3 16,-11 3-10-16,11-4 0 0,-11 4 12 0,12-5 2 16,-12 5 7-16,16-7-15 0,-9 2-4 0,-7 5 1 0,11-2 0 15,-11 2 5-15,14-10-5 0,-8 7 0 0,-6 3 11 16,9-5-7-16,-9 5 14 0,12-6-14 0,-12 6-6 15,9-4 19-15,-9 4-21 0,8-5 10 0,-8 5-4 0,7-5-6 16,-7 5-2-16,0 0 7 0,12-6-3 0,-12 6 8 16,9-5-4-16,-9 5 2 0,6-3-3 0,-6 3 14 15,10-4-8-15,-10 4-6 0,8-7 10 0,-8 7-8 16,9-4 1-16,-9 4 4 0,7-6-11 0,1-1 21 0,-8 7-16 16,12-13 9-16,-5 6-8 0,2 2 2 0,-2-1-11 15,-2-1 13-15,-5 7-5 0,18-10-6 0,-12 4 8 0,-1 0-4 16,-5 6 3-16,8-8 1 0,-8 8 11 0,9-7-11 15,-9 7 3-15,9-7-3 0,-4-1 4 0,-1 3-2 0,-4 5 5 16,11-10 6-16,-5 4-18 0,0 1-7 16,-2-3 15-16,-4 8 1 0,11-14-21 0,-6 7 11 0,-1 1 13 15,1-5 10-15,2 3-22 0,-3-1-15 16,1 1 13-16,-1-2 16 0,3 2 0 0,-3 0-16 0,-4 8-6 0,4-14-5 16,1 6 7-16,-3-1-6 0,-2 9 32 0,7-11-18 15,-7 11 20-15,6-16-32 0,-2 8 18 0,-4 8 8 16,4-14-22-16,0 6 7 0,-4 8 22 0,3-14-21 15,-3 14-13-15,2-11 8 0,-2 11 27 0,3-11-24 0,-3 11 1 16,6-15-12-16,-3 2 11 0,-2 5 11 0,-1 8-31 16,3-14 16-16,-3 14 30 0,4-16-24 0,-1 7 28 15,-3 9-26-15,2-14 18 0,-2 14-24 0,2-11 4 16,-2 11 4-16,2-9-8 0,-2 9 11 0,2-12 10 0,-2 12-12 16,0 0-3-16,0-14 8 0,0 14 6 0,2-9-5 15,-2 9-2-15,0 0-2 0,3-12 3 0,-3 12-35 0,0 0 35 16,0-15-32-16,0 15 22 0,0-10 8 0,0 10-20 15,0 0 26-15,0 0-26 0,-3-15 7 0,3 15 9 16,0 0-20-16,-2-12 25 0,2 12-19 0,0 0 13 16,0 0 1-16,0-14 29 0,0 14-19 0,0 0-20 0,0-11 11 15,0 11-36-15,0 0 25 0,-2-11 30 0,2 11-25 16,0 0 3-16,-2-10 7 0,2 10-13 0,0 0-6 16,0-13-4-16,0 13-1 0,0 0 15 0,-2-13 16 15,2 13-21-15,0 0 3 0,-2-13-6 0,2 13 15 0,-3-8-4 16,3 8 9-16,0 0 0 0,-2-14-10 0,2 14 0 15,-5-11 16-15,5 11-25 0,0 0 5 0,-4-12 0 0,4 12-4 16,-6-13-19-16,3 6-1 0,-1-1 10 0,4 8 14 16,-9-13-9-16,8 7-20 0,1 6 26 0,-9-10 9 0,9 10-22 15,-4-9 12-15,4 9-11 0,-7-7 18 16,7 7 1-16,0 0-15 0,-7-11 2 0,3 6-12 0,0 2 32 16,4 3 1-16,-7-8-3 0,7 8 4 0,-7-6-19 15,3 3 18-15,4 3-30 0,-10-8 23 0,10 8 1 16,-11-8 0-16,5 2-7 0,1 2-7 0,-1 1 1 0,6 3-2 15,-8-6 35-15,8 6-21 0,-6-4-27 0,6 4 0 16,-9-5 39-16,9 5-30 0,-5-3-11 0,5 3 34 16,0 0-13-16,-9-5-17 0,9 5 54 0,0 0-50 15,-9-6 4-15,9 6 24 0,-7-2 0 0,7 2 15 0,0 0-48 16,-6-4 8-16,6 4-10 0,-6-4 21 0,6 4-14 16,-8-2 1-16,8 2 2 0,-10-3-4 0,10 3 9 15,-5-4 36-15,5 4-29 0,-7-3-12 0,7 3 27 0,-9-3-29 16,9 3 19-16,-9-7-19 0,9 7 27 0,-10-2-8 15,10 2 1-15,-8-5 15 0,3 3-38 0,5 2 44 16,-11-5-50-16,7 2 28 0,4 3 1 0,-10-2-14 0,10 2 38 16,-9-3-6-16,9 3-34 0,-8-5-10 0,8 5 4 0,-12-4 29 15,12 4 12-15,-7-3 2 0,1 2-26 16,6 1 12-16,-10-5-4 0,4 2-19 0,6 3 8 0,-14-5-42 16,8 1-7-16,-6 0-46 0,1 2-51 0,-7 0-67 15,3 2 13-15,-8-3-2 0,-4 3-620 0,-17 3 276 0,-4-1 184 16</inkml:trace>
  <inkml:trace contextRef="#ctx0" brushRef="#br0" timeOffset="176436.07">6452 9887 27 0,'-14'1'75'0,"14"-1"21"0,-15 2-17 0,10 1 21 0,5-3-55 15,-15-3 30-15,15 3-19 0,-16 8 0 0,9-7 11 0,-2 0 6 16,9-1 12-16,-12 3-20 0,12-3-8 0,-9 1 5 15,9-1-12-15,-7 3-14 0,7-3 4 16,-8 3 3-16,8-3 13 0,0 0-7 0,-10 0 5 0,10 0-2 16,0 0-8-16,0 0-11 0,0 0-5 0,-9 0 24 15,9 0-21-15,0 0 17 0,-7 4-14 0,7-4-2 0,0 0 9 16,0 0 2-16,0 0-1 0,0 0 10 0,0 0-15 16,0 0 8-16,0 0-13 0,0 0 8 0,0 0 2 0,0 0-3 15,0 0 6-15,18 5-3 0,-18-5-19 0,12 3 18 16,3-3-8-16,-4 2-9 0,6-1 1 0,-1-1 6 15,1 1-7-15,0-1-1 0,2 3-1 0,-2 0 7 16,3-3-7-16,2 4-3 0,1-3 10 0,-1 1-9 0,2-2 9 16,0 0 0-16,-1 2-14 0,1-1 5 0,1-1 0 15,13 4 8-15,-4 0-11 0,-4-3-4 0,-3-1 3 16,-4 2-2-16,0-1 4 0,0 1 11 0,-2-2-14 16,0 3 12-16,1-2-12 0,2 2-2 0,-3-2-2 0,2 0 6 15,-2 1 6-15,1-1-11 0,0-1 13 0,-1 0-9 16,3 0 15-16,1 2-17 0,-7-2 8 0,6 2-2 0,-1-3 13 15,0-2-13-15,-1 3 16 0,2 0-6 0,1 2-8 16,9-7 7-16,-5 3 1 0,-6 2-7 0,-6 0 0 16,0 1 19-16,3-2-14 0,-2-1-2 0,-2 2 6 0,-3 2 0 15,3-5-5-15,-5 2 5 0,-1 2 3 0,-10-1-3 16,17 0-13-16,-17 0-3 0,10-1 41 0,-10 1-14 16,0 0-10-16,15-1-6 0,-15 1-16 0,0 0 6 0,11-2 37 15,-11 2-49-15,6 2 39 0,-6-2-38 0,0 0 13 16,10-2 21-16,-10 2-42 0,0 0 35 0,0 0-34 15,8 0-1-15,-8 0 9 0,0 0-20 0,0 0 11 16,0 0 21-16,0 0 8 0,0 0-14 0,10-2 12 0,-10 2-4 16,0 0-5-16,0 0 3 0,0 0-23 0,0 0-10 15,0 0 10-15,0 0 18 0,0 0 5 0,0 0-7 0,0 0-5 16,0 0-11-16,8-3 7 0,-8 3 17 0,0 0-16 16,0 0-3-16,0 0 4 0,0 0-12 0,0 0 24 15,0 0-35-15,0 0 3 0,0 0 13 0,0 0-14 16,0 0 21-16,0 0-10 0,0 0-9 0,0 0 19 0,0 0 9 15,0 0-1-15,0 0-22 0,0 0 1 0,0 0-3 16,0 0-30-16,0 0-2 0,0 0-34 0,0 0 16 16,0 0-20-16,9-8-14 0,-9 8-17 0,0 0-5 15,0 0-17-15,0 0-38 0,3-7-17 0,-3 7-5 0,0 0 8 16,0 0-38-16,0 0-589 0,0 0 271 0,0 0 180 16</inkml:trace>
  <inkml:trace contextRef="#ctx0" brushRef="#br0" timeOffset="177937.17">8218 8685 7 0,'0'0'62'0,"0"-12"-19"16,0 12 10-16,-2-9-28 0,2 9 17 0,0-8-2 16,0 8-13-16,0 0 15 0,-2-14 0 0,2 14-14 0,-2-11 13 15,2 11 9-15,-3-9-20 0,3 9-5 0,-2-11 8 16,2 11-4-16,0-11 0 0,0 11 10 0,-4-12-19 15,4 6 53-15,0 6-51 0,0-10 25 0,0 10-8 0,0-15 2 16,0 15-10-16,0-9-4 0,0 9-7 0,0-5 20 16,0 5-14-16,-2-11 2 0,2 11 2 0,0-9 7 15,0 9-12-15,0 0 23 0,-3-12 10 0,3 12 4 16,-2-7-7-16,2 7-22 0,0 0 13 0,-4-10-6 0,4 10 15 16,0-6 0-16,0 6-7 0,0 0-15 0,0 0 3 15,-3-7-26-15,3 7 6 0,0 0 5 0,0 0-14 16,-4-6 17-16,4 6-9 0,0 0-9 0,0 0-10 0,0 0 28 15,-9 5 3-15,9-5-5 0,-4 7-32 0,2-5 40 16,-2 3 4-16,0 3-6 0,-1 1-43 0,0-1 32 0,2 4 16 16,-2-3-28-16,1 4 3 0,2-1 0 0,-1 0 20 15,-2 1-6-15,3 0-37 0,0-1 36 0,0 4-37 16,-2 0-28-16,0-2 60 0,0 3-17 0,3 2 46 16,-1-2-9-16,-2 0-5 0,1-1-5 0,0 1-21 0,1-1 27 15,-1 1-9-15,1 0-17 0,0 0-2 0,0 0 17 16,2-2 2-16,0-1-5 0,-2 2 8 0,0 2-9 0,0-1 9 15,2-2-9-15,-2 2 10 0,1-1-15 0,0-2 1 16,3 3 7-16,-3-2 1 0,2 1 6 0,-2-1-3 16,1 2-6-16,1-2-5 0,-2-1 3 0,1 3 6 15,0-2-9-15,1-3 1 0,-1 3-8 0,0 1 7 0,-1-2 13 16,1-1-16-16,1 1-2 0,-1-1 0 0,0 2-6 16,0-2-1-16,4-1 2 0,-8 2 11 0,6 1-13 15,-5-2 4-15,3 1 5 0,-1 0-5 0,1-1 15 16,-1 0-17-16,1 1 3 0,0 0-1 0,0-1-4 0,1 0 7 15,-2 0-5-15,1 0-2 0,0 0 9 0,1-1 0 16,-1 1-3-16,1-2-4 0,2 2-1 0,-3-1 3 0,2 0 7 16,-2 0 4-16,2 1-12 0,-4 0 3 0,2 0 5 15,4-1-3-15,-4 0-6 0,0 0 5 0,2 2 8 16,-2-4-9-16,0 2 1 0,1-1 11 0,-1 0-5 16,0-1-5-16,1 2 3 0,-1-2 1 0,2 2-10 0,1 0-1 15,-3 0 3-15,2-3-1 0,0 1 13 0,-2 0-13 16,0 0 15-16,0-3-7 0,0-7 8 0,0 26-13 15,-2-16 13-15,2-10 2 0,0 17-4 0,0-4-20 0,-2 3 16 16,2-5 5-16,0 1-13 0,0 1-2 0,0-13-6 16,0 18 12-16,0-9 18 0,0-1-17 0,0 0-3 15,0-8 12-15,0 14-8 0,0-8-2 0,0-6-12 0,2 12 9 16,0-5-10-16,-2-7 9 0,0 10 4 0,0-10-1 16,0 12-8-16,0-12 1 0,0 9 20 0,0-9-31 0,0 8 23 15,0-8-9-15,0 9-12 0,0-9 8 16,0 7 3-16,0-7-7 0,0 10 3 0,0-10-13 0,3 7 20 15,-3-7-7-15,1 8 11 0,-1-8-11 0,0 0-6 16,2 6-10-16,-2-6 18 0,0 0 10 0,2 8-3 16,-2-8-15-16,0 0 17 0,0 0 1 0,0 0-36 0,0 0-12 15,0 0-21-15,0 0-37 0,0 0-45 0,0 0-29 16,15-23-44-16,-13 13-22 0,2-4-583 0,4 1 273 16,0-1 182-16</inkml:trace>
  <inkml:trace contextRef="#ctx0" brushRef="#br0" timeOffset="179145.17">8028 8140 67 0,'-6'-4'111'0,"3"1"-17"16,0-1 26-16,-2 0-12 0,5 4-56 0,-6-5 21 0,6 5-42 15,-9-4 64-15,9 4-77 0,-9-2 10 0,3-1 56 16,2 0-7-16,4 3-75 0,-12 0 14 0,7 2 52 16,-2-1-45-16,0-1-7 0,1 3 59 0,1-2 4 0,-1 2-74 15,-4 3 68-15,4-2-68 0,1 1 62 0,-2 1 4 16,2 3 0-16,-1-1-42 0,1 1 29 0,1-1-22 16,4 0 0-16,-2 1 15 0,2 0-14 0,-2 2 20 15,2-2-7-15,0 0-19 0,0-2-3 0,2 6 0 0,0 0 8 16,1-2 1-16,1 0-14 0,-2 0-9 0,3 1 11 15,-2-3 1-15,3 3-4 0,-1-3 3 0,3 2-13 0,-4-3 3 16,6 1 8-16,-4-4-11 0,3 4 0 0,-2-5-2 16,2 2-5-16,0 1-3 0,1-4 19 0,1 1-20 15,-1-3 11-15,-1 1 7 0,2 0-15 0,1-1 10 16,-3 2-5-16,2-4 4 0,-11 1-4 0,20-3-7 0,-10-1 8 16,-3 3 3-16,4-3-2 0,-2-2 7 0,-3 0-7 15,1 1 21-15,-1-2 0 0,-1 1-16 0,0-1 6 16,-3-3 8-16,0 1-7 0,1-4-5 0,-1 2 0 0,-2 0 3 15,2-3 10-15,-2-1-13 0,-2 2-3 0,0 0-1 16,2-4 9-16,-3 2-10 0,-1-1 0 16,-1 1 4-16,0-1-20 0,1 1 19 0,-2 1 0 0,-2 2-5 15,0-3-2-15,1 2-6 0,-2 4 2 0,3-1 11 16,-2 0-8-16,-1 2-10 0,1 2-1 0,1-1 4 0,-2 2-4 16,2 1 8-16,0 3 6 0,-1-1-11 0,0 0-7 15,2 2 3-15,-3 0 11 0,1 2-11 0,-3-1-8 0,1 0-11 16,-1 2 3-16,-4 1-19 0,5-1-71 0,0 4 42 15,-1-3-19-15,2 5-60 0,3-2-4 0,-3-1 13 16,4 2-8-16,-1 1-10 0,2-2-15 0,1-2-365 16,3-5 178-16,1 12 120 0</inkml:trace>
  <inkml:trace contextRef="#ctx0" brushRef="#br0" timeOffset="181260.16">8320 8191 37 0,'0'0'102'0,"-3"-8"1"0,3 8 5 16,0 0-43-16,-2-7 31 0,2 4-26 0,0 3 4 15,0 0-34-15,0 0-14 0,0 0 42 0,0 0-47 0,0 0 33 16,-5-8 5-16,5 8 5 0,0 0-61 0,0 0 63 16,0 0-6-16,0 0-25 0,0 0-2 0,0 25-7 15,0-18 63-15,0 7-44 0,0-1-7 0,-2-2-11 16,2 1 18-16,0 2-13 0,0-1 7 0,2 2-7 15,-2-1-15-15,2-2 10 0,1 1 8 0,-1-2 16 16,-2 1-26-16,3-5-7 0,-3-7-20 0,2 16 7 0,-1-9 1 16,-1-7 10-16,0 0-9 0,3 12 11 15,-3-8 16-15,0-4-14 0,0 0 5 0,0 0-1 0,0 0-7 16,0 0 6-16,0 0 2 0,0 0 3 0,0 0 3 16,0 0-22-16,0 0-11 0,0 0 22 0,0 0-27 0,-9-27 5 15,9 18-6-15,0-3-4 0,-2 0 22 0,-1 0-11 16,3-3-2-16,-2 2-42 0,4-1 41 0,-4 2-13 0,4-2-51 15,-2 4 77-15,3-2-4 0,-1 3 1 16,-2 1-67-16,3 1 76 0,0-3-64 0,5 3 34 16,-2 2-36-16,-1 1 60 0,-1 1-13 0,-4 3 19 0,10-3-19 15,-10 3-6-15,13-1 26 0,-7 1 3 0,2 1-9 16,-8-1 3-16,17 8 1 0,-8-5-21 0,-3 1-41 16,2 1 42-16,1 2 25 0,0 0 1 0,-4-2-5 15,2 5-25-15,-1-4 32 0,0 2-15 0,0 0-1 0,-3-4-2 16,2 3 3-16,-2-4-19 0,-3-3 2 0,2 10 15 15,-2-10-4-15,4 7-2 0,-4-7-8 0,4 5 24 16,-4-5 2-16,1 6-10 0,-1-6-2 0,0 0 6 0,4 6 8 16,-4-6-9-16,0 0-1 0,0 0 4 0,0 0-18 15,0 0 7-15,0 0-16 0,0 0 4 0,0 0 20 16,9-17-25-16,-8 11 19 0,-1 6-11 0,1-11 2 0,2 1 23 16,0-4-13-16,-3 5-68 0,3-4 42 0,0 1-17 15,0 3 27-15,0-5-6 0,1 7-2 0,-1-1-23 16,0 3 34-16,3-1 16 0,-1 0-5 0,-3 2 17 0,2 0-73 15,0 1 66-15,-4 3-43 0,10 0 56 16,-5 0-86-16,-5 0 87 0,8 6-40 0,-3-5 44 0,-1 5-17 16,-4-6-81-16,14 15 79 0,-10-5 21 0,3 0-12 0,-3 1 7 15,1 1-8-15,-2-4 2 0,1 4 2 0,-2-3-16 16,0 1-2-16,-2 2 1 0,2 0 8 0,3 0 3 16,-5-4-9-16,0 1-1 0,0-9 1 0,0 12-1 15,3 1-3-15,-3-6 3 0,-1 2-7 0,1-9-8 0,0 0-29 16,1 22-13-16,2-12-10 0,-3-10-32 0,0 0-2 15,2 10 14-15,-2-10-26 0,0 0-5 0,10 4-303 16,-7-1 137-16,-3-3 92 0</inkml:trace>
  <inkml:trace contextRef="#ctx0" brushRef="#br0" timeOffset="181653.81">8883 8131 51 0,'0'0'87'0,"0"0"0"0,-8-7-6 0,8 7-25 15,0 0 20-15,-11 0-11 0,11 0-25 0,0 0 32 16,-9 5-16-16,9-5-17 0,-7 4 16 0,7-4-28 0,-5 7 44 16,5-7-53-16,-4 8-2 0,4-3 29 0,0-5-17 15,0 0 14-15,4 15-17 0,-3-11-3 0,3 5 0 16,2-7-6-16,1 7 17 0,2 0-33 0,-4 1 13 0,1-8 4 15,1 6 1-15,2 2 36 0,-4-7-69 0,1 6 27 16,-1 1 5-16,1-2-1 0,-4-8-14 0,2 4 16 16,-4-4-13-16,0 0-30 0,10 10 25 0,-7-7-1 0,-3-3 30 15,0 11 7-15,0-11-52 0,2 8 24 0,-2-8-18 16,0 10 33-16,0-10-29 0,0 8 5 0,0-8 1 0,-2 10 6 16,2-10-21-16,0 0-4 0,-13 7 42 0,12-4-14 15,-4 1 32-15,5-4-5 0,-11 3-20 0,7-1 6 16,4-2-11-16,-14 1 8 0,3 3 6 0,2-2-5 15,-6 3-6-15,5-4-14 0,4-2 6 0,-8-3 0 0,7 10-26 16,7-6 10-16,-13 0-16 0,13 0-34 0,0 0-19 16,-7 0-34-16,7 0-299 0,0 0 136 0,0 0 92 0</inkml:trace>
  <inkml:trace contextRef="#ctx0" brushRef="#br0" timeOffset="182365.2">9809 8021 91 0,'5'-12'92'0,"0"1"9"0,-1-1-6 15,3 0-3-15,-5 3 5 0,3 1-11 0,-1-4 2 16,-2 5-4-16,1-2 10 0,0 4-17 0,0 0-3 0,-3 5-61 16,2-8 65-16,-2 8-3 0,0 0-25 0,0 0 6 15,4-4-16-15,-4 4 10 0,0 0 24 0,1 12-8 16,-1-6-40-16,0 1 45 0,-1 8 5 0,-1 0-15 16,0 1-5-16,2 1-10 0,0 2 8 0,0-1-7 0,0 2-3 15,0 1 6-15,0 1-6 0,2-1-16 0,0-1 10 16,-1 2-1-16,3 8-8 0,-4-5-10 0,5-3 1 15,-8-3 5-15,3 2 3 0,3-4 1 0,-2 1-1 0,2-1-22 16,-3-1 13-16,0-2-3 0,1-2-1 0,-2-3-13 16,1-1 18-16,0 1-15 0,0-9 0 0,0 12 0 15,0-5-2-15,0-7 13 0,1 8 2 0,-1-8-10 16,0 7-1-16,0-7 11 0,0 0-22 0,4 7 15 0,-4-7-18 16,0 0 7-16,0 0-8 0,0 0-21 0,0 0-9 15,0 0-12-15,0 0-44 0,0 0 5 0,0 0-41 16,0 0-5-16,0 0 6 0,0 0-13 0,0 0-27 0,0 0-358 15,0 0 175-15,0 0 118 0</inkml:trace>
  <inkml:trace contextRef="#ctx0" brushRef="#br0" timeOffset="183101.17">9992 8207 1 0,'0'0'103'0,"0"0"0"16,0 0-27-16,0 0-7 0,4-3 27 0,-4 3-9 0,0 0-6 16,0 0-27-16,0 0 22 0,0 0-18 0,11 19-18 15,-11-19 7-15,8 15-15 0,-4-5-7 0,0-1 36 16,0 4-11-16,-1 0-20 0,-1-4 24 0,0-1-31 0,1 2 7 16,-1 0-11-16,-2-10-2 0,0 15 3 0,0-15 7 15,4 12-13-15,-4-12 27 0,2 8-24 0,-2-8 10 16,0 0 1-16,2 11 6 0,-2-11-12 0,0 0-3 0,0 0 29 15,0 12-13-15,0-12-11 0,0 0 18 0,0 0 2 16,0 0-18-16,0 0 6 0,0 0 0 0,0 0-11 16,0 0 1-16,0 0-5 0,0 0 1 0,0 0 8 15,0 0 2-15,-6-34-25 0,6 25 2 0,0-5 11 0,4-1-1 16,-2 1-7-16,-2-2-15 0,5 2 11 0,-3 0 4 16,1-2 14-16,0 2-54 0,4 2 46 0,-5 0-21 0,3 0 15 15,-2 2-11-15,0 3-7 0,1 1 0 0,-2 0-23 16,-2 6 31-16,4-7-26 0,-4 7 24 0,5-7-11 15,-5 7 22-15,9-1 9 0,-9 1 1 0,9 1 3 16,-9-1-27-16,16 7 21 0,-8-4-18 0,2 4 8 0,-2-1 1 16,-1 2-33-16,-1 1 49 0,2 1-9 0,-2-2-5 15,-1 2 0-15,0 1-4 0,-1-1 20 0,-2 2-9 0,0-3-1 16,4 2 2-16,-3 0 11 0,-2 0-15 0,1-3-6 16,-2-8 7-16,2 11 9 0,-2-11-3 0,0 0-6 15,2 14-3-15,-2-14-11 0,2 7 8 0,-2-7 12 16,0 0-13-16,2 8 10 0,-2-8 7 0,0 0-4 0,0 0 3 15,0 0-12-15,0 0 3 0,0 0-14 0,0 0 9 16,0 0-2-16,0 0-1 0,7-19 9 0,-7 19-1 0,0-13-13 16,2 1 11-16,-1 0-34 0,2-1 22 15,0 1-20-15,-2-2 10 0,3 2-29 0,0 0 22 0,0 0 10 16,1 3-10-16,-3 0-3 0,6 0-12 0,-4 2 26 16,5 1 8-16,-6 1-15 0,5 4-3 0,-8 1-15 15,12-2 30-15,-12 2-14 0,10 2-17 0,-10-2 18 0,16 7-6 16,-9-2 37-16,0 2-2 0,-1 0-21 0,2 1 19 0,-2 0-20 15,-2 3 9-15,-1-1 13 0,-1 2 9 16,0 0-23-16,0 1 4 0,0-1 2 0,-2-1 9 0,1 2 10 16,1-1-17-16,-2-12 1 0,1 21-8 0,-1-11 26 15,0-10-12-15,-1 15-13 0,1-7 16 0,0-8-9 16,0 0-6-16,0 15 11 0,0-9 5 0,0-6-32 16,0 7 4-16,0-7-29 0,0 0-12 0,2 15-11 0,-2-15 16 15,0 0-60-15,8 4 4 0,-8-4-30 0,0 0-15 16,8 1-331-16,-8-1 160 0,0 0 106 0</inkml:trace>
  <inkml:trace contextRef="#ctx0" brushRef="#br0" timeOffset="183483.84">10594 8108 51 0,'-3'-6'109'0,"3"6"-25"16,-4-7 1-16,2 7 20 0,2 0-34 0,0 0 3 0,0 0 28 16,0 0 16-16,-21 5-43 0,17-1 18 0,4-4 6 15,-7 7-22-15,5-1 12 0,2-6 2 0,-3 9-26 16,1-2 7-16,2-7-15 0,3 16-4 0,-1-5 10 0,4-1-9 16,-2 2-19-16,3-2 3 0,-1 1 12 0,1 0-21 15,-2-1 13-15,0-1-22 0,5 3 12 0,-3-4-3 16,-3 0 3-16,3 1 2 0,-2 2-8 0,1-2-6 0,-2-1 19 15,0 1-4-15,-4-9 1 0,3 13-15 0,-3-13 14 16,4 9-7-16,-4-9-4 0,0 0 3 0,1 14-7 16,-1-14-14-16,0 0 15 0,-1 12-10 0,1-12 5 0,0 0-11 15,-7 10 5-15,7-10-7 0,-6 6-5 0,2-3 11 16,4-3 0-16,-10 4 9 0,10-4-7 0,-13 3-12 16,13-3-17-16,0 0-6 0,-14 0-28 0,14 0-16 0,0 0-11 15,-11-5-31-15,11 5 6 0,-8-6-16 16,8 6-3-16,-3-12-31 0,1-1-381 0,2-2 179 0,0 15 118 15</inkml:trace>
  <inkml:trace contextRef="#ctx0" brushRef="#br0" timeOffset="183716.9">10599 8108 49 0,'0'0'99'0,"-8"-1"-5"0,8 1 31 15,0 0-13-15,-9 15 8 0,7-4-13 0,-4 4-2 16,3 0-10-16,-4 4 14 0,-2 10-6 15,0-5-5-15,-1 6-10 0,0-1-21 0,0-2 18 0,-3 1-27 0,0 4 1 16,2-6 4-16,-1 0-24 0,1 4 13 0,-6-5-21 16,4-2-9-16,4-6 9 0,-1 0-10 0,4-5 2 15,-1-2-8-15,3-1 16 0,-1 1-24 0,0-6 20 0,3 2-13 16,-1 1-15-16,3-7-27 0,-4 6 15 0,4-6-61 16,0 0 14-16,0 0-17 0,0 0-12 0,0 0-31 15,0 0-4-15,0 0-331 0,-2 6 151 0,2-6 102 16</inkml:trace>
  <inkml:trace contextRef="#ctx0" brushRef="#br0" timeOffset="189183.99">9942 8681 35 0,'0'0'69'0,"0"0"-29"0,0 0-3 0,7-5 8 0,-7 5-12 16,0 0-1-16,0 0-4 0,0 0-4 0,0 0 3 0,0 0 11 15,0 0-20-15,0 0 23 0,0 0-29 16,0 0 27-16,0 0-25 0,0 0 19 0,0 0-16 0,0 0-3 16,0 0-4-16,0 0 7 0,0 0-4 0,0 0-19 15,0 0 23-15,0 0 0 0,0 0-12 0,0 0 4 0,0 0-22 16,0 0 30-16,0 0-11 0,0 0-2 0,0 0 21 15,0 0-14-15,0 0-16 0,0 0-3 0,0 0 27 16,0 0-12-16,0 0 7 0,0 0-4 0,0 0 9 16,-16-15-14-16,16 15 1 0,0 0-7 0,0 0-5 0,0 0 10 15,0 0 8-15,0 0 8 0,-11-2-17 0,11 2-3 16,0 0 14-16,0 0 3 0,0 0-21 0,0 0 1 0,-9-4 15 16,9 4-4-16,0 0-10 0,0 0 14 0,0 0 4 15,0 0-5-15,-11-3 19 0,11 3-33 0,0 0 30 16,0 0-23-16,-6-3 14 0,6 3-19 0,0 0-4 15,0 0 34-15,0 0-20 0,0 0-10 0,0 0-32 0,-10-4 60 16,10 4-4-16,0 0-21 0,-7-2 16 0,7 2 15 16,0 0 3-16,0 0-11 0,-10-4-18 0,10 4 38 15,-4 1-45-15,4-1 29 0,0 0-24 0,0 0-18 16,-13-2 39-16,13 2-37 0,0 0 25 0,-11-1 2 0,11 1-16 16,-9-2 23-16,9 2-22 0,-9 0 20 0,7-3 2 15,2 3-6-15,-12 0 8 0,12 0-12 0,-11-1-2 16,7 1 3-16,4 0-29 0,0 0 1 0,-16-3 29 0,9 3-9 15,7 0 5-15,-13-3-20 0,9 3 24 0,4 0-25 16,-14-2 12-16,14 2 11 0,-13-2 18 0,5 1-31 16,8 1 0-16,-13-2 19 0,13 2 0 0,-11-3 9 0,5 6-15 15,-2-3 5-15,1 0-13 0,7 0 0 0,-17-4-7 16,5 4 24-16,3-1 8 0,9 1-42 0,-16-2 34 16,10 1-40-16,-3 1 40 0,9 0 6 0,-18-6-53 15,9 6 42-15,-1-1-20 0,1 1-3 0,1 0 20 0,8 0-12 16,-17 0 21-16,10-2-6 0,-5 1-35 0,-2-2 14 15,8 3 15-15,-3-1 13 0,9 1-2 0,-16 0 3 0,5-2-36 16,0 2 11-16,3 2 8 0,-5-5-17 0,0 2 19 16,2 1-17-16,-1 1 16 0,-4-2 6 0,3 0-12 0,1-1 0 15,-3 1-12-15,-1 1 26 0,3 1 6 16,-2 0-23-16,1 0-28 0,-1-1 50 0,3-1-7 0,-1 0 8 16,1 0-33-16,12 1 15 0,-15 0-19 0,1 1 20 15,4 0-1-15,2-1-30 0,8 0 36 0,-16 0 8 16,16 0-39-16,-11 0 48 0,4 0-4 0,7 0-32 0,-16 0-6 15,10 1 32-15,-7-1 2 0,0 0-36 0,5 1 3 16,-1-1 34-16,-4 2-29 0,2-2 41 0,-3 3-5 16,3-3-51-16,0 0 10 0,-1 2 28 0,-1-1-2 0,-1 0-2 15,5 1 17-15,-4-2-24 0,3 0 4 0,0 0 8 16,-3 0-31-16,7 1 43 0,-2-1-37 0,-1-1 14 0,-3 1-38 16,1 0 60-16,-4 0-5 0,3 0-37 15,-1 1 30-15,3 1-8 0,-1-2 8 0,3 0 6 0,-6-2-3 16,1 2 0-16,-3 2-22 0,2-2 22 0,-2 0-11 15,1 2-39-15,-1-2 50 0,1-2-2 0,0 4-8 0,0-2-38 16,1 2 38-16,-1-1-4 0,-1-1-40 0,3 0 7 16,-1 3 52-16,3-3-4 0,0 0-24 0,-3 0-7 15,7 0-16-15,-3 0 54 0,10 0-65 0,-17 0 51 16,9 0-46-16,8 0 54 0,-21 0-23 0,8 1-41 0,1 2 74 16,-1-1-43-16,2-2 29 0,-3 2-40 0,1-2 47 15,1 3-8-15,-1-2-1 0,1-1-44 0,-2 0 27 0,2 2 22 16,-2 1 4-16,3-3-11 0,-3 0-15 0,5 1 18 15,-3-1-32-15,-2 3-25 0,0-3 16 0,1 2 54 16,2-1-44-16,0-1-10 0,-1-1 2 0,-1 3 50 16,2-2-73-16,1 0 22 0,4 0 62 0,-2 1-39 15,2-1 25-15,-1 0-45 0,1 0 4 0,-1 3 47 0,7-3-48 16,-10 0-16-16,6 0 69 0,4 0-1 0,-8 1-3 16,8-1-18-16,-8 0-9 0,8 0 31 0,-7-1-16 15,7 1-52-15,-6 1 43 0,6-1-35 0,-9 0 20 0,5 0 6 16,4 0-21-16,-9 0 37 0,9 0-70 0,-11-1 88 15,11 1-9-15,-9 0-3 0,4-1 6 0,5 1-73 0,-9 1 77 16,9-1-42-16,-7-1-25 0,7 1 6 0,0 0 53 16,-9 0 8-16,9 0-9 0,-5 1-17 0,5-1-40 15,-8-3 64-15,8 3-4 0,0 0-7 0,-7 0 5 16,7 0-20-16,0 0-8 0,-8-1-16 0,8 1 22 0,0 0 17 16,-7 0-46-16,7 0 56 0,0 0-4 0,-8 0-53 15,8 0 40-15,0 0-8 0,0 0-11 0,-7 0 33 16,7 0 4-16,0 0-18 0,-4-1 22 0,4 1 14 0,0 0-45 15,0 0 16-15,0 0 7 0,-8-1-3 0,8 1-2 16,0 0-7-16,0 0-11 0,0 0 24 0,0 0-8 16,0 0-8-16,0 0-9 0,0 0 13 0,0 0 1 0,0 0 3 15,0 0-3-15,0 0-10 0,0 0 8 0,0 0-8 16,-7 0-3-16,7 0 16 0,0 0-7 0,0 0-8 16,0 0 6-16,0 0-22 0,0 0 4 0,0 0 14 15,0 0 8-15,0 0-12 0,0 0-17 0,0 0 26 0,0 0-17 16,0 0 9-16,0 0 2 0,-7 2-6 0,7-2-7 15,0 0 10-15,0 0-24 0,0 0 12 0,0 6 1 0,0-6 17 16,0 0 3-16,0 7-10 0,0-7-1 0,-1 7-34 16,1-7 51-16,-2 6-13 0,2-1-5 0,0-5 0 15,-2 8 10-15,2-4-1 0,0-4-3 0,0 8-3 16,-2-3 10-16,2 2-23 0,-3-2 1 0,3 0 19 0,-1 2-11 16,1-2-6-16,0 2 14 0,0-2 3 0,-5 8 6 15,3-3 0-15,2-1-32 0,-2-1 25 0,2-2-14 0,0 2 13 16,-2-1 9-16,0-1-9 0,2 2-28 0,0-3 30 15,-1 7-4-15,-2-3 6 0,3 1 1 0,-2-4-13 16,2 1 16-16,0 0-12 0,0 0-5 0,0 1 13 16,-2 3 0-16,2-1-12 0,-2 1 9 0,-2 0-11 0,4-4 5 15,0 3 6-15,0-3-10 0,0 0 13 0,0-7-13 16,-3 13 1-16,4-1 10 0,-2 0-10 0,1-2-1 0,0-2 5 16,0 0 3-16,1 4-1 0,-1-1-5 15,-1-2 14-15,1-2-6 0,0-7-4 0,1 14 6 0,1-8-6 16,-2-6 0-16,2 19 6 0,0-13-6 0,-2 2-10 15,0 0 22-15,0-1-22 0,0-7 11 0,2 14-9 0,-2-9 9 16,0 3 3-16,0-8-4 0,0 13-4 0,0-7 3 16,0-6-9-16,2 14 7 0,-2-4-5 0,2 0 13 15,-2-1-12-15,3-2 6 0,-3-7 1 0,1 13-5 16,-1-5 1-16,4 2 7 0,-4-2-14 0,0 1 19 0,0-1-6 16,0-8-7-16,0 12 3 0,2-5-12 0,-2 0 16 15,0-7-8-15,0 12 3 0,0-6-11 0,0-6 8 16,3 12 4-16,-3-7-1 0,1 0-7 0,-1-5 0 0,0 12 0 15,3-9-2-15,-3 3 13 0,0-1 0 0,0 0-8 16,0-5 5-16,1 10-3 0,-1-6 6 0,0 1-13 16,0 0 3-16,0-1 16 0,0 3-8 0,0-7-4 0,0 8-4 15,0-3 2-15,0 0 11 0,0-5-9 0,0 8-16 16,0-8 10-16,-1 8 19 0,1-8-12 0,0 10 5 0,-3-4-7 16,1 3 4-16,0-1 8 0,2-1-13 15,0 0 14-15,-2-1-7 0,2 0 0 0,-2 0 3 0,0 0-6 16,-2 2 2-16,2 1-4 0,2-1-2 0,-2-1-7 15,0 1 16-15,2-3-9 0,0-5 5 0,-2 13 8 0,0-8-7 16,2 2-2-16,0-7 7 0,-4 12-13 0,3-6 5 16,1 1-3-16,0-7-1 0,-4 16 2 0,0-6 2 15,2-3-8-15,-1 3 5 0,-1 0 11 0,3-2-5 16,1-1-10-16,-2 0 23 0,2-7-7 0,-3 12-16 0,2-2 7 16,-2-1 0-16,3-1 3 0,0 0 1 0,0-8 3 15,-2 18 2-15,2-8-2 0,0-1 3 0,0-1-5 0,0-8 4 16,0 16 3-16,2-5 2 0,-2 3-4 0,0-6 4 15,0 1-6-15,0-9-1 0,0 12 3 0,0-5-7 16,0-7 14-16,0 11-18 0,0-11 2 0,-2 11 6 16,0-1-5-16,0-2-8 0,2 0 6 0,0-8-1 0,-2 12-9 15,2-12 6-15,0 8 12 0,0-8-6 0,0 10 0 16,0-10 4-16,0 10-6 0,0-10-4 0,-2 11 4 0,2-11 1 16,0 10-4-16,0-10-1 0,0 10 10 0,0-10-13 15,0 9 5-15,0-9 4 0,0 11-2 0,2-7 7 16,-2-4 3-16,0 9-8 0,0-9-6 0,0 9-2 15,0-9 1-15,0 9 8 0,0-9-5 0,2 9 4 0,-2-9 8 16,0 10-2-16,0-10-6 0,0 7-2 0,0-7-8 16,0 8 2-16,0-8 11 0,0 9-14 0,0-9 14 15,-2 8-7-15,2-8 0 0,0 9 2 0,0-9-8 16,0 8 18-16,0-8-21 0,0 0 5 0,0 9 16 0,0-9-13 16,0 0-6-16,2 9 21 0,-2-9-15 0,0 0-1 15,0 8 11-15,0-8-2 0,2 7-5 0,-2-7-2 16,0 0 0-16,0 7 11 0,0-7-11 0,0 0 10 0,0 0-8 15,0 10 4-15,0-10-7 0,0 0 0 0,0 0 1 16,0 7-3-16,0-7 4 0,0 0 0 0,0 0-1 16,4 7 6-16,-4-7 5 0,0 0-10 0,0 0-25 0,3 5 25 15,-3-5-4-15,0 0 9 0,0 0-2 0,4 4 5 16,-4-4-7-16,0 0 4 0,8 4-7 0,-8-4 8 16,8 1-4-16,-8-1 0 0,6 1 9 0,-6-1-11 15,9 3 6-15,-9-3-6 0,12 2 2 0,-12-2 3 0,9 2-12 16,-5 1-2-16,-4-3 13 0,12 1 6 0,-4 0-8 15,-1 1-2-15,-1 0 2 0,-6-2-2 0,14 1-4 0,-4 1 5 16,0 1 6-16,1-2-3 0,-1 2-17 0,-2-2 15 16,0 0 5-16,-2 0 2 0,-6-1-9 0,20 4 5 15,-10-3-1-15,-3 1-2 0,6-1 8 0,-2 1-15 0,-2-1 7 16,2-1-6-16,1 1 8 0,-1 1-11 0,3-1-4 16,1 1 13-16,-1-3 2 0,1 2-9 0,-6-1 4 15,5 2 3-15,-5-2 8 0,3 3-36 0,0-3 36 0,-12 0-12 16,19 0 4-16,-12 2 10 0,5-1-8 0,4 0 4 15,-5-1-6-15,-2 2-3 0,7-2 8 0,-3 0-11 16,2 1 12-16,-3-1-6 0,4-1 6 0,-5 1 0 16,3 1-7-16,2-1-1 0,-2-1 3 0,-1 1-2 0,3 0 2 15,-4-3 1-15,-3 3-3 0,2 0-4 0,-1 0 3 16,3 0 10-16,1 1-7 0,0 1-13 0,0-2-2 16,1 0 11-16,-1 0 6 0,-3 1-3 0,3-4-1 15,1 5 13-15,-4-4-10 0,1 2-4 0,1-2-4 0,1 0 9 16,1 2-6-16,-3-1-7 0,1-1 15 0,-2 2-5 15,3-2 5-15,-1 2 11 0,-1-1 3 0,-1-3-23 0,2 3 2 16,-2 1-10-16,0 0 20 0,-2 0-3 0,-9 0-2 16,22-1-19-16,-5 1 17 0,-8 0 6 0,1 0-17 15,0 0 6-15,3 0 6 0,-4-2-7 0,3 2 4 16,-3 0 8-16,5 0-6 0,1 0 1 0,-3-1-3 0,-12 1-12 16,24-2 14-16,-13 1-3 0,2 1-4 0,-1-1 10 15,-12 1 5-15,26-1-10 0,-14-2-9 0,1 2 1 0,3 1 12 16,-7-1-34-16,6-1 41 0,-3 1-13 0,-12 1 10 15,18-1 0-15,-4-2-7 0,-1 3 3 0,-1-2 5 16,-1 1-16-16,-11 1 14 0,20 0-12 0,-9-4 15 16,0 3-4-16,1 0-3 0,1-2-27 0,-4 3 16 0,2-2 10 15,0 2 6-15,-1-2-10 0,-2 2 2 0,1-1 0 16,3-1 7-16,-1 2-1 0,-11 0-9 0,15-2 3 16,-3 1 6-16,-3 1-5 0,2 0-11 0,-2-3 8 0,0 2-2 15,-1-2 7-15,2 3-8 0,-10 0 2 0,13-1 3 16,-4 0 4-16,-9 1 8 0,9-3-12 0,-2 2 3 15,-7 1 3-15,12 0 0 0,-12 0-4 0,15-3-5 0,-10 2 11 16,-5 1-11-16,13-2-1 0,-13 2-2 0,18-2 13 16,-9-1 2-16,0 3-28 0,-9 0 30 0,15 0-35 15,-10-1 34-15,-5 1-5 0,12-1 2 0,-12 1-9 16,10-2 2-16,-10 2-12 0,14 0 16 0,-8-1-9 0,-6 1 16 16,12 0-5-16,-12 0-3 0,8 0 0 0,-8 0-7 15,15-1 5-15,-15 1-3 0,0 0 6 0,20 0-3 0,-20 0-2 16,15 0 2-16,-15 0 5 0,13-3-5 15,-13 3-6-15,15 0 11 0,-15 0 0 0,15 0-10 0,-15 0 3 16,18-3-1-16,-18 3 5 0,13 0-3 0,-13 0 2 16,12 0 7-16,-12 0 4 0,13 0-19 0,-13 0 15 0,16 0 5 15,-16 0-6-15,11 0 1 0,-11 0-10 0,14-1-2 16,-14 1 14-16,0 0 1 0,14 0-15 0,-14 0 5 16,10-1 2-16,-10 1-5 0,0 0 8 0,14-2-10 15,-14 2-4-15,0 0 5 0,11-1 7 0,-11 1-12 16,0 0 8-16,14 0 18 0,-14 0-17 0,0 0 0 0,13 0 9 15,-13 0-9-15,0 0 7 0,13-1 0 0,-13 1-10 0,0 0 2 16,12-3-2-16,-12 3 13 0,0 0-10 0,0 0 7 16,10-2-1-16,-10 2-5 0,0 0 7 0,0 0 8 15,0 0-5-15,15-1-11 0,-15 1 20 0,0 0-8 0,0 0-8 16,0 0 17-16,11-2-14 0,-11 2-1 0,0 0 5 16,0 0-12-16,0 0-2 0,0 0 16 0,0 0-6 15,10-4 0-15,-10 4-15 0,0 0 3 0,0 0 11 0,0 0 5 16,5-8-4-16,-5 8-14 0,0 0 4 15,0 0 10-15,0 0 4 0,0 0-18 0,6-8 14 0,-6 8-1 16,0 0 0-16,0 0-9 0,0 0 9 0,4-9 4 16,-4 9-14-16,0 0-6 0,0 0 10 0,0 0-1 0,0 0-28 15,0 0 37-15,0 0-5 0,0 0 9 0,0 0-13 16,8-11-11-16,-8 11 22 0,0 0-15 0,0 0-1 16,0 0 17-16,0 0 4 0,0 0-5 0,3-11-9 15,-3 11 15-15,0 0-17 0,0 0-2 0,0 0 7 0,0 0-5 16,2-17 1-16,-2 17-1 0,0 0-1 0,4-10 9 15,-4 10-3-15,0 0 2 0,7-14 15 0,-7 14-7 0,3-10-18 16,-3 10-2-16,0 0 39 0,8-14-28 0,-8 14-5 16,3-12-2-16,1 3 9 0,-4 9-5 0,8-16-10 15,-8 16 5-15,4-12 5 0,-4 12-9 0,4-11 13 16,-4 11-13-16,0 0 27 0,5-17-12 0,-5 17-24 0,2-11 26 16,-2 11 3-16,4-11 1 0,-4 11-20 0,0 0-6 15,4-16 28-15,-1 7-7 0,-3 9-13 0,2-14-7 16,0 6 18-16,-2 8 21 0,3-12-35 0,-3 12 5 0,3-13-2 15,-3 13-15-15,2-13-2 0,-2 13 27 0,2-10-33 16,-2 10 24-16,2-10 1 0,-2 10-29 0,2-11 16 16,-2 11 28-16,2-11-7 0,-2 11-5 0,4-10-16 0,-4 10 8 15,0-9-15-15,0 9 9 0,0 0 0 16,2-14 29-16,-2 14-38 0,3-11 41 0,-3 11-24 0,0 0 29 16,0-13-46-16,0 13-1 0,2-8 28 0,-2 8-15 15,2-12-17-15,-2 12 21 0,0 0 12 0,0-12 8 0,0 12-3 16,5-9-12-16,-5 9 15 0,1-10-28 0,-1 10 12 15,0 0 9-15,2-15-1 0,-2 15-13 0,2-11 6 16,-2 11-17-16,0-10-5 0,0 10 19 0,0 0 20 16,0-16 3-16,0 16-42 0,0-11 2 0,0 11 32 0,1-10-9 15,-1 10 7-15,3-10-12 0,-3 10 19 0,1-11-37 16,-1 11 30-16,1-10 16 0,-1 10-22 0,0 0 6 0,0-17-28 16,0 17 15-16,2-12 6 0,-2 12-19 0,-2-10 53 15,2 10-37-15,0 0 16 0,2-17-23 0,-2 17-23 0,1-9 10 16,-1 9 3-16,0-11 16 0,0 11-22 15,0-14 52-15,0 14-34 0,0 0 21 0,0-16-21 0,0 16-14 16,0-9 38-16,0 9-37 0,0 0 2 0,0-14 41 16,0 14-35-16,0-11 26 0,0 11-20 0,0 0 19 0,0-15-34 15,0 15 0-15,0-12 11 0,0 12 29 0,0-12-1 16,0 12-40-16,0-12 22 0,0 12-17 0,0 0 45 16,0-15-50-16,0 15 26 0,0-11 12 0,0 11-3 15,-3-11-29-15,3 11 28 0,-2-12 7 0,2 12-17 0,-4-19-15 16,4 19 3-16,-2-15 16 0,-1 3 12 0,1 5-3 15,2 7-26-15,0 0 20 0,-7-19-8 0,9 6 2 0,-4 1-10 16,2 12-16-16,-3-14 7 0,3 14-4 0,-2-14 23 16,2 14-18-16,-4-11 32 0,4 11-28 0,-4-13 16 15,4 13 10-15,-3-11-51 0,3 11-10 0,-3-11 60 16,3 11-25-16,-3-10 24 0,3 10-7 0,-7-15 8 0,4 5-9 16,2 2-34-16,1 8 19 0,-7-11-20 0,7 11 16 15,-2-9 28-15,2 9-45 0,0 0 26 0,-3-13-22 0,3 13 30 16,-1-9-24-16,1 9 32 0,0 0-40 0,-5-15 45 15,5 15-43-15,0-9 33 0,0 9 7 0,0 0-31 16,-4-11 3-16,4 11 36 0,0 0 3 0,-4-11-50 16,4 11-5-16,0 0 49 0,-4-11-2 0,4 11-36 0,-3-8-5 15,3 8 11-15,0 0 37 0,-1-13-15 0,1 13-41 16,0 0 33-16,-1-12-9 0,1 12 12 0,0 0-4 16,0-13 18-16,0 13-49 0,0 0 7 0,-2-12 17 15,2 12 1-15,0 0 6 0,0-11-18 0,0 11-7 0,0 0 5 16,1-15-3-16,-1 15 46 0,0 0-33 0,-1-13-1 15,1 13-7-15,1-10 31 0,-1 10-24 0,0 0 31 0,1-14-32 16,-1 14 27-16,0 0 8 0,2-14-30 0,-2 14-22 16,0-9 49-16,0 9-44 0,0 0 36 0,0-12 24 15,0 12-55-15,0 0-5 0,0 0 11 0,-1-15-4 16,1 15-7-16,0 0 7 0,1-9 31 0,-1 9 13 0,0 0-3 16,0-12-47-16,0 12 15 0,0 0 32 0,0 0-46 15,0-13 19-15,0 13 11 0,0 0-22 0,0-12 0 0,0 12-6 16,0 0 6-16,0 0 43 0,-1-12-32 0,1 12-18 15,0 0 55-15,0 0-14 0,1-11-9 0,-1 11-39 16,0 0 22-16,0 0 24 0,-3-12-8 0,3 12 11 16,0 0-26-16,0 0-17 0,-3-9 8 0,3 9-3 0,0 0 32 15,0 0-6-15,0 0-4 0,-4-11-15 0,4 11-14 16,0 0 14-16,0 0-13 0,-4-10 46 0,4 10-33 16,0 0 2-16,0 0 18 0,-2-10-21 0,2 10 30 15,0 0-38-15,-6-11 5 0,6 11 35 0,0 0-38 0,-4-8 37 16,4 8-35-16,0 0-7 0,0 0 48 0,-2-7-10 15,2 7 7-15,0 0-57 0,0 0 24 0,0 0 23 16,-4-12-37-16,4 12 13 0,0 0-6 0,0 0 1 0,-5-7 38 16,5 7-35-16,0 0 40 0,0 0-7 0,-4-9-51 15,4 9 11-15,0 0 6 0,0 0 30 0,0 0-36 16,0 0 10-16,-8-8 4 0,8 8 2 0,0 0 43 0,0 0-53 16,0 0 4-16,0 0 11 0,0 0 29 0,0 0-49 15,-4-8 30-15,4 8-30 0,0 0-4 0,0 0 11 0,0 0 2 16,0 0 34-16,0 0-44 0,0 0 4 0,0 0 16 15,0 0 5-15,0 0-1 0,0 0-14 0,0 0-5 16,0 0-4-16,0 0 16 0,0 0-10 0,0 0 3 16,-2-5 43-16,2 5-49 0,0 0 45 0,0 0-28 0,0 0 4 15,0 0-17-15,0 0 3 0,0 0 21 0,0 0 14 16,0 0-48-16,0 0 31 0,0 0 14 0,0 0-15 16,0 0-2-16,0 0-27 0,0 0 4 0,0 0-4 15,0 0 6-15,0 0 9 0,0 0-12 0,0 0 4 0,0 0 4 16,0 0 8-16,0 0-2 0,0 0 22 0,0 0-31 15,0 0 19-15,0 0-19 0,0 0 13 0,0 0 24 0,0 0-43 16,0 0 27-16,0 0-14 0,-3-6-23 0,3 6-9 16,0 0-14-16,0 0-20 0,0 0-23 0,0 0-39 15,0 0-67-15,0 0 47 0,0 0-16 0,0 0-15 16,0 0-31-16,-19 14-499 0,9-6 237 0,-3-2 160 0</inkml:trace>
  <inkml:trace contextRef="#ctx0" brushRef="#br0" timeOffset="191075.96">6700 9835 54 0,'-10'2'69'0,"10"-2"-21"16,-14 2 24-16,14-2-9 0,-13 1 6 0,13-1-9 15,-20 4-18-15,10-4 17 0,1 0-8 0,-4-1 5 0,3 1-1 16,-2-1 3-16,-1 3-14 0,3-3 29 0,0 2-33 16,2-1 4-16,8 0 5 0,-13 0-28 0,7 3 43 15,6-3 3-15,-10 2 0 0,10-2-18 0,-8 3-21 0,8-3-8 16,-8 2 31-16,6-2 6 0,2 0-7 0,0 0-6 15,0 0 13-15,0 0-18 0,0 0 4 0,0 0 3 16,0 0 12-16,0 0-15 0,27 2 3 0,-12-1-5 0,6-2-6 16,2-1 18-16,2 2-13 0,16-3 2 0,-3 1 0 15,5 2 4-15,0 0-21 0,-3-2 11 0,7-1-1 16,-4 2-9-16,3 1 14 0,-5 1-9 0,1-1 7 0,-2 0-5 16,-3 3-4-16,-8-1 5 0,-4 0-1 0,-1-1-4 15,-4 3 6-15,2-1-10 0,-1-1 0 0,-1-2 9 0,3 3-1 16,-9-1-5-16,3 1 1 0,-3-2 5 0,0 0-2 15,-1 2 2-15,-2-3 2 0,-11 0 3 0,14 2-11 16,-14-2 11-16,13 2 1 0,-13-2-13 0,0 0 1 16,14 0 1-16,-14 0-5 0,8 3-5 0,-8-3 7 0,0 0 3 15,11 1 1-15,-11-1-27 0,0 0 4 0,0 0 12 16,0 0 8-16,13 0-7 0,-13 0-9 0,0 0 3 16,0 0 3-16,13 0-12 0,-13 0 2 0,0 0 4 15,0 0-15-15,0 0 11 0,14-1 14 0,-14 1-28 0,0 0 20 16,0 0 2-16,0 0-18 0,0 0 13 0,11 2 35 15,-11-2-60-15,0 0 6 0,0 0 1 0,0 0 18 0,0 0-6 16,0 0-16-16,0 0 10 0,0 0-11 0,0 0 14 16,0 0-9-16,14 0-7 0,-14 0 8 0,0 0 21 15,0 0-20-15,0 0 9 0,0 0-16 0,0 0 17 16,0 0-8-16,0 0 5 0,0 0 3 0,0 0-11 0,0 0 6 16,0 0 0-16,0 0 10 0,0 0 2 0,0 0-10 15,0 0 3-15,0 0-16 0,5 7 10 0,-5-7-2 0,0 0 6 16,0 0 6-16,0 0 9 0,0 0-5 15,0 0-23-15,0 0 0 0,0 0 10 0,0 0-2 0,0 0 3 16,0 0 5-16,0 0 0 0,0 0 0 0,0 0-1 16,0 0-5-16,0 0 4 0,0 0 7 0,0 0-11 0,0 0-6 15,0 0 2-15,0 0 18 0,0 0-29 0,0 0 22 16,0 0-6-16,0 0-8 0,0 0-2 0,0 0 1 16,0 0 15-16,0 0-8 0,0 0 2 0,0 0 1 15,0 0 3-15,0 0-14 0,0 0 7 0,0 0-3 0,0 0 23 16,0 0-23-16,0 0 8 0,0 0 4 0,0 0-11 15,0 0-10-15,0 0-1 0,0 0 9 0,0 0 20 0,0 0-20 16,0 0 12-16,0 0-3 0,0 0 14 0,0 0-11 16,0 0-18-16,0 0 12 0,0 0 5 0,0 0-7 15,0 0-7-15,0 0 18 0,0 0-4 0,0 0-18 16,0 0 10-16,0 0-6 0,0 0 23 0,0 0-17 0,0 0 2 16,0 0-23-16,0 0 17 0,0 0 0 0,0 0 1 15,0 0-11-15,0 0 18 0,0 0-7 0,0 0 0 0,0 0 2 16,0 0-3-16,0 0 3 0,0 0 5 0,0 0-3 15,0 0 2-15,0 0-15 0,0 0 3 0,0 0 5 16,0 0-3-16,0 0 4 0,0 0 2 0,0 0 0 16,0 0 2-16,0 0 5 0,0 0-8 0,0 0-6 0,0 0 10 15,0 0-5-15,0 0 5 0,0 0-2 0,0 0 15 16,0 0-9-16,0 0-6 0,0 0 4 0,0 0-2 0,0 0 12 16,0 0-5-16,0 0-4 0,0 0-4 15,0 0 10-15,0 0-15 0,0 0 8 0,0 0 0 0,0 0 3 16,0 0-5-16,0 0-6 0,0 0 11 0,0 0 5 15,0 0-5-15,0 0-11 0,0 0-4 0,0 0 9 16,0 0 6-16,0 0 2 0,0 0-5 0,0 0-6 0,0 0 9 16,0 0-12-16,0 0-28 0,0 0 47 0,0 0-7 15,0 0-8-15,0 0 7 0,0 0-5 0,0 0 4 16,0 0-3-16,0 0 10 0,0 0-13 0,0 0 9 0,0 0 0 16,0 0-4-16,0 0-5 0,0 0 10 0,0 0 1 15,0 0-9-15,0 0 11 0,0 0-1 0,0 0-12 0,0 0 7 16,0 0-12-16,0 0 3 0,0 0-3 0,0 0 12 15,0 0-4-15,0 0-1 0,0 0 1 0,0 0-17 16,0 0 11-16,0 0-8 0,0 0-3 0,0 0 9 16,0 0-20-16,0 0-2 0,0 0-8 0,3-12-13 0,-3 12 3 15,0 0-23-15,0 0-9 0,0 0-36 0,0 0-31 16,0 0-6-16,0 0 1 0,0 0-15 0,-8-21 8 16,8 21-3-16,-1-8-386 0,1 8 184 0,0 0 122 15</inkml:trace>
  <inkml:trace contextRef="#ctx0" brushRef="#br0" timeOffset="192019.22">8387 8387 56 0,'0'0'86'0,"-16"3"11"16,16-3-5-16,-8-5 2 0,8 5-27 0,0 0-10 0,0 0-7 16,-13 2 20-16,13-2-12 0,0 0 7 0,0 0-21 15,-8-4-7-15,8 4-2 0,-5-5-15 0,5 5 28 0,0 0-21 16,0 0 22-16,0 0-25 0,0 0-19 0,0 0 8 15,0 0-16-15,0 0 8 0,0 0-42 0,0 0-3 16,0 0-6-16,0 0-14 0,0 0-4 0,0 0-219 16,0 0 93-16,0 0 64 0</inkml:trace>
  <inkml:trace contextRef="#ctx0" brushRef="#br0" timeOffset="192428.07">10130 8503 61 0,'9'3'131'0,"-1"-1"-3"0,-2 1-18 0,-6-3-4 15,9 0 4-15,-9 0-16 0,0 0-14 0,14-3-12 0,-14 3-13 16,6 2 13-16,-6-2-17 0,0 0-2 0,0 0-7 15,10-2-15-15,-10 2 3 0,0 0 4 0,8-2-12 16,-8 2 24-16,0 0-31 0,0 0 16 0,0 0-35 16,0 0 8-16,9-2-29 0,-9 2-17 0,0 0 0 0,0 0 1 15,0 0 2-15,0 0-22 0,0 0-36 0,0 0-240 16,0 0 111-16,0 0 76 0</inkml:trace>
  <inkml:trace contextRef="#ctx0" brushRef="#br0" timeOffset="192864.73">8212 8502 42 0,'-16'1'96'0,"9"-1"6"0,7 0-32 16,0 0 6-16,-17 3-10 0,13-3 4 0,4 0 2 0,-10 2-11 16,8 1-1-16,2-3-30 0,0 0-3 0,0 0 2 15,-14-3 13-15,12 6-18 0,2-3 22 0,0 0-6 16,0 0 2-16,0 0-37 0,-12 3 5 0,10-2 17 0,2-1-19 16,0 0-10-16,0 0-1 0,0 0 11 0,0 0-9 15,0 0-18-15,0 0 8 0,0 0-23 0,0 0-10 16,0 0-2-16,0 0-23 0,0 0-8 0,26 1-172 0,-26-1 83 15,24 2 54-15</inkml:trace>
  <inkml:trace contextRef="#ctx0" brushRef="#br0" timeOffset="193285.17">10059 8574 115 0,'15'0'124'0,"-1"3"-20"0,-5-1 3 15,0-2-8-15,-2 3 16 0,0-2-2 0,-7-1-22 0,10 3-20 16,-3-1-10-16,-7-2 11 0,10 1-15 0,-10-1-10 16,8 1-7-16,-8-1 0 0,7 1-3 0,-7-1 3 15,0 0-44-15,0 0 43 0,12-2-4 0,-12 2-15 16,0 0-5-16,0 0 14 0,0 0-4 0,8-1 5 0,-8 1-41 16,0 0-13-16,0 0 55 0,0 0-17 0,0 0 3 15,0 0 13-15,0 0-18 0,0 0 10 0,0 0-31 16,0 0 2-16,7 2 19 0,-7-2-16 0,0 0 20 0,0 0-30 15,0 0 30-15,0 0-28 0,0 0-10 0,0 0-17 16,0 0-24-16,0 0 6 0,0 0 0 0,0 0-20 16,0 0 6-16,0 0-17 0,0 0-2 0,0 0-259 0,0 0 115 15,0 0 78-15</inkml:trace>
  <inkml:trace contextRef="#ctx0" brushRef="#br0" timeOffset="193689.68">8241 8567 49 0,'-16'0'99'0,"5"-1"-14"0,0 5 6 0,0-5-32 16,3 3 40-16,2 1-19 0,-1-2 13 0,7-1-62 15,0 0 35-15,-13 0-18 0,11 2 3 0,2-2 2 0,0 0 0 16,-10 0-11-16,10 0 6 0,-6 0-35 0,6 0 23 15,0 0-41-15,0 0 0 0,0 0-2 0,-11 0 23 16,11 0 21-16,-3 5-1 0,3-5-40 0,0 0 13 0,0 0-18 16,0 0-11-16,0 0-13 0,0 0 3 0,0 0 5 15,0 0-27-15,0 0-4 0,0 0 10 0,0 0-30 16,0 0 1-16,0 0-176 0,16 6 83 0,-6-3 56 16</inkml:trace>
  <inkml:trace contextRef="#ctx0" brushRef="#br0" timeOffset="194382.17">9688 8569 43 0,'15'2'103'16,"0"1"-4"-16,-2-2 13 0,-2 5-14 0,0-5-16 15,-4 1 7-15,0 0-5 0,-7-2-27 0,11 2-1 16,-6-1-24-16,-5-1 26 0,8 2-20 0,-5-1 12 16,-3-1 1-16,6 2-37 0,-6-2 33 0,0 0-6 0,9 2-23 15,-6-1 1-15,-3-1 25 0,6 2-10 0,-6-2-34 16,0 0 5-16,5 2-2 0,-3 0 5 0,-2-2 11 15,0 0 1-15,0 0-2 0,0 0 19 0,0 0-6 16,0 0 2-16,0 0-17 0,12 0-5 0,-12 0 2 0,0 0 7 16,0 0 3-16,0 0-19 0,0 0 17 0,0 0-35 15,0 0 52-15,4 0-11 0,-4 0-4 0,0 0-28 16,0 0 37-16,0 0-4 0,0 0-13 0,0 0 12 0,0 0-25 16,0 0-23-16,0 0 37 0,0 0-12 0,0 0 35 15,0 0-30-15,0 0 19 0,0 0-40 0,0 0 35 16,0 0-7-16,0 0-10 0,7-2 4 0,-7 2 3 0,0 0-7 15,0 0-26-15,0 0 4 0,0 0-2 0,0 0 68 16,0 0-49-16,0 0 10 0,0 0-11 0,0 0-10 16,0 0 46-16,0 0-22 0,0 0 6 0,0 0-39 15,0 0 35-15,0 0-21 0,1-5-6 0,-1 5 14 0,0 0 12 16,0 0-23-16,0 0-16 0,0 0 34 0,0 0 9 16,0 0-9-16,0 0 3 0,0 0-8 0,0 0 6 0,0 0-4 15,0 0 12-15,0 0-9 0,0 0 20 0,0 0-18 16,0 0 6-16,0 0 6 0,0 0-10 0,0 0-2 15,0 0-3-15,0 0-16 0,0 0 28 0,0 0 3 16,0 0-28-16,0 0 26 0,0 0-16 0,0 0-7 16,0 0 24-16,0 0-26 0,0 0 4 0,0 0 10 0,0 0 0 15,0 0 1-15,0 0-10 0,0 0 6 0,0 0-25 0,0 0 21 16,0 0-12-16,0 0 19 0,0 0-10 16,0 0 8-16,0 0-15 0,0 0 17 0,0 0-21 0,0 0 22 15,0 0-11-15,0 0-17 0,0 0-16 0,0 0-5 16,0 0-50-16,0 0 1 0,0 0-18 0,0 0-9 0,0 0-2 15,0 0 9-15,0 0-23 0,0 0 2 0,0 0-308 16,0 0 145-16,0 0 98 0</inkml:trace>
  <inkml:trace contextRef="#ctx0" brushRef="#br0" timeOffset="196481.77">9450 9022 21 0,'0'0'25'0,"0"0"7"0,0 0 1 15,0 0 3-15,0 0-13 0,0 0-13 0,0 0 16 16,0 0 6-16,0 0-2 0,0 0-13 0,0 0-6 16,0 0-5-16,0 0 1 0,0 0-22 0,0 0 26 0,-6-20 1 15,6 20 22-15,0 0-25 0,-8-7 32 0,8 7-27 16,0 0 8-16,-6-8-7 0,6 8 18 0,-9-5-12 0,9 5-12 16,-7-6-5-16,7 6 24 0,-14-7 3 15,8 3-20-15,6 4-5 0,-14-4 3 0,14 4 7 0,-9-4-4 16,9 4-1-16,-9-5 0 0,9 5-13 0,-18-5 16 15,11 1-12-15,-3 0 6 0,-1 0-5 0,3 1 12 0,-3 1-4 16,2-3 1-16,-4 1-8 0,0 1-8 0,-1 0 7 16,3 2 14-16,-3-2-18 0,1 0 10 0,-4 1 18 15,2 0-36-15,-1 2 29 0,0-1-22 0,1-1 6 16,-1 1-4-16,4 0 3 0,-1-2 8 0,-5 3-13 0,5-2 13 16,-1 0-10-16,-1 1 19 0,0 1-27 0,3-1 2 15,-1-3 35-15,1 4-23 0,1 0-5 0,-3 2-5 0,1-1 10 16,-2-2 16-16,5 2-30 0,-3 1 13 15,-1 0-8-15,5-1-6 0,-6 2 23 0,5-1-15 0,-3 2 1 16,-1-1-2-16,2 1-7 0,-1 0 14 0,0 0-7 16,2-2 0-16,-3 1 16 0,1 1-10 0,1 1 0 15,1-5 14-15,1 3-7 0,-2 1 1 0,0 1-5 16,3-2 3-16,-2 3-12 0,3-4 11 0,1 3-3 0,-5-1-14 16,4 1 26-16,-1-4-5 0,-3 5-3 0,3-1 15 15,1 0-22-15,1 2 18 0,-3-1-27 0,0 2 15 0,3-7 14 16,-3 8-11-16,2-2-8 0,1-2 0 0,1 0 20 15,6-5-36-15,-13 9 39 0,7-2-27 0,3-1 18 16,3-6 3-16,-8 8-2 0,-1-3-18 0,4 4 7 16,5-9 1-16,-12 4 0 0,12-4-8 0,-6 12 5 0,6-12 18 15,-7 12-8-15,1-4 20 0,2-1-10 0,4-7-4 16,-7 16-21-16,1-6 27 0,0 0-18 0,1-2-1 0,1 1-8 16,0 1-4-16,0 0 17 0,-1-1-7 0,1 1 15 15,-1-3-8-15,1-1-37 0,1 3 44 0,3-9-7 16,-4 14-15-16,0-8-2 0,2 0-7 0,2-6 25 0,-5 15 7 15,3-6-16-15,0-1-14 0,-2-3 9 0,2 1 28 16,2-6-2-16,-6 15-9 0,4-7-6 0,0 1 3 16,0-3-28-16,2-6 36 0,-1 14-13 0,1-9-14 0,-2 7-14 15,2-3 25-15,-2 1 7 0,2-10-4 0,0 14-2 16,0-6-12-16,0-8 3 0,-2 17-12 0,4-8-1 16,-2 1 27-16,-2 1 8 0,4-1-12 0,0 2 2 15,0-2-13-15,-1 1-11 0,-1-1 24 0,4 1-35 0,0-1 40 16,-2-1-11-16,0-1-10 0,-2-1 16 0,2 3-4 15,4-3-10-15,-6 2 10 0,2-4-8 0,-2-5-9 16,2 12 2-16,-2-7 19 0,2 2 3 0,-2-7-8 16,0 10 0-16,4 0-13 0,-1-3-20 0,-3 1-9 0,0-1 57 15,0-7-5-15,0 11 24 0,0-11-43 0,4 9-13 16,-4-3 4-16,2 0 6 0,-1 0 9 0,-1-6-14 0,4 12 8 16,-2-7 13-16,-2-5 2 0,3 12-15 0,0-3 0 15,-3-9 10-15,6 15-6 0,-4-8 25 0,-2-7-20 16,4 15 13-16,-2-7-14 0,1 1 3 0,1-1 6 0,1 4 8 15,-3-5-11-15,-2-7 11 0,5 14-5 0,-5-14-17 16,4 16 5-16,-1-7 8 0,-1-1-10 0,-2-8 3 16,4 11 18-16,-4-11-16 0,10 14 8 0,-7-9-3 15,2 2-3-15,4-2 3 0,-2 0 7 0,4 2 3 0,-4-2-24 16,3 0 9-16,-3-2 2 0,5 2-4 0,-5-3 10 16,4 3-14-16,0 0 19 0,-4 2-12 0,2-7-5 15,0 5 15-15,-2-2 1 0,-1-1-20 0,3 4 12 0,1-2-13 16,1-2-3-16,-6 3 16 0,4-5-23 0,-9 0 14 15,11 4-12-15,-3-1 14 0,1 1-13 0,3-1 24 16,-4-1-7-16,1 1 3 0,5-3-9 0,-5 2 1 0,0-2 0 16,4 5 2-16,-2-4-7 0,1 1-3 0,-3 0 3 15,0 0 7-15,-9-2-9 0,14 3-3 0,-9-3 11 16,3 0-18-16,-8 0 16 0,16 0 6 0,-12 1 2 0,-4-1-26 16,12 3 2-16,-3-2 26 0,-2-1-24 0,1 2 18 15,1 1 6-15,1-1-8 0,-3-2 9 0,-7 0-8 16,16 0 2-16,-16 0 1 0,21 2-20 0,-10 1 25 0,3-6-18 15,-14 3 3-15,17 3 10 0,-9-3-25 0,-8 0 10 16,15 0 7-16,-15 0-3 0,16 0-8 0,-16 0 13 16,15 0-8-16,0 0 13 0,-5 1 6 0,-10-1-19 15,19 0 6-15,-19 0 0 0,17 0 15 0,-3-1-23 0,-5 1 12 16,2-3 5-16,-11 3-19 0,22-2-5 0,-22 2 20 16,14-3-2-16,-14 3-9 0,14-2 5 0,-14 2 10 15,22-3 5-15,-11-1-2 0,-2 4-26 0,1-3 14 0,3 2-15 16,0-3 22-16,-13 4 6 0,18-2-24 0,-9 0 23 15,-9 2 0-15,18-3-4 0,-18 3 3 0,10-2 4 16,-10 2-15-16,15-4 8 0,-6 0-13 0,1 0 18 0,-10 4-7 16,17-5 2-16,-9 1-8 0,4 0 3 0,-3 0 2 15,-9 4 6-15,18-8 1 0,-11 4 6 0,2 2-6 16,-9 2-5-16,13-6 6 0,-6-1 0 0,-7 7-1 0,13-5-6 16,-13 5-11-16,14-9 15 0,-9 4-4 0,3 2 0 15,-8 3-2-15,9-8 2 0,-9 8 4 0,9-4 4 16,-9 4-9-16,9-7 5 0,-9 7-13 0,9-7 10 0,-9 7 3 15,8-5 0-15,-8 5 6 0,8-7-6 0,-8 7-14 16,6-5 17-16,-6 5-3 0,9-5-1 0,-9 5 3 16,8-6 2-16,-8 6-14 0,0 0 9 0,9-5-7 15,-5 2 2-15,-4 3 12 0,0 0-13 0,7-8 1 0,-7 8 5 16,0 0-6-16,6-7 9 0,-6 7-13 0,0 0 8 16,10-7 2-16,-10 7-5 0,0 0 5 0,6-8-9 15,-6 8 14-15,0 0-14 0,5-5-6 0,-5 5 22 0,0 0-22 16,6-5 14-16,-6 5-3 0,0 0-2 0,0 0-7 15,8-8 2-15,-8 8 6 0,0 0-7 0,8-6 13 16,-8 6-8-16,0 0 5 0,4-9 8 0,-4 9-11 0,5-5 9 16,-1 2 6-16,-4 3-19 0,0 0 12 0,8-11 2 15,-5 7-9-15,2 0 8 0,-5 4-12 0,7-7 8 16,-7 7-6-16,6-6 4 0,1-1 3 0,-2 3-12 0,-5 4 5 16,0 0-5-16,9-12 5 0,-8 9-6 0,-1 3-3 15,8-9 1-15,-6 5 13 0,-2 4-6 0,8-8 6 16,-6 3-14-16,-2 5 24 0,4-9-18 0,-4 9 15 0,6-11 1 15,-3 6-13-15,1 0 2 0,-4 5-4 0,3-9 8 16,-3 9-19-16,6-9 22 0,-6 9 9 0,7-10 1 16,-2 2-17-16,-5 8-6 0,6-14 18 0,-2 9 4 15,-4 5-6-15,5-10-7 0,-5 10-6 0,2-12-3 16,-2 12-14-16,5-12 33 0,-2 2-16 0,-3 1 9 0,0 9 4 16,4-15-20-16,-4 15 6 0,0-12-9 0,0 12-7 15,2-15 30-15,-2 8-4 0,0 7-31 0,0-12 11 0,0 12 23 16,2-14 0-16,-2 14-1 0,0-15-29 0,0 15 26 15,0-12-18-15,0 12 2 0,0 0 14 0,0-18-23 16,0 18 45-16,-4-13-39 0,4 1 21 0,-4 2-16 0,4 10-2 16,-6-20 21-16,4 8-14 0,-3 2 19 0,4-3 5 15,-4 1-14-15,1 1-5 0,0-1 10 0,-1 0-12 16,0-1-19-16,2 1 6 0,-1-1 6 0,-2 0-1 16,2-3-35-16,-4 2-5 0,5-1-10 0,-7 0-27 0,1 1-13 15,1-1-39-15,-9-8-30 0,6 5-10 0,-3 6-29 16,3 4-17-16,-5 1-613 0,-8-10 278 0,-5 6 184 0</inkml:trace>
  <inkml:trace contextRef="#ctx0" brushRef="#br0" timeOffset="201345.44">9459 11197 8 0,'0'0'48'0,"0"0"-13"0,0 0-4 16,0-9-5-16,0 9 6 0,0 0-10 0,0 0-4 16,0 0 15-16,0 0-12 0,0 0-3 0,0-10-2 0,0 10-10 15,0 0 4-15,0 0-8 0,0 0 16 0,0 0 2 16,-5-6-15-16,5 6 7 0,0 0-13 0,0 0 10 15,-8-4 5-15,8 4 11 0,0 0-20 0,0 0 10 16,-5-5-15-16,5 5-9 0,0 0 28 0,0 0 4 0,-5-7-21 16,5 7 14-16,0 0 2 0,0 0-16 0,-4-5 11 15,4 5-8-15,0 0 5 0,0 0-4 0,0 0 2 16,-2-9 10-16,2 9 6 0,0 0-9 0,0 0-8 16,-3-7 15-16,3 7-18 0,0 0 15 0,0 0-7 0,0 0 3 15,-6-10 15-15,6 10-37 0,0 0 19 0,0 0 8 16,-4-10 4-16,4 10 0 0,-3-5 8 0,3 5-23 0,0 0 6 15,-5-11 59-15,5 11-61 0,0 0-3 0,-6-11-12 16,3 6 38-16,3 5-9 0,-3-7 1 0,3 7-26 16,-5-8 28-16,5 8-31 0,-5-7 22 0,5 7-26 15,-7-7 18-15,4 1 18 0,3 6-11 0,-4-6-15 0,4 6 17 16,-6-7 14-16,1 2-12 0,5 5 2 0,0 0-50 16,-8-9 17-16,4 6 25 0,4 3-56 0,-6-8 75 0,6 8-52 15,-7-6 51-15,7 6 4 0,-6-5 0 16,6 5-2-16,-9-6-36 0,9 6 41 0,-7-4-29 0,2 1 26 15,5 3 4-15,-4-4-33 0,4 4-21 0,-7-4 43 16,7 4-10-16,-6-6-10 0,6 6 27 0,-8-3-26 0,8 3-1 16,-8-3-24-16,8 3 26 0,-7-5-22 0,7 5 24 15,-8-4-6-15,8 4-32 0,-6-3 11 0,6 3 11 16,0 0 21-16,-8-5-22 0,8 5-8 0,0 0-56 16,-11-5 104-16,11 5-15 0,-7-5-13 0,7 5 15 0,-10-3-26 15,10 3 18-15,-6-4 3 0,6 4-51 0,-9-1-3 16,9 1 34-16,-12-3 10 0,12 3 5 0,-8-2-17 0,8 2-5 15,-11 0 5-15,11 0 24 0,-10-2-14 0,10 2-17 16,-9-1-7-16,0 1 3 0,9 0 34 0,-11 0-3 16,11 0-13-16,-11 0-28 0,7 0 4 0,4 0 38 15,-11-1-11-15,3 1 0 0,2 0-32 0,1 0 35 0,5 0-14 16,-15 0 33-16,15 0-25 0,-10 1-2 0,4-1 12 16,-1 0 0-16,0 0-29 0,0 1 8 0,1 1 27 0,-1-2-39 15,-3 0 21-15,4 2 10 0,0-2-11 16,-7 2 22-16,3 0-49 0,-1 1 38 0,0-2 2 0,1 1-29 15,4-1 5-15,-1 3 29 0,-3-4 2 0,2 1-25 16,-1 1-7-16,1-1 19 0,-4 0-12 0,3 1 20 0,0 0 9 16,0 0-4-16,3-1 6 0,1-1-30 0,-2 2 7 15,3 1-1-15,-4-3 6 0,2 0 8 0,6 0 7 16,-11 0-13-16,5 1-26 0,-2 0 30 0,1 1 3 16,3-1-18-16,-2 0 17 0,1 0-25 0,-4-1 20 0,4 2 9 15,-1-2-11-15,1 2-29 0,-1-2 25 0,-1 1-34 16,0-1 40-16,7 0-22 0,-11 0 25 0,7 0 5 0,-4 3-42 15,2-3 39-15,1 0 3 0,-1 1-25 0,6-1 8 16,-12 3 1-16,7-1 4 0,-1-2-15 0,0 1 19 16,1 0-18-16,-5 2 13 0,2 0-1 0,1 0-1 15,1-2-14-15,1 2 7 0,-6 2-12 0,3-3 27 0,2 1-38 16,-3 1 7-16,2 0 16 0,1 0 2 0,2-4 9 16,-1 4-34-16,2-1 37 0,-1 0-35 0,-1-1 33 0,1 3-12 15,4-5-13-15,-7 8 23 0,1-4-19 0,-2 0 28 16,4 2-1-16,-1 1-19 0,1-3 7 0,-2 1 16 15,-3 2-18-15,2-1-16 0,4 1-3 0,-5-3 29 16,1 3-14-16,3-1-1 0,-2 1-9 0,0-2 16 0,0 4 7 16,3-4-22-16,3-5 4 0,-4 10 11 0,0-5-20 15,4-5 0-15,-3 8 30 0,3-8-11 0,-3 9-4 16,-2-5-17-16,5-4 12 0,-1 8 22 0,-4-3-8 16,5-5-12-16,-2 9 15 0,2-9-12 0,-2 8-11 0,2-8 25 15,-4 9-12-15,4-9-2 0,0 7-7 0,0-7 3 16,-1 10 21-16,1-10-3 0,-2 8-12 0,0-4-3 15,2-4 3-15,0 9 7 0,0-9-1 0,-2 8-12 0,2-8 8 16,-3 9-15-16,3-9 8 0,0 9 9 0,0-9-10 16,-6 9 11-16,6-9-4 0,-1 9-2 0,1-9-1 0,0 11 3 15,0-11-3-15,-2 9-2 0,2-9 13 0,-2 9-16 16,2-9 14-16,-2 10-14 0,2-10-2 0,-3 12-5 16,3-12 2-16,-1 12 9 0,1-12 16 0,0 12-17 0,0-12-5 15,0 18-1-15,1-10 16 0,-1-8 8 16,0 17-16-16,0-17 14 0,3 11-16 0,-3-11 9 0,2 14-4 15,-2-14-5-15,2 18 2 0,-2-8 10 0,0-1-8 16,2 3 6-16,1-3-3 0,-3 1-8 0,2 0-2 0,0-2-8 16,-2 0 17-16,3-2-8 0,-3-6-1 0,2 18 4 15,-2-10 0-15,0 1-1 0,0-2 7 0,0 1-2 16,1-1-1-16,-1-7 0 0,1 13-12 0,-1-5 4 0,2-1 11 16,-1-1 0-16,-1-6-7 0,6 16 0 0,-8-8 0 15,4 2 7-15,-2-2-17 0,0-1 18 0,2-1-6 16,-2-6 1-16,2 12-6 0,1-6 13 0,1 4-12 0,-2-1 7 15,1 0-13-15,-2 0 17 0,1-3-9 0,0 1-7 16,-2-7 10-16,6 15 4 0,-5-8-6 0,-1-1 6 16,0 1-4-16,3 1 2 0,-3-8 0 0,1 11-1 0,-1-5-1 15,0-6 0-15,2 11 10 0,-2-11-14 0,2 10-7 16,-2-4 8-16,0-6-3 0,4 10-4 0,-2-4 8 16,-2-6-11-16,1 9 7 0,-1-9 12 0,1 10-16 15,1-4 20-15,-2-6-8 0,3 9-5 0,-3-4 2 0,0-5-4 16,5 9 9-16,-5-9-14 0,3 10 7 0,-1-5-3 15,-2-5 4-15,4 11-2 0,-2-6-10 0,-2-5 1 16,7 12 9-16,-5-5 2 0,1-1 4 0,2 1-8 0,2 1 13 16,-4-2-3-16,1-1-5 0,1-1 6 15,-1 0-11-15,-4-4-5 0,12 10 16 0,-8-6-8 0,-1 2 13 16,1-1-9-16,0 0-1 0,2-1-3 0,-6-4-2 16,6 5 12-16,-1-1-17 0,-5-4 9 0,10 11 12 0,-5-8-17 15,0 3 14-15,-2-2-11 0,-3-4-2 0,7 8-7 16,-4-6 22-16,-3-2-11 0,7 5 4 0,-3-1 2 0,-4-4-5 15,10 10-7-15,-6-5 3 0,0-3 12 0,-4-2-11 16,8 10-7-16,-3-8 3 0,-5-2 10 0,8 6-3 16,-4-3 3-16,-4-3 3 0,7 6-7 0,-3-4 46 15,-4-2-54-15,7 5-13 0,-1-2 25 0,-2 0-18 0,-4-3-2 16,8 3 9-16,-8-3 6 0,9 4 2 0,-5-2-2 16,-4-2-9-16,10 5 13 0,-6-3 7 0,-4-2-16 15,10 4 5-15,-2 2-7 0,1-4 7 0,-2 1 9 0,-1-2-8 16,3 0-1-16,-9-1 4 0,10 3-7 0,-10-3-6 15,10 1 18-15,-3 0-6 0,-7-1-4 0,14 3-8 16,-9-3 0-16,1 2 3 0,3-1 2 0,-9-1 9 0,14 1-16 16,-14-1 12-16,13 3 5 0,-6-3-3 0,-7 0-2 15,15 0 10-15,-15 0-19 0,14 0 9 0,-14 0 5 16,14 2-2-16,-14-2-6 0,10 1-8 0,-10-1 9 16,14-1 1-16,-14 1 22 0,13 1-24 0,-13-1-13 0,12 2 18 15,-12-2 3-15,13 0-9 0,-13 0 7 0,12 0-3 16,-12 0-6-16,0 0 12 0,18 0-4 0,-18 0 2 0,12 0-8 15,-12 0-4-15,15-2 11 0,-15 2-9 0,11 0 13 16,-11 0-5-16,0 0 1 0,18 0 0 0,-18 0 3 16,9-1-11-16,-9 1 9 0,14-1-10 0,-14 1 10 0,13 0 1 15,-13 0-5-15,0 0 1 0,16-3 2 0,-16 3 6 16,11 0 0-16,-11 0 5 0,11 0-8 0,-11 0 0 16,13-2 2-16,-13 2-8 0,23-3 8 0,-16 0-12 15,-7 3 11-15,15-1 0 0,-5-2 2 0,-10 3-7 0,17-3 2 16,-10 1 3-16,-7 2-1 0,18-2 1 0,-18 2 6 15,11-1-7-15,-11 1 2 0,12-5 6 0,-1 3 3 0,0-3-18 16,-2 3 15-16,-9 2-12 0,11-3 0 0,-11 3 14 16,14-5 1-16,-14 5-1 0,13-4-20 0,-13 4 13 15,13-3-4-15,-4 0-1 0,-9 3 10 0,18-6-3 16,-10 3 15-16,-8 3-14 0,11-4-4 0,-11 4 0 16,9-5 7-16,2 1-14 0,-4 0 16 0,-7 4-13 0,11-8 6 15,-11 8 3-15,11-4-10 0,-11 4 16 0,13-8 3 16,-8 4-9-16,1 1-4 0,-6 3 0 0,10-7-8 0,-10 7 13 15,9-4-10-15,-5 1 6 0,-4 3-11 0,9-5 16 16,-9 5-3-16,9-5-7 0,-6 2-2 0,-3 3 5 16,9-6-2-16,-5 3 19 0,-4 3-10 0,6-7-21 15,-6 7 18-15,8-7-14 0,-8 7 8 0,6-9 2 0,1 3 12 16,-1 0-23-16,-3 1 29 0,5-1-25 0,-3-3-3 16,2 5 5-16,0-3 7 0,-3 2-4 0,1 1-5 15,-5 4 0-15,7-8 9 0,-3 4 2 0,-4 4-29 0,5-8 19 16,-1 6 7-16,-4 2-20 0,4-7 18 0,2 2-12 15,-6 5 6-15,4-8 4 0,0 4-18 0,0-1 12 16,3-3-4-16,-5 3 26 0,3-1-33 0,0 1 23 0,-5 5 4 16,6-10 2-16,-3 6-4 0,3-4-1 0,-1-1 9 15,1-1-2-15,0 5-27 0,-2-1-1 0,0 0 4 16,-3 1 32-16,-1 5-33 0,0 0 16 0,8-12-37 16,-6 7 14-16,-2 5 0 0,10-15 41 0,-9 10-54 0,-1 5 23 15,5-11 11-15,-2 5 5 0,-3 6-13 0,0 0 7 16,6-14-10-16,-4 4 1 0,-2 10-2 0,5-13-1 15,-5 13 3-15,4-13 20 0,-4 13-31 0,5-14 25 0,-1 2 25 16,-2 6-46-16,1-4 49 0,-1 3-31 0,0-1 7 16,0 3 22-16,-2 5-8 0,3-13 11 0,-2 6-14 15,-1 7-4-15,3-10-16 0,-1 5-19 0,-2 5-4 0,2-11 13 16,4 1-9-16,-6 10-11 0,4-12 41 16,0 0 4-16,-4 4-4 0,2 3-30 0,-2-2 25 0,0 7 20 15,3-13-33-15,-3-1 29 0,2 4-54 0,0 2 32 0,-2-3 4 16,0-1-11-16,2 0 1 0,-2 3 30 0,0-3-59 15,0 4 15-15,-2-1 11 0,2 9-16 0,0-14 12 0,0 14-12 16,-2-14 34-16,2 14-54 0,-2-13 37 0,0 2-5 16,-1 0 2-16,1 1-29 0,-4 0-26 0,4 1 77 15,-2-1-45-15,4 10 0 0,-7-15-8 0,6 8-5 16,-2-3 42-16,-1-1-11 0,2 0 30 0,-2 4-46 16,-1-3 0-16,3 2-5 0,-1 1 3 0,-3-3 2 0,3 3-4 15,-1-1 48-15,1 1 4 0,1 0-12 0,-5 1 23 16,4-2-53-16,-1 1 1 0,0 3 38 0,4 4-52 0,-5-10 54 15,-1 5-58-15,0-2 7 0,-2 0 51 0,3 1-46 16,1-1 9-16,-2 1-1 0,0 1-9 0,1-1 51 16,0-3 22-16,-4 1-24 0,4 4-65 0,-1-4 65 15,0 3-47-15,6 5-16 0,-10-4 42 0,8-2 17 0,2 6-56 16,-7-6 65-16,7 6-63 0,-6-5 25 0,6 5-13 16,-14-7 2-16,9 2 49 0,1 2-58 0,4 3 9 15,-7-6 26-15,7 6-27 0,-9-5 1 0,9 5 13 16,-7-6-20-16,0 2 24 0,7 4 13 0,-12-8-33 0,3 6 20 15,1-3-20-15,0 1 28 0,8 4 13 0,-16-11 1 16,7 6-29-16,4 1-15 0,5 4 5 0,-16-8 18 0,10 4-6 16,1 0 50-16,5 4-50 0,-11-6 39 15,4 2 16-15,7 4-76 0,-6-3 55 0,6 3-37 0,-9-6-20 16,9 6 0-16,-16-6-3 0,8 1 10 0,-2 2-29 16,-2-1 9-16,-1 0-30 0,-1-1-36 0,-3 4-42 0,1 1-18 15,-2 0-54-15,0 1-21 0,-16 7-621 0,1-2 288 16,-1-2 192-16</inkml:trace>
  <inkml:trace contextRef="#ctx0" brushRef="#br0" timeOffset="202518.03">6411 12066 39 0,'-17'5'136'0,"-2"-3"-34"15,3 1 21-15,1-1-14 0,1 2 9 0,2-1 0 0,2-1-2 16,1 0-17-16,3 1 18 0,-3-2-1 0,6 0-17 16,3-1 7-16,-9 0-15 0,5 3-18 0,1-2 12 15,3-1-11-15,-4 3 2 0,4-3-1 0,0 0-11 16,0 0-1-16,0 0 9 0,0 0-5 0,0 0-2 0,16 5 4 15,-16-5-3-15,22 0-3 0,-5-1-7 0,2 2 4 16,1-2-8-16,3-2-10 0,16-1 4 0,-2 0-4 16,1-1 14-16,4 1-12 0,-1-3-11 0,-1 5-1 0,4-2-9 15,-4 3 4-15,2 1-9 0,-3-5 11 0,-2 5-13 16,2 0-6-16,-8 0 5 0,-4 0 3 0,-4 0-4 16,2 2-7-16,-2-2 3 0,12 4 10 0,-7-1-5 0,-8-1 0 15,0-1 0-15,2 1 7 0,-1-2-14 0,-1 3 12 16,1-1-9-16,-1 0 15 0,-1-1-3 0,4-1 13 15,0 2-25-15,-2 0 8 0,3-2 5 0,-1 0-31 0,1 1 40 16,-2 0-8-16,1-1-21 0,-2 0 19 16,-3 0-4-16,-1 0-18 0,-2 0 4 0,0 3 26 0,-2-3-22 15,-2 0 22-15,-11 0-30 0,13 0 3 0,-4 0 43 0,-9 0-50 16,0 0 5-16,0 0 7 0,16 1 19 0,-16-1-10 16,0 0 10-16,13 0 39 0,-13 0-63 0,4-1 59 15,-4 1-60-15,0 0 33 0,0 0-31 0,13 0 55 16,-13 0-20-16,0 0-11 0,0 0-37 0,10-3 61 0,-10 3-28 15,4 0-5-15,-4 0-51 0,0 0 42 0,0 0-25 16,8-1 35-16,-8 1 22 0,0 0-13 0,0 0-3 0,0 0-61 16,0 0 26-16,0 0-27 0,0 0 73 0,0 0-51 15,0 0 33-15,0 0-47 0,0 0 69 0,0 0-49 16,11 0 29-16,-11 0 3 0,0 0 0 0,0 0 2 16,0 0-22-16,0 0-32 0,0 0-16 0,0 0 12 0,0 0 58 15,0 0-74-15,0 0 32 0,0 0-31 0,0 0-20 16,4-6-28-16,-4 6 32 0,0 0-19 0,0 0-33 15,0 0-19-15,0 0-14 0,0 0-29 0,0 0-44 0,0 0 29 16,0 0-22-16,-23-12-27 0,17 13-517 0,6-1 253 16,0 0 168-16</inkml:trace>
  <inkml:trace contextRef="#ctx0" brushRef="#br0" timeOffset="205224.81">2058 8729 11 0,'3'-7'78'0,"-1"0"8"15,-2 7-19-15,4-13 5 0,-4 13 2 0,0-12-16 0,0 12-10 16,0-9 27-16,0 6-2 0,-1-1-25 15,1 4-17-15,-5-9 25 0,2 5-22 0,-1 0-6 0,0 0 28 16,-1 2 11-16,-6-4-12 0,2 1-33 0,-2 2-25 16,-1 1 78-16,0-1-7 0,-1 2-64 0,-1 0 37 0,2 2-1 15,-2 0-3-15,-1 2-33 0,0 0-17 0,2 2 72 16,-2-1-20-16,4 2-67 0,0 1 72 0,-1 2-30 16,0 0 33-16,-1 0-91 0,4 1 54 0,-1 0 17 15,0 3-39-15,2-1 59 0,2 0-15 0,-1 2-21 0,2-1 18 16,-1 1 30-16,1 0-26 0,4 2-30 0,-2 0 21 15,0-2-25-15,1 3 15 0,-1 0 2 0,2-2 1 0,0 5 4 16,1-4 20-16,0 3-4 0,1 2-2 0,2-3-30 16,-1 2 10-16,1 1 14 0,1-1-1 0,0-1-4 15,2 0 9-15,0-4-19 0,4 11 3 0,1-5 0 16,-3-3 10-16,-2-4-12 0,0-2-9 0,3 1 21 0,0-1-7 16,1 0-16-16,-2-3 9 0,3 1-3 15,1 0 11-15,-2-4 3 0,2 2-7 0,-2-3-14 0,1 3 12 0,2-4 1 16,1-1-5-16,1-2 1 0,-1 0 2 15,3-2-4-15,-5 0-4 0,3-2 15 0,0-1-12 0,1-1-2 16,-1 0 8-16,-1-2-5 0,0-1 11 0,-1-1 3 16,0 1 14-16,0-4-14 0,-1 1 3 0,-3-1-2 0,-1-3-4 15,1 2 7-15,-3-2-6 0,-1-2 11 0,-1-1-11 16,-1-2-1-16,1 1-8 0,-4-2 1 0,0-1 6 16,-2-2-4-16,1-11-11 0,-4 4 4 0,1-2 11 15,-1 3-16-15,-2 0 1 0,-1 1-4 0,-4 3 44 0,2 0-50 16,-3 6 4-16,3 6 9 0,-1-1-10 0,-1 3-2 15,-6-7 13-15,-1 7-12 0,5 1 11 0,-2 3-6 0,-1 0-6 16,1 3 8-16,-1-1 4 0,2 3-13 0,0 0-1 16,-1 1 11-16,0 2 2 0,1 2-15 0,-2-2 7 15,1 2 4-15,1 2-6 0,0 1-2 0,0 0-1 16,0 1-16-16,0 1-31 0,2 1 14 0,0 1-24 0,3 1-22 16,-2-1-6-16,3 1-25 0,0 0-24 0,2-1 15 15,3 2-20-15,1 0-9 0,4 1-24 0,2-1-365 16,3 0 181-16,0-3 120 0</inkml:trace>
  <inkml:trace contextRef="#ctx0" brushRef="#br0" timeOffset="205912">2640 8603 19 0,'0'0'87'0,"0"-9"24"0,0 9 4 15,0 0-49-15,-6-4 34 0,2 3-4 0,4 1-9 16,-7 1-1-16,7-1 1 0,-13 3-16 0,0 0-6 0,2 4-6 15,-1-2-27-15,2 2 15 0,-4 3-5 0,4-4 8 16,-3 3 27-16,0 0-33 0,3 2-22 0,-2-1 3 16,0 1 27-16,0-2-7 0,-1 3 34 0,3-3-11 15,2 2-40-15,-2-1 38 0,3-1-18 0,0 1 1 0,2 0-33 16,1 1 22-16,3-1-1 0,-2 1-36 0,1-3 42 16,-1 0-6-16,2-2-20 0,0 2-17 0,1-3 36 15,0 4-13-15,-1-2 10 0,1-1 4 0,0 1 2 0,2 5 5 16,2-6-16-16,0 5 7 0,1-3 7 0,0 2-10 15,1-1-7-15,0-1-8 0,2 1 7 0,0-4 9 16,1 2-8-16,1-2-8 0,3-1 3 0,-1 1 2 0,1 0-4 16,2-2-1-16,0-1 3 0,0 2-7 0,1-1 6 15,-2 0-3-15,2-1-8 0,-2 1 2 0,2 2-4 16,-2-3-4-16,-2 3 6 0,1 0 3 0,-1-1-5 16,-1 1-7-16,0-2 7 0,-2 3 13 0,2-1-14 0,-2-1 3 15,-1 3 1-15,2-1-6 0,-5-1 0 0,1 3 0 16,-4-1 1-16,5-1 3 0,-4 1 4 0,0-1-9 15,-1-1 6-15,-1 3-6 0,-1-8 13 0,0 13-7 0,0-2 5 16,-1-1-2-16,-4-2-6 0,1 3-2 0,0 0 14 16,-2 1 0-16,0-3 7 0,-1 2-4 0,-4-4-1 15,-1 3 7-15,1-2-8 0,0-1 10 0,0 2-2 16,-5-4 1-16,4 1 23 0,-2-1-8 0,2-1-25 0,-3-2-8 16,1 0 26-16,-1-1-4 0,2-2 5 0,13 1 3 15,-23-2-19-15,12 0 3 0,11 2-12 0,-16-3 12 0,3 1-13 16,3-2 13-16,-2 1-10 0,3-2-18 0,9 5 6 15,-16-9-1-15,16 9 7 0,-8-4-5 0,8 4-10 16,0 0-31-16,-9-8-10 0,9 8-39 0,-3-3-11 16,3 3-42-16,0 0-14 0,0 0-41 0,0 0-33 0,-3-5-588 15,3 5 273-15,0 0 182 0</inkml:trace>
  <inkml:trace contextRef="#ctx0" brushRef="#br0" timeOffset="207533.64">1885 10542 4 0,'3'-9'97'0,"-3"9"-4"0,0-9-25 16,0 9 8-16,3-8-15 0,-3 8-6 0,1-11 2 15,-1 11-16-15,1-10 29 0,-1 10-30 0,-1-12 23 16,1 7-3-16,-1-8-1 0,-2 5-2 0,2 0-9 16,-2-3 9-16,-1 1 3 0,1 2-20 0,0-2 8 0,-1 1 10 15,-2 2-15-15,0 0-19 0,-1-1 8 0,-1 1 4 16,1 1 18-16,-1 0-35 0,0 1-9 0,-1-1 29 16,2 2 4-16,-4 2-73 0,3-4 38 0,0 5 36 0,1 0-21 15,2-1-14-15,5 2 6 0,-12-1-17 0,8 1 27 16,4 0-5-16,-9 1 2 0,2 1 7 0,1 1 6 15,-4 2-38-15,3-1 4 0,0 2-12 0,-3 1 25 0,2 2-9 16,0 0 15-16,-1 2-21 0,3 0 14 0,-1-2-4 16,1 2-14-16,0-1 18 0,-2 3-2 0,3-1 1 15,1 0-6-15,0-1 24 0,-1 0-18 0,4 3 8 16,2 0-5-16,-5 0-15 0,3 1 10 0,1-2 15 0,-1 0-3 16,-2 0-22-16,3 1 24 0,0 1 11 0,3-3-17 15,-2 0 0-15,0 2 3 0,0-4-18 0,2 3 18 0,-3 1-22 16,5-3 4-16,-3-2 3 0,-1 0 7 0,3-1 1 15,-3 1 0-15,5-1 0 0,1 0-11 0,-1 0 10 16,-1-3-19-16,0-1 15 0,2 0 13 0,-1-2-18 16,-6-2 0-16,13 2 4 0,-5-2-5 0,-8 0 5 0,20 0 11 15,-8-3 6-15,0 0-27 0,0 0 17 0,-1-4 6 16,1 1 2-16,-2-1-27 0,-1 2 8 0,2-5-10 0,0 1 21 16,-4 1-5-16,1-3-2 0,3-1 3 0,-4-1-13 15,-2-2 3-15,1-1 2 0,-1-2 1 0,-1-1-11 16,0 0 4-16,0-14 3 0,-1 2 6 0,0 3-18 15,-3-5 18-15,-1-2-28 0,-1 2 7 0,-1 0 21 0,2-1-1 16,-8 1-5-16,3 1 3 0,3 0-7 0,-3 1 11 16,2 5-5-16,0 7-3 0,0 0 4 0,0 1-12 15,-1 2 12-15,0 1 9 0,-1-1-16 0,0 3 2 16,2 1 3-16,1 2-8 0,-1-2 9 0,0 2 5 0,1 1 3 16,-3 2-6-16,4 2-11 0,-1 1 12 0,3 4-7 15,-3-11-8-15,3 11 21 0,-3-5-16 0,3 5 1 0,0 0 8 16,0 0-17-16,-6-4-8 0,6 4 10 0,0 0 4 15,-5 9 4-15,4-2-10 0,2 3-1 0,-2 2 9 16,1 1 5-16,1 0-10 0,-1 2 18 0,3 0-23 16,-1 2 10-16,1 0-2 0,1 2 13 0,0-1-24 0,0 0 11 15,1 2-9-15,1-3 26 0,2 9 7 16,1-3-15-16,1 3 17 0,-3-6-12 0,1 1-25 0,-1-4 7 16,-1 0 17-16,1 1 1 0,0-1-2 0,-1 1-4 0,0-1 13 15,2 0-10-15,3 9 13 0,-5-6-18 0,-1-3 7 16,3-3 0-16,-3 1 3 0,0-1-4 0,0 0 17 15,-1-1-13-15,3-1 2 0,-1 0 8 0,0 0-15 0,-1 0 18 16,2-1-29-16,-2-2 21 0,1 0-13 0,-1-4-8 16,2 4 17-16,0-2-5 0,1 0 0 0,-2-3 13 15,1-2-10-15,2 3 6 0,-1-2-12 0,2 1-3 0,-1-4-2 16,-3 0 0-16,-6 0 7 0,17-3 7 16,-6-1-1-16,-2 3-11 0,4-5-11 0,-3 0 19 0,4 0 1 15,-4-2-9-15,-1 0 9 0,3 0-20 0,-3-2 9 0,1 1 0 16,0-3 15-16,2 0-17 0,-5-1 15 0,3-2-9 15,-2 1-10-15,-1-1 22 0,-1 0-13 0,2-2-9 16,-3-1 4-16,-3 1 12 0,0-3-7 0,-2 1-15 16,0 2 24-16,0 0-15 0,0 2 0 0,-2 1 4 0,1-1 1 15,-2-1 0-15,1 2 3 0,-3-1-2 0,1 2 3 16,-1 0 2-16,2 2-9 0,-2 1 9 0,1 1-9 16,0 2 9-16,1 2-3 0,-2 0-9 0,1 2 15 0,0-2-13 15,1 3 6-15,3 2-12 0,-6-5 1 0,6 5 2 16,-8 2-6-16,8-2 17 0,-7 3-14 0,3 1 12 15,0 1-1-15,-1 1-20 0,0 4 17 0,1-3 0 0,0 4 12 16,0 0-18-16,1 1 12 0,2 3-3 0,0-2 7 16,1 0 1-16,1 3-7 0,0-3 4 0,1 1-6 15,2-1 7-15,1 1-3 0,-1 0 9 0,0-1 4 0,1 1-13 16,-1-2 1-16,2 1 6 0,1-2-6 0,0 4-5 16,1-4 3-16,-1 0-1 0,1-1 18 0,1 2-8 15,0-1-7-15,-1-3 1 0,3 1-5 0,-2-3 7 0,0 1-3 16,1 0-6-16,-1-3-1 0,1 1 11 0,-1-2 5 15,-2-1-6-15,3 1 1 0,-2 0 0 0,0-2-9 16,0-1-9-16,-8 0-7 0,12 0-33 0,-12 0-35 16,0 0-32-16,0 0-22 0,18-2-29 0,-18 2-483 0,0 0 217 15,0 0 144-15</inkml:trace>
  <inkml:trace contextRef="#ctx0" brushRef="#br0" timeOffset="208123.15">2656 10173 91 0,'-5'-12'94'0,"1"2"-5"0,-3 2 23 16,1 2-11-16,-1 0-14 0,-2 1-4 0,-3 1-27 16,3 3 28-16,0 0 2 0,-1 1-16 0,10 0-16 15,-23 6 42-15,8-1-26 0,3-1-35 0,0 4 45 0,-4 0-15 16,2 1-12-16,4-1 3 0,0 2 3 0,-1-2-58 15,2 1 48-15,2 1-26 0,2 0 21 0,-2 0-7 0,5-1 20 16,-1 1-42-16,3-1-6 0,0-1 14 0,2-1-25 16,4 5 2-16,-1-3 12 0,0 1 10 0,4 0 6 15,-1 0-23-15,3-1-1 0,-1 0 16 0,3-1-15 16,-1 1-7-16,1 1 18 0,-2-2-10 0,2 2-8 0,-3-3 10 16,5 0 5-16,-3 1-22 0,1 1 26 0,-3-1-31 15,0 1 18-15,1 0 3 0,-2-4 7 0,-1 5-20 16,0-3 14-16,-3 1-18 0,1-1 25 0,-3-1-8 0,-1 0 12 15,1-1-5-15,-3-5-9 0,3 12-3 0,-2-7-1 16,-1-5 13-16,0 0 2 0,-5 14 0 0,0-7 0 16,-1-1 5-16,0 1-2 0,-1-1-13 0,-1-1-1 0,-1-1-9 15,-4 0 22-15,7 0 3 0,-3-3-20 0,1 2 2 16,0-1 14-16,1 1-9 0,7-3-10 0,-13 2 7 16,13-2 2-16,-11 0-10 0,11 0 21 0,-10 2-16 15,10-2-6-15,-9-2-4 0,9 2-19 0,0 0-12 0,0 0-31 16,-11-2-17-16,11 2-8 0,0 0-9 0,0 0-18 15,0 0-37-15,0 0-334 0,19-18 165 0,-12 13 110 0</inkml:trace>
  <inkml:trace contextRef="#ctx0" brushRef="#br0" timeOffset="208473.57">2809 10278 124 0,'4'-3'145'0,"-1"-1"-56"0,-3 4 33 16,9-3-36-16,-4 5 28 0,-5-2-9 0,9 3-18 16,0 4 6-16,0-2-29 0,-4 4 6 0,2-1-8 15,-1 1 15-15,0 2 1 0,1-1-20 0,-1 1 1 0,-1 1-17 16,0 2-2-16,-1-2-2 0,-1-1 0 0,3 1-10 15,-1 1 13-15,-3-2-31 0,1 0 14 0,1 1 2 16,-3-2 8-16,4 1-6 0,-2-2-24 0,1-2 2 0,-2-1 16 16,-1-1-8-16,2 0-3 0,-3-5 6 0,2 7-11 15,-2-7 10-15,3 8 17 0,-3-8-6 0,0 0-9 16,4 5-18-16,-4-5 1 0,0 0 6 0,1 0-14 16,-1 0-1-16,0 0-15 0,0 0-37 0,0 0-12 0,0 0-12 15,0 0-17-15,0 0-10 0,-5-25-389 0,2 20 166 16,2-7 112-16</inkml:trace>
  <inkml:trace contextRef="#ctx0" brushRef="#br0" timeOffset="208689.7">2937 10093 44 0,'-1'-11'132'0,"0"1"-25"0,1 3-5 16,0 7 30-16,0-12-41 0,0 12-7 0,0-13-2 0,0 13-6 16,0-9-22-16,0 9 19 0,0-8-36 0,0 8 1 15,0 0 15-15,0 0-48 0,0 0-37 0,1-13-13 16,-1 13-17-16,0 0-263 0,0 0 109 0,0 0 72 16</inkml:trace>
  <inkml:trace contextRef="#ctx0" brushRef="#br0" timeOffset="209532.1">3323 10106 65 0,'-6'-5'97'0,"-3"-2"-10"15,0 2-4-15,0 2-17 0,0 1 14 0,-1 1-14 0,-2 1 16 16,-4 0-15-16,5 0-10 0,-3 1 4 0,1 1-16 16,1 1 3-16,-2 2-17 0,2 2 4 0,-1-2-15 15,2 3 0-15,1-1 17 0,-1 2 64 0,1 1-69 16,4-1-2-16,-1 6-20 0,-1-3 15 0,2-1-30 0,3 1 23 15,1 1 1-15,1 0 3 0,2 1-23 0,1-2 22 16,0 2-4-16,1-1-24 0,-1-1 25 0,3 0-8 0,2 0 0 16,-2 0-12-16,1-5 9 0,1 4 10 0,0-2 2 15,3-1-16-15,-1-3-11 0,0 1 30 0,0-4-2 16,-1 0-40-16,-2 0 10 0,-6-2 8 0,19-2 7 16,-8 0-20-16,-1 0 23 0,1-3 30 0,-2-1-9 0,-1-1 2 15,2-2 2-15,-2 1 4 0,-2-1-1 0,1-1-15 16,0-2-4-16,-2 0 31 0,0-1-3 0,-3-1-4 15,-1 0-4-15,1 0-13 0,-2 0 12 0,0 3-2 0,-3-4-11 16,0 2 1-16,1 1 10 0,-2 2-2 0,1-3 1 16,2 5-16-16,1 0 18 0,0 8-23 0,-4-10 14 0,2 5-8 15,2 5-15-15,0 0 6 0,0-12 4 0,0 12-10 16,0 0 0-16,0 0 8 0,0 0-5 0,0 0 5 16,0 0-10-16,0 0 4 0,0 0 10 0,10 27-17 15,-8-18 6-15,3 6-4 0,1-1 15 0,0 3-11 0,0-1 9 16,6 10-2-16,-6-4-11 0,7 5 10 0,-5-4-3 15,2 3-3-15,1-1-3 0,0 2 14 0,-3 0-8 16,2-1 4-16,0 0 10 0,-2 2-23 0,-3-3 9 0,0-6 4 16,0 1 9-16,0-1-9 0,0-1 11 0,0 14-16 15,-2-6 13-15,-2-5-14 0,-1-1 0 0,0 0 10 16,0 1-6-16,0-2-5 0,0 0-4 0,1-1-7 0,-1 0 19 16,0-4-7-16,-1 3-5 0,2-3 6 0,1-2-11 15,-2-1 9-15,0-1-3 0,0-2-4 0,0-1 4 16,0-7 2-16,-2 10 0 0,2-10-6 0,-1 10 0 15,1-10 20-15,0 9 0 0,0-9-12 0,-4 7 9 16,4-7 7-16,-4 5-6 0,4-5 9 0,-6 5-2 0,6-5 0 16,-10 1 3-16,10-1 12 0,0 0-14 0,0 0 14 15,-25-8-15-15,14 2 4 0,2 0 6 0,0 0-12 0,-6-3 2 16,6-1-7-16,-2-1 4 0,0 0-3 16,-4-8 11-16,3 3-9 0,3 2-9 0,3 1 3 0,-2-2 7 15,3 1-15-15,1-3 12 0,2 0-14 0,-2 2 10 16,3 0-5-16,-2-2-6 0,4 4 0 0,1-5-2 0,-1 1-4 15,4 3-2-15,-1-1-12 0,1-2-10 0,1 3-40 0,1-1-23 16,-1 1-23-16,1 0-28 0,3 2-20 16,-3-2-25-16,0 2-3 0,1 0-501 0,4 2 230 0,-7 2 154 15</inkml:trace>
  <inkml:trace contextRef="#ctx0" brushRef="#br0" timeOffset="210272.06">3539 10138 12 0,'-5'-10'129'0,"4"3"12"0,-2 1-20 0,0 1-12 16,3 5-17-16,0 0-28 0,-3-12 15 0,3 12-11 15,0-2-4-15,0 2-10 0,0 0 15 0,0 0 0 0,0 0-2 16,3 14 3-16,1-2-4 0,-1 1 8 0,1-1-7 16,-4 2-5-16,2 3-19 0,1-2 20 0,1 2-8 15,0-1 4-15,-1 2-19 0,1 2-13 0,0-2 23 16,-2 1-5-16,2-2-12 0,0 0-3 0,-2 0-6 0,1-4 3 16,1 1-10-16,0-2 8 0,1-2-3 0,-2 0-12 15,-2-3 4-15,1 0 11 0,0 0 9 0,-1-2 6 0,0-2-11 16,1 1-4-16,-1-1 12 0,-1-3 2 15,0 0-11-15,0 0-5 0,0 0 4 0,0 0-17 0,0 0-7 16,0 0 11-16,-9-15-6 0,5 6-8 0,-2-3 0 16,-1 0 0-16,2-3-22 0,0-2-10 0,-1 0 0 0,0-2 2 15,-5-10 12-15,6 7 9 0,-1 1-9 0,3 1 7 16,0 2-8-16,1 1-4 0,1 1 9 0,-2 1-18 16,3-2 5-16,3 4 4 0,-2 0 11 0,3 0 1 15,0 2 5-15,2-2-16 0,2 3 14 0,2-1-20 0,1 5 27 16,2-2-9-16,2 4-2 0,1-1 4 0,2 3-8 15,0 2 10-15,0 2-2 0,-2 1-9 0,0 0 21 16,1 3-21-16,-1 0 11 0,0-1 0 0,5 12-10 0,-5-5 19 16,0 4-17-16,-7-5 1 0,5 10 25 0,-3-1-14 15,-2-3 5-15,-2 0 10 0,1-1 1 0,-3 1 11 16,-1-2-20-16,2 2 10 0,-4 0-1 0,3 0-14 0,-1-3 12 16,2 2 6-16,-2-1-13 0,-2-1-5 0,1-1-3 15,0-1 2-15,0 1 5 0,0-4 19 0,3 1 8 16,-5-3-19-16,4-2 2 0,-3 0-7 0,-2-5-1 15,4 9-15-15,-4-9-8 0,4 5-24 0,-4-5-36 0,0 0-12 16,0 0-8-16,12 0 2 0,-12 0-50 0,6-7-363 16,-6 7 170-16,11-17 112 0</inkml:trace>
  <inkml:trace contextRef="#ctx0" brushRef="#br0" timeOffset="211231.23">4036 10190 42 0,'0'0'83'0,"5"-14"-15"15,-5 14 3-15,0 0-2 0,10-7 3 0,-10 7-20 16,11-5 0-16,0 0-1 0,-5 2-17 0,-6 3-2 0,13-9 2 15,-7 5-10-15,1-2-1 0,-7 6 0 16,14-10 21-16,-11 3-22 0,-3 7-2 0,4-12 1 0,-4 12 20 16,6-10-41-16,-2-2 7 0,-4 12 0 0,1-17 8 15,-1 17-11-15,0-25 25 0,-1 12-16 0,1 13-4 0,-3-21-5 16,2 13 26-16,-3-4-34 0,2 0 8 0,2 12 9 16,-4-14 5-16,1 6 6 0,3 8-19 0,-5-14 25 15,1 5 12-15,0 5-14 0,4 4 11 0,-6-7 10 16,6 7-11-16,-8-3-3 0,8 3 1 0,-7-3 17 0,7 3-18 15,-9 0-15-15,9 0 36 0,-10 5-21 0,10-5-14 16,-6 5 10-16,2 0-2 0,-2 3 0 0,1 2 0 0,1-1-9 16,-1 3 3-16,3-1 8 0,-2 2-19 0,2 0-2 15,0 0-13-15,1 2 5 0,1 0 19 0,0 0-21 16,0 1 12-16,1 1-15 0,-2-1 27 0,2 0-16 16,3 1 27-16,0-3-27 0,-2 3 1 0,2-1 19 15,0 0-1-15,-2 0-17 0,1-1 9 0,3 2 11 0,-3-3-9 16,1-1 1-16,0 1-4 0,2 1-12 0,0-3 7 0,-2-1-3 15,3 0 14-15,-2-2-4 0,-1 3 1 16,3-3-6-16,1-1-13 0,1-1 10 0,-1 1 0 0,-1-1 5 16,2-2-12-16,1-1 4 0,0-3-5 0,-3 2-4 15,2-2 13-15,-9-1-14 0,15-1 9 0,-5-2 2 0,1 2 3 16,1-3-18-16,-1-3 8 0,0 2 9 0,-2-4-16 16,1 1 5-16,2-4 15 0,-2 1-13 0,-1-2-9 15,1-2 19-15,-2 0-17 0,5-10 11 0,-2 0-10 16,-2-4 13-16,-1 2-17 0,-2-3 14 0,2 2-7 0,-6 1 7 15,1 4-7-15,-3 3 13 0,0-3-34 0,0 2 18 16,-2 0 12-16,1 1-22 0,-1 2 6 0,-3 0 0 0,1 3 4 16,-1 0 4-16,-2 3-11 0,1-2 2 0,-2 4 2 15,-1 3-12-15,-1 2 10 0,-1-2 12 0,0 5-7 16,1-1 2-16,0 0-14 0,2 2 46 0,8 1-30 16,0 0-20-16,-14 2 21 0,14-2-1 0,-4 5-4 0,4-5-5 15,0 0 8-15,0 0-2 0,8 14-2 0,-8-14 2 16,15 8 8-16,-2-4-2 0,-1-1 8 0,2 0 1 0,1 0-25 15,1-2 31-15,0 2 0 0,0-1-27 16,0 0 18-16,-2 0-3 0,1-4-10 0,0 4 13 0,-3-1-5 16,2-1-2-16,-2 4-16 0,2-3 16 0,-2 1 9 15,0 2-4-15,-1-1-18 0,-2 0 10 0,-1-1-3 0,1 3 4 16,0-1-1-16,-3-1-6 0,-1 0-8 0,2 6 19 16,-2-1-19-16,0 0 15 0,-2 1-4 0,-2 2 1 15,0-1-3-15,2 2-2 0,-2 1-7 0,0 0 29 16,-2-1-21-16,2 1 13 0,-1-1-17 0,0 2 1 0,2-1 26 15,-1 0-23-15,0-4-2 0,0 3-3 0,2 0 6 16,-1-2 11-16,2 2-5 0,1-3-5 0,-1-1 15 0,1-2-10 16,-1-3 4-16,3 5-6 0,-1-4 8 0,2-1 6 15,-2-1-3-15,1-1-9 0,-7-1 17 0,15 1-4 16,-8-2 9-16,5-2-21 0,3 0 14 0,-4 0-4 16,2-1-2-16,-1-2 0 0,0 2-1 0,-1-3-14 0,3 0-16 15,-5 0-27-15,1 2-52 0,-3-1-24 0,-2 0-10 16,-5 6-31-16,6-7-441 0,-6 7 202 0,0 0 136 0</inkml:trace>
  <inkml:trace contextRef="#ctx0" brushRef="#br0" timeOffset="-185160.17">2061 9594 7 0,'-7'0'46'0,"7"0"-22"0,0 0-4 0,0 0 1 16,-6 1 2-16,6-1 4 0,0 0 38 0,0 0-42 15,-7 2 14-15,7-2-19 0,-5 1 7 0,5-1 6 0,-8 0-20 16,8 0 2-16,0 0-3 0,0 0 17 0,0 0-5 16,-12 1 0-16,12-1 16 0,0 0-31 0,-9 0 5 15,9 0 5-15,-9 1-48 0,9-1 48 0,0 0 8 16,-12 2 34-16,12-2-43 0,-9 1-8 0,9-1-5 0,-10 1 8 16,10-1-11-16,-7 1 29 0,7-1-9 0,-8 2 4 15,8-2-1-15,0 0-24 0,-10 1 6 0,10-1 8 0,0 0-6 16,0 0 19-16,-9 2-16 0,9-2-15 15,0 0 10-15,0 0-8 0,0 0-9 0,-7 2 18 0,7-2 7 16,0 0-8-16,0 0 14 0,0 0-11 0,0 0 8 16,0 0-12-16,-8 3 6 0,8-3 4 0,0 0-11 0,0 0-49 15,0 0 57-15,0 0 2 0,0 0-5 0,0 0-6 16,0 0-2-16,0 0 17 0,0 0-7 0,0 0-6 16,0 0-11-16,0 0 3 0,0 0 17 0,0 0-11 0,0 0 5 15,0 0 5-15,0 0-13 0,0 0 1 16,0 0 12-16,0 0-8 0,29-5 12 0,-23 3-17 0,-6 2 8 15,12-1-2-15,-1-3-8 0,-2 4-1 0,3-4 18 16,-1 4-2-16,-3-1-21 0,3-2 10 0,3 2-2 0,-1 0 29 16,0-2-24-16,1 0-6 0,2-1 23 0,-3 2-29 15,-1-1 7-15,1 1 0 0,-1-1 9 0,2 0 8 16,-1-1 1-16,-1 3-29 0,-1 0 20 0,0-2-6 0,-1 3-3 16,1-2 6-16,-2-1 2 0,4 1 16 0,0-1-3 15,2-1 2-15,-2 0-17 0,1 1-3 0,1-2-19 16,-1 2 27-16,1-1 25 0,1 2-37 0,1-2 22 15,0 0-20-15,-2-1 16 0,2 2 5 0,-1-1-15 0,2-2 10 16,-2 2 15-16,1 0-57 0,-2 0 33 0,3-1-14 16,-1 1 20-16,-1 2 4 0,-1 0 0 0,1-1-18 15,-3 0-14-15,2 0 34 0,-1 1-17 0,1-2 12 0,-2-1 9 16,2 2 11-16,-2 0-8 0,1-1 10 0,-1 2-28 16,2-3 9-16,0 4 1 0,-2-3-24 0,-1 2 6 0,-2-3 28 15,2 5-20-15,-1-5 5 0,-2 4 16 0,0 0-44 16,-1 1 41-16,0-3-23 0,-2 2-6 0,0 1 25 15,1-1 8-15,2-2-4 0,0 1 3 0,-1 0-37 16,-2 2-20-16,-1-1 35 0,0 0 0 0,0-1 24 16,-5 2-8-16,10-2 11 0,-7 0 1 0,3 2-10 0,-2-2-13 15,-4 2 29-15,5 0-16 0,-5 0 19 0,7-3 5 16,-7 3-22-16,6-1 8 0,-6 1-13 0,4-1 11 0,-4 1 7 16,0 0-7-16,5-3-3 0,-5 3 0 15,0 0-10-15,5-1 16 0,-5 1-13 0,0 0 15 0,0 0-9 16,0 0-8-16,0 0 0 0,6-1-9 0,-6 1 4 0,0 0 2 15,0 0-8-15,0 0 7 0,3-2-11 0,-3 2-5 16,0 0 12-16,0 0-6 0,0 0 13 0,0 0-12 16,0 0-7-16,0 0 9 0,0 0-7 0,0 0 4 15,0 0 2-15,0 0-3 0,0 0 6 0,7 0-7 0,-7 0 11 16,0 0-15-16,0 0 14 0,0 0-12 0,0 0 0 16,0 0-2-16,0 0 7 0,0 0-12 0,0 0 0 15,0 0 24-15,0 0-27 0,0 0 15 0,0 0-6 0,0 0-7 16,0 0 5-16,0 0 0 0,0 0 8 0,0 0-9 15,0 0 1-15,0 0 0 0,0 0 2 0,0 0-11 16,0 0 11-16,0 0-4 0,0 0 1 0,0 0-6 0,0 0 8 16,0 0-6-16,0 0 17 0,0 0-14 0,0 0 4 15,0 0 8-15,0 0-9 0,0 0-7 0,0 0 13 16,0 0-8-16,0 0 9 0,0 0-5 0,0 0-8 0,0 0 3 16,0 0 2-16,0 0-5 0,0 0 11 0,0 0-13 15,0 0 7-15,0 0-4 0,0 0 4 0,0 0 4 16,0 0 6-16,0 0-12 0,0 0-3 0,0 0-3 15,0 0 16-15,0 0-9 0,0 0 8 0,0 0-4 0,0 0-1 16,0 0 5-16,0 0-8 0,0 0 0 0,2-4-2 16,-2 4 2-16,0 0-3 0,0 0 1 0,0 0 5 15,0 0 1-15,0 0-23 0,0 0-11 0,0 0-4 0,0 0 2 16,0 0-44-16,0 0-14 0,0 0-36 0,0 0-4 16,0 0-15-16,0 0 13 0,0 0-26 0,0 0-405 15,0 0 188-15,0 0 126 0</inkml:trace>
  <inkml:trace contextRef="#ctx0" brushRef="#br0" timeOffset="-183351.63">1659 11197 54 0,'0'0'52'0,"0"0"-17"16,0 0 9-16,0 0-4 0,3-12 8 0,-3 12-12 16,0 0-13-16,0 0 24 0,0 0-26 0,0 0 14 0,0 0 7 15,0 0-18-15,0 0-9 0,0 0 1 0,0-14 4 16,0 14-3-16,0 0-4 0,0 0 31 0,0 0-14 15,0 0-10-15,0 0 2 0,0 0 12 0,0 0-29 16,0 0 9-16,-8-8 2 0,8 8-6 0,0 0 5 16,0 0-15-16,0 0 25 0,0 0-1 0,0 0-21 0,0 0-8 15,-5-7 30-15,5 7-8 0,0 0 1 0,0 0-16 16,0 0 0-16,0 0 6 0,-10-5 14 0,10 5-12 16,-5-1 27-16,5 1-21 0,-8-3 0 0,8 3 21 15,-10-1-8-15,10 1-13 0,-13-2 14 0,13 2-1 0,-11-1 2 16,4 0-2-16,7 1-16 0,-11-3 6 0,11 3 18 0,-12 0 2 15,12 0-2-15,-10-2-14 0,4 1 21 16,2 0-21-16,4 1 8 0,0 0-8 0,-14-1 13 0,10 0-13 16,4 1-15-16,0 0 16 0,-13-1 11 0,13 1-22 15,0 0 2-15,-9-1-3 0,7-1-15 0,2 2 23 0,0 0 8 16,0 0 2-16,0 0-16 0,-9-1-11 0,9 1 4 16,0 0 4-16,-7 0-4 0,7 0-5 15,0 0 0-15,0 0 1 0,0 0-1 0,0 0 4 0,0 0-3 16,0 0 5-16,0 0-6 0,0 0 9 0,-6-3-17 0,6 3 17 15,0 0-20-15,0 0 5 0,0 0 14 0,0 0-19 16,0 0 22-16,0 0-16 0,0 0 5 0,22-4-3 0,-22 4 4 16,6-2 14-16,-6 2-18 0,9-2 0 0,-9 2 25 15,11-1-15-15,-11 1 6 0,9-1-13 0,-9 1-5 16,11-3 16-16,-3 2-15 0,0 0 8 0,0-5 3 16,3 5-9-16,0-3 8 0,-2 2-17 0,2-1 1 0,-1 2 16 15,2-2-9-15,-1 0 8 0,1 1 0 0,-3-1-15 16,2 1-12-16,-1 0 28 0,1 0-3 15,-2 0 5-15,3-2-2 0,-1 2 3 0,1-2 11 0,-3 1-18 16,-1 3 7-16,6-4-1 0,-4 1-2 0,4 0 6 0,-1 2-11 16,0-2-1-16,1 0-3 0,0 1 13 0,1-1-3 15,-1 1 1-15,3-3 4 0,-2 3-4 0,3-2-21 0,3-1 20 16,-4 1 19-16,3 1-29 0,0-1 23 0,-2-1-15 16,2 1 2-16,1 2 12 0,-3-3-15 0,1 3 4 15,-2-4 0-15,1 2-16 0,2 1 7 0,-2-1 8 16,0 1 9-16,-4 2-16 0,5-2 3 0,-4 0-14 0,3 2 17 15,-4-2-13-15,3 2 23 0,1-4 0 0,-3 3-16 16,-3-1 6-16,5 1-8 0,-1 0 3 0,2-1-1 0,-1 0 2 16,0 0 11-16,1-1-8 0,1 1 6 0,-1 1-5 15,2-2 20-15,-3-1-11 0,4 0-2 0,-6 2-6 16,7 1 9-16,-3-2-13 0,-4 0 17 0,3 0-12 16,-4 1 5-16,1 2 11 0,-2-3-18 0,1 2 11 0,-3 0-5 15,2-1 10-15,-2 3-4 0,-3-2-10 0,-2 0 3 16,-6 2 3-16,12-2 11 0,-12 2-9 0,10-1-1 0,-4-2-5 15,-6 3 3-15,13-1-2 0,-13 1-6 16,9-3 18-16,-9 3-6 0,7-3 4 0,-7 3-3 0,7-2-2 16,-7 2 0-16,9-3 1 0,-9 3-9 0,0 0 5 15,9-4 9-15,-9 4-14 0,6-3-9 0,-6 3 3 0,9-3 9 16,-9 3-6-16,5-4-14 0,-5 4 17 0,0 0-4 16,8-4-7-16,-8 4 5 0,0 0-4 15,6-3 16-15,-6 3-9 0,0 0 5 0,0 0-1 0,5-3-6 16,-5 3-5-16,0 0-13 0,0 0-4 0,0 0-1 0,0 0-18 15,7-4-15-15,-7 4-33 0,0 0-29 0,0 0-22 16,0 0-3-16,0 0-7 0,0 0-41 0,0 0-499 0,0 0 227 16,0 0 154-16</inkml:trace>
  <inkml:trace contextRef="#ctx0" brushRef="#br0" timeOffset="-181647.22">3628 10761 41 0,'0'0'100'16,"0"0"-23"-16,0 0 29 0,0 0-17 0,0 0 21 16,0 0-10-16,4-6-10 0,-4 6-2 0,0 0-2 0,0 0-25 15,0 0 15-15,0 0-9 0,0 0-10 0,0 0-8 16,0 0 19-16,0 0-9 0,0 0-15 0,0 0 1 15,0 0 9-15,0 0 5 0,0 0-27 0,0 0 14 0,0 0-9 16,0 0 12-16,0 0-4 0,0 0 7 0,0 0-21 16,0 0-10-16,0 0-1 0,0 0 5 0,0 0 15 15,0 0-16-15,0 0-1 0,0 0-10 0,0 0 9 16,0 0 5-16,0 0-3 0,0 0-5 0,0 0 18 0,0 0-6 16,0 0-5-16,4-6-1 0,-4 6-8 0,0 0 17 15,0 0-21-15,9 0 17 0,-9 0-11 0,9-2 6 0,-9 2-6 16,8-3 5-16,-8 3 1 0,10 0-6 0,-10 0-7 15,11-2 4-15,-3 0 5 0,2-1-8 0,0 1 3 16,-10 2 2-16,22-5-5 0,-12 5 14 0,1-3-24 16,-2 3 19-16,-9 0-10 0,22-6-1 0,-11 6 4 0,-2-3 8 15,4 2-9-15,1-2-15 0,-2 2 16 0,2-2-4 16,-2 2-6-16,1-3 7 0,0 4-8 0,1-4 1 0,2 3 3 16,1 1-5-16,-1-2 10 0,0-2 1 0,0 2-2 15,5 2-14-15,-7 0 12 0,5-3-8 0,-6 3-6 16,2-2 3-16,-2 2 3 0,1-1 7 0,1 0-13 15,-4 0 9-15,0 0 9 0,3 1-13 0,1-1 8 0,0 0 9 16,0-1-15-16,-2-1 3 0,1 1-5 0,-2 0-3 16,0-1 14-16,-3 2-6 0,0 1-1 0,2-2-6 0,2 0 43 15,-1-2-32-15,2-1 4 0,-4 3-15 16,2 1 15-16,3-4-3 0,-2 2-3 0,0-1-7 0,-1 1 5 16,-3 1 4-16,4-1 1 0,-2 1-6 0,1 0 10 15,-2 0 2-15,0-1-8 0,3 0 8 0,-3 1-9 0,1-1-12 16,1 2 19-16,-2-2-15 0,2 2 12 0,1 0 6 15,-2-1-5-15,4 0-1 0,-3 2 8 0,1 0-13 16,-4-1 5-16,3-1-16 0,-1 1 12 0,-2-1 15 16,4-3-8-16,-13 5-10 0,17 0-5 0,-17 0 13 0,15 3 1 15,-15-3 6-15,16-3 0 0,-16 3 4 0,12 0-10 16,-12 0-7-16,12-1 2 0,-12 1 9 0,0 0-7 16,16-1 15-16,-16 1-7 0,0 0 4 0,16 0-8 15,-16 0-1-15,9-2 18 0,-9 2-17 0,0 0 5 16,12-2 4-16,-12 2 5 0,0 0-4 0,12-1 11 0,-12 1-31 15,0 0 11-15,9-2 6 0,-9 2 18 0,0 0-28 0,0 0-5 16,13-3-12-16,-13 3 22 0,0 0-12 0,0 0 47 16,9-2-29-16,-9 2-12 0,8-2 0 0,-8 2-14 15,0 0 23-15,0 0-15 0,9-3 13 0,-9 3-21 16,0 0 15-16,0 0 3 0,0 0-5 0,0 0-15 0,0 0 0 16,13-2 20-16,-13 2 7 0,0 0-30 0,0 0 26 15,0 0-26-15,0 0 8 0,6-1 1 0,-6 1 25 0,0 0-40 16,0 0 21-16,0 0-21 0,0 0 6 0,0 0 15 15,0 0-1-15,0 0 5 0,0 0-3 0,8-2-13 16,-8 2 11-16,0 0 4 0,0 0-19 0,0 0 5 16,0 0 10-16,0 0 15 0,0 0-32 0,0 0 34 0,0 0-29 15,0 0 13-15,0 0-3 0,0 0-6 0,0 0 15 16,0 0 1-16,0 0-16 0,0 0 5 0,0 0 1 0,0 0-21 16,0 0-9-16,0 0 20 0,0 0 9 0,0 0 8 15,0 0-5-15,0 0-22 0,0 0 9 16,6-3 22-16,-6 3-2 0,0 0-36 0,0 0 32 0,0 0-25 15,0 0 6-15,0 0 26 0,0 0-10 0,0 0-8 0,0 0 33 16,0 0-23-16,0 0-2 0,0 0-4 0,0 0 13 16,0 0 1-16,0 0-42 0,0 0 34 0,0 0 2 15,0 0-2-15,0 0-32 0,0 0 38 0,0 0-6 0,0 0-15 16,0 0 12-16,0 0-22 0,0 0-8 0,0 0 33 16,0 0-24-16,0 0 21 0,0 0-7 0,0 0 22 15,0 0-9-15,0 0-16 0,0 0 1 0,0 0 12 0,0 0-13 16,0 0-9-16,0 0 5 0,0 0 8 0,0 0-15 15,0 0 15-15,0 0 9 0,0 0-12 0,0 0 12 16,0 0-10-16,0 0-18 0,0 0 13 0,0 0 6 0,0 0 9 16,0 0 6-16,0 0-23 0,0 0-2 0,0 0 25 15,0 0 0-15,0 0-3 0,0 0-10 0,0 0 3 16,0 0-12-16,0 0 6 0,0 0 17 0,0 0-42 0,0 0 12 16,0 0 3-16,0 0 1 0,0 0 2 0,0 0 9 15,0 0-17-15,0 0 45 0,0 0-17 0,0 0-21 16,0 0-3-16,0 0-1 0,0 0 19 0,0 0-2 0,0 0 18 15,0 0-15-15,0 0 16 0,0 0-10 0,0 0-19 16,0 0 11-16,0 0-10 0,0 0 8 0,0 0-3 16,0 0-3-16,0 0-8 0,0 0-4 0,0 0 30 15,0 0-33-15,0 0 32 0,0 0-19 0,0 0 1 0,0 0 11 16,0 0 6-16,0 0-24 0,0 0 30 0,0 0-40 16,0 0 9-16,0 0 12 0,0 0 5 0,0 0-13 0,0 0-2 15,0 0 1-15,0 0-8 0,0 0-10 16,0 0 7-16,0 0 20 0,0 0-15 0,0 0 3 0,0 0 2 15,0 0-13-15,0 0 25 0,0 0-14 0,0 0 1 16,0 0 9-16,0 0-13 0,0 0 4 0,0 0-2 0,0 0 20 16,0 0-10-16,0 0-14 0,0 0 3 0,0 0-1 15,0 0 1-15,0 0-12 0,0 0-1 0,0 0-11 16,0 0-3-16,0 0-14 0,0 0-3 0,0 0-6 16,0 0-36-16,0 0-6 0,0 0-13 0,0 0-14 0,0 0-53 15,0 0 9-15,-23-12-37 0,16 10-13 0,-5-3-470 16,0 5 232-16,12 0 156 0</inkml:trace>
  <inkml:trace contextRef="#ctx0" brushRef="#br0" timeOffset="-139527.03">8940 13759 14 0,'0'0'70'15,"0"-9"24"-15,0 9-3 0,2-9-40 0,-2 9 1 0,2-11 58 16,-2 11-63-16,0-9-2 0,0 9-4 0,0-8 19 15,0 3-11-15,1-2-3 0,-1 3-8 0,0 4-18 0,3-5 17 16,-3 5-5-16,0 0-21 0,0 0 1 0,0-5 11 16,0 5-8-16,0 0 17 0,0 0 5 0,0 0 0 15,0 0-12-15,3 17 12 0,-3-10-8 0,0-7 24 16,0 16-1-16,-2-4-26 0,1 3 15 0,1-2-15 0,0 1 23 16,-4-1-20-16,4 3 15 0,0 1-4 0,-2 0-26 15,0 3 34-15,2-1-42 0,-2-1 34 0,-1 3 5 0,-1-2-21 16,-2 13 19-16,5-5-1 0,-6 3-26 0,1 1 7 15,3-4 5-15,0-5-4 0,0 0-1 0,-1 8 9 16,0-4 0-16,2-3-6 0,2-3 3 0,-4 0-4 16,4 1 6-16,-3 3 3 0,1-4-9 0,2 14 7 0,-2 0 10 15,2-5 4-15,-2-5-11 0,2 10 4 0,-2-5-12 16,0 3 3-16,0 2 5 0,-1 1-11 0,1 2 0 0,-2-8 2 16,3 5-11-16,1-1 10 0,-2 4-6 15,4-8-4-15,-4 3-9 0,0-6-7 0,-2 7 16 0,3-6-6 16,-1-1-9-16,2-8 21 0,-2 3-1 0,0-1-10 15,-2-1 16-15,3-3-9 0,-1 3 2 0,0-2-10 16,-3-2 2-16,5 0 8 0,-2-2 15 0,-1-1-22 0,3 3 13 16,-4-6-8-16,4-1 1 0,0-4 2 0,-2 1-10 15,2 0 5-15,0-5 12 0,-4 6-12 0,3-3-5 16,1-3-3-16,-3 6-19 0,3-6-20 0,0 0-11 0,0 0-14 16,0 0-12-16,0 0-45 0,4-15-26 0,-4 15-9 15,6-21-11-15,1 4-17 0,0 2-490 0,-1-2 223 0,8-14 148 16</inkml:trace>
  <inkml:trace contextRef="#ctx0" brushRef="#br0" timeOffset="-136672.87">9036 13718 27 0,'-6'0'94'0,"6"0"-27"0,-7-4 6 15,7 4-23-15,-9-3-4 0,9 3 2 16,-7-5 0-16,7 5 11 0,0 0-24 0,-7-5 13 0,7 5-20 15,-4-4 26-15,4 4-1 0,0 0-21 0,-6-6 8 16,6 6-26-16,0 0 5 0,0 0-8 0,0 0 4 0,0 0 25 16,0 0-33-16,19-13 29 0,-13 12-35 15,4-1 4-15,-3-1 36 0,-7 3-18 0,13 3-15 0,-2-3 13 16,1 0-3-16,-5 0-5 0,6 2-1 0,-2-7-6 16,-1 8 61-16,3-6-55 0,-4 6 0 0,5-6 2 0,-4 6 6 15,4-6-29-15,-5 3 16 0,4 3 19 0,1-3-17 16,-3-3-4-16,3 6 26 0,-1-6-6 0,0 3-9 15,3-1-31-15,-2 5 9 0,2-2 17 0,1-1-6 16,-1 1 1-16,3-4-7 0,-2 3 5 0,4 2-12 0,-1-6 29 16,-2 4-17-16,2 1-11 0,3-6-2 0,-4 3 39 15,0 2 4-15,-3-2-12 0,5 2-20 0,-1-4 1 0,-1 0 14 16,-1 1-20-16,-3 2 20 0,3 0-15 0,1-2 6 16,-1 4-3-16,0-4-6 0,-1-1 10 0,1 3 4 0,3 1-19 15,-3-1 23-15,0 0-5 0,5 2 12 16,-4-4-4-16,0 4-31 0,0-2 9 0,4-2 20 0,-5 1-1 15,5 1-4-15,-1 0-6 0,-2 1 10 0,1-1 6 16,-1 2-28-16,2-2 8 0,1 0-14 0,2 0 10 0,-1 0-1 16,0 0-13-16,-1 0 35 0,0-2-15 15,11 6-19-15,-5-4 6 0,-4-2 18 0,-3 4-3 0,-2-4-2 16,3 6-5-16,-2-4-23 0,3 3 27 0,-2-7 3 16,1 5-22-16,-1-1 28 0,0 0-22 0,1 3 27 0,0-3-4 15,-1-3-21-15,0 3 7 0,1 0 11 0,2-2-24 16,-2 2 6-16,0 1 26 0,14-6-52 0,-6 7 29 0,-4-5 3 15,-5 1 5-15,2 0 8 0,0 4-7 0,0 0 1 16,1-2-3-16,0-2 0 0,-1 1 10 0,2 2 1 16,-1-2-13-16,-3 1 4 0,4 3 0 0,7-8-5 15,-3 6 0-15,-8 0-17 0,3-2 24 0,-1 0 3 0,-3 1-1 16,5 1 2-16,0-1-7 0,10-4 19 0,2 4-47 16,-6 0 32-16,-3 1 11 0,-3-2-12 0,10-3 5 15,-6 2-4-15,-3 2 5 0,-4 0 1 0,1 0 11 16,12 6-27-16,-9-9 21 0,-4 3-18 0,-2 0 13 0,-1-1 9 15,0 2-4-15,-2-1-8 0,3-1 5 0,-3 1-16 16,0-2 25-16,1 2-23 0,-1 0 15 0,-3-1 4 0,0 0-13 16,2 0 3-16,-4 1 17 0,-2 0 1 0,-2 0-5 15,0 0 1-15,0 0 0 0,-4 0 9 0,0 0-2 16,-5 0-7-16,11 0 2 0,-8 0-4 0,-3 0 10 16,9 1 5-16,-4-1-11 0,-5 0 11 0,0 0-5 15,8-1 4-15,-8 1 3 0,0 0-13 0,4-2 5 0,-4 2-3 16,0 0-4-16,0 0 8 0,0 0-11 0,0 0 9 0,0 0-13 15,13 2-1-15,-13-2 6 0,0 0-14 16,0 0 14-16,0 0-6 0,0 0 6 0,0 0-11 0,5 3-2 16,-5-3 10-16,0 0-13 0,0 0 13 0,0 0-6 15,0 0-9-15,0 0 3 0,0 0 2 0,0 0-4 0,0 0 6 16,0 0-6-16,0 0 5 0,0 0-6 0,0 0 6 16,0 0-11-16,5-1 6 0,-5 1 1 0,0 0 8 15,0 0-12-15,0 0 4 0,0 0-10 0,0 0 6 16,2 3-10-16,-2-3 9 0,0 0 18 0,0 0-19 15,0 0 10-15,0 0-7 0,0 0 1 0,0 0-1 0,0 0-9 16,0 0-2-16,0 0 21 0,0 0-7 0,0 0-11 0,0 0 0 16,0 0 8-16,0 0-8 0,0 0 3 15,0 0-9-15,0 0 4 0,0 0 2 0,0 0 8 0,-3 8-9 16,3-8 7-16,0 0-4 0,0 0 8 0,0 0-7 16,3 1 2-16,-3-1 1 0,0 0 5 0,0 0-10 0,0 0 4 15,0 0-10-15,0 0 8 0,0 0 10 0,0 0-13 16,0 0 18-16,0 0-20 0,0 0 11 0,0 0-13 0,0 0 22 15,0 0-12-15,0 0-5 0,0 0-1 16,0 0 5-16,0 0-1 0,0 0-2 0,0 0-1 0,0 0 12 16,11 3-4-16,-11-3-10 0,0 0 17 0,5-2-4 15,-5 2-12-15,0 0 3 0,10 0 1 0,-5 2 4 0,2-4-8 16,1 2 9-16,8 0-9 0,-1 0-3 0,0 3 11 16,4-3 4-16,-2 2 0 0,2-2-15 0,0 3 11 15,1-4 0-15,0 1-3 0,-2 2 2 0,2 1 0 16,1-3-6-16,-2 2 7 0,0-1-6 0,3 0 0 0,-3 0 10 15,-1 1-16-15,4-1 17 0,-3 0-14 0,3 4 12 16,-1-5-6-16,-1 3-2 0,1 0-9 0,4-1 18 0,-3 2-1 16,2-1-6-16,16-1 1 0,-9 1 2 0,5 2 2 15,-2-1-1-15,0 3-2 0,-9-5 2 0,-2 1 5 16,0 0-6-16,-2-1-4 0,-1 1 3 0,3 0-5 16,-2-2 8-16,0 1-5 0,0-1 5 0,-1 0 2 0,1 0-10 15,1-1 2-15,0 1 1 0,22 3 1 16,-24-2-1-16,1-1-8 0,-1-1 0 0,-1 0 11 15,0 2-6-15,2-3 7 0,0 2-4 0,-4 1 1 16,2 0-1-16,-1-1 1 0,0-1-10 0,0 2 9 0,-1-1 6 16,-1-2 0-16,2 1-14 0,-1 1 4 0,-3 0 1 15,0-1 0-15,-3 1 1 0,2-3-3 0,1 3 6 0,-1-1-7 16,1 1 7-16,0 2-9 0,0-2 6 0,-1-1-1 16,3 0 1-16,-1 1 6 0,0-1-11 0,-1 0-2 15,3 1 5-15,-5 0 0 0,4 1 6 0,-1-2 5 16,-1 1-8-16,-5 1 5 0,4-2-3 0,-3 0 8 0,0 3-17 15,1-3 2-15,-4 0-24 0,1 2 32 0,-8-2 0 16,9 0-4-16,-9 0 14 0,11 0-10 0,-11 0 3 0,0 0-5 16,12 0-1-16,-12 0 12 0,0 0-8 0,9-2-6 15,-9 2 2-15,0 0 1 0,12 2 2 0,-12-2-10 16,11 0 3-16,-11 0 4 0,10 2 4 0,-4 0 1 16,-6-2-12-16,12 0 12 0,-6 1-3 0,-6-1 2 0,13 0 4 15,-13 0-12-15,9 1-6 0,-9-1 17 0,10 0-6 16,-10 0-6-16,7 1 7 0,-7-1-12 0,0 0 7 0,10 2 3 15,-10-2 5-15,0 0-6 0,9 0-1 16,-9 0 10-16,0 0-2 0,0 0-7 0,9 1 3 0,-9-1-4 16,0 0-8-16,0 0 14 0,8 2 2 0,-8-2-1 15,0 0 4-15,11 0-13 0,-11 0 4 0,8 0-2 0,-8 0 6 16,0 0-3-16,13 2 2 0,-13-2-1 0,7 1 3 16,-7-1 7-16,0 0-10 0,10 1-1 0,-10-1 11 15,0 0-11-15,9 1 3 0,-9-1 2 0,0 0-5 16,0 0-2-16,0 0-2 0,10-1-2 0,-10 1 12 0,0 0 1 15,0 0-7-15,0 0-1 0,8 3 6 0,-8-3 1 16,0 0-7-16,0 0-22 0,0 0 29 0,0 0-10 16,0 0 13-16,0 0-9 0,8 1 7 0,-8-1-7 0,0 0 2 15,0 0 2-15,0 0-13 0,0 0 6 0,0 0 1 16,0 0 2-16,0 0 1 0,0 0 11 0,0 0-10 16,0 0 2-16,7 3 4 0,-7-3 3 0,0 0-4 0,0 0-4 15,0 0-10-15,0 0-1 0,0 0 2 0,0 0 6 16,0 0 0-16,0 0-6 0,0 0-3 0,0 0 11 0,0 0 5 15,0 0-7-15,0 0 1 0,0 0-3 16,0 0 33-16,0 0-37 0,0 0 12 0,0 0-9 0,0 0 2 16,3 6-5-16,-3-6 12 0,0 0-6 0,0 0 6 15,0 0-6-15,2 8 4 0,-2-8-11 0,0 0 10 0,0 0 9 16,0 0-19-16,2 7 3 0,-2-7 9 0,0 0-6 16,0 0 25-16,0 0-20 0,0 0 1 0,0 0-6 15,0 11 1-15,0-11 8 0,2 5-6 0,-2-5 5 16,0 0-5-16,2 7-9 0,-2-7 13 0,0 0-11 0,0 10 24 15,0-10-18-15,1 7 0 0,-1-7 10 0,2 12-8 16,-2-12 18-16,4 8-30 0,-2-2 3 0,-2-6 3 0,2 10 17 16,1-5 4-16,-3-5-27 0,2 10-15 0,1-3 9 15,-3-7 18-15,2 12-1 0,-1-7 0 0,1 1-24 16,-2-6 24-16,2 12-21 0,0-6 35 0,-1-1-19 16,0 2-11-16,-1-2 21 0,1 2-25 0,1-1 5 0,-2 1 18 15,0-7 1-15,0 14-16 0,0-7 15 0,-2 0-16 16,2-2 17-16,-1 2-2 0,1 4-1 0,-1-4-6 15,-2 2 0-15,3-9 20 0,0 11-6 0,0-3-22 16,-2-2 33-16,2-6-10 0,0 11 8 0,-2-6-11 0,2-5-31 16,-1 13 26-16,0-6-17 0,1-2 20 0,-1 2 2 15,1 0-28-15,-3-2 3 0,3 3-2 0,0-2 24 16,-4 4-6-16,3-1-11 0,-1 2 5 0,0 0-11 0,0-3-14 16,0 0 56-16,1 1-27 0,-1 0 23 0,0 1-1 15,0 0-1-15,2 0 6 0,-2-2-56 0,1-2 56 16,1-6-20-16,-3 15 5 0,3-8 6 0,0-7-7 0,-1 12-3 15,0-5 6-15,2 6-2 0,-2-4 8 0,1 1 9 16,0-3-21-16,0 1 3 0,-2-1-15 0,2-7 25 16,0 20-13-16,2-11-13 0,-6 3 17 0,6-3 9 0,-2-1-10 15,0 0 4-15,0-8-10 0,-2 18 0 0,1-7 13 16,1-4 9-16,1 7-21 0,-2-3 9 0,0 2-16 16,-1-3-3-16,1 2-13 0,1 0 21 0,0-5 13 15,1 5 12-15,-3 0-33 0,1 1-6 0,-1-2 10 0,1-1 30 16,0 0-15-16,-2 4-24 0,2-7 28 0,-4 3-30 15,2 2 16-15,1-4 16 0,-3 3-13 0,1 1-44 0,-1-1 46 16,1-1-5-16,0-1-14 0,-1 2 21 0,2-2 5 16,-3 0-20-16,1 0-17 0,0-1 13 0,2 0 10 15,-2-2-3-15,1 4 7 0,-1-1 16 0,1 0-3 0,-1-1-34 16,1 2 9-16,-1-5 14 0,2 1-38 0,1 1 23 16,2-7 13-16,-6 9-24 0,2-4 15 0,0 6-1 15,0-3-5-15,0-1 5 0,2 0 30 0,0 1-14 16,-1-1 8-16,3 0-7 0,-2 3-31 0,1-5 6 0,-2 8-1 15,2-5 20-15,0 0 1 0,0 1 0 0,-2 2 8 16,3-2 8-16,-4 1-34 0,3 0 18 0,-1 1-13 0,-1 0-3 16,2-2 27-16,-2 3 4 0,-2 1-21 15,2-2 20-15,2 2 3 0,-3-4-3 0,1 4-14 0,1-1-3 16,-3-1 9-16,5 0-11 0,-5 0 17 0,2 1-22 16,-2-7 1-16,3 7 31 0,-1-2-20 0,-3 0 5 0,1-2 7 15,3-1-4-15,1 1-6 0,1-8 9 0,-1 12-27 16,-2-8-11-16,3-4 17 0,-4 9 13 0,4-9 8 0,-1 8-5 15,1-8-2-15,-2 4 9 0,2-4-5 16,0 0-3-16,-3 12-22 0,3-12 16 0,0 0-3 0,0 0-5 16,0 0 16-16,0 0-30 0,0 0-27 0,0 0 2 15,0 0-13-15,0 0-18 0,0 0-32 0,0 0-31 0,-5-16-36 16,5 8-20-16,-4-6-47 0,-2 3-13 0,1 2-17 16,-4-5-647-16,-5 0 304 0,2 4 204 0</inkml:trace>
  <inkml:trace contextRef="#ctx0" brushRef="#br0" timeOffset="-134181.65">8905 15262 58 0,'-3'5'65'0,"3"-1"-6"0,0-4 13 0,-5 8-16 16,2-4-19-16,1-1 13 0,2-3 12 0,-4 7-21 16,-1-6 2-16,5-1-4 0,-4 1 13 0,0-2 42 15,2 4-41-15,-1 1-12 0,1-1 1 0,-3 0-7 16,3 1 6-16,0-7 14 0,2 3-10 0,-5-1 5 0,3-2-14 15,0 7-14-15,0 0 37 0,-1-1-9 0,2-2 12 16,1-1-22-16,-3-3 13 0,3 3 5 0,-2 5-5 16,0-3-5-16,2-2-8 0,0 0-28 0,0 0 20 15,0 0-19-15,0 0 19 0,4 2-2 0,-1 1 9 0,3-1-9 16,5 1 3-16,-2-4 6 0,4 2-26 0,1 1 16 16,0-4 0-16,-1 4-17 0,3-4 17 0,4 1-11 0,0-3-12 15,-2 4 29-15,3 0-11 0,1-5-2 0,2 4-6 16,10-10-16-16,-2 6 31 0,-7 3-10 0,1 2-21 15,-5-2 14-15,1 0-14 0,-2-2 8 0,5 2 10 16,11-3 6-16,-9 4 0 0,7-5 0 0,-4 3-23 0,5-3-1 16,-8 2 20-16,9 0 0 0,-4-3-16 0,0 7-2 15,-7-3-1-15,-2 1 15 0,0 2 2 0,15-5-16 16,-8 5 19-16,-6-5-16 0,1 3 11 0,11-3-10 0,-7 4 9 16,-4-1-3-16,-3 0-2 0,1 2-3 0,-1-2 4 15,-2 1 7-15,3 0-41 0,-1 1 18 0,1 0 17 16,-6-1-4-16,6 1 11 0,0 0-20 0,2 2 10 15,-2-1 6-15,0-1 9 0,1 1-3 0,2-1 1 0,-2 1-14 16,15 1-6-16,-1 1 9 0,-9-3 5 0,0 1-7 16,10 1 4-16,-2-2-6 0,-7 2 11 0,9 1 1 15,-9-2-6-15,-4 0-8 0,-3 1 8 0,0-2 1 0,13 3-1 16,-8-1-5-16,-2 0-1 0,-6-1 2 0,3 1-6 16,13 1 9-16,0 1-5 0,-7-3-1 0,-4 2 9 0,-5 0-5 15,12 4-3-15,-3-4 0 0,-5 1-17 0,-3-1 25 16,14 2-12-16,-5-2 4 0,-6-1 13 0,-2-1-7 15,14 5-3-15,-6-1-3 0,-7-2-3 0,-1-1 9 16,1-1-5-16,0-1-6 0,1 1 16 0,-1 2 0 0,-1-1-12 16,3 0-3-16,-3-2-2 0,3 3 5 0,-1-1 5 15,10 3-9-15,4-4 12 0,-9 3-15 0,-6 0 7 0,0 2-1 16,11-3-2-16,-2 4 6 0,-5-6 4 16,-4 3-13-16,-5-3 13 0,4 2-11 0,-3-3 1 0,0 3 6 15,0-3-12-15,-1 2 4 0,0-1 13 0,3 3-7 16,-2-1 6-16,0-3-2 0,0 1-12 0,-1-1 14 0,0 3-11 15,0-3-1-15,0 0 4 0,1 3 6 0,-3-2-13 16,3 2 4-16,-2-3 3 0,2 1-12 0,0 2-1 16,-1-2 8-16,1-1 10 0,-2 5 0 0,2-4 5 0,0 0-12 15,-3 2-4-15,3-3 2 0,-3 3 11 0,2-3-15 16,-1 1 3-16,1 2 14 0,0-2-13 0,-1 1 9 16,-1 0-15-16,-1 0 14 0,2-1-15 0,1-1 21 15,-1 2-9-15,2-1 2 0,-4 0-12 0,1-1 1 16,0 0 17-16,-2 1-19 0,3-1 18 0,-2 4-21 0,0-4 11 15,1 1 3-15,-1 1-9 0,3-2 1 0,-5 0 14 16,3 0-1-16,-1 0 5 0,3 1-12 0,-2 0-11 0,0 0 12 16,-1-2 5-16,0 0-9 0,0 1-1 0,0 1 12 15,-2-2-18-15,3 2 2 0,-4 0 6 0,4-3-14 0,-5 2 0 16,2 0 13-16,1 0 13 0,-1 0-5 16,2 0 6-16,-3-3-10 0,2 3 5 0,0-1-15 0,-2 1 17 15,1-3-7-15,0 2-12 0,2-1 0 0,-2 2-2 16,2-1 22-16,-2-1-4 0,2 2 5 0,-2-5-9 0,-2 5-9 15,1-2 3-15,0 1 13 0,2 1 0 0,-4 0-22 16,3-7 11-16,-2 7-1 0,-1 0 8 0,2-3-8 16,-2 3 9-16,2-1 0 0,-1 0-8 0,0 1-4 15,-4 0-2-15,3-2 13 0,-3 2-13 0,-2-3 17 0,4 3 3 16,5 0-27-16,-4 0 26 0,-2 0-14 0,1-1-6 16,4-1 15-16,-4 2 6 0,1-1-26 0,1-2 20 0,-2 2-3 15,1 1-2-15,-2 0-5 0,1 0 9 16,-9 0-8-16,14-1 17 0,-7 1-5 0,-7 0 0 0,12 0-4 15,-4-3-13-15,-8 3 10 0,13 0-5 0,-6 0 12 16,-7 0 1-16,13 0-7 0,-6-3 3 0,-7 3 11 0,12-1-25 16,-4 1 5-16,-8 0-6 0,10 0 11 0,-10 0 12 15,8-1 1-15,-8 1-20 0,0 0 13 0,13 0-6 16,-13 0 3-16,9 2-13 0,-9-2 19 0,6 0-4 0,-6 0-14 16,0 0 19-16,0 0-11 0,10 0 11 0,-10 0 18 15,0 0-40-15,0 0 18 0,9-2-18 0,-9 2 5 16,0 0-3-16,0 0-1 0,9 0 32 0,-9 0-21 0,0 0-9 15,0 0-2-15,12 1 6 0,-12-1-7 16,0 0 31-16,0 0-30 0,10-1 29 0,-10 1-12 0,0 0-1 16,0 0-5-16,0 0-11 0,0 0-6 0,9 0 10 0,-7 0 21 15,-2 0 12-15,0 0-12 0,4-5 22 0,-4 5-35 16,0 0-6-16,8-2 33 0,-8 2-44 0,5-2 54 16,-5 2-44-16,7 0 26 0,-4-3 14 0,-3 3-44 0,7-3 31 15,-2 2-6-15,-5 1 12 0,9-1-31 0,-6-1 36 16,-3 2-6-16,7-1-19 0,-2 0 31 0,-5 1-26 15,7 0 17-15,-7 0-6 0,7 0-6 0,-7 0-35 0,4-3 36 16,-4 3 2-16,3-4-14 0,-3 4 17 0,6-3-13 16,-6 3-5-16,6-2 8 0,-2 0-1 0,-4 2 1 15,0 0 4-15,9-3 7 0,-9 3-9 0,4-3 5 0,-4 3-3 16,5-3-20-16,-5 3 15 0,0 0 3 0,4-1-7 16,-4 1 4-16,0 0-3 0,0 0 1 0,0 0-26 15,6-1 17-15,-6 1 7 0,0 0-8 0,0 0 0 16,0 0-1-16,6 0 4 0,-6 0 7 0,0 0 0 0,0 0-18 15,0 0 1-15,0 0 5 0,0 0 7 0,3-4-5 16,-3 4-7-16,0 0 21 0,0 0-16 0,0 0-10 16,0 0 16-16,0 0-9 0,0 0 10 0,0 0 2 15,0 0 1-15,0 0-17 0,0 0 9 0,0 0-6 0,0 0 15 16,0 0-9-16,0 0-18 0,6-1 11 0,-6 1 10 16,0 0-2-16,4-1 7 0,-4 1 4 0,0 0-16 15,7-4-3-15,-7 4-5 0,4 0 1 0,-4 0 14 0,5-3-8 16,-3 0 5-16,-2 3 2 0,4-3-9 0,-4 3-1 0,5-1-3 15,-5 1 14-15,0 0-19 0,0 0 11 16,7-1-4-16,-7 1-8 0,0 0-28 0,2-3-21 0,-2 3-31 16,0 0 1-16,0 0-6 0,3-8-17 0,-3 8-16 15,0 0-7-15,-5-6-22 0,1 0-27 0,4 6-48 0,-7-5-4 16,7 5-10-16,-7-14-27 0,0 8-623 0,4 0 300 16,3 6 198-16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3:18:07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7052 3956 23 0,'0'0'42'0,"-7"-6"-9"15,2 6 4-15,1-4-22 0,4 4 25 0,-9-4-10 16,5 3-5-16,-2-2-8 0,-1 0 10 0,2 3-7 0,-2-2 24 15,1 2-6-15,-1-1-10 0,7 1-18 16,-12-1-5-16,6 0 28 0,6 1-35 0,-9-2 2 0,2 2 17 16,7 0-15-16,-7 0 15 0,7 0 5 0,-9-1-29 15,9 1 0-15,-4 0 18 0,4 0 7 0,-11 0-2 16,11 0-14-16,0 0 6 0,-6 0 4 0,6 0 8 0,-4-2-12 16,4 2 2-16,0 0-8 0,-4-2-3 0,4 2-4 15,0 0 20-15,0 0-12 0,0 0 2 0,0 0 4 16,0 0 4-16,0 0-5 0,0 0-5 0,0 0 12 0,0 0-21 15,0 0-1-15,0 0 16 0,0 0-6 0,0 0-12 16,0 0 21-16,0 0-13 0,13 5 27 0,-8-3-9 0,-1-1-7 16,1 0 3-16,-5-1-7 0,11 1-1 15,-4-1-12-15,2 0 1 0,-2 2 12 0,1-4 6 0,5 4-9 16,2-2 2-16,-1 0 0 0,-1 0 7 0,2 0 15 16,-2-2-32-16,0 2 18 0,4 0-5 0,-4-1-16 0,-1 1 6 15,-2 1-1-15,-1-1 10 0,1 0 11 0,-1 2-9 16,4-4-12-16,-1 4 19 0,-3-2-24 0,0 3 20 15,2-2-6-15,-5-1-21 0,7 2 4 0,-1-1 7 16,-2-1-3-16,3 1 24 0,-3 0-29 0,4 1 16 0,0-2-8 16,-2 3 10-16,4-3-5 0,-2 1-8 0,3-1 19 15,-2 0-19-15,1 0 21 0,-1 0-16 0,2 0-8 16,3 0 14-16,-5 0 5 0,3 3 0 0,-1-6 3 0,-1 8-30 16,0-7 9-16,-2 4 18 0,0-2 10 0,2 0-14 15,-3 0-23-15,1 2 39 0,1 0-11 0,0-4-16 16,-3 2 3-16,-1 0 8 0,3 0-5 0,1 0-8 15,2 0 17-15,-2 0-24 0,3 0 28 0,-4 0-7 16,3 3 22-16,2-6-37 0,-2 3 15 0,0 2 9 0,0-4-21 16,-1 1 8-16,0 1-15 0,0 3 31 0,-1-5-33 0,1 1 19 15,-1 1-19-15,-1 1 27 0,-3-1-31 0,5 0 17 16,-3 3 20-16,1 0-1 0,0-3-12 0,-1 0-11 16,1 1 31-16,-2-1-42 0,3 0 4 0,1 3 30 15,1-3-8-15,-4 0-2 0,3 0-28 0,-1 0 23 0,2 3 16 16,0-3-15-16,-1 0-19 0,5 2 28 0,-3-1 6 15,0 1-5-15,-1-2-62 0,4 4 61 0,-3-4-7 16,-1 0-3-16,2 0-7 0,-2 2 18 0,0-1-6 16,1-1-15-16,-1 0-17 0,-1 2 8 0,1-2 37 0,2 3-9 15,-2-3-23-15,2 3 45 0,-1-5-44 0,-3 1 23 16,4 1-33-16,4 0 47 0,-2 0 3 0,-1-3-19 16,2 3-21-16,-1 0-16 0,0 0 36 0,2 0-5 0,1 0 14 15,0 0-33-15,-1 0-4 0,2 0 55 0,-2 0-67 16,-1 0 25-16,1 3 24 0,-3-3-38 0,2 0 45 15,-2 3-3-15,-2-5-47 0,0 4-2 0,2-2 68 0,1 1-3 16,-6-1-65-16,6 0 2 0,-3 1 12 0,0-1 3 16,4 0 47-16,-1-1-53 0,-2 3 2 0,2 0 47 15,2-1-54-15,-4 2 50 0,4-3-17 0,-2 1-14 16,0 0 0-16,2 1-14 0,-2-1 58 0,1 0-69 0,-4-1 4 16,4-1 26-16,-4 0-30 0,2 2 36 0,1 0-45 15,-2-1 58-15,0 1 56 0,-1-1-84 0,-2 0 14 16,4 2 12-16,-6-1-48 0,6 0 70 0,-2-1-52 0,1 0-5 15,-2 0-3-15,0 0 25 0,-1-1-43 0,0 4 56 16,2-2 17-16,0-1-35 0,-1 0-16 0,-1 0-16 16,2 3 82-16,1-3-87 0,0 0 41 0,-3 1 53 0,1 0-36 15,-2 1-36-15,3 0 2 0,-5-2-16 0,2 0 0 16,-1 1 4-16,2-1 59 0,-2 2 3 0,-1-2-49 16,3 0-18-16,-3 0 15 0,3 2 8 0,-2-2-23 15,0 0 35-15,-1 0 25 0,0 0-51 0,1-2-6 0,4 2 45 16,-3 0 28-16,6 0-22 0,-4 0 22 0,3 0-16 15,3 0-63-15,0 0 37 0,1 0 11 0,-1 0 25 0,0-2-48 16,-1 4-29-16,3-4 3 0,-5 4 29 0,0-2-23 16,0 0 0-16,0 0 77 0,-2 0-42 0,-2 0 33 15,2 2-8-15,-5-2-67 0,3 0-4 0,0 0 91 16,-2-2-93-16,1 2 12 0,-2 0 7 0,4 0 32 0,-2 0 14 16,-2 0 23-16,-1-2-68 0,1 2-19 0,-1-1 17 15,2 0 21-15,-1 1 35 0,0-1-73 0,-2 1 21 0,-2-2-6 16,5 1 72-16,-1 0-57 0,-3 2 5 0,-4-2-6 15,1 1-26-15,1 0 23 0,0 0 60 0,4-3-69 16,-2 6 14-16,3-6 54 0,-4 6-65 0,3-6 26 16,0 3-15-16,-4 0-14 0,5 0 80 0,-2 0-87 0,1-1 5 15,4 2 65-15,-3-1-5 0,6 0-32 0,-1 0 19 16,1 3 12-16,-1-3-20 0,0 0 0 0,2 1-62 16,-2-2 71-16,1 5 11 0,1-4-75 0,-3 2 0 15,4-2 82-15,2 1-8 0,-6 1-60 0,5 0 18 0,0 1-10 16,-3-3 41-16,2 2-55 0,-1 0 78 0,2-1-85 15,-4-1 3-15,2 2 5 0,-2-1 43 0,0 0-31 16,-3-1 36-16,2 3 21 0,-2-3-10 0,1 0 11 16,0 1 5-16,-3-2-83 0,1 4 1 0,1-2 3 0,-1-2 24 15,2 2 62-15,1 0-1 0,-1-1-30 0,2 2 14 16,-4-2-15-16,2 0-65 0,-1 1 100 0,4-1-53 0,-4 1 71 16,2-1-87-16,-2 1 39 0,2-1-3 0,-2 2 48 15,2 0-26-15,-1-3-8 0,2 2 18 0,-3-1-84 16,-1 1 54-16,4-1-61 0,-3 2 76 0,1-2-68 15,-2 0 28-15,3 0 58 0,-4 1-56 0,4-2 27 0,0 2 15 16,-2 1-42-16,-3-1 56 0,4 0-30 0,-5-2-32 16,1 4-17-16,2-3 91 0,-1 0-19 0,0 0-32 0,-3 0 29 15,-2 0 4-15,2 0-4 0,2-3-7 16,-2 3 2-16,0 0-20 0,-2 0-15 0,-2 0 28 0,1 0-2 16,3 0-11-16,3-3-22 0,-1 2 37 0,0 1-4 15,-3 0-10-15,-3 0-22 0,2-2 1 0,-3 2 39 0,0 0-15 16,0-2 6-16,0 2-17 0,-1 0 15 0,2-1-23 15,-2-1 10-15,1 2 10 0,1 0 0 0,-1-1-18 0,0 1-13 16,0-1 20-16,-1 0 1 0,1 1-17 0,-4 0 5 16,3 0 9-16,-2 0-9 0,1-2-2 0,-1 2-2 15,1 0 6-15,1 0-10 0,-1-1 6 0,0 1-12 16,-1-1-14-16,0 2-11 0,-2-1-20 0,3-1-101 0,-1 2 42 16,-2-1 18-16,0 0-41 0,0 0 12 0,0 0-32 15,-5 8 12-15,-3-3-439 0,-1 0 193 0,-1 2 130 16</inkml:trace>
  <inkml:trace contextRef="#ctx0" brushRef="#br0" timeOffset="4554.24">18059 3991 39 0,'1'-1'37'0,"-1"1"9"0,0 0-13 0,0 0-17 16,4-2 7-16,-4 2 9 0,0 0 0 0,1-4 2 15,0 4-10-15,1-2 9 0,-2 2-26 0,1-2 23 0,-1 2-6 16,0-3-16-16,0 3-1 0,0-3-2 0,1 2 6 16,-1 1 10-16,0-3-8 0,0 3-6 0,0 0 5 15,0-3 10-15,0 3-23 0,0 0 25 0,-2-3-69 16,2 3 37-16,0 0 14 0,-3-3-1 0,2 2 5 0,1 1-10 15,-4-3-7-15,2 2 9 0,0 0-10 0,-3-1 30 16,5 2-7-16,-6-3-9 0,6 3-2 0,-11 0 1 16,5 0-1-16,-2 0 8 0,2-1-20 0,-2 1 14 0,1 0-1 15,0-1-13-15,-7 1 13 0,1 0 10 0,4-2-26 16,0 2-9-16,1 0 12 0,-4-1 3 0,0 1 1 16,-1 0 6-16,-2-2 5 0,0 2-6 0,2-1-6 0,-3 1 13 15,0-1 4-15,1-2-10 0,-2 0-1 0,1 3 11 16,0-4-15-16,0 3 15 0,-1-2 16 0,2 2-17 15,-3 0-7-15,3 0-10 0,0-2 19 0,0 3-19 16,2-3 5-16,-2 2 18 0,4-2-18 0,-3 2 8 0,1-2 10 16,-2 2-8-16,2-2-10 0,-1 2 15 0,-1 1-13 15,3-1-49-15,-6-2 59 0,3 2 5 0,-1-2 1 16,-1 2-12-16,-2-2 10 0,-1 2-10 0,0 1 0 0,0-4 14 16,-1 3-13-16,0-2 13 0,2-1-13 0,-4 4 2 15,2-2 8-15,4 1 16 0,-2 1-27 0,2-2 8 16,0 0-1-16,3 1-4 0,0 0 1 0,3 1-12 15,0-1-11-15,3-1 36 0,1 2-14 0,2 2 14 0,-2-4-30 16,0 2-1-16,1 0 19 0,1-1-10 0,5 1 10 16,-13 0-6-16,13 0-14 0,-10 0 7 0,4-1 19 15,0 1-8-15,6 0-19 0,-13 0-6 0,10-3 46 0,-4 3-20 16,7 0-2-16,-10 0 0 0,10 0-18 0,-9 3 13 16,5-6 39-16,0 3-12 0,4 0-30 0,-5 3 23 15,5-3-39-15,-5 2 44 0,2 0-16 0,3-2-28 0,-3-2 65 16,0 4-13-16,3-2 11 0,0 0-65 0,0 0 2 15,-4-4 57-15,4 4-77 0,0 0 75 0,-2 0 4 0,2 0-48 16,0 0-12-16,0 0 25 0,0 0 14 16,0 0-39-16,0 0 7 0,0 0 8 0,0 0 29 0,0 0-58 15,0 0 61-15,0 0-58 0,0 0-10 0,0 0 2 16,10 4 58-16,-8-6 3 0,1 2 16 0,0 0-2 0,0 3-11 16,-3-3-68-16,11 2 4 0,-6-3 56 15,3 2-10-15,6 1-57 0,-1 0 38 0,2-2-15 0,-1-2 64 16,0 4-49-16,3-1 47 0,-1 1-63 0,0 1 12 15,1-1-18-15,-2 1 57 0,2-2-59 0,0 2 36 0,-2 0 21 16,2 1-10-16,-4-2-47 0,3-1 5 0,-1 2 64 16,2-2-48-16,-2 2 20 0,3-3-19 0,0 4 45 15,-1-4-58-15,-1 1 9 0,0-1 40 0,0 0-41 16,1 2-4-16,2-4 70 0,-2 4-21 0,2-2 3 0,-1 2 1 16,0-2-10-16,-1 0 2 0,0 3-56 0,-2-1 15 15,3-2-17-15,0 3 65 0,-2-3-66 0,0 0 17 0,-2 4 34 16,4-6 8-16,-3 4-49 0,1-1 70 15,0 1-5-15,0 0-28 0,-2-2-59 0,0 0 9 0,2 0 32 16,-1 3-6-16,1-3-10 0,-2 0 27 0,3 0-33 16,-4 0 11-16,3 0-5 0,-3 0-2 0,2 1-4 0,-2 1 44 15,4-2 33-15,-3 1-72 0,2 0 8 0,-3-1 2 16,0 1 59-16,0 1-23 0,-4-2-42 0,-2 0 9 16,1 0-11-16,-2 0 51 0,1 0-46 0,7 2 63 15,1-2-33-15,0 0 25 0,1 1-16 0,2-1 79 0,-3 1-105 16,0-1-35-16,2 3 66 0,0-1-3 0,-1-2-70 15,1 1 5-15,1 0 14 0,2 2 57 0,1 0-3 0,-2-2-65 16,3 2 63-16,-2-3-38 0,-3 3-20 16,0-3 63-16,4 0-76 0,-3 3 85 0,-3-1-44 0,2-2-31 15,-2 0 14-15,2 2 11 0,3-2 24 0,-2 0-42 16,-1-2 60-16,2 2-42 0,-3 2 31 0,4-1 16 0,-5 0-73 16,3-1 4-16,1 1 17 0,-4-1 55 0,0 0-18 15,0 0 24-15,-1 0-66 0,1-1 4 0,0 3 56 16,-1-1-10-16,-1 1-70 0,4-4 14 0,-1 2 6 0,1 0 73 15,-3-1-89-15,3 1 3 0,-2 1 4 0,-1-2 22 16,1 1-15-16,-3 1 22 0,1-2-17 0,-1 1-6 16,0 0 6-16,2 0 80 0,-1 0-55 0,1 1 32 0,-3 1-60 15,0-2-3-15,0 0 74 0,2 0-69 0,-3 0-11 16,0 0 20-16,4 3 18 0,-2-3-30 0,-2 0 5 16,4 0 7-16,0 0 14 0,2 0 55 0,1 0-72 0,-1 0 64 15,3 1-41-15,1 1 33 0,-2-4-6 0,1 5-32 16,-1-3-50-16,-1 0 81 0,1 0-69 0,-1 0 81 15,3 1-10-15,-3-1-72 0,2-1 0 0,1 3 72 16,3-3-21-16,-2 0 12 0,2 0-58 0,1 1-13 0,1 0 1 16,-1 1 5-16,2-1 30 0,11-3-19 0,-6 5 0 15,-5-1-3-15,-2 0 80 0,-1-1-75 0,4 1 14 16,7 2 60-16,-3-3-89 0,-6 0 21 0,11 4 1 0,-1 0 9 16,-9-2-17-16,1 1 25 0,-3-3 8 0,-4 3-2 15,5-3 57-15,-3 1-18 0,-3-1-75 0,3 3 1 16,-3-2 92-16,2 0-33 0,-4 1-70 0,3-1 23 0,-2 0-5 15,-1 0 72-15,4-1-31 0,-7 2 31 0,-1-2-93 16,3-3 4-16,1 4 1 0,-3-1 55 0,0 0 4 16,3 0-53-16,2 0 7 0,-3-1 6 0,5 0 39 15,-3 1-29-15,1 0 35 0,3 0-46 0,-3 0-7 0,1 0-3 16,2 0 69-16,-2 0-68 0,0 0-3 0,-1 0 7 16,0 0 68-16,1 1-7 0,-1-1-2 0,-3 1 2 15,2 1 4-15,1-2-69 0,-1 0-6 0,3 2 61 16,-4-4-63-16,4 2 3 0,-2 0 11 0,0 0 47 0,3 2 13 15,-1-2 8-15,-3 1-29 0,4-1-14 0,-1 0 10 16,0 0-58-16,1 2 21 0,-3-2 16 0,-1 0-27 0,1 0 7 16,1 0 67-16,0 2-65 0,0-2 0 0,3 1-4 15,-5 1 39-15,2-2-27 0,2 3-5 0,-2-2 65 16,0-1 17-16,-1 3-38 0,-1-3 13 0,-2 1-62 16,3 1 31-16,-2-1 37 0,2-1-30 0,-1 1-57 0,3 1 78 15,-2 0-60-15,2-1-4 0,-3 1 49 0,4-1-51 16,1 0 69-16,-1 0-23 0,0-1-36 0,1 0-7 0,-4 2 65 15,3-2 10-15,-2 1-49 0,0 1-28 16,-1-2 73-16,-3 1-35 0,4-1-13 0,-3 0 11 0,-1 0-33 16,-1 1-2-16,-5-1 8 0,5-1 74 0,-1 0-22 15,-5-1-63-15,7 2 18 0,-5-1-17 0,2-1 63 0,2 2-1 16,-1-2 30-16,2-1-94 0,2 1 71 0,3-2-31 16,-1 1-36-16,0 2-2 0,2 1 56 0,1-3-58 15,-2 3 37-15,-2-1 24 0,2-2-50 0,-5 1 77 16,2 1-90-16,0-1 68 0,-5-1-52 0,3-1 45 0,-3 2 19 15,-1-1-12-15,5 2-67 0,-2 0-8 0,4 1 57 16,-1-4-47-16,0 1-8 0,2-1 9 0,-1 2 15 0,2 0 2 16,2 1 82-16,0 0-53 0,-1 1-40 0,2 0 80 15,-5-3-76-15,4 2 79 0,0-1-77 0,-2 0-16 16,0-1 8-16,0 2 15 0,2 1 9 0,-2 0-14 16,1-3 63-16,-3-1 17 0,1 3-17 0,0-3-57 0,-1 2 64 15,0-1 4-15,-2 0-4 0,2 3-44 0,-2-1-38 16,-1-1 61-16,3 0-72 0,-2 1 73 0,4 0-30 0,-1-2 3 15,0 3 33-15,2-1-46 0,-1 0-51 16,-7-1 42-16,7 2 63 0,-1-3-16 0,-1 1-79 0,-3 0 22 16,-5 1 90-16,0-1-40 0,2 2 1 0,1-1 27 15,0 0-7-15,1-1-63 0,-1 1 49 0,-1-2 13 0,-4 1-57 16,7 1 32-16,-3 0-2 0,1-2-31 0,-3 3 4 16,3-2 4-16,-3 2-19 0,-1-1 11 0,-2 0 2 15,-1 2-2-15,-1-1 64 0,1-1-82 0,0 1 62 16,6-3 22-16,-2 3-30 0,-3 0-63 0,4 2 86 0,1 0-55 15,0-1-8-15,-5-1-28 0,1 1 22 0,1-2 58 16,-4 2-63-16,-1-1 25 0,1 1 40 0,2 1-31 0,0-2 38 16,-2 0 4-16,1 1-15 0,7 1-13 0,1-2-48 15,-1 0 65-15,0 2-74 0,0-2 83 0,-1 0-74 16,0 3 74-16,1 0-20 0,3-1-61 0,-3 0 46 16,2 1 36-16,0-1-75 0,-1 3 15 0,2-5 16 0,3 4-4 15,-3-3 24-15,3 1-46 0,-4-1 36 0,5 0 13 16,-4 1-38-16,1-1 20 0,2 2 44 0,2-1-65 15,1-1 76-15,2 0-16 0,0 0 6 0,-2 1-64 16,-1-2-20-16,0 1 36 0,1-1 31 0,0 1 5 0,-2 0-26 16,2-1 27-16,-3 0-71 0,1 2-5 0,-1 0 28 15,0-2 33-15,0 3-4 0,-2 0-48 0,3-1 82 0,-4-1-80 16,2 2 36-16,-1 0-10 0,-1-3 11 16,-1 2 18-16,1 0 0 0,0-1-35 0,-1 1 11 0,-1 0 24 15,2-1-46-15,0 3 6 0,-2-1-30 0,0-2 42 16,2 3-25-16,-3-3-6 0,-1 2-13 0,1-1 21 0,1 1 20 15,-1-3 18-15,-1 3 16 0,1-1-3 0,-3-2-42 16,-1 2 33-16,0-1-51 0,-5 0 66 0,2-1 5 0,7 0-4 16,-3 0-86-16,-2 3 9 0,1-3 69 0,4 0-7 15,-4 0-59-15,0 1 26 0,-2-1 30 0,6 0-31 16,-2 0 51-16,-4-1-77 0,-1 2 16 0,3-1 74 16,-3 0-73-16,-1 0-3 0,0-1 59 0,-2 1-8 0,5-3 17 15,-4 3 7-15,1-1-53 0,0 0-3 0,-4-1 24 16,2 1 0-16,1 0-16 0,-4-2-52 0,-1 3-40 15,0 0 1-15,-1-2 24 0,-6-1 4 0,7 3 0 16,-12 0-7-16,2 2-40 0,-5 3-15 0,-1 2-300 0,2 4 140 16,4-2 96-16</inkml:trace>
  <inkml:trace contextRef="#ctx0" brushRef="#br0" timeOffset="53068.34">2182 2929 14 0,'0'0'23'0,"0"0"-10"0,1 2 1 15,-1-2-12-15,0 0 11 0,0 0 6 0,0 0 4 16,0 0-18-16,0 0 6 0,0 0-11 0,0 0 2 16,0 0 19-16,0 0-21 0,0 0 1 0,0 1 21 0,0-1-24 15,0 0-6-15,0 0 13 0,0 0-8 0,0 0 20 16,0 0-13-16,0 0 5 0,0 0-6 0,0 0-9 16,0 0 17-16,0 0-9 0,0 0 7 0,0 0-2 15,0 0-3-15,0 0-3 0,0 0 5 0,0 0-6 0,0 0 5 16,0 0 12-16,0 0-20 0,0 0-2 0,0 0 2 15,0 0 16-15,0 0-6 0,0 0-10 0,0 0 15 16,0 0-15-16,0 0-8 0,-1 5 40 0,1-5-22 0,0 0-12 16,0 0-3-16,0 0 25 0,0 0-10 0,0 0-6 15,0 0 15-15,-3 0-17 0,3 0 6 0,0 0 4 16,0 0 10-16,0 0-19 0,-1 1 11 0,1-1-15 16,0 0 9-16,0 0-5 0,0 3 15 0,0-3-7 0,0 0-1 15,0 0-3-15,0 0 4 0,0 0 16 0,0 0-6 16,0 0-15-16,0 0 20 0,0 0-26 0,4 0 20 0,-4 0-65 15,0 0 56-15,0 0 4 0,0 0 3 16,0 0-16-16,0 0 34 0,0 0-20 0,0 0 0 0,0 0-16 16,0 0-6-16,0 0 16 0,0 0 16 0,0 0-30 15,0 0 0-15,0 0 9 0,0 0 19 0,0 0-28 0,0 0 21 16,0 0-17-16,0 0-4 0,0 0 22 0,0 0-16 16,0 0 15-16,0 0-15 0,0 0-4 0,0 0 22 15,0 0-43-15,0 0 25 0,0 0 11 0,0 0-16 16,3-3 2-16,-3 3 12 0,0 0-8 0,0 0 15 0,0 0-11 15,0 0 2-15,0 0-2 0,0 0-3 0,0 0 11 16,0 0-8-16,0 0-11 0,0 0-3 0,0 0 5 16,-3-6 5-16,3 6 3 0,0 0-7 0,-1-2 13 15,1 2 1-15,0 0-9 0,0-3 25 0,-2 0-19 0,2 3-10 16,0 0 5-16,0-4 11 0,-2 3 5 0,2 1-3 16,-3-2 13-16,3 2-12 0,-5 0 7 0,3 0-9 0,-4 0 0 15,0 2 3-15,-5-1-3 0,0 3 1 0,-4 0-7 16,1-1-3-16,-3 0 9 0,1 6-3 0,0-2 8 15,0-1-29-15,-2 0 15 0,2 0 20 0,-12 4-15 16,7 1-3-16,3-6-1 0,4 3 4 0,0-1 9 0,1-2 1 16,-7 14-3-16,7-8-14 0,0 0 0 0,4-2 23 15,0 0-2-15,-1-1-26 0,1 5 14 0,0-1 11 16,1-1-32-16,-2-1-4 0,6 2 22 0,-2 1 8 16,-1-1-2-16,2-1-4 0,-1 2 7 0,4-2-7 0,0 1-16 15,-3 0-9-15,4-1 16 0,-2 1-2 0,1 2-5 16,-1 1-10-16,-1-1 5 0,4 2 3 0,-2 0 0 0,3-2 14 15,0 1 21-15,-2 2-5 0,2 0-7 0,-2-2-6 16,1 2 14-16,-1 0-6 0,1 0-5 0,-3 1-46 16,-2 2 40-16,5-8-2 0,-1 8 20 0,0-1-25 15,-1-5 9-15,1 1 12 0,-2 6 8 0,1-8-24 0,1 2-16 16,-3 6 25-16,-1-4-24 0,2 2 25 0,-5 13-18 16,1-4 11-16,0-6-9 0,-2-2 32 0,2-3-35 15,-6 10 15-15,4-7-1 0,-8 2-10 0,4 1 12 0,2-6 5 16,1-1-7-16,1-6-7 0,0 1-25 0,0 0 9 15,-1-1 15-15,2-3 18 0,2-1-7 0,0 2 24 16,2-2-20-16,0-3 25 0,1-2-9 0,0 1 10 0,2 0-5 16,-2-2 2-16,0 1-4 0,-1-4-6 0,-1 3 7 15,2-2-27-15,1-2 5 0,-3 1 9 0,3-2-5 16,0 0-3-16,-1 1-5 0,-2-2-7 0,1-3 14 0,2 3-10 16,-2-5-11-16,1 5 6 0,2 0-10 0,0 1 15 15,-2 1-1-15,3-1 2 0,0 5-22 0,-2-7 16 16,2 7-1-16,0-6-2 0,0 6-3 0,-2-4-4 15,2 4 8-15,3-6 3 0,-3 6 8 0,3 0-15 16,-3 0 3-16,7-2-10 0,-7 2 17 0,11 1 15 0,-5-1-31 16,0 1-2-16,1-1 11 0,-2 3-27 0,7-2 14 15,0 2-5-15,-2 1 10 0,0 0 0 0,-1 1 1 0,0-1-5 16,0 1 16-16,0 3-12 0,-1-1-7 0,0 2 24 16,0-1-22-16,-1 1-5 0,-2-2 23 0,0 1-2 15,-1 0-35-15,2 2 34 0,-2 2-16 0,-2 0 27 0,3-3-6 16,-4 4-8-16,1-2-1 0,0 0 4 0,2 4 0 15,-3-2 18-15,-1-1-32 0,3 2 16 0,-2 2 7 16,-1 0 5-16,0 1 8 0,0-2-2 0,0 0-6 0,0 2-5 16,0-1 10-16,0 1-2 0,2 0 8 15,-4 1 2-15,2-3-12 0,0 3-1 0,0-1 4 0,-1 0-8 16,-1 1 7-16,1-3 5 0,-2 3 10 0,1 0 3 0,0 0 0 16,1-1-5-16,-1 0-5 0,0 0-3 0,1 1 1 15,-2-2 5-15,3 1-14 0,0-1 5 0,-1 1 7 16,0 0-19-16,1-1 19 0,0 1-5 0,1-1-11 15,-1 0 11-15,-1-3-6 0,1 2 7 0,0-1 4 16,1 0-19-16,-2 1-2 0,2-3 4 0,-1 1 2 0,1-2-7 16,0 1 9-16,2 0-19 0,-3-2 17 0,0-1-10 15,3 1 10-15,-3-1-5 0,2-1-9 0,0 0 1 0,-2-3-2 16,4 1 0-16,1 4 11 0,-3-2-1 0,3 1-4 16,-1-1 4-16,0-1-3 0,0 0 7 0,0-2-8 15,0 0-13-15,1 4 17 0,1-2-2 0,-1-2 3 16,-1-2-8-16,0 1-6 0,2-1 13 0,-2 0 0 0,5-2-3 15,-1-1-4-15,5 0 10 0,3-4-11 0,-2 2-8 16,6-3-22-16,0-2 2 0,13-3-6 0,-5-2-44 16,0-1-41-16,-3 0-36 0,1 2-40 0,-10 4-499 0,-1-3 232 15,-2 3 154-15</inkml:trace>
  <inkml:trace contextRef="#ctx0" brushRef="#br0" timeOffset="57534.45">4478 7106 14 0,'-6'1'22'0,"-1"-2"18"0,-1 2-9 16,1-1 2-16,-1 0-14 0,-2 0 8 0,0 1-3 15,-2-1 18-15,2 0-27 0,-3 0 22 0,3 2-21 16,-2 0-3-16,3-1-8 0,-1-1 11 0,1 0 13 0,3 0-2 15,0 0-8-15,-1-1 11 0,1 2-17 0,6-1 12 16,-13-1-5-16,9 1-11 0,4 0 16 0,0 0 4 16,-16 0-15-16,16 0-9 0,-9-1 3 0,5 1-2 15,4 0-3-15,-9 0 15 0,9 0-7 0,0 0 4 0,0 0-12 16,-14-1 13-16,12 1-16 0,2 0 7 0,0 0 17 16,0 0-2-16,-11 2-28 0,11-2 20 0,0 0-14 15,0 0 28-15,0 0-21 0,-11 0 2 0,11 0-18 0,0 0 14 16,0 0-9-16,0 0 26 0,-8 1-4 0,8-1-62 15,0 0 50-15,0 0-12 0,0 0 15 0,0 0-13 16,0 0 6-16,0 0 18 0,0 0-10 0,0 0 1 0,0 0 9 16,0 0-3-16,0 0-1 0,0 0-5 0,0 0 1 15,0 0-15-15,0 0-4 0,0 0 26 0,0 0-15 16,0 0 9-16,19 0 3 0,-19 0-15 0,7 2 16 16,-1-2-23-16,-6 0-14 0,11 0 29 0,-4 0 2 0,-1 0 4 15,1 0 5-15,-1 0-38 0,3 0 26 0,4 0 9 16,-2 0-43-16,2-2 11 0,1 4 55 0,0-4-54 15,-1 1 8-15,4 0 22 0,-4 1-20 0,0-1-8 0,0 3 28 16,-1-3-37-16,-2 1 5 0,-1 0 5 0,1 0 9 16,-2 1 32-16,-2-1-31 0,8 3 25 0,-1-3 7 15,-4 0-50-15,5 0-3 0,-4 0 2 0,3 0 50 16,-2 0-58-16,2 5 48 0,-1-7-40 0,-1 4 8 0,2 0 22 16,2-1 14-16,-3 1-18 0,3-1-20 0,-2 1 39 15,2-1 10-15,-1-1-22 0,-2 0-43 0,2 3 55 0,-1-6-30 16,1 6 16-16,-3-1 46 0,1-2-88 0,1 0 39 15,1 0-9-15,-3 0-12 0,3 2 33 0,0 1-4 16,0-1 4-16,3 1-9 0,-3-2-51 0,4 0 27 16,-3-2 18-16,2 3 20 0,1-2-51 0,0 0 11 0,-2 2 2 15,0-2-3-15,3 3 33 0,-3-3 11 0,2 0-53 16,0 0 10-16,-1 0 32 0,1 0-51 0,0 0 65 0,1 0 2 16,-3 0-19-16,2 0 3 0,-1 0-27 15,-1 0 7-15,1-3 18 0,0 3-6 0,0 0 16 0,-4 0-51 16,4 0 7-16,-2-2 29 0,0 4-12 0,0-5 28 15,0 3-35-15,2 0 10 0,-1-1-29 0,0 1 19 0,0 1 37 16,1-1-62-16,-1-1 29 0,2 1 32 0,1 1-17 16,-1 0 12-16,0-1 2 0,0 2-15 0,0-2 11 15,-4 0-66-15,6 0 71 0,-2 3-10 0,0-3-2 16,-1 0-22-16,2 0 28 0,-1 0-56 0,-1 0 29 0,2 1 26 16,0-1-63-16,0 0 32 0,0 1-28 0,-1-2 7 15,2 2 36-15,2-1-20 0,-2 2 30 0,0-2 8 0,-1 1 5 16,3 1 12-16,-2-2-87 0,3 0 44 0,-4 2-15 15,2-2 59-15,2 0-61 0,-2 2 58 0,-1 0-45 16,0-1-20-16,2-1 10 0,-3 3 18 0,4-3 29 16,-1 1-7-16,1 0 2 0,-1 1-9 0,-2-1-40 0,-1-1 6 15,3 0 46-15,0-1-25 0,-2 2 13 0,-2 0-35 16,5 1 36-16,-1-4-5 0,-3 4-13 0,1-2 20 0,-1-2 0 16,-2 2 11-16,2 0-61 0,-2 0 19 15,-2 2-31-15,2-2 70 0,-2 1 8 0,2-1-2 0,-1 0-20 16,2 0 12-16,-1 0-5 0,1 0 3 0,0 0-20 15,-1 0-21-15,0 0 50 0,1 3-10 0,2-3-4 0,-3 0-50 16,2 0 30-16,-3 0-26 0,3 0 49 0,0 1 10 16,-2-1-12-16,3 0 1 0,-4 1-2 0,4-1-4 15,-1 0 12-15,-1 1-43 0,1-2 9 0,-5 1 28 16,5 0-59-16,-3 0-4 0,0 0 22 0,2-1 66 0,-3 1-69 16,2 1 61-16,-2-2-43 0,2 1 46 0,-4 1-66 15,2-2 6-15,-1 1 57 0,2 0-11 0,-1 0 6 0,1-1-1 16,-2 1-2-16,0 0-40 0,0 0 31 0,2-3-2 15,0 6-41-15,-2-6-28 0,2 3 79 0,-1 0-7 16,1-1 9-16,-1-1-71 0,-1 2-8 0,-1-1 33 16,-13 1-12-16,27-3 40 0,-13 3-45 0,0 0 20 0,0-1 59 15,-2 1-64-15,4 0 53 0,-1-1-57 0,0 1 81 16,-2-2-38-16,-1 1-43 0,3 1 3 0,-2-1 11 16,3-1-5-16,-3 2 30 0,1 0-24 0,-1 0-8 0,4-2 56 15,-4 2 0-15,3-2 7 0,-1 2-9 0,2 0-18 16,-2-2-44-16,2 1 67 0,1-1-79 0,0 2 68 15,-3 0-31-15,4 0-8 0,-2-1-38 0,0 0 7 16,1-2 76-16,-3 3 0 0,3 0-73 0,-1 0 0 16,0 0 73-16,-2 0-43 0,2 0-25 0,1 0 25 0,-1 0 61 15,0 0-11-15,-1 0-3 0,3-2-83 0,0 2 9 16,-2 0 0-16,1 0 47 0,-1 0-1 0,3-2 22 0,-2 3-73 16,-1-2 14-16,1 1 32 0,0-1-35 0,0 2 60 15,-2-2-38-15,2 1 10 0,0 0-22 0,-2-2 68 16,2 2-12-16,-3-1-6 0,2 1-49 0,-3-1-3 0,5 0-11 15,-4 1 77-15,1 1-41 0,-1-1 36 0,4 0 0 16,-6-1-3-16,3 1 1 0,0 0-93 0,-1-2 39 16,3 2 49-16,0 0-1 0,-2-1-11 0,2-1-49 0,-2 4 58 15,0-2-4-15,2-2-33 0,0 2-27 0,-1 0 26 16,2 0-28-16,-5-2-7 0,3 4 60 0,-4-4 31 16,6 2-22-16,-4 0-34 0,1 0 27 0,-1 0-35 0,1 0 38 15,2 0-14-15,-2 0 11 0,0 0-40 0,-2 0 11 16,4-3 36-16,-3 3-10 0,1 0 1 0,-3 0-2 15,3 0 6-15,-2 0-9 0,-1-1-30 0,1 2-23 16,-3-2 59-16,5 0 6 0,-3 0-56 0,3 1 33 16,-1-1 18-16,1 1-19 0,-2-3 13 0,2 3 2 0,1-2-27 15,-3 2 26-15,-1-2-55 0,3 1 14 0,0 1 0 0,-3-2-24 16,1 2 73-16,2 0-15 0,-7 0-41 0,9-2 21 16,-5 1 25-16,-2 1 28 0,3 0-48 15,1 0 29-15,1-1-59 0,-3 0 27 0,3 1-17 0,-2-2 47 16,0 4-23-16,3-4 33 0,-1 2-55 0,-1-1 20 0,1 1 4 15,0-1-17-15,-2 1-15 0,1 1 58 0,-1 0-1 16,3-1-19-16,-3 0 20 0,0 0-34 0,2 0-38 16,-1 0 84-16,1 2-34 0,-1-2-1 0,1 0-27 0,-2-2 57 15,4 2-54-15,-3 0 10 0,-1 0 21 16,2 0 26-16,0 0-18 0,1 0-5 0,-3 0 16 0,1 0 3 16,1-1-11-16,-2 1-56 0,2-1 32 0,-3 1 30 15,5 1-3-15,-5-1-16 0,3 0-27 0,-3-3 34 0,-3 5-45 16,5-2 51-16,1-2-45 0,-5 1 27 0,2 1-3 15,-3-1 0-15,3-1-8 0,-3 1-1 0,-1 1-21 16,4 0 60-16,-1-1-6 0,-2 1 3 0,1-1 3 16,4 1-58-16,-2 0-4 0,0 0 55 0,-1-1-29 0,-2-1 26 15,3 1-48-15,-1 1 33 0,-2 0-53 0,5-2 29 0,-4 2 17 16,1 0-2-16,0-1 40 0,1 0-4 0,-3 1-25 16,-1 0 22-16,1-1-15 0,1-1 16 0,2 2-22 15,-1 0 16-15,-4-2-14 0,1 2 1 0,5-1-16 16,-5-3 20-16,4 3-36 0,1 1 36 0,-3-1-46 0,1-1 50 15,1 1-43-15,0 1 6 0,0 0 47 0,1-3-22 16,-1 3 19-16,1-1-21 0,2 0-16 0,-3-1 39 16,1 2-14-16,1-1-19 0,0 1 21 0,-1-2-32 15,0 2 6-15,-1-2 10 0,2 2-4 0,-3-3-10 0,3 1 10 16,-2 2 27-16,-1 0-25 0,3-3 10 0,-2 3-21 16,3-1 16-16,-2-2-1 0,4 3-6 0,-4-1-3 15,0 1 29-15,-1 0-53 0,1-3 61 0,0 2-65 0,0 1 55 16,-2 0 7-16,2-3 3 0,4 3-21 0,-6-2-38 15,4 2 50-15,-2-1-29 0,1 0 22 0,4-2-9 16,-6 3 11-16,1-3-9 0,0 2 11 0,-2 1-15 0,2-3-18 16,-4 3 25-16,5-3-22 0,-1 3 31 0,0 0 2 15,-1-3-8-15,1 2 5 0,0 1 2 0,0 0-13 16,-1-3 18-16,-3 3-10 0,2-1 10 0,1 1-29 0,-3 0 7 16,6-1-19-16,-3 0 17 0,1-1-3 0,-2 2 24 15,1-2-39-15,-1 4 23 0,-3-2 12 0,0 0-9 16,0-2 1-16,5 2-7 0,-2 0-21 0,-4 0 30 0,2 0-4 15,0 0-1-15,3-1 10 0,-2 0-26 0,2 1 20 16,-4-2-11-16,1 2 9 0,-1 0 3 0,-1 0-10 16,-1 0 19-16,8-1-18 0,-3 1-4 0,-2 0-8 0,4-2 2 15,-3 1 16-15,-2 1-12 0,1 0 4 0,-1 0 10 16,1-1-16-16,4 1 1 0,-5 0 20 0,5 0-11 16,-2 0 0-16,1 0 6 0,-2 0-14 0,-3 0 0 0,2 1 10 15,-10-1 1-15,16-1-25 0,-3 1 21 0,-3 0 13 16,1 0 2-16,-4 0-1 0,3 0-18 0,-2 0 4 15,-8 0 3-15,14 0-2 0,-5 0 10 0,-9 0-4 16,13 0 9-16,-13 0-24 0,15 0 26 0,-15 0-1 0,10 0 2 16,3-3-13-16,-5 0 16 0,0 3-6 0,-8 0 1 15,10 0-2-15,-10 0-6 0,11 0-7 0,-11 0 5 16,8 0 0-16,-8 0 5 0,0 0-10 0,13 0 8 0,-13 0 7 16,9-1-6-16,-9 1 2 0,10-1-6 0,-10 1-3 15,9-2-1-15,-9 2 2 0,8-1 11 0,-8 1-4 16,0 0 31-16,11 0-37 0,-11 0-6 0,0 0 3 0,0 0 6 15,7-2-3-15,-7 2 8 0,0 0-9 0,8-1 24 16,-8 1-29-16,0 0 8 0,0 0 1 0,12-2-8 16,-12 2-1-16,0 0 23 0,6-4-11 0,-6 4-17 0,4-1 9 15,-4 1-1-15,0 0-7 0,8-3-5 0,-8 3 8 16,0 0 24-16,0 0-16 0,0 0-11 0,9-3 7 16,-9 3-4-16,0 0-5 0,0 0-4 0,0 0 4 15,0 0 4-15,0 0-7 0,6-3 2 0,-6 3 11 0,0 0-13 16,0 0 7-16,0 0 4 0,0 0-10 0,0 0 8 15,0 0 5-15,0 0-8 0,0 0 1 0,0 0-3 16,0 0 1-16,0 0-15 0,0 0 7 0,0 0 8 0,7-2 1 16,-7 2 8-16,0 0-10 0,0 0 10 0,0 0-2 15,0 0 1-15,0 0-7 0,0 0-7 0,0 0 3 16,0 0 6-16,0 0 6 0,0 0-5 0,0 0-7 0,0 0 1 16,0 0 3-16,0 0-3 0,0 0-19 0,0 0-10 15,0 0-10-15,0 0-18 0,0 0-29 0,0 0 0 16,0 0-19-16,0 0-9 0,0 0-2 0,0 0-24 0,0 0 2 15,0 0-29-15,0 0-392 0,0 0 186 0,0 0 126 16</inkml:trace>
  <inkml:trace contextRef="#ctx0" brushRef="#br0" timeOffset="75531.27">5288 10045 66 0,'3'-10'70'0,"-3"10"21"0,5-9-13 16,-5 9-28-16,4-11 10 0,-4 11-9 0,4-10 0 15,-4 10-6-15,4-11 4 0,-3-2 6 0,4 5-21 16,-5 8 9-16,0 0-12 0,4-8 11 0,-4 8-15 15,2-9 39-15,-2 9-9 0,3-8 6 0,-1-4-24 0,-2 8 22 16,0 4-15-16,3-6 10 0,0 5-15 0,-3 1 3 16,0-6-28-16,0 6 8 0,0 0 16 0,2-5-34 15,-2 5-7-15,0-6 28 0,0 6-3 0,0 0-31 16,0 0 34-16,3-3-14 0,-3 3-4 0,0 0 19 0,0 0-38 16,0 0 13-16,0 0 6 0,0 0-1 0,0 0 19 15,0 0-39-15,0 0 14 0,0 0 18 0,0 0-7 16,-7 17 1-16,6-12 7 0,0 0-17 0,1 0 9 0,-2 1-35 15,1 5 12-15,-2-4 26 0,1 3-6 0,1 1 2 16,-3-1-26-16,0 0 29 0,2 2-45 0,-1-3 37 16,3-1 5-16,-1-2-61 0,-2 1 57 0,3 5-31 0,-1-2-9 15,-2-2 31-15,2 0-48 0,1-8-2 0,-3 18 49 16,1-10 36-16,2 4-12 0,0-2-42 0,0-2 35 0,2 1-57 16,-4-1 0-16,2-2 30 0,2 7-18 0,-4-2 63 15,2 2-23-15,0 0-36 0,0-2 29 0,0 3 10 16,-1-1 23-16,-2-2-68 0,3 1 57 0,-1-2 15 15,1 2-6-15,0 0-88 0,0 1 89 0,-2-2-55 0,2-1 61 16,0-2-38-16,0 4-59 0,-2 0 11 0,2-1 60 16,0-3 4-16,0 1-1 0,0 2-31 0,0 0 18 15,0 2 16-15,2-1 32 0,-2 2-45 0,0-2 12 16,0-3 13-16,0 2-7 0,2 1 0 0,-1 2-2 0,-1-1-12 16,3-2 16-16,-3 1-1 0,1 1-20 0,-1 1-12 15,2-2 12-15,-2 0 16 0,2 0-4 0,-2 1-12 16,1 0 6-16,0-2 1 0,1 1-14 0,-1 0 19 0,0-2-34 15,-1 5 22-15,0-2-14 0,3-4 16 0,-6 0-11 0,3 0-1 16,3 4-5-16,-3-2 16 0,1 2-1 16,-1-1 4-16,0 0-1 0,1 2 12 0,-2 1 3 0,1 2 2 15,-4 0 20-15,0 3-13 0,-3 7 16 0,-2-5-16 16,1-4 9-16,2 2-15 0,2-6 3 0,0 3-5 16,-1 2 5-16,0-2-25 0,2-2 1 0,1 1 25 0,-1-1-13 15,-1 2-7-15,0 3 3 0,-1-3 8 0,1 2 3 16,-1 0-4-16,-2 11-3 0,-2-9 1 0,5-3 5 15,0 1-16-15,-1-3 13 0,2 1 13 0,1 3-30 0,-1-2-4 16,1 3 19-16,-1-1-12 0,-5 11-1 0,2 0-9 16,-4-5 15-16,4-2-10 0,2 6-13 0,-2-5 16 0,-1-4-14 15,3-2 20-15,-2-1-7 0,2 2 2 16,0-1 1-16,0 1-3 0,-1-2-10 0,0 0 14 0,1 1-18 16,2-1 8-16,0-1-5 0,0 0 13 0,2-1-9 15,-2 1 6-15,1-2 9 0,0 0-13 0,-3-1-7 16,7 0 6-16,-3 2 1 0,0-2 3 0,-3 0 2 0,3 1-13 15,0 1 10-15,0-5 15 0,-1 2-14 0,-1-1-3 0,2 1-7 16,-1-2 10-16,-1 2-1 0,-1-2 4 16,3 1-5-16,-5-2 8 0,5 2-5 0,-2-1 11 0,0-1-3 15,2-1 6-15,-4 3-1 0,2 0-9 0,0-2-8 16,0 1 18-16,2-11-5 0,-3 16-8 0,2-4-2 16,-2-4 7-16,1 5-5 0,1-3 2 0,-2 2-6 0,2 0-1 15,-2-2 10-15,3-1-2 0,-1 1-5 0,0 0 0 16,0 0-2-16,1-1-7 0,-2-1-6 0,2 0 14 15,0 4 1-15,0-1 0 0,0-3-3 0,-1 4-7 0,1 0 8 16,-1 0 1-16,-2 0 1 0,2-2-1 0,-3 1-8 16,4-3 9-16,-3 6 0 0,1-2-5 0,1 0 14 15,-1 1-3-15,-1 1-12 0,-3-2 2 0,3 3-1 16,0 2 0-16,-2-3 1 0,1 1-4 0,1-1 5 0,-2 1 6 16,-1-1-4-16,2 3-10 0,0-5 6 0,-2 5 4 15,5-2 15-15,-3-2-17 0,-1 0 8 0,1 0-3 0,1 0 10 16,2 0-7-16,0 0-16 0,-3 1 10 0,1 0-3 15,2-3 12-15,-2 2-9 0,2-1-1 0,1 0 11 16,-2-2-17-16,0 2 10 0,1 1 0 0,1-4 0 16,-4 3-5-16,4-12 5 0,0 19 3 0,0-19 8 0,0 15-16 15,0-9-5-15,0-6 15 0,-2 18 0 0,2-8-13 16,0-10 14-16,-1 17 2 0,-2-8-2 0,3-9-7 0,-1 17 2 16,1-17-2-16,-2 13 8 0,2-13-3 15,-2 12-6-15,2-12-1 0,0 11-5 0,0-5-5 0,0-6 9 16,0 9-3-16,0-9 8 0,0 0-1 0,2 12-4 15,-2-12-1-15,0 8 2 0,0-8 3 0,0 0-8 0,0 0 4 16,0 0 2-16,2 12 3 0,-2-12-12 0,0 0 3 16,0 0 15-16,5 8-14 0,-5-8 5 0,0 0 4 15,0 0-6-15,0 0 2 0,0 0 4 0,0 0-6 16,0 0-5-16,2 8 13 0,-2-8-10 0,0 0 0 0,0 0 2 16,0 0-13-16,0 0 6 0,0 0-8 0,0 0-13 15,0 0-16-15,0 0-10 0,0 0-15 0,0 0-31 0,0 0-4 16,0 0-23-16,0 0-14 0,0 0-25 0,-23-14-15 15,21 8 5-15,2 6-437 0,-8-13 204 0,8 13 136 16</inkml:trace>
  <inkml:trace contextRef="#ctx0" brushRef="#br0" timeOffset="76729.39">4665 12678 8 0,'-7'-12'96'0,"1"1"-22"0,-2-1 7 16,2 3-5-16,2-3-13 0,-2 5-4 0,2-3-14 15,-1 1 4-15,3 2 13 0,-1 0-20 0,1 1 22 16,1 2-16-16,-2-2 9 0,1 2-4 0,1-1-5 0,-1 0 17 15,0 1-12-15,2 4 0 0,-3-5-30 0,2 0-9 16,1 5 21-16,-1-5-8 0,1 5 35 0,-2-6-21 16,2 6 11-16,-2-6-4 0,2 6 4 0,0 0-32 0,-1-5-10 15,1 5 31-15,0 0-25 0,0 0 21 0,-2-5-37 16,2 5 15-16,0 0-8 0,0 0 22 0,-1 2-6 16,1-2 1-16,0 0-26 0,0 0 27 0,0 0-5 15,0 0 12-15,5 13-8 0,-4-9-22 0,1 1 16 0,0 0 12 16,1 2 0-16,-1-3 7 0,3 6-18 0,-1-4 14 15,0 3-15-15,-1 1-6 0,3 2 15 0,-3-2 10 16,2 0-14-16,0 1-20 0,-1-1 30 0,1 2 4 0,0 0-8 16,0 0-2-16,0 0 0 0,1-2 5 0,0 2-3 15,-1 2-3-15,-1-4 4 0,1 3-1 0,0 0-19 16,0-1 24-16,-1 0-6 0,-1 0-16 0,1-1 11 0,0-1-9 16,0 1 11-16,0 4 2 0,0-3-9 0,-2-1 8 15,2 0-4-15,0-1 0 0,0 0 0 0,-4-1-2 16,5-1-1-16,0 4-7 0,-1-3 0 0,0 0 6 0,-2-1-1 15,-2 0 0-15,3-1-5 0,1 2-4 0,-4-1 0 16,5-1 4-16,-4 0-5 0,0 0 4 0,-1-7 1 16,4 10 2-16,-3-5-14 0,-1-5 12 0,4 10-1 0,-1-6-1 15,-3-4-8-15,2 11 10 0,0-6-4 16,-2-5-16-16,2 11 31 0,1-6-27 0,-3-5 15 0,4 7-3 16,-4-7-29-16,3 10 30 0,-3-10 2 0,2 7-3 0,-2-7 2 15,2 7-10-15,-2-7-5 0,2 8 12 0,-2-8-10 16,2 7 10-16,-2-7-7 0,0 0 14 0,0 10-10 15,0-5 6-15,0-5-5 0,4 7-2 0,-4-7 1 16,0 0 0-16,1 9-3 0,-1-9-4 0,3 5 6 0,-3-5 6 16,0 0-1-16,1 8-1 0,-1-8-9 0,0 0 12 15,0 0-8-15,3 7 3 0,-3-7 1 0,0 0-6 16,4 4 1-16,-4-4 6 0,0 0 3 0,0 0-5 0,0 0 8 16,0 0-15-16,1 8 11 0,-1-8 6 0,0 0-10 15,0 0-7-15,0 0-6 0,0 0 4 0,0 0-1 16,3 5 13-16,-3-5-8 0,0 0 7 0,0 0-7 0,0 0 6 15,0 0-11-15,4 5 3 0,-4-5 0 0,0 0 3 16,0 0-8-16,0 0 9 0,0 0-2 0,0 0 2 16,0 0-6-16,0 0 5 0,3 7 5 0,-3-7 8 0,0 0-4 15,0 0-13-15,0 0 8 0,0 0-6 0,0 0 17 16,0 0 0-16,0 0 7 0,0 0-8 0,0 0 2 16,0 0 5-16,0 0-5 0,0 0 5 0,23-12 2 15,-13 7-14-15,0-2-4 0,3 1 5 0,0 0 8 0,-3-2-8 16,3 1 4-16,0 0-8 0,2-1 15 0,-3 1-10 15,0 0 7-15,1 0-10 0,-1 0 3 0,0-1-14 16,0 1 1-16,-2 0 11 0,4-2 2 0,-5 1 1 0,4 0-3 16,-4 1 9-16,0 1-6 0,1-2-42 15,0 0 41-15,2 1-5 0,-2-1 27 0,-2-1-17 0,2 2 8 16,1-3-9-16,-2 1 15 0,3 1-11 0,-2 0-15 0,2-1 27 16,-2 2-9-16,2-3-10 0,0 2 23 0,1-1-31 15,-3 2 17-15,0 0 46 0,0 0-74 0,1-1 20 16,-2 1 32-16,1 0-9 0,-1 2 17 0,-1 0-41 0,-1-2 20 15,-2 2-19-15,3 2 0 0,-4-1 1 0,0 1-12 16,-2 0-1-16,2 2 38 0,-4 1-6 0,6-5-21 16,-2 3-24-16,-4 2 2 0,5-4-11 0,-5 4-2 0,4-1 44 15,-4 1-24-15,4-3 27 0,-4 3-10 16,0 0 5-16,0 0-49 0,3-2 27 0,-3 2 24 0,0 0-5 16,0 0-14-16,0 0 13 0,0 0-23 0,6-2-6 15,-6 2 29-15,0 0-37 0,0 0 16 0,0 0-8 0,0 0 1 16,0 0-12-16,0 0 25 0,0 0-25 0,0 0 9 15,0 0 2-15,0 0-23 0,0 0 3 0,0 0-21 0,0 0-3 16,0 0-2-16,0 0-11 0,0 0-7 0,0 0-25 16,0 0 7-16,-17-3-18 0,17 3-21 0,-9 2 7 15,9-2-32-15,0 0 11 0,0 0-38 0,-15 5 21 16,10-2-6-16,5-3 0 0,-10 5-20 0,6-3 10 0,4-2-410 16,-10 10 197-16,3-6 132 0</inkml:trace>
  <inkml:trace contextRef="#ctx0" brushRef="#br0" timeOffset="78519.2">3669 13887 21 0,'-2'-14'88'16,"-2"5"-18"-16,-1-4 10 0,0 6 2 0,0-5-20 16,-4 2 3-16,1 1-11 0,2 9 25 0,-1-9-26 15,-3-2 5-15,2 8-1 0,1 4-8 0,-6-4 8 0,0-3 1 16,1 3-36-16,-1 8 18 0,0 1 7 0,-3 0 12 16,2 2-17-16,-1-2-19 0,4 5 4 0,-5-3 17 0,5 2-22 15,-2 0 1-15,0-1 17 0,4 1-2 0,1 2-30 16,2 0 21-16,-1-3-8 0,0 2-10 0,4 3-25 15,0-2 27-15,0 1 20 0,3-4-24 0,0-1-4 16,3 3 12-16,0 1 3 0,4-1-30 0,-1-2 17 0,4 2 6 16,-2 0 13-16,2-1-20 0,2 1 12 0,-2-3-21 15,2 5 13-15,-1-5-41 0,1 3 47 0,-2 0 0 0,0 1-20 16,-1-1 22-16,1 0-11 0,-1 0-9 0,-2-1-14 16,-1 0 7-16,-1 0 18 0,0 2 11 0,0-2-3 15,-2-1 2-15,-2 4-2 0,0-2-6 0,-1-3-8 16,0 3 22-16,-2 2-32 0,-1-2 17 0,0-3 10 0,-4 2-13 15,3 1-11-15,-2 0 18 0,-2-4-2 0,-2 1-6 16,0 2 4-16,1-2 8 0,-4 0 6 0,2-3 0 16,-2 0-15-16,-3 3 4 0,6-3-1 0,-4-3 27 0,3 2-14 15,-1-1-18-15,3-3 0 0,0 0 2 0,1 0 1 16,0 0-3-16,3 0 1 0,-2 0-11 0,0-2 6 16,-2-3 3-16,2 4-4 0,7 1 8 0,-11-4-47 0,11 4-13 15,-9-6-4-15,9 6-37 0,-5-2-7 0,5 2-16 16,0 0-11-16,-7-5-351 0,7 5 160 0,0 0 104 15</inkml:trace>
  <inkml:trace contextRef="#ctx0" brushRef="#br0" timeOffset="78800.3">3703 14168 91 0,'2'4'104'0,"1"2"18"16,-3 0-6-16,1 2-10 0,-2 4-19 0,2 0 2 0,0 3-17 15,-1-1 14-15,1 3-12 0,-2 1-11 0,2-2-11 16,-1 0 15-16,0-6-33 0,0 1 15 0,-1 0 2 16,1 4-27-16,0-8 18 0,0 7-16 0,0-3 11 15,0-6-11-15,0 2-16 0,0-3 9 0,0 2 8 0,0-6 2 16,0 7-38-16,0-7 19 0,0 7-14 0,0-7 0 15,0 0-42-15,0 0 24 0,0 0-40 0,0 0-2 16,0 0-10-16,-9-19-18 0,8 12-288 0,-1-3 128 16,-1-6 84-16</inkml:trace>
  <inkml:trace contextRef="#ctx0" brushRef="#br0" timeOffset="78979">3766 13987 41 0,'0'-15'109'0,"2"0"-6"0,-4 2-26 0,4 0 21 0,-1 5-27 16,-1-3-4-16,1 5-7 0,-1 6 3 0,1-11-2 16,-1 11-27-16,3-9 6 0,-3 9-23 0,4-9-3 15,-4 9-11-15,0-6-7 0,0 6-9 0,4-5-27 16,-4 5 8-16,0 0-30 0,6 2-175 0,-6-2 79 0,0 0 54 16</inkml:trace>
  <inkml:trace contextRef="#ctx0" brushRef="#br0" timeOffset="80513.06">3912 14130 55 0,'2'15'96'0,"-1"-1"12"16,-2-1-22-16,1-2-3 0,1 0 3 0,4 0-23 16,-3-2 3-16,-2-1 0 0,-1 1 5 0,2-4-29 15,-1 2 11-15,0-2-16 0,0-2 33 0,0 4-30 0,0-3-6 16,2 1 7-16,-2-5 22 0,-2 8-30 0,4-4 32 15,-2-4-21-15,0 7 3 0,0-7-3 0,0 0-9 16,-4 3-5-16,2-5 11 0,2 2-15 0,0 0 8 16,-6-8-18-16,4 4-10 0,-1-6 4 0,-1-1 5 0,-1-2-26 15,1-1 27-15,0 1-26 0,2-4-13 0,-2 3 14 16,4-1 20-16,1-2-25 0,-2 0 21 0,2 3-1 0,2-1 13 16,-1 1-7-16,0 2-17 0,-1 4 8 0,1-4 14 15,2 3-31-15,-2 3 25 0,0 0-22 0,-1 1 3 0,3 0-2 16,-1 3 1-16,0 0-6 0,-3 2 21 0,10-3-1 15,-8 0-1-15,6 3-9 0,-8 0 5 0,11 3-16 16,2-2 7-16,-1 4 19 0,-2 1-6 0,-1 1 4 16,2 1 7-16,3 1-33 0,-3 2 14 0,-1-2-6 0,1 4 2 15,-2-3 17-15,0 1-13 0,1-2-17 0,1 3 20 16,-1-4 37-16,1 3-22 0,-2-2-11 0,2-1 6 16,0-3-15-16,-2 0 12 0,3 0-7 0,-1-1 18 15,1-2-23-15,-1-2 9 0,-1-1 4 0,0-3 9 0,4 0 0 16,-3 0-8-16,2-2-6 0,-1 0-2 0,-3-3 22 15,3 2-9-15,-6-7 3 0,2 2-5 0,1-2-5 0,-2-1 2 16,0-1-12-16,-2 0 24 0,-1-1-31 16,-2-2 17-16,0-1 4 0,-2 2-1 0,-2 1 0 0,1 0-17 15,-3 3 22-15,2 2-26 0,-4-1 0 0,0 1 21 16,0 3 16-16,-3 3-7 0,-1-1-10 0,-1 6 8 0,2-1-4 16,-1 4 4-16,3-1-3 0,-6 3-2 0,0 2-22 15,3 0 4-15,-2 3 13 0,4-2-19 0,0 4 26 16,3-2-8-16,1 2-9 0,1 0 13 0,2 1 5 15,1-3-8-15,1-1-11 0,0 0 10 0,5 2-5 0,-4-1 9 16,1-3-20-16,4 3 10 0,1-2-15 0,-2-4 15 16,1 1-15-16,-2-1 22 0,1-1-27 0,-1 0 2 0,0-2 6 15,-5 0 24-15,9-3 9 0,4-6-20 16,-9 5 5-16,0-1 1 0,0-2 0 0,-2 3-18 16,1-1 13-16,-1 0 10 0,-1 0-6 0,2-2 3 15,0-1-13-15,-2 3 14 0,-1 1 1 0,1-1-15 0,-1 5 19 16,-1-10 7-16,1 4-14 0,0 6 15 0,1-6-13 15,-1 6-6-15,-1-7 9 0,1 7 1 0,1-7-9 0,-1 7 2 16,0 0-10-16,0 0 4 0,0 0-23 0,0 0 31 16,0 0 4-16,0 0-13 0,0 0 0 0,-5 21 16 15,4-14-13-15,2 6-18 0,-1-1 25 0,0 2-2 16,3 1-3-16,-7 1-19 0,8-1 35 0,-4 0-12 0,1 2-7 16,1 2 22-16,-1-1-6 0,2-1-6 0,1 1-6 15,1 2 5-15,3 7-1 0,1 1 14 0,0-1-16 16,2-2-6-16,2 1 24 0,-1 0-11 0,0 0 5 0,-1 0-12 15,2-1 14-15,0 0-5 0,-4-6-8 0,2 8-2 16,-1-8 17-16,-2-1-17 0,-2-1 7 0,0-1-10 16,1 1 18-16,-1 1-13 0,-2-2-11 0,0 1 16 0,-2-1-12 15,2-3 4-15,-2 1 3 0,-2 1-4 0,0-5 5 16,-2 3-4-16,0-2 10 0,0 1 3 0,-3-3-6 16,0-1 13-16,-3 2-10 0,0-3 12 0,-1 0-15 15,-1-4 8-15,-1-1-5 0,1 1-5 0,1-2-6 0,-4-2 17 16,3-2-10-16,1 0-11 0,-1-3 13 0,1-3-12 15,1 0 21-15,3-2-13 0,-3 0-4 0,5-5 6 0,1-1 0 16,2 0-9-16,3 0-1 0,2-1 4 16,5-13-13-16,-2 3 2 0,5-2 2 0,1 3 2 0,-1-2 8 15,3 1-17-15,-2 1 14 0,3 0-7 0,-1 1 2 16,2-1 1-16,-1 0 3 0,-1-2-9 0,1 3-3 0,-2-1 3 16,1-2 2-16,-4-1-3 0,6-3-7 0,-5 4 20 15,-1-2-15-15,0 1 11 0,-1-3-6 0,0 2-6 16,-2-1 11-16,1-3-8 0,0-1-4 0,-3 6-3 0,2-4-13 15,-4 4 7-15,2 6-6 0,-1 3 15 0,-4 3 3 16,1 2 7-16,-2-1-4 0,0 2-12 0,-1 1 11 16,0 1 3-16,-1 1 10 0,-1 3 0 0,0 1-10 0,1 1 3 15,0 3 7-15,-2-1 2 0,0 0-11 16,3 5 9-16,-7-3-4 0,7 3-2 0,-6 0 0 0,6 0 7 16,-6 3-14-16,3 1 12 0,-1 2-5 0,-1 1-2 15,4 3 9-15,-4 2 2 0,3 2 0 0,0-1-12 0,0 3 10 16,1 1-10-16,0-1 7 0,-1 1 11 0,1 1-20 15,1 1-1-15,3 0 8 0,-3-1 3 0,0 3 5 0,1-2-3 16,0 0-4-16,2 1 2 0,-1-1-1 16,2 1-7-16,0-1-2 0,2-1-4 0,-1-2 12 0,2 1-1 15,-2 1 4-15,4-4-4 0,-1 2 4 0,1-2-3 16,-2-1-7-16,1-1 8 0,2-2-2 0,0-1-3 0,3 1 3 16,-3 0-1-16,2-5 1 0,1 0-3 0,-2 1-1 15,3-4 3-15,-2-2 4 0,-5 0-5 0,7-2-13 16,-2-1 5-16,1-1-2 0,1-3 11 0,-1 2-9 0,0-4 5 15,-1-1 16-15,1-2-7 0,2-10-4 0,-3 5-10 16,-4 2 13-16,2-1-3 0,-3 1-7 0,0-3 10 16,-5 2-1-16,2-1-2 0,-1-2 15 0,-2 2 2 0,1 2-10 15,-3-2-4-15,-4 3 5 0,0 2 4 16,-1 2 7-16,2 1-7 0,-3-1-8 0,-1 5 4 0,1-2 0 16,-1 2 8-16,1 5-6 0,7 0-1 0,-16 5 0 0,6 0 2 15,2 0-18-15,3 4 8 0,-4 2-8 0,4 0 12 16,1 1 1-16,1 3-5 0,0 1-5 0,2-1 4 15,1 3-5-15,0 1 2 0,2 0 1 0,0-1 2 0,1 0-6 16,-1-1-1-16,3 1 10 0,2-3 2 0,-2 0 1 16,2 1 5-16,1-2-2 0,2-1-9 0,-3 0 10 15,5-3-6-15,1-1 0 0,-3-1-4 0,0-2-5 16,2-1 16-16,-1-2-8 0,2 0-17 0,-6-2 4 0,3-1-20 16,-1 0-5-16,1-4-22 0,0 1-35 0,-1-1-7 15,2-1-26-15,-2-1-16 0,-2-2-15 0,-2-1-31 16,1 3-430-16,-2 0 205 0,-4 6 138 0</inkml:trace>
  <inkml:trace contextRef="#ctx0" brushRef="#br0" timeOffset="81266.13">3847 14945 76 0,'-5'-15'81'0,"2"1"-12"0,-1 5-3 16,2-5 3-16,1 5-12 0,-2 0-10 0,2 4-8 15,1 3 28-15,0 2-28 0,0 0-2 0,5 0 14 16,-4 4 15-16,-1-4-37 0,7 15 39 0,-6-3-22 16,4 2 11-16,-1 2-10 0,-3 0 13 0,2 4-14 15,-3 3 17-15,0 0-17 0,5 10 6 0,-7 5-8 0,-1 9 0 16,-1-10-14-16,-2 10 9 0,3-5-19 0,-5 1 28 16,-3 0-19-16,3-1-12 0,0 0 6 0,2-2 6 0,-2 2-26 15,-1-2 26-15,2-4-7 0,0 0-12 0,1-3 3 16,2-7-6-16,3-4 11 0,0-6-5 0,2 0-18 15,-1 0 12-15,1-1-14 0,0-1 12 0,2-4-9 16,2-2 7-16,-3-3-1 0,1 0-6 0,2-2 4 0,0 1-2 16,1-4 18-16,0-1-29 0,3-2-6 0,0-3 12 15,0-1-6-15,0-1 26 0,-2-3-29 0,1-1 36 0,-2-3-14 16,-1 0-14-16,-2-1 6 0,-2 0 11 0,0-5-19 16,-3 6 13-16,-1-2-2 0,-3-1-26 0,-2-10 35 15,-2 4 4-15,-1 4-1 0,-1-3 0 0,-1-1 3 16,-1 6 1-16,-2-1-13 0,0 3-4 0,2 2 15 15,-1 7-1-15,1-2-8 0,-10-8 7 0,2 3 2 0,4 4 2 16,3 0-6-16,2 2 1 0,-1-1-7 0,4-2 6 16,-2 5-10-16,3-1-14 0,3 0 20 0,1 3-13 0,1-2 8 15,1 2 1-15,3 0-13 0,1-1 8 0,5-5 9 16,-1 4 0-16,3 1-8 0,2-4 0 0,0 2-22 16,3-1 24-16,-1 2-9 0,0 7-12 0,2-5-25 0,-1 1-1 15,0-2-19-15,-1 5 1 0,1 0-14 0,0-3-29 16,-4 2 5-16,0-3-335 0,-3 5 145 0,4-2 98 15</inkml:trace>
  <inkml:trace contextRef="#ctx0" brushRef="#br0" timeOffset="82086.33">3984 15473 96 0,'2'10'89'16,"3"2"16"-16,0-3 2 0,2-1-52 0,-4-1 22 16,4-5-1-16,-2 0-4 0,3 0-22 0,-3-1-8 0,0-2 33 15,4 0-28-15,-3 0 7 0,5-9 0 0,0 1-11 16,1 0 6-16,-3 0-16 0,1-2-5 0,4-13-7 16,0-7 14-16,-9 6 0 0,4 9-7 0,3-14-12 15,-3-5-4-15,-2 0-25 0,-2 1 11 0,-2-2 6 0,-4 3-3 16,1-3-3-16,0 8-28 0,0-5 28 15,-6-2 2-15,5 7-2 0,-4 6-16 0,-5-3 20 0,3 1 1 16,-2 7-23-16,3 4 33 0,-1 2 0 0,1-3-13 0,1 6-10 16,0-2-6-16,1 1 43 0,-1 4-5 0,0 1-6 15,5 4-50-15,-8-5 10 0,7 6 44 0,1-1-43 16,-5 7 36-16,5-1-5 0,0 1-7 0,3 7-21 0,-6 2-1 16,9 0 14-16,0 1 2 0,-3 4 39 0,6 8-36 15,-1 1 44-15,-2 3-16 0,2 4-21 0,-3 2 16 16,3-3-4-16,-3-4-9 0,-1-6 10 0,4 6 6 15,-1-8-8-15,-2 7-5 0,-2-7-10 0,1-4 1 16,-1-2 5-16,1 0 10 0,1-1-63 0,2 0 41 0,-2-1 24 16,0-1 8-16,0 1-37 0,3-3-7 0,-1-3 24 0,0 0 5 15,0 0 3-15,3-5-34 0,0 1 31 0,0-1 6 16,1-2-18-16,-2-1-5 0,0-1-6 0,0-1 22 16,4-3-5-16,-2 0 0 0,1-5-5 0,-1 2 8 15,1-1-19-15,-1-5 12 0,0 2-18 0,0-5 16 0,-1 5 11 16,-2-4-3-16,0-4-12 0,0 3 17 0,0-14-16 15,-4 7 22-15,1-10-37 0,-3 7 18 0,1 8 8 0,-3 1-1 16,2-1-12-16,-4 0 25 0,-1 3-3 16,3-1 17-16,-3 5-15 0,2-1 12 0,-2 4-8 0,1 1-28 15,0 1 32-15,-2 1-25 0,2 1 30 0,-1 3-7 16,1-4-1-16,-2 5-13 0,0 2-9 0,3 0 6 16,-2 2-9-16,1-1 14 0,0 1-15 0,0 4 8 0,1 1-4 15,-2 7 8-15,3 0-3 0,1 0-10 0,2 1 21 16,-1 1-30-16,1-3 30 0,1 1-5 0,0 1-15 15,-2 0 11-15,3 0-4 0,0-1-24 0,1-5 33 0,-3 2-11 16,3-3 3-16,1-2 5 0,-1 2 4 0,0-3-51 16,1-1 28-16,0 0-2 0,3-2 12 0,-2 0 1 0,-1-5-4 15,1 0-1-15,3-2-4 0,-2-3 17 16,0 2-6-16,3-1-3 0,-3-5 13 0,-1 1 6 0,-1-2 4 16,1-2 2-16,-3-1 14 0,0 2-17 0,-1-7 4 15,-3 1-3-15,0-1 4 0,1-2-4 0,-4 0-18 0,0 0 9 16,-2 0-8-16,-5-9 1 0,1 6-12 0,1 7 11 15,-1-1-23-15,2 2 31 0,-2 3-10 0,-1 0-15 16,0 3-21-16,1 2 15 0,-1 1-15 0,-2 3-21 16,5 2 37-16,-1-2-22 0,-2 3 5 0,3 3-30 0,-2 4-29 15,3 0-18-15,0 4 5 0,1-1-31 0,0 2-341 16,3 2 159-16,-1-3 104 0</inkml:trace>
  <inkml:trace contextRef="#ctx0" brushRef="#br0" timeOffset="82620.08">4835 15175 75 0,'0'0'88'0,"0"0"10"0,0 0-20 0,0 0-18 0,0 0 6 16,0 0 1-16,4 12 11 0,-4-12-40 0,0 13 9 15,3 3 9-15,-1-2-30 0,2 1 9 0,-1-2 18 16,1 3-14-16,0-3-13 0,1 1 5 0,-1 0-24 16,1-4 31-16,1 2-9 0,-2-1-29 0,3-1 29 0,-1 1-10 15,-1-7-8-15,2 3-12 0,-1-4 30 0,0 1-10 16,-1-3 8-16,2 1 11 0,-3-2-14 0,5-7-14 16,1 0 14-16,-3 1-5 0,0-6 32 0,-1 3-23 15,2-4 0-15,-3-3 6 0,1 4-1 0,0-3-5 0,0-1-18 16,0 4 0-16,-2-5-2 0,3 2 5 0,-4 1-18 15,3 2 3-15,-3 2 7 0,4-3 14 0,-2 5-22 0,-2-2 7 16,1 5-34-16,0-1 45 0,-2 4 5 16,2 0-30-16,-1 2 13 0,1 0 7 0,0 0-20 0,0 1 5 15,2 6 26-15,1 0-6 0,-1 2-19 0,0 0 14 16,0-3-5-16,0 5 4 0,-2-4-11 0,5 4 6 0,-2 3 1 16,-2-2 7-16,3 2-48 0,0-2 36 0,-1-1 8 15,2-2-3-15,0-3 1 0,-1 2-8 0,3-5 15 0,-3 3-4 16,1-4 14-16,0 0-1 0,-1-5 6 0,1 0 12 15,3-1-13-15,-4-1 32 0,1 0-1 0,0-2-3 16,-1-5 1-16,-2 2-11 0,-1-1 11 0,0-2-2 16,-1 1-17-16,1-5-8 0,-4 2-14 0,2-3 9 0,-4 0-14 15,-1 0 20-15,1 0-18 0,0-2-3 0,-3 4-13 16,0-2-11-16,-1 2-13 0,0 4-2 0,0-1-28 16,-5 2-45-16,3 4-15 0,1 2-19 0,-1 2-16 0,4-1-401 15,-5 4 186-15,8 0 122 0</inkml:trace>
  <inkml:trace contextRef="#ctx0" brushRef="#br0" timeOffset="83198.33">4454 16044 23 0,'-16'0'99'0,"-1"3"-17"0,3 8 6 0,-13 4-10 16,13-7 10-16,1 4-34 0,0 2 4 0,-7 7-5 0,3 6 0 15,4-2-21-15,-1 3 25 0,8-6-32 0,2-3-9 16,2 1 5-16,3 2-2 0,3-1 16 0,-7-3-11 15,4 3-4-15,5-4-17 0,6 9 27 0,-3-8-26 16,-2-1 18-16,2-6-14 0,3 1 15 0,-1-4-19 0,1-3 27 16,0 1-29-16,1-3-10 0,1-3 37 0,-4 0 9 15,4 0-34-15,-4-4-14 0,2-1 33 0,-1-2-13 0,-2-2 40 16,0 0 17-16,-1-3-33 0,-3-1-7 0,0 0-17 16,-1 1 38-16,-3-5-2 0,-1-1-11 0,-4 2 6 0,3-1-25 15,-4-13 21-15,-3 2-10 0,-2-1-3 16,1 12 39-16,1 1-59 0,-8-6-6 0,2 7 22 0,4 7 7 15,2-2-23-15,0-1-3 0,-3 1-22 0,3 9-12 16,2 0-20-16,-2-2-5 0,3 2-11 0,-1 1 1 0,3 0-16 16,0 4-5-16,2-3-12 0,1-1-11 15,-1 6-231-15,6 1 113 0,1-3 78 0</inkml:trace>
  <inkml:trace contextRef="#ctx0" brushRef="#br0" timeOffset="83658.64">4641 15956 114 0,'2'-6'108'15,"4"-2"-45"-15,-3-1 23 0,-1 5-81 0,1 1 67 0,0 2-1 16,1 1 21-16,2 8 4 0,1-1-39 0,-1 0 8 16,0 7 37-16,-1 4-23 0,-1 0 16 0,7 11-9 15,-3 4-17-15,-4 0-10 0,1 0-18 0,2 2-18 16,-3 2 39-16,-2 3-58 0,-2-1 52 0,2 1-11 0,0-1-20 15,-6 0-4-15,4 0 7 0,4-1-9 16,-4-10 5-16,1 8 2 0,-1-11 1 0,2-4 8 0,0-2-11 16,2-3-9-16,0-3 12 0,-1 5-19 0,1-4 2 15,2-1 10-15,0-1-1 0,-2-3-11 0,4 0 18 0,-2-5-6 16,0-2-4-16,2 3-21 0,-2-4 15 0,2-3-9 16,-3-1 14-16,5-4-10 0,-2 2 5 0,-1-2-24 0,2 0-6 15,0-4 23-15,-1-2-35 0,-2 0 7 16,-2 1 42-16,-4-3-44 0,5-2-7 0,-5 0 33 0,0 0 26 15,-2-1-28-15,-5-1-21 0,-7-8 33 0,-2 2 16 0,-4 1-12 16,-5-2 16-16,-4 4-26 0,3 3 27 0,-5-1-11 16,-2 5-1-16,2-2 21 0,1 3 2 0,3 0-26 15,1 2 23-15,8 2 8 0,3 1-22 0,4 3 5 0,-2-1 6 16,5 0-7-16,-1 0-2 0,3 2 0 16,-4-5-13-16,3 3 10 0,6-3-18 0,0 5 13 0,2-2-15 15,3-5-1-15,2 2-13 0,4-2-16 0,1 1 2 16,8-7-25-16,-3 4-31 0,3-5-11 0,-3 7-11 0,2 6-33 15,7-7-27-15,-12 9-411 0,4 3 192 16,-7 1 128-16</inkml:trace>
  <inkml:trace contextRef="#ctx0" brushRef="#br0" timeOffset="84257.86">5812 16124 34 0,'-1'4'72'15,"-2"4"29"-15,2-4-52 0,1-4 3 0,0 0 6 0,3 5-8 16,-3-5-9-16,7 0-4 0,-7 0 16 15,11-3-18-15,1-2 20 0,-4 4-36 0,1-6 16 0,1 2-6 16,-1-3-6-16,0 4 3 0,0-4 11 0,0 0-31 16,-1 2 20-16,-1-2-12 0,-2-1 0 0,-2 0 5 0,1 0-13 15,-4 1 4-15,0-1 4 0,-3 0-1 0,-1-1-11 16,3 4 30-16,-8-2-11 0,3 1-2 0,1 1 2 16,0-3 1-16,-1 1-6 0,-2 9-15 0,-4-7 2 15,-1 5 20-15,3-3 3 0,1 4-38 0,-2 4 33 0,2-1 4 16,-3 8-19-16,3-2 18 0,3-6-14 0,-3 10 8 15,4 1-16-15,0 2 12 0,-2-2 4 0,6 1 9 0,0-1-10 16,1 3 3-16,0 1-41 0,0-1 14 16,2 0 14-16,5 2-23 0,-2 0-9 0,0 1 42 0,5 7-24 15,3-8 28-15,6 5-10 0,-9-7 9 0,-2 0-36 16,5-5 32-16,-3-2-43 0,-3 0 26 0,3-3-14 0,5 3 10 16,-10-2-21-16,5-2 6 0,-1-3-21 0,0 1 17 15,1 0-30-15,-2-3-5 0,2-1-31 0,-1 0-224 0,-2 0 104 16,0 0 70-16</inkml:trace>
  <inkml:trace contextRef="#ctx0" brushRef="#br0" timeOffset="84522.77">6124 16104 45 0,'4'-11'120'16,"-1"-1"-16"-16,-5 0-28 0,5 4 4 0,0 2-11 15,0-5 2-15,1 5 4 0,0 9-8 0,1-6-29 0,1 3 26 16,4-6-6-16,3 15 6 0,0-6-15 0,2 6 5 15,0-1-11-15,9 12 7 0,-3-1-2 0,1 1 2 16,-3 3 2-16,0-4-42 0,-4-2-5 0,2 1 36 0,1 4-25 16,-7-4-8-16,-2-5-6 0,1-2-10 0,-4 1 30 15,0-2-9-15,-1 0 11 0,0-3-37 0,-4 1-3 16,3-4-19-16,-1 1 44 0,-1-1-6 0,-1-1-21 0,0-2-1 16,2-1-14-16,-3 0-13 0,0 0 21 0,1-4-22 15,-1 0 5-15,0 0 3 0,0 0-26 0,3-2-6 16,-1-6 0-16,2-1 7 0,-1-4-4 0,-2-4-182 0,-1 1 82 15,0-1 56-15</inkml:trace>
  <inkml:trace contextRef="#ctx0" brushRef="#br0" timeOffset="84712.83">6486 16008 33 0,'-4'-8'85'0,"-2"3"-10"16,2 3 0-16,-3 2-1 0,7 0-5 0,-15 4 12 16,6 0-41-16,-2 0 22 0,1 11 12 0,0-5-5 15,0 4-3-15,0-2 8 0,1 2-36 0,-5 12 29 0,4-6-38 16,-3 4 14-16,3 2 3 0,-3-1 1 0,1-7-28 15,1 8 28-15,3-7-58 0,-2-3 46 0,2 0-35 16,1 0-17-16,0-3 9 0,-2-1 29 0,3-1-49 0,1-1 53 16,0 0-16-16,-1-3-31 0,2 1 1 0,1-5-17 15,2-1-8-15,-1 0-15 0,2-2-36 0,0 0-221 16,0 0 106-16,8-5 70 0</inkml:trace>
  <inkml:trace contextRef="#ctx0" brushRef="#br0" timeOffset="85108.03">6509 16145 11 0,'11'-6'97'0,"-1"3"-25"0,3 0-12 0,1-1-2 0,-1 1-1 16,0 2 7-16,-1-3-29 0,1 1-1 0,1-2 19 15,-2 0-20-15,-2-1 11 0,3 0-20 0,-4 0 4 16,1-2-25-16,1-1 22 0,-2 0 2 0,1 1 0 0,-4-4-13 15,-1 2-1-15,2-2-6 0,-3 0 1 0,0 2-10 16,-1-3 13-16,-3 2 8 0,0 0-12 0,-1 0 1 0,-2-1 18 16,-2 3-27-16,3 1 15 0,-3 2-4 15,-2-1 10-15,-3 1 48 0,1 3-65 0,-2-2 9 0,1 5-6 16,-3 2 37-16,2 0-18 0,2 7-13 0,-4-7-6 16,2 4 6-16,2 7-6 0,2-3 15 0,1-4 17 0,2 3-31 15,-1 0 32-15,1 1-18 0,2 2-1 0,-5 19 16 16,5-6 4-16,-1-6-72 0,3-1 30 0,3 1 3 15,-6-3 0-15,6 1-1 0,-3-2 61 0,2-1-45 16,1 3-19-16,2-3 2 0,-1-4 2 0,3 1-60 0,-2-2 77 16,1 1-22-16,3-2 22 0,-3-1-10 0,3 1-13 15,1-3-40-15,1 0 1 0,-3-5 25 0,1 3-20 16,0-3 1-16,-5 0-20 0,7 0-9 0,2-3 15 16,0 1-36-16,-4 2-209 0,3-2 99 0,1-2 66 0</inkml:trace>
  <inkml:trace contextRef="#ctx0" brushRef="#br0" timeOffset="85687.39">6920 15978 74 0,'-1'-9'91'16,"-3"5"30"-16,2 0-52 0,0 0 17 0,-2-1-11 15,4 5-21-15,-7-2 31 0,5 2-18 0,-2 0-6 16,3 4-14-16,-2-1-12 0,-1 6 17 0,1 5 60 0,2 1-94 15,-2-1 36-15,-1-1-44 0,6 3 10 0,0 4 9 16,-4-5-21-16,0 2 8 0,4 2-19 0,-2-3 19 0,2-2 4 16,2 1-15-16,-1-2-3 0,1 1 9 0,-1 0-11 15,2-1 10-15,0-3-9 0,1-3 2 0,0 1 2 16,4-1-7-16,-4-4-18 0,4 1 22 0,-4-2-15 16,5-1 29-16,0-3-26 0,-4 3 1 0,2-1-3 0,2-8 14 15,-1 4 25-15,0-2-53 0,0 0 38 0,-2 0-7 16,3-5-15-16,-3-1 23 0,0-5 1 0,1-9-10 0,-1 4 19 15,0 4-11-15,-6 4-26 0,4-2 38 0,-2-1-5 16,1-1-17-16,0 8-18 0,0-6 18 0,-2 3-26 16,-1 1 32-16,2 1 3 0,-3 5 5 0,3-5 37 15,-3 3-19-15,2 1-60 0,-2 3 49 0,1 2-37 0,-2-2 42 16,0 2 3-16,0 2-15 0,0 0-11 0,4 7 24 16,-2-5-30-16,-2 5 20 0,0-2 9 0,5 11-8 15,-2-7-17-15,0 3 5 0,-1 5-5 0,-1-3 11 0,0 2-41 16,2 1 45-16,-3 1-25 0,4 0 17 15,1-3 7-15,-3-4-10 0,1 1 5 0,3 4-34 0,-3-7 4 16,2 2 13-16,0-3 19 0,0 1-31 0,0-4 23 0,3 4 2 16,-3-5 2-16,5-1-1 0,-1 1-6 15,-3-2-20-15,2-4 17 0,-1 1-8 0,4-5 15 0,-2 0 23 16,1 0 0-16,3 0-3 0,-4-5 21 0,0 0-1 0,5-13-1 16,-2 10-11-16,2-10-9 0,-5 5 4 0,-6 4-14 15,4 0 23-15,-1-2 0 0,1-1-45 0,-5-1 21 16,3 1 3-16,-1-2-47 0,-1 4 42 0,-2-1-46 0,2 3 26 15,-5 1 11-15,2 1-29 0,-2-1-18 16,0 3-1-16,-3 2-25 0,5 3-23 0,-2 0 1 0,-1 2-28 16,-1 3-20-16,-2-2-312 0,3-1 151 0,3 3 100 0</inkml:trace>
  <inkml:trace contextRef="#ctx0" brushRef="#br0" timeOffset="86232.37">7781 15605 94 0,'-3'26'106'0,"1"9"-35"0,-5-1 8 15,3 0-19-15,5 2 24 0,-3-2-36 0,2 4 25 0,-2-9-25 16,2-5 4-16,-5-8-5 0,1 16-17 0,0 0-4 15,-1 6 12-15,0-6-13 0,3-8-26 0,0-5 39 0,0-1-31 16,-1 1 26-16,2-4-12 0,1 3 14 0,-1-7-15 16,-3 6 0-16,1-5 9 0,1-1-21 0,0 3-10 15,-1-7-7-15,-1-2-4 0,2 0 9 0,-1-2-10 16,0-1-16-16,1 0-12 0,-1-1 19 0,-1-2-40 0,2-3-4 16,2 1-209-16,-5-6 92 0,3 3 62 0</inkml:trace>
  <inkml:trace contextRef="#ctx0" brushRef="#br0" timeOffset="86502.19">7659 16000 4 0,'-2'-14'99'15,"4"0"-20"-15,-1 0 12 0,3 5-11 0,0-3-17 16,2 2-14-16,7 1 15 0,-3-1-12 0,6 1-5 0,1 5 0 16,2-3-12-16,2 3-2 0,2 1-14 0,11-1 18 0,-4 4-6 15,-6 2-10-15,-4 0-16 0,0 1 26 0,-1 4-25 16,-1-2 23-16,-3 5 0 0,8 4-20 0,-5 10 16 15,0-10-13-15,-10 3 15 0,0-1-22 0,-4 0 25 16,1 1-10-16,-3 2-10 0,0-4 8 0,-2 2-17 0,0-2 1 16,0 2 29-16,0-4-31 0,-2 3-5 0,0-2 20 15,2-1-18-15,0-2-10 0,-2-2 22 0,2 1-10 16,0-2 6-16,2-3-23 0,-2-2-5 0,0-1-8 16,0 1-1-16,0-2 2 0,0-1-19 0,4 0-8 0,-4 1-2 15,0-1-18-15,3-4-181 0,-1 0-28 16</inkml:trace>
  <inkml:trace contextRef="#ctx0" brushRef="#br0" timeOffset="86676.33">8156 15737 65 0,'-4'-17'121'0,"1"1"-19"16,1 3-1-16,-3-2-12 0,3 2-15 0,-3 4-18 0,2 2-2 15,3 0-8-15,-2 1-30 0,2 1-6 0,0 1-24 16,2 2-17-16,-2 2-25 0,0 0-155 0,0 0 69 16,10 0 48-16</inkml:trace>
  <inkml:trace contextRef="#ctx0" brushRef="#br0" timeOffset="87452.3">8589 15737 56 0,'-17'-5'137'16,"2"2"1"-16,-4 0-31 0,1 2-36 0,2 1 39 15,-4 1-98-15,1 2 50 0,6 2 18 0,-6 4 19 16,7-3-61-16,-4 3 65 0,-2 11-84 0,0 0 53 15,5-6-59-15,3 0 31 0,1 2 15 0,5 1 8 16,0-1-14-16,-2 3 11 0,5-1-17 0,-4 1-6 0,5 2-4 16,3 2-7-16,-1-5-25 0,-1-1 25 0,2 0-18 0,2 1 8 15,-1-1 8-15,1-4-9 0,1-1-14 0,0 0 13 16,2-3 0-16,-5-2-7 0,5-1-14 0,-2-3 11 16,0 2-17-16,1-5 26 0,-1 2-15 0,-2-2 7 0,1 0-11 15,2-2 5-15,0-7 6 0,2 0 2 0,-4-2-1 16,5-1-18-16,-3-3 8 0,-1 3-3 0,6-17-14 15,-3 9 2-15,-2 2 17 0,1 0-46 0,2-9 28 16,-1 6 27-16,0 4 11 0,4-11-32 0,-6 11-24 0,2 1 9 16,-3 4 25-16,2 1-2 0,-4 3 7 0,3-2-63 15,-1 3 33-15,-2 2-49 0,3 1 73 0,-1 1-19 16,0 3-3-16,0 0 26 0,-1 2 26 0,1 0-55 16,4 3 64-16,-1 3-13 0,-1 1-42 0,0 2 51 0,-1 2-7 15,1-1-50-15,-2 5 50 0,-1-7-32 0,2 2 21 16,-4 5 8-16,0 0 1 0,4-5-25 0,-4 5 15 0,-3-1-14 15,2 0 18-15,0 2 3 0,-2-3-22 0,2-3-23 16,-2 1 39-16,-2 1-30 0,2-7 28 0,0 1 9 16,0 4-9-16,-2-3-11 0,2-4 9 0,0 0-16 15,0-1 6-15,-2 0 7 0,2-3-3 0,0-1 9 0,0 0 28 16,0 0-31-16,0 0 10 0,0-14-8 0,0 10-16 16,0-3-18-16,2-5 10 0,0-2 33 0,0-1-70 15,3-3 22-15,0 1 6 0,1-12-22 0,1 4 51 0,0-5-81 16,4 1 83-16,-2 1-43 0,4 2 2 0,-3 0 48 15,3 2-13-15,-4 5-55 0,1 1 12 0,-2 6-23 16,1 0 88-16,2 0-17 0,-2 3-51 0,0 1 58 0,1 3-20 16,2 3-30-16,-3 1 43 0,-1 1-39 0,3 3 26 15,-3 4 30-15,4 1-61 0,-3 1 72 0,-1 1-15 16,-3 3-34-16,2 1 29 0,-2 5-24 0,-1-1 65 0,0 0-23 16,-2 13 4-16,1-3 2 0,-6-8-21 0,3 3 12 15,0 10 0-15,-1-8-16 0,-2-4 13 0,1-3-20 16,-2 1-1-16,2-4 2 0,-1 3-4 0,1 1-73 0,-1-6 88 15,1-1-13-15,-2 2-1 0,0-6-8 0,3 1 3 16,-3-1-19-16,4 0-21 0,-2-4 18 0,-1-3-32 16,3 3-29-16,0-2 6 0,0 1-12 0,-2-1 12 0,2-2-35 15,0 0-328-15,0 0 146 0,0 0 96 0</inkml:trace>
  <inkml:trace contextRef="#ctx0" brushRef="#br0" timeOffset="89823.15">15343 10379 58 0,'0'-13'52'16,"-1"2"-6"-16,-1-1-7 0,2-1-4 0,-1 2 9 0,0 2-7 15,1 0-14-15,0 9 16 0,-2-14 1 0,0 9 2 16,2 5-15-16,-1-12-7 0,1 12 4 0,-4-11 8 16,4 11 9-16,0 0-25 0,-2-16 16 0,2 16 13 0,-1-9-27 15,1 9-16-15,-2-10 19 0,2 10-17 0,0 0 0 16,-2-14-8-16,2 14 31 0,-3-10-18 0,3 10 0 16,-1-7 27-16,1 7-26 0,-2-12 22 0,2 12-50 0,0 0 32 15,-2-15-4-15,2 15 20 0,-1-7-6 0,1 7 9 16,0 0-40-16,-4-12 50 0,4 12-29 0,-2-7 0 15,2 7 17-15,-1-3-13 0,1 3 11 0,0 0-6 16,0 0 0-16,0 0-18 0,0 0-30 0,0 0 4 0,0 0 9 16,-4-12 40-16,4 12 3 0,0 0-16 0,0 0 4 15,0 0-29-15,0 0-28 0,0 0 31 0,0 0-15 0,0 0 14 16,-1 18 35-16,1-18-44 0,0 0-9 16,-2 16 22-16,2-11-31 0,-2 4 58 0,2 3-7 0,-2 0 17 15,-1 1-13-15,1-1-59 0,2 2 4 0,-2 0 28 16,0 0 38-16,-1 0-52 0,3 1-5 0,-1-2 49 0,-3 1-8 15,0-1-6-15,2 2 23 0,-1 1-4 0,-1 1-6 16,2 1-4-16,-1-2-22 0,-2-3-7 0,3 3-20 16,-4 0 62-16,5 0 4 0,-6 13-17 0,5-5-2 0,-2-11 1 15,1 4-15-15,0 1 27 0,0-1-28 0,1-1 3 16,-1 0 16-16,2 1-22 0,-2 0 25 0,2 4-4 16,-1-4 2-16,0 2-25 0,2-1 33 0,-3 2-23 15,0-2-14-15,1-1-28 0,0 4 29 0,5-3 20 0,-4 2 7 16,-1 2-51-16,1-4 62 0,0 2-7 0,-1 2 1 15,-1 9-62-15,0-6 64 0,3-2-36 0,0-1 19 16,0 0 30-16,0 0-6 0,-1 1-11 0,-1-3-17 0,0 12-3 16,-1-3 42-16,3-4-9 0,-2 6 14 0,-2-5-8 15,1-2-21-15,1-2 4 0,-1 8 17 0,2 4-18 0,-6-3 4 16,6-5-9-16,-3-4 7 0,-3 12 9 0,3-1-12 16,-2-1 14-16,-1-2-7 0,-1 3-1 0,1-2 6 15,0 3-15-15,1 0 9 0,-3-3-15 0,2-1 4 16,-1 1 9-16,0-3-11 0,2 1 3 0,0-6 10 0,0-2-18 15,4-1 13-15,-3-3-1 0,5 2-11 0,-4-2 16 16,1 1-2-16,-1-1 0 0,2 0 5 0,0 0 4 16,0 0-13-16,1-1 0 0,-3-2-2 0,3 2 6 15,-4 0-3-15,3-5 3 0,-2 3-4 0,0-2 1 0,3 3-2 16,-3-4 0-16,2 0-7 0,-1-5 10 0,3-6-14 16,-3 15 7-16,3-15-7 0,-2 11 8 0,2-11-2 0,0 0 3 15,-5 11-12-15,5-11 5 0,0 0 3 0,-4 8-1 16,4-8 7-16,0 0-3 0,-5 9-6 0,5-9-10 15,0 0-4-15,0 0-20 0,0 0-6 0,-12-6-19 16,12 6-27-16,0 0 0 0,-12-15-46 0,5 4-15 0,1 6-2 16,-1-2-12-16,0-3-18 0,3 0 15 0,-1-1-453 15,-1-2 201-15,0 1 136 0</inkml:trace>
  <inkml:trace contextRef="#ctx0" brushRef="#br0" timeOffset="90460.11">14715 11787 72 0,'-4'-12'85'0,"4"4"8"0,-1 1-2 0,1 7 6 16,-2-12-31-16,2 12 24 0,-1-11-11 0,0 8-6 15,1 3 5-15,0 0-1 0,0-15-29 0,0 15 11 16,0 0 9-16,0-8-16 0,0 8-16 0,2-1 21 0,-2 1 8 15,0 0-28-15,0 0-2 0,0 0 20 0,20 12 2 16,-13-5-5-16,1 3 10 0,0-2-13 0,-1 1-13 0,2 3 27 16,-3 2-41-16,1-2 15 0,1 1 6 0,-1 2-4 15,-2-3 9-15,0 4-11 0,-2 0 6 0,2 0-15 16,1-1 8-16,-3 1 8 0,1 1-6 0,0 0-1 16,-1-2-12-16,0 2 8 0,1-3-7 0,0 3 5 0,-1-2 0 15,-1 2 10-15,2-1 1 0,-3-2-10 0,0 2 3 16,2 0-12-16,-1 1 3 0,0-5 14 0,0 3-26 15,-1-2 13-15,1 1-13 0,-2-2 8 0,1-3-2 0,-1-1-1 16,3 1-5-16,-3-1 9 0,0-8-12 0,1 9 8 16,-1-9-4-16,1 12-4 0,-1-12 1 0,0 9 3 0,1-4-5 15,-1-5-10-15,0 0 9 0,4 10 1 0,-4-10 1 16,0 7 3-16,0-7 2 0,0 0-8 0,1 8-7 16,-1-8 3-16,0 0-1 0,3 9 2 0,-3-9-3 15,0 0 2-15,3 7 0 0,-3-7 0 0,0 0-1 0,0 0 5 16,0 0-8-16,6 6-3 0,-6-6 18 0,0 0-5 15,0 0-4-15,0 0-7 0,22-4 11 0,-22 4-6 0,20-8 8 16,-8-2-10-16,2 2 8 0,1-1 1 0,6-8-8 16,-1 0-11-16,4 0 14 0,6-4-5 0,-1 0-4 15,2-2 4-15,-1 1-1 0,-3-2-7 0,1 0 5 16,-3 0 0-16,3 3 1 0,-5 0-7 0,1 5 9 16,-1-2 7-16,-8 2 1 0,0 4-9 0,-5 1 0 0,0 2 0 15,0 0 19-15,-4 1-16 0,1 0-10 0,-1 1 7 16,-2 0 0-16,4 1 1 0,-6 3 0 0,-2 3-4 15,8-7 0-15,-8 7-2 0,5-4-4 0,-5 4 5 0,4-4-13 16,-4 4-4-16,6-5-26 0,-3 3-14 0,-3 2-9 16,4-2-42-16,-4 2-3 0,0 0-45 0,0 0 0 15,7-5 6-15,-7 5-12 0,0 0 4 0,3 0-419 0,-3 0 193 16,0 0 130-16</inkml:trace>
  <inkml:trace contextRef="#ctx0" brushRef="#br0" timeOffset="94220.2">5897 13009 17 0,'-41'-11'55'16,"-2"1"-11"-16,3 2 25 0,-5 0-26 0,0 0 3 15,1 0 1-15,0 3 27 0,-1-1-34 0,2 0 16 0,2 4-28 16,-1-1 9-16,6-2-10 0,-1 1 16 0,1 0-58 16,5 3 47-16,-3-3-5 0,4 0-4 0,8 3 16 15,0 0-17-15,2-1-7 0,-2-1 8 0,0 2-15 16,0 0 1-16,-1-1 16 0,3 2-14 0,-3-3 18 0,1 1-10 15,2 2-14-15,-3 0-3 0,-2 0 6 0,0-2 22 16,-8 8-27-16,-2-2-11 0,-2 1 11 0,2-2-1 0,-1 6 2 16,6-10 22-16,-7 9-24 0,-1-3 11 15,3 7 15-15,2-6-17 0,4-1-14 0,4-6 28 0,4 0-12 16,0 6-31-16,-1-1 15 0,1-1 21 0,2 3 16 16,-2-3-50-16,2 2 15 0,0 0-9 0,-3-2 19 0,2-1-15 15,-1 2-1-15,-6 8 13 0,-2-3 3 0,6-2-11 16,0 0-2-16,1-3 2 0,-6 6 2 0,-2-2-1 15,0 4 12-15,-2-3-19 0,0 6 11 0,0-3-22 16,-1-1 10-16,-1 1 11 0,2 0-7 0,-2-1 4 0,4 3-4 16,-6-2-3-16,5-1 2 0,2 3 2 0,-1-2 17 15,2 2 45-15,3 1-44 0,3-6-31 0,5 1 2 16,0 0 14-16,4-3 9 0,-4 3 6 0,4 1-35 0,-2-3 37 16,0 2-15-16,-7 6 14 0,4-1 2 0,3-4-22 15,-6 6-27-15,3 1 24 0,1-3 8 0,4-1-10 16,-1-2 29-16,4-3-11 0,-7 11-20 0,1 0 2 0,3-3 30 15,-1-2-25-15,3-4 10 0,-5 12-12 0,1-7 29 16,1-4 0-16,-1 10-32 0,1 5 31 0,-1-3-6 16,4-8-26-16,0 0 4 0,-1 7 9 0,-2 1 26 15,2-6-26-15,3 9 21 0,1-8-41 0,2-3 13 0,-2-1 13 16,0 1-21-16,2 2 15 0,0-1 14 0,-4 8-30 16,3-3 2-16,-1-1 27 0,3-5-17 0,-1 2-2 15,1-2 10-15,-7 11-3 0,4-4 2 0,1-5 7 0,-2 8-17 16,1-2-7-16,2-5 14 0,-1 0 3 0,3-1-15 15,-4 8 18-15,-2-3 11 0,6-6-25 0,0 2 18 0,-1-3-20 16,0 0 25-16,-4 17 1 0,3-16-20 0,1 15 26 16,0-14-40-16,0 0 10 0,1 13 47 0,2-6-50 15,-2-8 7-15,1 1 4 0,1 4 7 0,-1-7-34 16,2 5 38-16,-3-3-25 0,1 3-8 0,1 1 28 16,-4 9 12-16,-3 2-26 0,4 0 7 0,-4-2 28 0,-3 4-14 15,1-2 10-15,-2-1-8 0,3 1 6 0,-2-2 6 16,2-2-8-16,4-5-28 0,0-2-3 0,4-4 21 0,-2 3-9 15,1 1 52-15,-4 12-28 0,4 5-9 0,2-2-29 16,0 1 36-16,1-1-11 0,1-3-8 0,2-9-6 16,1 10-2-16,0-8-1 0,-1-3 21 0,3 9-4 0,2-1-23 15,-2-1-6-15,1 1 10 0,0-2 22 0,1-1-32 16,4-1 36-16,-2 4-25 0,0-2 22 0,0-1-24 16,-1-2 9-16,4 1 3 0,-2 2 14 0,-1-9-15 15,1 3-1-15,2 3-12 0,1-1 22 0,0-10-13 0,5 11-12 16,-1-5 26-16,4 3-2 0,-4 6-7 0,-1-8-4 15,3 0 4-15,4 0 19 0,-5 6-21 0,-5-6-11 16,10 0-1-16,2 0 28 0,-4 1-8 0,-2 0-17 0,0 3 4 16,2-3 9-16,-1-1-4 0,3 1-3 0,-2 0 14 15,0-2-15-15,1 0-24 0,1 1 9 0,-1-2-6 16,1 1 17-16,1 1-10 0,-1-2 8 0,1 1-18 0,-1-4 20 16,3 4-25-16,-3-1 30 0,-2 1 13 0,3-1-2 15,1 0-76-15,-4 3 102 0,5-7-47 0,-5 1 32 16,1 7-2-16,1-9-13 0,-2 2-3 0,-2 1 4 0,2 0 11 15,2 6-20-15,4-2 19 0,-12-9-4 0,7 2-5 16,-7-2-3-16,7 3-73 0,-4 2 79 0,0-6-5 16,6 9-4-16,4-4 9 0,-11-5-21 0,11 3 31 0,-3-1-10 15,3-4-3-15,-3 4-14 0,-6-1 18 0,3-2-36 16,-5-3 15-16,5 7-1 0,4-1 6 0,-4-4 21 16,0 4-53-16,-5-4 44 0,1-1-2 0,3 5-2 15,0-3-55-15,-6-1 5 0,0-1 37 0,0 0 27 0,1-1 8 16,8 4-22-16,-2-4-57 0,-2-4 73 0,-3 2-32 15,1 0 23-15,12 2 6 0,-6 0-44 0,-1-4-18 16,-3 1 48-16,-2-1 19 0,19 1-63 0,-3 3 39 0,3-1 21 16,-15-3 7-16,12 4-22 0,-11-3 8 0,12-1-20 15,-2 4-27-15,-1-2 42 0,-2 2-21 0,0-1-19 16,3-2 17-16,-3 1-4 0,-6-2 40 0,10 1 21 0,2 0-44 16,0 0-46-16,5 4 20 0,-1-6 48 0,-1-3 0 15,6 3-18-15,6-2-32 0,1 2-35 0,-4 4 108 16,11-6-41-16,-3-1-19 0,0-1 47 0,1 2 4 15,-2-1-4-15,0 5-10 0,-1-4-25 0,-1 3-17 0,3-3 49 16,-3-2 5-16,6 0-80 0,-2-3 71 0,-6 5-55 16,8-3 4-16,4-1 60 0,0-1-52 0,0 4-37 0,2-3 97 15,3-2-4-15,-1 1 0 0,-1-1-7 0,2-3-40 16,-5 1-9-16,4 0 48 0,-3-1-77 0,-5 2 65 16,4-2 6-16,-3-5-24 0,-2 4-2 0,3-2-7 15,-3 1 40-15,-2 2-16 0,0-1-38 0,-2-3-10 0,4 3 21 16,-1-2 34-16,-5-1-15 0,-3 0-10 0,-4 2 30 15,-7 0 7-15,4 1-11 0,-5 1-1 0,-3 1-58 16,-2 0 40-16,-2-2-5 0,-7 2-2 0,-1-6 15 0,6-1 13 16,-11 5 36-16,9-4-44 0,3-1-5 0,-13 3 7 15,2 5-2-15,2-12-16 0,-6 11 17 0,12-8-9 16,-5-4-14-16,-3-1 12 0,1 10-34 0,-6-1 35 0,7-8-2 16,-7 2-19-16,-3 5 34 0,-1 2-59 0,3-2 28 15,-5-2-2-15,11-8 43 0,-6 7-90 0,0 1 82 16,-3-1-24-16,0 2 22 0,7-8-57 0,-2-1 57 15,-6 5-77-15,3 1 5 0,5-7 56 0,1 1 37 0,0 2-90 16,-2-1 34-16,-2 3-28 0,1-2 72 0,3-4-11 16,2 5-12-16,-3-1 25 0,5-1-5 0,-5 1-10 0,2-1 17 15,-4 6-20-15,-1 3-6 0,5-10 17 0,0 0 2 16,3 2 37-16,-4 0-57 0,0-3 6 0,-3-1 3 16,0 9 15-16,-5-1 9 0,2 3-8 0,4-7 0 15,2 0-26-15,-7 7 19 0,-1 0-29 0,-2-3 17 0,1 2-9 16,-3-1-11-16,1 1 36 0,2 0-10 0,-2 1 8 15,2-3 5-15,-3 1-34 0,0 0 16 0,0-2 8 16,-1 1-7-16,3 1-42 0,-3-1 42 0,4 2 5 16,-4-2 9-16,1 2-50 0,1-2 25 0,0 0-36 0,-2 2 57 15,3 0-11-15,-3-1-41 0,1 0 32 0,2 1 11 16,-4-1-23-16,0-2 2 0,1 4 21 0,-1-2-26 0,0 1 31 16,-4 1 17-16,3-2-19 0,2 0-21 0,-5-1 14 15,0-1 19-15,0 1-6 0,0 2-4 0,0-1 8 16,-3-2-11-16,3 1-15 0,0-1 13 0,-2 1 16 15,1 3-21-15,-1-3 3 0,4 1-11 0,-4 0 9 0,2-2 10 16,-4 3-28-16,2-1 1 0,0-3 6 0,1 2 16 16,-1 3-8-16,0-3-14 0,2 1 22 0,-3 3-12 0,0-4-28 15,1 4 11-15,1-3 3 0,-4 1 27 0,3 1-33 16,-2-3 31-16,-3 1 4 0,5 3-41 0,-2-2-4 16,-3 3 42-16,2-3-8 0,-2-1 11 0,-1 1-8 15,-6-9-47-15,3 4 48 0,0 3-8 0,-5-5-32 0,0 0 3 16,2 3 15-16,-5-1-1 0,0-2 26 0,-3 0-11 15,-3 0-12-15,5 3 18 0,-5-4-30 0,-2 5 24 16,-2-2 12-16,0-1-5 0,-1-1 14 0,-3 3-18 16,-2-1 9-16,1 0-3 0,-5-3-2 0,3 0-1 0,-4 3 3 15,-2-3-4-15,0 1 3 0,0-3-7 0,-5 2 8 16,0 2-7-16,-3-2 3 0,2 0-15 0,-2-1-33 0,1 2 12 16,3 0 45-16,-6 0-19 0,3 0-8 0,-1-2-51 15,3 1 10-15,0-2 18 0,-3 3 36 0,1-4 19 16,4 2-41-16,-3 0-27 0,1-3 21 0,0 2 3 15,3 2 25-15,-2-5-23 0,0 5 40 0,-2-4-58 0,3 2 62 16,0-1-1-16,-1 3 4 0,2 1-11 0,-1 0 6 16,0 1-2-16,1 0-13 0,0 3 17 0,0-5-10 0,1 3 1 15,2 1-8-15,-1-2 12 0,1 3-11 16,1 0 2-16,2 0-18 0,1 2 15 0,2-1-9 0,2 1-8 16,0-1 4-16,0 3 4 0,1-4-22 0,2 2-11 15,1 3-12-15,1-2 64 0,0 1 6 0,3 0-65 0,3 3 12 16,4 0 3-16,1 3 8 0,1-3 7 0,1 2 28 15,-1 1 6-15,2-2-31 0,-2 1-3 0,2 0 16 16,-1 0 8-16,3-1 8 0,-2 3-25 0,3-4-28 16,-3 5 19-16,5-2 27 0,-3 1 7 0,4-2-58 0,-3 3 20 15,1 0 31-15,1-2 8 0,1 2 2 0,1 0-20 16,-2-2 0-16,0 2 14 0,1 2-54 0,3-2-15 0,-1 1 68 16,-2-1-2-16,3 0 10 0,1 0-33 0,-1-3-43 15,0-1 12-15,0 4 72 0,-1-2-72 0,-1-1 2 16,2-1 35-16,-2 2-20 0,1 0 8 0,1-3 19 15,-3 1 22-15,3-1-49 0,-1 1 11 0,1 1-27 0,-2-2 62 16,-3 1-52-16,5-1 17 0,0 2-33 0,-5-2 33 16,2 0-60-16,-5 1 74 0,0 0-53 0,1 3 12 0,-3-3-23 15,-2 2-9-15,-9-7-14 0,4 6-4 16,4 4-25-16,1 2 0 0,-1-1-238 0,4-2 118 0,1 0 78 16</inkml:trace>
  <inkml:trace contextRef="#ctx0" brushRef="#br0" timeOffset="95478.15">17587 10585 49 0,'-4'-17'94'0,"4"3"-12"16,-4-1-8-16,3 2-24 0,-2 2 16 0,0-1 9 16,0 3-21-16,2 0 2 0,-2 2-29 0,3 7 5 15,-2-14 15-15,-2 11-25 0,4-2 37 0,0 5-33 0,0 0-30 16,-1-9 6-16,1 9-6 0,-4-3 36 0,4 3 2 16,0 0-18-16,0 0-19 0,0 0 34 0,-13 15-30 15,8-6 13-15,3-3 16 0,-1 9 10 0,-1-1-6 0,0-3-23 16,-1 3 36-16,0 0-3 0,-4 17-6 0,3 7 2 15,-1-4-10-15,-1 2-33 0,3 4-7 0,2-1 57 16,-4 0-45-16,3 1 37 0,2 3 21 0,-1 3-47 16,-2-2 46-16,4 5-47 0,0 2 47 0,-3-2-22 0,1 1 3 15,1 1 13-15,1 2-20 0,-5-3 20 0,2-2-23 16,-1 1 7-16,-1-3-8 0,1 3-7 0,-1-5-28 16,-3 1 16-16,-2-1 21 0,1-4-9 0,2 0-6 0,0-3 20 15,-3-4-15-15,4-2-17 0,1-1 15 0,-2-8 0 16,3-5-5-16,-2-1 14 0,3 1-12 0,0-3 1 15,0 0-14-15,1-2 3 0,-1-1-3 0,1 1-4 0,2-5 13 16,-1 0-2-16,2-7-7 0,-3 7 2 0,2-5 1 16,1-2 11-16,-3 3-20 0,3-3 0 0,0 0-17 0,0 0-12 15,0 0-14-15,0 0-24 0,0 0-24 0,0 0-15 16,-5-18 5-16,4 12-25 0,-1-1-24 0,0 0-317 16,2-5 158-16,-1-1 104 0</inkml:trace>
  <inkml:trace contextRef="#ctx0" brushRef="#br0" timeOffset="96018.81">17026 11464 74 0,'-2'-13'93'0,"-1"1"-16"0,2 0 13 15,2 0 1-15,-1 12-28 0,1-11 3 0,1 6 21 0,4-4-40 16,0 2 7-16,-6 7 19 0,11 2 4 16,-11-2-7-16,15 0-5 0,-4 9-5 0,0 0 9 0,-1-1-5 15,0 6-8-15,-2-2-18 0,1 2 11 0,6 8-11 16,-4 2 9-16,0-6 10 0,0 7-33 0,0 3 23 0,-3-7-1 16,-2 0-69-16,-3-1 75 0,1 1-6 0,2 11-23 15,-4-4 9-15,3 4 10 0,-3 1-14 0,2-2 13 0,-1-6-1 16,0-3-3-16,-2-1-1 0,0-2 7 0,3 3-18 15,-1-3-1-15,-1 1-4 0,2-2-1 0,0 0 12 16,-1 1-6-16,0-4-5 0,1 1-13 0,-1-3 22 16,2 1-8-16,-4 0 5 0,2 1-10 0,0-5 6 0,2-1-11 15,-3 1 0-15,-1-4 10 0,3-1 13 0,-4-5 5 16,4 9-12-16,-4-9 11 0,2 4-5 0,-2-4-2 16,8 1-6-16,-8-1 2 0,0 0-1 0,0 0-4 15,18-7 1-15,-8-3-7 0,1 2-1 0,1-4 9 0,-3-4-9 16,13-6 5-16,-6-4-9 0,3 1-4 0,0-3-1 15,0-4-2-15,-2 2 5 0,-1-5 1 0,3 2-5 0,0-4-7 16,-5 1 7-16,3-2 5 0,-3 4-1 0,-2 2-15 16,3-1 6-16,-6 6 7 0,6 1 2 0,-1-3-1 15,-1 5-3-15,-4 8-13 0,0-1-10 0,-2 5 5 16,1-1 12-16,1 2-16 0,0 0-2 0,0 0-17 0,0 2-16 16,0 0-12-16,-2 1-24 0,2 4 0 0,0-5-22 15,-9 9-14-15,14-9-21 0,-6 7 5 0,-8 2 5 0,11-5-26 16,-5 3-387-16,-6 2 184 0,0 0 120 15</inkml:trace>
  <inkml:trace contextRef="#ctx0" brushRef="#br0" timeOffset="96727.4">19298 10432 35 0,'4'-31'84'0,"-1"4"7"0,0 6 20 0,-1 5-14 16,-1 1-41-16,1 3 28 0,0-4-61 0,-2 7 2 0,0 2 38 16,1 1-30-16,-1 6 14 0,0 0 23 0,0 0-62 0,0 0 16 15,0 0 30-15,3 27 33 0,-2-8-10 16,-2 3-9-16,2 0 11 0,0 17 7 0,-2 3-9 0,-3 3-11 15,4 1 26-15,-4 2-24 0,3 5 10 0,-5-1-8 16,4 5 1-16,-3-1-4 0,1 4-18 0,-1-1-2 0,-1 0 8 16,-3 0 3-16,0 1 17 0,0-2-31 0,-2-3-8 15,0-4 3-15,1 1-11 0,-1-1 4 0,-2-1-7 0,1 3 2 16,-2-5 7-16,3 8-4 0,-1-2 2 0,1-6 7 16,0 0-6-16,1-5-14 0,1-1 4 0,2-4 7 15,-3-4-2-15,1 1-5 0,2-4-5 0,-1 1 4 16,2-11-2-16,1-1-10 0,0-3-2 0,2-3 5 0,2 1 2 15,-4-5 1-15,2 2 1 0,2-3-2 0,0-1-1 16,1-8-8-16,-4 10 0 0,4-10 0 0,-2 7 0 0,2-7-12 16,0 0-30-16,0 0-4 0,0 0-12 15,0 0-16-15,0 0-40 0,0 0-23 0,-16-18-10 0,12 7-50 16,0-2 38-16,-3 2-3 0,2-5-16 0,-2-2-373 16,-3-6 181-16,-1-6 122 0</inkml:trace>
  <inkml:trace contextRef="#ctx0" brushRef="#br0" timeOffset="97220.13">18796 11540 64 0,'-3'-14'82'0,"-2"-1"14"16,4 2-31-16,-1 4 36 0,2 9-36 0,-3-16 12 0,3 16-26 15,-4-12 13-15,4 12-11 0,0 0-13 0,-2-10-3 16,2 10 42-16,-2-4-35 0,2 4 8 0,0 0 2 0,0 0-5 15,0 0 4-15,19 20-16 0,-12-10 20 0,-1 1 2 16,2 3-6-16,7 12 0 0,-6-7-2 0,3 6 2 16,-2 1-1-16,0 3-9 0,0 0 4 0,0-1-6 15,-2 2 4-15,-2-2-2 0,-1-2-3 0,-2 3 14 0,0-3-1 16,-1-2-3-16,0-4-1 0,-1 0-12 0,-1 1 18 16,-1 1-25-16,2-4 0 0,0 3 12 0,-1 0-6 15,1-1 3-15,1-1-13 0,-2-1 13 0,2 1-5 0,0-5-3 16,-1 3-4-16,0-2-3 0,0-1-6 0,-1-2 10 15,3 0 1-15,0-2-6 0,-3-10 2 0,2 12 10 16,3-1-6-16,-2-5-5 0,2-3 1 0,-3 2-3 0,-2-5-1 16,12 4-1-16,2-4-10 0,-2 0 6 0,1 0 8 15,4-4-5-15,0-1-4 0,1 0-8 0,12-4 5 16,2-1-1-16,2-3-4 0,4 1 6 0,-5-5-6 16,-1 2-6-16,8-4 13 0,-2-1-12 0,-1-1-3 0,-5-2 1 15,2 0 11-15,2-3-11 0,-3-2 0 0,2-1 2 16,-4-1 13-16,1 0-15 0,-3-1 3 0,0 4-3 15,-2-1 6-15,0 2-9 0,-3 3 8 0,-7 1-8 0,1 10 2 16,2-8 5-16,-7 7-7 0,-4 3 0 0,1 0-14 16,-2 3-18-16,0 1-9 0,-3 1-29 0,-1 1-14 15,-4 4-10-15,0 0-6 0,0 0-2 0,0 0-51 0,0 0-11 16,0 0-3-16,0 12-461 0,0-12 211 0,0 0 140 16</inkml:trace>
  <inkml:trace contextRef="#ctx0" brushRef="#br0" timeOffset="98553.31">9495 11814 62 0,'-9'5'46'0,"0"-1"14"0,2-1-8 0,2 1-8 16,5-4-6-16,-6 3-9 0,6-3 17 0,-9 3 12 15,9-3-17-15,0 0-14 0,0 0 12 0,0 0-8 0,0 0 6 16,0-17-7-16,6 10 20 0,-1-7-18 16,4 1-12-16,7-8 6 0,-1 0-4 0,4-1 27 0,-1 0-18 15,4 1 0-15,2-3-23 0,-1-3 23 0,4-2 65 16,0 11-78-16,1-2 25 0,-1-10 1 0,4 4-44 0,1-3 37 15,-2-2 0-15,4 8-40 0,0-4 38 0,-2 5-2 16,6-3-41-16,0 1 18 0,2-2-21 0,-5 1 26 16,4 0 4-16,1-2-10 0,1 1-4 0,-1 3 20 0,3-4-77 15,-2 0 64-15,1 0-44 0,0 2 58 0,-5-1-28 16,4 2 15-16,1 1 12 0,5-2-18 0,-6 1 8 16,4-4 13-16,1 6-1 0,-3 0-16 0,2-3 16 0,-2 0-10 15,0 3-6-15,1 5-1 0,1-6-21 0,-3 3 25 16,2 2 3-16,-2-3-13 0,4 0 20 0,1 2-10 15,0 2-38-15,2 4 46 0,1-2-15 0,2 2-27 16,2 1 23-16,3-2-28 0,-2 5-8 0,4-4 59 0,-5 3-30 16,2 1 32-16,2 7-81 0,-3-3 8 0,-1 1 82 15,-4 2-14-15,-1-1-59 0,-3-1 76 0,0 5-21 0,-5-1-44 16,-2 0 89-16,-3 1-65 0,1 4 17 0,-5 2 12 16,-5-3-23-16,-4-1 11 0,9 3 17 0,-9 0-15 15,-1-1 0-15,-3-2-14 0,0 4-1 0,-2-2 34 16,2-3-22-16,-1 1-36 0,-2 4 36 0,1-2 0 0,-2 0-34 15,-2-1 21-15,0 1 25 0,1-3-27 0,-1 1 6 16,-1-1-11-16,-2 2 27 0,3-3-35 0,-5 3-5 16,1-1 42-16,-1-2-10 0,-2 2-38 0,-6-3 22 15,12 2 16-15,-7 0-10 0,-5-2-4 0,10 2 24 0,-10-2-46 16,10 3 13-16,-6-2 10 0,-4-1 6 0,6 3 24 16,-6-3-3-16,0 0-18 0,8 2-11 0,-8-2 5 0,0 0-23 15,6 3 39-15,-6-3 6 0,0 0-21 16,0 0-23-16,0 0 27 0,0 0-5 0,0 0-38 0,0 0-33 15,0 0-1-15,0 0 8 0,0 0-23 0,0 0 9 0,0 0-33 16,0 0 4-16,-28-5-12 0,13 8-278 0,3-8 131 16,1 0 88-16</inkml:trace>
  <inkml:trace contextRef="#ctx0" brushRef="#br0" timeOffset="99197.37">12248 10304 51 0,'-15'-7'102'16,"4"0"-30"-16,-1 2 0 0,0 1-6 0,4 0 36 16,0-1-53-16,3 1-50 0,-1 3 81 0,6 1-65 15,-8-6 41-15,8 6-39 0,-7-3-3 0,7 3 1 0,0 0 12 16,-6-2 22-16,6 2-3 0,0 0 3 0,0 0-63 15,0 0 12-15,0 0 65 0,0 0-66 0,8 14 57 16,-8-14-69-16,11 10 37 0,-2-5-23 0,3 2-7 16,-1-2 12-16,3 2 57 0,-1 0-61 0,5 0 71 0,-4-1-25 15,4 1-67-15,-3-1 52 0,2 2-47 0,-1 1 50 16,1-2 29-16,-1-1-19 0,0 2 4 0,0 1-19 0,0-4 3 16,0 5-37-16,-1-5 37 0,1 4-12 0,-4-2 33 15,2 0-9-15,-2-2-55 0,0 2 49 0,-1 1 7 16,1-3-85-16,-2 2 57 0,2-2-14 0,1 3 4 15,-2-4-5-15,-1 3 23 0,1-1 10 0,0 3 5 16,-2-3-6-16,0 2-46 0,2-3 26 0,-2 0-4 0,0 1 11 16,1 0 20-16,-2-1-13 0,-2-1 11 0,4 3-4 0,0-2 5 15,-3 1-19-15,-3 0-3 0,1-1 29 0,0-1-21 16,0 0-2-16,-5-4 17 0,7 8 9 0,-3-4-12 16,-4-4 6-16,6 7-2 0,-3-4 7 0,-3-3-14 15,6 8-3-15,-3-4-1 0,-3-4-5 0,6 6-5 16,-6-6 13-16,1 8-14 0,-1-8 7 0,5 7-5 0,-5-7-4 15,3 8 7-15,-3-8-4 0,0 0 10 0,3 10-7 16,-3-10-3-16,1 9 8 0,-1-9-5 0,0 0 3 16,-1 16-4-16,1-16-4 0,-4 8 11 0,4-8-3 0,-11 17 6 15,3-10-6-15,-4 4 3 0,2-2-3 0,-12 8-10 16,3-4 18-16,1-4-30 0,-8 4 17 0,0 1 8 0,-1 0 27 16,-1-2-44-16,1 0-1 0,0 0 14 0,6-4-18 15,2 1-10-15,4-1-11 0,1-3 18 0,1 1-7 16,-1-1-1-16,4 1 12 0,3-2-4 0,0-2-13 15,1 1 24-15,6-3-11 0,-10 4-22 0,10-4 6 16,-6 3-27-16,6-3-18 0,0 0-32 0,-7 2-18 0,7-2-21 16,0 0-55-16,-7 3-45 0,7-3-12 0,0 0-491 0,0 0 244 15,0 0 162-15</inkml:trace>
  <inkml:trace contextRef="#ctx0" brushRef="#br0" timeOffset="100705.33">15570 13939 92 0,'-2'-9'76'0,"0"2"-1"15,-1 3 10-15,3 4-28 0,-2-7 12 0,2 7-12 16,-4-3 10-16,4 3-7 0,0 0 0 0,0 0-31 0,-18 10 6 16,10-2 61-16,2 5-63 0,1-1 5 0,-3 2 13 15,2 3-24-15,1 0-17 0,-1 1 21 0,2 1 6 16,-1 10-43-16,-1-4 21 0,5-4-21 0,1-3 46 15,0 1-63-15,-1-2 22 0,1 2 35 0,0-2-24 0,0-1-65 16,0-1 102-16,-3 2-25 0,4 0 3 0,-1-7-10 16,0 2 0-16,0-7-19 0,0 0 42 0,0 0-17 15,0-2-28-15,0-3 35 0,0 9 17 0,0-7-5 0,0-2-5 16,-1 2-3-16,1-2-1 0,0 0-27 16,-4-5 25-16,3-1-18 0,0 1 28 0,-3-7-34 0,0 2-69 15,4-5 84-15,-3-3-67 0,2-2 61 0,0 2-29 0,2-4-24 16,-1 1 7-16,3-14 32 0,-2-1 8 0,5 0-26 15,2 8 18-15,1 6-23 0,0-5 44 0,1 0-23 16,-1 11 21-16,-1-3 0 0,3-6-16 0,2 16 16 0,-3-2-26 16,6-11-3-16,-3 18 28 0,0 0-17 0,0-2 3 15,-1 2-1-15,2 3 11 0,0-2-35 0,1 7 20 16,2-4 8-16,-1 7-9 0,1-2 12 0,-1 0-18 16,0 6 12-16,7 4 3 0,-8-3-64 0,0-2 14 0,-2 2 45 15,-3 3-42-15,7 5 66 0,-7-2 16 0,1-1-84 16,-5-2 89-16,3 0-5 0,-4 1-59 0,0 1-19 15,-1-2 71-15,-2-1-57 0,1 1 59 0,1-1-31 0,-3 1 37 16,1-1-11-16,-2-4-30 0,0 0 5 0,1-4 3 16,-1 0 3-16,2-1 12 0,-2 0-29 0,2 2-27 0,-4-6 69 15,4 3-42-15,-2-3-43 0,0-1 29 0,0 0 33 16,0 0 16-16,0 0 5 0,0-9-17 0,0 9 6 16,0-14-29-16,3-1-7 0,-3 4 19 0,3-7-42 15,-2 1 33-15,2 0 4 0,1-2 4 0,1 0-27 0,2-10-32 16,1 7 55-16,4-6-8 0,-5 9-3 0,5 6-14 15,-3 0 28-15,0 2-14 0,3 1 25 0,-3 1-11 0,2-1-33 16,3 4 24-16,-2 3-13 0,2 1 11 0,1 0-14 16,0 6 14-16,-1 2-8 0,0-1 13 0,0 2-14 15,-1 2 30-15,2-1-10 0,-3 6 10 0,-1-4-20 16,1 3-41-16,-1 0 80 0,3 9-79 0,-1 0 3 0,-4-4 84 16,-1 0-26-16,-5-1-54 0,3 0 53 0,-4 0-11 15,-1 2-48-15,-1-2 17 0,0 0 64 0,2 3-29 16,-2-6 22-16,-2 3 18 0,0 2-39 0,1-4-2 15,-2-1-11-15,2 5-4 0,-2-5 1 0,-1 2 19 0,2-6 10 16,-1-2-1-16,3 6-20 0,-4 0-41 0,4-9-7 16,0 4-12-16,0-9 23 0,4 8-15 0,-4-8-26 0,0 7-13 15,4-7-13-15,0 3-241 0,-4-3 113 0,0 0 78 16</inkml:trace>
  <inkml:trace contextRef="#ctx0" brushRef="#br0" timeOffset="101129.32">16400 14068 79 0,'0'0'74'0,"0"0"3"0,0 0-28 0,8 8 13 0,-6-2 7 16,1 5 1-16,-2 3-26 0,-1-1 3 0,0 4-18 15,0 0 21-15,0 0-11 0,0 1-16 0,0 4 7 0,0-4 2 16,-1-1-3-16,1 2-8 0,0 2 12 0,1-6-1 16,-1 0 0-16,7 16-8 0,-4-12-7 0,2-10 11 15,1-2-18-15,0 2 22 0,2-2-12 0,0 4-11 16,0-5-70-16,4 1 75 0,0-4-20 0,-1 0 11 0,-1-3-4 16,4 1 8-16,-1-3-12 0,-2-3 4 0,0 1 22 15,-1 1 9-15,0-4-17 0,0-3 7 0,-2 0 1 0,3-2 18 16,-2 1-55-16,-1 1 2 0,-2-5 37 15,2 2-23-15,-2 1-1 0,0-3 45 0,0 1-51 0,0-2 52 16,-4 3-79-16,3-3 9 0,-2 0 66 0,-1 0 5 16,-1 1 7-16,-1 1-3 0,3 0-12 0,-6-1 0 0,3 4-68 15,3 1 43-15,-3 0 20 0,0 3-15 16,-3 1-43-16,3 6-46 0,0-13 57 0,0 8-2 0,0 5-23 0,0-10-14 16,0 10-4-16,0-10-11 0,0 10-8 0,-3-7-15 15,3 7-13-15,-3-3-212 0,3 3 104 0,0 0 70 16</inkml:trace>
  <inkml:trace contextRef="#ctx0" brushRef="#br0" timeOffset="102375.08">16682 14359 36 0,'-2'10'95'0,"1"-4"-14"0,-2 7-10 0,3-7 7 0,0-4 4 15,0-2-28-15,3 13 13 0,-3-13-18 0,3 7-7 0,-3-7-1 16,10 9 22-16,-3-4-30 0,-2-1 24 15,-5-4-40-15,10-2 23 0,-1-3-8 0,1 5-16 0,-3-2 13 16,3-3 2-16,0 1-27 0,-1-3 21 0,-2-4-19 16,2 1 16-16,1-1-1 0,1 0 2 0,-4 0-22 15,2-4-7-15,-2-2 24 0,0 1-48 0,7-12 55 0,-5-1-5 16,0 1-19-16,-1-6 34 0,2 0-29 0,-7 0 5 16,8-2-26-16,-5 2 24 0,0 0-17 0,1-7 21 15,-1-5-7-15,1 4 8 0,0 2-29 0,1 0 9 16,-2 0-2-16,2 3-14 0,-4 1 42 0,3-1-26 0,-2 2-4 15,-1 2 32-15,-4 8-50 0,2 3 46 0,-4 2-41 16,4 3-10-16,-2 1 49 0,-3 0 8 0,0 2-21 16,3 0-29-16,-2 3 43 0,-2 2 10 0,1 2-9 0,0 2-52 15,-2 1 45-15,2 1 9 0,3 3-47 0,0 0 52 16,-11 3-7-16,4 4-40 0,4 3-3 0,-1 2-3 16,0 4 7-16,5-3 54 0,-4 6-65 0,5 3 26 0,-2-5 17 15,5 22 14-15,0-6-6 0,1 6 11 0,1 0-22 16,-2 0-3-16,-1 1-6 0,-2-3 33 0,1 2-4 15,0-3-55-15,-3 3 2 0,0-3 47 0,4 2-40 0,-1-1-8 16,-2-5 61-16,-2-3 1 0,5 2-16 0,0 2 10 16,0-8-6-16,-1-8-1 0,3 14-3 0,1-13-3 0,0 0-34 15,-1-1 21-15,2-7 5 0,-2 0 1 16,4 7 4-16,-1-9 0 0,2 5-12 0,0-4-15 0,-1 1 5 16,3-4 25-16,-2 3-23 0,1-6 10 0,-1-1-14 15,0 3 27-15,-4-3-5 0,2-4-1 0,-1 4 8 0,-4-2-4 16,2 1-6-16,1-1-8 0,-7 0-23 0,10-1 37 15,-5-1-1-15,5-3-29 0,0 0 6 0,-7 2 2 16,3-1-10-16,-6 4-26 0,11-7 32 0,-6 5-18 16,-5 2-8-16,7-5 7 0,-7 5-12 0,7-5 16 0,-5 5-2 15,-2 0 20-15,5-5-16 0,-2 3 14 0,-3 2-8 16,3-3-14-16,-3 3-7 0,0 0 2 0,0 0 3 0,5-3-11 16,-5 3-2-16,0 0 2 0,0 0-7 15,3-4-30-15,-1 4-167 0,-2 0 83 0,0 0 54 0</inkml:trace>
  <inkml:trace contextRef="#ctx0" brushRef="#br0" timeOffset="102908.27">17514 13587 44 0,'4'-10'156'0,"-4"1"-74"0,1 1 13 0,-1 8-54 0,2-9 12 15,-2 9 2-15,1-2 3 0,-1 2 9 0,0 0 9 16,1 5 6-16,-1-5-42 0,0 12 9 0,1 6-9 0,-1 3 45 15,-1 0-1-15,-1 11-23 0,-1 2 1 0,2 7-1 16,-4-4-3-16,1 1-29 0,-1 4-31 0,0-3 56 16,0-1-41-16,1 2 34 0,-2-2 7 0,0 0-14 15,4-5-28-15,0 1 3 0,-2-3 5 0,-1-6 5 0,3-7 12 16,1-1-27-16,2 1 17 0,-1-2-21 0,-1-3 5 16,-1-1 9-16,2-2-20 0,0 2 3 0,0-5 2 15,0 1 6-15,-1-1-13 0,1 0-18 0,0-2-5 16,0-5-34-16,0 0 5 0,0 0-27 0,0 0-16 0,0 0 13 15,0 0-39-15,0 0-292 0,0 0 139 0,-4-16 92 16</inkml:trace>
  <inkml:trace contextRef="#ctx0" brushRef="#br0" timeOffset="103271.26">17270 14021 31 0,'-5'-13'68'0,"3"0"-14"0,0 2 1 0,4 2-8 0,4-4 6 15,3 5 29-15,5 0-38 0,1 1-21 16,2-1 17-16,2 3-5 0,14-6-3 0,-7 7-16 0,-6-2 15 16,1 2-14-16,-1 1-2 0,0 2 4 0,-4-1-1 15,4 1 10-15,-2 0-11 0,1 0 3 0,-2 2 19 16,-2-1-21-16,-4 2-6 0,3 1 4 0,-4 1 1 0,2 3 17 16,0-2-10-16,-3 5 1 0,-1-1 5 0,1 4 12 15,-4-1-6-15,-1-2-7 0,0 4-3 0,-2-1 11 16,-1 1-2-16,1 1-3 0,-4-1-29 0,0 3-17 0,1-1 58 15,-1 1-24-15,1-1-25 0,-2 2-24 0,2-3 60 16,-1 2-10-16,-1-2 18 0,3 0-2 0,-1-1-14 16,-2 2-20-16,3-3-3 0,-1-2 24 0,1-3-15 0,0 0 15 15,0-2 4-15,0-1-10 0,0 0-14 0,0 3 11 16,0-3 2-16,0-5-45 0,0 6 35 0,0 1-22 16,0-7 10-16,1 5 7 0,-1-1-7 0,0-4-9 0,0 0-2 15,0 0-13-15,0 0-20 0,0 0-14 0,0 0 5 16,0 0-1-16,0 0-32 0,7-18-271 0,-7 14 120 15,0 4 80-15</inkml:trace>
  <inkml:trace contextRef="#ctx0" brushRef="#br0" timeOffset="103464.81">17763 13766 97 0,'6'-14'86'0,"-5"-1"-10"0,3 0-9 0,-2 2 7 16,-2 4-14-16,3-2 7 0,-2 2-33 0,3 4 16 16,-4 5-18-16,1-12 9 0,-1 12-8 0,0-6-33 0,0 6 2 15,0 0-30-15,0 0 9 0,5-8-28 0,-5 5-162 16,0 3 69-16,0 0 48 0</inkml:trace>
  <inkml:trace contextRef="#ctx0" brushRef="#br0" timeOffset="104004.25">18015 14139 86 0,'-4'16'97'0,"-1"0"-11"0,-1 3-3 0,5-2 14 15,-3-5-8-15,0 9-19 0,1-3 13 0,0-1-34 0,-1 0 18 16,-1 14-6-16,-1-4-32 0,4-15 17 0,-2 8 58 16,-1-6-71-16,1 6 3 0,-1-6 8 0,1 6-17 15,2-5-14-15,-5-1 16 0,4 4 1 0,-1-3-35 16,2-1 36-16,-1-2-25 0,-1 1 17 0,0-3-5 0,1-3 24 16,-1 0-23-16,3-1 26 0,0-4-16 0,1-2 11 15,-4 4-12-15,4-4 16 0,0 0-19 0,0 0 1 16,0 0 23-16,0 0-9 0,-5-12-10 0,4 5 2 0,1 0-8 15,1-10 7-15,0 5 5 0,1-5-10 0,0-1-14 16,3-11 4-16,0-5 7 0,-2 4-5 0,5-3 5 16,-5-1-19-16,6-2-16 0,0 0 2 0,1 0-3 0,2-4 19 15,-1 2-14-15,2 3 4 0,-5-2-19 0,3 5 5 16,0 6 18-16,3-6-21 0,-5 11 2 0,0 6 12 16,-3 2-9-16,4-1 1 0,-1 6 10 0,1-1 2 0,2 2-11 15,-2 1 1-15,5 2 0 0,-2 4 28 0,-1-2-40 16,3 2-10-16,-1 5 35 0,-2 2 10 0,3 0-20 15,-2 3 16-15,-4 0 1 0,0 1-30 0,1 2 31 16,-3 0 0-16,-1 0-40 0,-3 3 8 0,0-1 3 0,-2 0 36 16,-3-1-37-16,-1 1 36 0,-1 0 17 0,-3-1-14 0,-2 1-43 15,-7 6 51-15,0-7-9 0,4 1 2 16,-1-5-9-16,-2 1-14 0,4-2 5 0,-3 0 16 0,2-1-48 16,-1 2 6-16,3-1-26 0,-2-2-16 0,4-2-13 15,0-2-23-15,4 0-31 0,0 6-293 0,4-9 144 16,0 0 94-16</inkml:trace>
  <inkml:trace contextRef="#ctx0" brushRef="#br0" timeOffset="104738.28">18340 14280 65 0,'0'0'76'15,"2"7"18"-15,-2-7-23 0,3 9 3 0,-1-6 0 0,-2-3-13 16,4 6-10-16,0-2-4 0,0-4 31 0,1 4-22 16,-5-4-28-16,15 0 36 0,-8-1-26 0,5-3-13 15,-1 3-2-15,-1-2 9 0,3-1 2 0,-4-2-28 16,4-1 13-16,-2-2 1 0,-1-2-3 0,1 1 14 0,0-4-41 16,3-8 21-16,5-1 23 0,-7 1-17 0,6 0-3 15,-7-3 4-15,-1 4 5 0,4-5-31 0,-2-9 32 0,-2 6-11 16,-1-5-3-16,1 5 4 0,-1-7-1 15,-2-3-35-15,-4-2 20 0,3 6-17 0,-4-2 5 0,-2 8-8 16,3 5 26-16,-3 2-7 0,-3 2 1 0,3 1 5 16,0-1-19-16,-2 3-7 0,0 1 0 0,-2 0 37 0,1 3-38 15,-1 1 10-15,0 3 40 0,-2 0-50 0,-1 2 10 16,3 3 0-16,4 4 1 0,-10-1-3 0,10 1-3 16,-10 4 47-16,6 2-6 0,2 9 9 0,-1-9-1 15,-2 9-38-15,4 2 14 0,-2 0-1 0,2 15 24 0,-4 2-13 16,3-9-25-16,1 8 23 0,3-5 0 0,-6 4-8 15,1-4 5-15,-1 2-12 0,2-2-17 0,0-3 9 0,1-3 22 16,1-2 15-16,-1 4-84 0,1-3 58 16,0 2 15-16,1-2-36 0,0 0 16 0,2-1 2 15,1 0 8-15,2-1 23 0,-3-1 2 0,3-3-39 0,0-1 12 16,0-1 22-16,1 2 3 0,3-5-12 0,1-1-7 16,0-2 9-16,-2 2-9 0,0-5-30 0,4 0 10 0,-4-1-2 15,2 0 38-15,2-3-17 0,2 0 33 0,-1-3-12 16,-1-2-22-16,0 0 20 0,0-2-11 0,-2-3-20 0,0 1 50 15,1-3-25-15,6-8-1 0,-6 2 17 0,2-4-46 16,-3 2 28-16,-4 1-9 0,2-11 15 0,-1 8-16 16,-3 1-5-16,-3 4 9 0,0-3 3 0,2 6-31 0,-4-3 29 15,2 3 5-15,-2 4 12 0,-4-2-16 0,1 6-3 16,0 0-1-16,0 2-5 0,-4 3 12 0,7 1-35 16,-9 2 34-16,2 5-14 0,-1 1 13 0,-1-1-2 15,1 4-7-15,2 2-7 0,0 2 10 0,-1 2-27 0,-2 10 21 16,4-4 15-16,3-1-55 0,-4-5 44 0,5 2-3 15,0 1 9-15,1-1-11 0,-2 1-14 0,4 0 5 0,-1-4 21 16,2 1-19-16,-1-1 19 0,4-2-18 0,-3 1 1 16,3-2-2-16,0-1 10 0,0-2 16 0,3 1-6 15,0-5-16-15,3-1-4 0,-2-1-11 0,1-1-2 0,3 0-10 16,-1-2-36-16,1 0-28 0,-2-1-6 0,2-1 5 16,-3-3-43-16,2 0-358 0,-1 0 165 15,-2-3 108-15</inkml:trace>
  <inkml:trace contextRef="#ctx0" brushRef="#br0" timeOffset="105519.31">20006 13595 11 0,'9'-31'86'0,"0"4"4"15,-3 10-39-15,1 4 15 0,-1 0-19 0,-5 3-6 16,6 3 15-16,-2 6-16 0,-5 1 13 0,0 0-3 0,0 0-17 16,11 14 16-16,-4-1-9 0,-3-1 11 0,-3 5 2 15,8 19-2-15,-8 2-20 0,-2-3 22 0,-2 3 5 16,-3 1-39-16,1 2 16 0,-4 3 12 0,0-2-12 16,-4 1 4-16,-2 0 3 0,3 1 13 0,-2-3-32 0,-4 2 8 15,2-3 13-15,-1-2-2 0,1 0-29 0,1 3 17 16,2-4-7-16,0-1-6 0,4-5 10 0,0-1 11 15,4-6-15-15,2 11-14 0,1-14 7 0,3-1 4 16,3-2-14-16,-2-3 5 0,1-3-3 0,2 1-1 0,4-2 2 16,-1-4 7-16,1 0-29 0,1 3 13 0,1-9 14 15,-2-1-6-15,1 1 5 0,-2-1-6 0,0 0 1 16,-8 0-21-16,19-9 2 0,-12 5 11 0,4-2-3 0,-5-6-15 16,0 2 3-16,0-5 16 0,-4-3-6 0,1 1-10 15,-5 0-11-15,2-2 28 0,-3 0-9 0,-6-8-8 16,0-2 26-16,-3 2-8 0,-2-2-25 0,-2 2-55 0,-1 2 79 15,0 2 9-15,-3-2-27 0,-3 2 8 0,0-1 28 16,2 4-29-16,-2 1 9 0,3 0 21 0,-4 1 1 0,3 0-46 16,6 5 18-16,1 1 35 0,2 1-35 0,4 0 34 15,0-1-12-15,1 0 3 0,5 4-9 0,2 0 3 16,2 2-21-16,4-4-5 0,4 3 36 0,4-3-23 16,0 3 5-16,4 2 7 0,14-4-8 0,-3 0-23 0,-2 5-6 15,-4 0-5-15,-5 4-21 0,2-5-26 0,-3 1-7 16,2 4-5-16,-3 1-40 0,-6-1-260 0,5 0 131 15,0 0 86-15</inkml:trace>
  <inkml:trace contextRef="#ctx0" brushRef="#br0" timeOffset="106027.73">20176 14151 43 0,'5'11'99'0,"0"-2"-21"0,-1-2 2 0,1 0-13 15,-1-2 14-15,6 0 0 0,-3 0-29 0,-1-3 7 16,2-2-5-16,0 0-4 0,-8 0-9 0,17-4-3 16,-5 1 2-16,1-2-10 0,-3-1 18 0,-1-1-28 15,2-1 16-15,-1-2 11 0,1-1-20 0,0-3-15 16,-3 0 9-16,8-9 2 0,-7 2-20 0,0 4 26 0,0-17-28 15,3 4 29-15,-5-5-25 0,1-7 12 0,-1 1-7 16,0 5 9-16,-1-5-23 0,0 6-24 0,-5-2 12 0,2-2-13 16,-3 1 12-16,2-1 14 0,1 0 23 0,-3 3-36 15,0-1 1-15,-5 4 20 0,5 8 12 0,-3 1-41 16,1 6 16-16,-1 1 11 0,0 0-27 0,1 0 19 0,-1 4-17 16,0 3 36-16,-3-1-44 0,4 5 12 0,2 6 15 15,-8 0-11-15,8 0 38 0,-8 10-32 0,0 3 37 16,5 3-12-16,2 3-32 0,-1 3 20 0,2 10 18 15,-3-3 0-15,8 12-3 0,-5-12-4 0,1 11-4 16,2 9 20-16,-5-5-1 0,2 4-9 0,0-2-18 0,2-2-13 16,-6 2 17-16,4-4 1 0,2-3-1 0,0-3 6 0,2-3-8 15,2-2 16-15,1-3-65 0,1-8 38 0,-1-2 4 16,0-3 21-16,0-2-18 0,3 0 4 0,1-4 2 16,-1 2-3-16,1-2-22 0,-1-1 30 0,1-2 17 15,1-2-19-15,-1 0-12 0,1-2-8 0,-2 0-17 0,-2-2 2 16,2-2-39-16,-1 0-1 0,4-3-25 0,-2 0 5 15,2 2-246-15,-5-1 110 0,2-4 74 0</inkml:trace>
  <inkml:trace contextRef="#ctx0" brushRef="#br0" timeOffset="106402.06">20765 13859 17 0,'4'-18'121'0,"-2"6"2"0,1 3-23 0,0-3 13 16,-1-2-45-16,-1 8-64 0,0 0 68 0,-1 6 10 15,-3-6-23-15,3 6 23 0,0 0-6 0,0 0-24 0,0 0 21 16,-9 20-24-16,3-8 8 0,1 2-30 0,2 1 5 16,-3 2-2-16,1 1-67 0,-1 0 46 0,-1 3 21 15,4-2-12-15,-5 10 20 0,5-6-15 0,0-3-3 16,2-4-27-16,-1 3 18 0,1-5 20 0,0 1-1 0,1 1 2 16,1-2-31-16,2-3-36 0,1-1 59 0,-1 0-9 15,4 0 7-15,-3-1-18 0,3-5 11 0,1 0-18 0,-3-3 7 16,1-1 19-16,0 1-20 0,2-2 0 0,1-3 19 15,2-1-38-15,-1-2 6 0,0-3 18 0,-1 0 7 16,-1-1-11-16,1-3 32 0,-1-1-22 0,-2-2-31 16,9-7 39-16,-9 4-17 0,-2-2 3 0,-2 1 1 0,-1 1 24 15,-2-2-14-15,-1 1 14 0,-2-11-23 0,-1 9 20 16,-1 5-34-16,-2 1-7 0,-4-6 18 0,0 8 2 0,-1 3 6 16,4 2-5-16,-5-2-18 0,2 4 23 0,0 0-27 15,0 4-8-15,1 1 0 0,1 6-13 0,0 5-20 16,3-5 9-16,1 0-17 0,1 1-35 0,0 7-19 15,2 2-324-15,2 1 147 0,2-6 96 0</inkml:trace>
  <inkml:trace contextRef="#ctx0" brushRef="#br0" timeOffset="106972.15">21213 13815 37 0,'0'0'80'0,"0"0"20"0,0 0-28 0,5 21 11 0,-5-11-29 16,-3 3 5-16,3 3 5 0,-2-1-12 0,2 1-13 16,0 1-5-16,0 0 7 0,0 1-4 0,0-1-10 15,2-3-12-15,-2 2 10 0,3 0-11 0,0-3 3 0,-3 0 1 16,4-1-15-16,-4-3 3 0,3-1 5 0,-1-3-12 15,1 0 4-15,-3-5 0 0,7 7-18 0,-7-7 25 0,7 5 0 16,-7-5-11-16,7 0-1 0,-7 0 15 0,9-2 4 16,-2-4-7-16,-1 2 10 0,2-3-29 0,0-3 3 15,3 0-2-15,-4-5 11 0,1 5 15 0,2-6-31 16,1-7 15-16,3-1 7 0,-5 7-3 0,-1 1-2 0,0 4 7 16,-2-2-4-16,-1 0-4 0,0 2 5 15,1 2-8-15,-2 5 11 0,1-6-10 0,-5 11 3 0,7-11 7 16,-5 8-7-16,-2 3-4 0,4 0 19 0,-4 0 7 15,0 0-26-15,4 8 9 0,-1-3 0 0,-1 1-11 0,2 4 11 16,-1 3 17-16,0-1-39 0,0 0 10 0,0 3 27 16,1-1-10-16,-1 0 3 0,1-1 11 0,2 11-47 15,0-11 48-15,-2-2-16 0,1 0-31 0,3-1-12 16,-3-3 53-16,5 0 7 0,-2-1-20 0,3-2 22 16,-3-1 13-16,0-3-21 0,1 1 35 0,5-4-14 0,-3 2 26 15,0-4 15-15,0-3-29 0,1 2 17 0,-2-3-2 16,0-3 0-16,-3-1 2 0,1-1-28 0,4-12 17 15,1-1-4-15,-4 7-12 0,0-9 6 0,0 1-9 16,-4 1-12-16,-3 5 2 0,0 1-8 0,-2 3-6 16,2-2-7-16,-4 2-15 0,2 1-15 0,-2 0-19 0,-3 2-17 15,1 6-16-15,-2 1-27 0,-1-1-24 0,-1 4-4 16,0-2-2-16,-1 11-34 0,-1-1-363 0,-3 1 175 0,-1 2 116 16</inkml:trace>
  <inkml:trace contextRef="#ctx0" brushRef="#br0" timeOffset="107790.27">17117 15079 77 0,'-10'-4'76'0,"-3"3"-4"0,-2 0-18 16,3 1 12-16,1 3-1 0,-1 3-20 0,-4-5-3 15,1 5 16-15,3 2-11 0,-2-3 2 0,2 1 6 16,-1 2 0-16,2 2-18 0,-8 11 6 0,3 11-17 16,2-9 16-16,5 8-1 0,2-14-31 0,-1 3 19 0,6-4-23 15,-1 2 15-15,2-2-14 0,-1 4 41 0,6-1-35 16,-4 2-12-16,2-3-2 0,4-1 17 0,-2 2-2 0,3-4 10 16,2-1-16-16,3 0-13 0,-1-4-7 0,0-1-10 15,4-1 5-15,0-1 38 0,4 0 19 0,-8-2-19 16,4-2-20-16,2-3-11 0,-1 2 42 0,0-4-15 15,-1-3 17-15,-3 2 7 0,3-8-17 0,-4 6 6 0,2-4 4 16,2-16-28-16,-2 0 31 0,-4 5-24 16,0-8 11-16,-4 8 18 0,3-1-24 0,-6 1 1 0,1-1-2 15,-5 3-89-15,1-1 29 0,1-4 37 0,-2 3 31 16,-2-1-17-16,0 0-11 0,-1 5-44 0,-2-1 46 0,2 5-43 16,-2-2 18-16,-1 1 26 0,-3 3 41 0,3 1-18 15,-1 4-34-15,-1-1 12 0,-1 4-46 0,2 1 20 0,2 1 28 16,-1 0-7-16,3 1-47 0,0 1-1 0,-1-1 7 15,3 4-10-15,2-3-35 0,0 4 3 0,2-2-228 16,1 0 105-16,4-3 70 0</inkml:trace>
  <inkml:trace contextRef="#ctx0" brushRef="#br0" timeOffset="108308.04">17476 14920 71 0,'7'-4'87'16,"-1"3"-8"-16,-1 1-1 0,-1 1 15 0,-4-1-42 0,6 5 9 16,1 3 41-16,0 3-76 0,-3-1 51 0,1 2-44 15,-1 6 55-15,-1-2-31 0,-1 3 6 0,-1-1-23 0,1 17 13 16,-4-13 5-16,1 17 6 0,-1-3-15 0,-3 4-16 15,-1 0 3-15,1-3-42 0,-2 3 45 0,0 3 3 16,-3-4-9-16,1 0 6 0,1-2-38 0,0-1 18 16,0-2 13-16,1-4-16 0,5-2 3 0,-2-9 6 0,4-1 2 15,3-2-21-15,-2 1-64 0,0-2 80 0,0 0-22 16,3 1-21-16,0-6 10 0,-3 1-40 0,5-3 75 16,2 2-4-16,4-4-4 0,-7-2-46 0,3-2 39 0,2 1 7 15,0-1-32-15,2-4 2 0,0 1 23 0,-4-1-11 16,3-4 20-16,2 0-17 0,1-1 19 0,-7-2 5 15,8-1-9-15,-5-1-18 0,-1-3 9 0,-2 0 9 0,-1-3-29 16,-3-1 17-16,-1 0 39 0,-5 0-11 16,1-1 6-16,-7-10-23 0,1 2 13 0,-7-2 0 0,-3 2 5 15,0-1-2-15,-4 1-8 0,1-2 14 0,0 3-8 16,-2 5 6-16,0-4-4 0,0 4-7 0,4 1-8 0,1 7 11 16,4 3-1-16,4-1-19 0,2 1 13 0,-1 2 4 15,2-1-78-15,0 1 67 0,2-3 13 0,0 0-32 0,4 3-25 16,2-2 30-16,3 1 19 0,2-2-24 0,5 4-17 15,1-1 15-15,0 0-20 0,4-1-23 0,1 3-2 16,2 0-42-16,14-2-17 0,-8 5-25 0,-4-3-2 16,-12 9-315-16,12-7 151 0,-3 0 102 0</inkml:trace>
  <inkml:trace contextRef="#ctx0" brushRef="#br0" timeOffset="109055.22">19163 15262 33 0,'-7'1'66'0,"2"2"3"16,1-2-10-16,4-1 3 0,-3 3-15 0,3-3 18 15,0 0-15-15,0 0-9 0,0 0-1 0,15 1 4 16,-9-2-13-16,1 0-10 0,4-2 16 0,2-1-14 0,-1-1-9 16,-1 0 2-16,0 0 13 0,1-1-20 0,-3 2-3 15,0-5 10-15,-1 2 3 0,-1-1-22 0,1-1 12 16,-2-3 9-16,1 1-18 0,-3-1 3 0,-2 1 2 16,-1-2-14-16,-1 0 8 0,-1 0 16 0,-1 2-13 0,-2-2 24 15,-3 4-19-15,1-1 5 0,-4 2-12 0,1 0 16 16,-2 2-14-16,0 2-7 0,-2 1 4 0,2 1 33 0,-3 3-12 15,-1 3-36-15,1 0 22 0,2 1-11 0,-1 6 38 16,1-1-3-16,2-1-22 0,-1 4 8 0,-3 9-24 16,4-5 18-16,1 14 23 0,2-13-27 0,5 5 0 15,-1-4-4-15,0 12 21 0,5 4 14 0,-1-7-20 16,5 0-10-16,1 1-18 0,5-3 44 0,-4 2-16 0,5-2-33 16,0-2 26-16,3-2-28 0,-3-3-14 0,-1-4 61 15,-3-1-43-15,5-4-1 0,-4 2 35 0,0 0-31 0,4-4 29 16,-5 1 5-16,-2-1-11 0,3-1 20 0,-3-1-45 15,6-3-16-15,-4-1 7 0,-1 1-27 0,1-3 6 16,-2 0-15-16,0 0-11 0,-1-3-24 0,-2 2-192 0,-1-3 95 16,6-2 64-16</inkml:trace>
  <inkml:trace contextRef="#ctx0" brushRef="#br0" timeOffset="109338.08">19501 15187 22 0,'4'-10'104'0,"1"3"8"0,1 3-94 0,1 4 87 0,5-3-35 15,-1 6 9-15,4 6 19 0,0-7-35 16,0 8 3-16,9 8 17 0,-2 4-27 0,-3-8-13 0,-6 0 21 16,7 7-16-16,-1 10-7 0,-3-8 7 0,3 8 7 15,-5-2-10-15,4-4-24 0,-3 3 10 0,-2-3 3 16,-5-3-14-16,-2-4 4 0,3-1-20 0,-5-2-19 0,1-1 54 15,-2-1-55-15,0-1-21 0,0 0 61 0,1-5 11 16,-3 3-63-16,2-6 42 0,-3 2-6 0,1-4-80 16,1 1 44-16,-2-3-9 0,0 0 11 0,0 0-3 15,3-3-24-15,1 1 13 0,-3-3-22 0,-1 3-4 0,4-10-257 16,-3 1 109-16,3-1 70 0</inkml:trace>
  <inkml:trace contextRef="#ctx0" brushRef="#br0" timeOffset="109568.11">19896 15184 33 0,'-8'3'108'16,"-8"4"-20"-16,2-2 4 0,4 8-5 0,-10 5-17 0,4 5 18 16,2-14-19-16,-3 3-13 0,3-7-5 0,-4 16 2 15,-2-1-24-15,7 7 18 0,-6-2-17 0,2-2 17 0,3-6-29 16,3-3 1-16,0 1 23 0,4-1-8 15,-1-2-32-15,-2 1 43 0,-4-3-54 0,6-1 1 0,-2-1-7 16,5 0 8-16,-1-3 4 0,3 1-29 0,-1 0-10 16,2-2-32-16,0 0-13 0,2-4-190 0,-2 1 91 0,2-1 62 15</inkml:trace>
  <inkml:trace contextRef="#ctx0" brushRef="#br0" timeOffset="109997.61">19982 15336 71 0,'10'-3'95'0,"2"-1"-31"0,2 2-7 0,0 0 2 16,0-3 18-16,0 5-9 0,1-1-28 0,-2-3 13 15,5 1-33-15,-8-1 9 0,0 0 4 0,3-1 1 16,2 1-15-16,-1-3 8 0,-3 3-15 0,-4-5 19 15,3 1-24-15,-1 3 23 0,-1-3-27 0,1-1 0 0,-5 0 21 16,0-2-26-16,-2-1 5 0,-4 3 20 0,2 3-26 16,-3-1 22-16,2 0-14 0,0 3 5 0,-5-6-7 15,0 5 6-15,4 1 2 0,-2 1-20 0,-1-1 7 16,-1 2 2-16,0 1 7 0,6 1 6 0,-11 1-18 0,0 1 6 16,1 3 2-16,-1 4 22 0,2-1-17 0,-3-4 12 0,3 7 3 15,0 0-21-15,2 3 2 0,-2-2 17 16,1 3-25-16,3-1 27 0,-5 15-1 0,5-10-24 0,-1 1 2 15,4 0 24-15,2-3-30 0,-4 1-4 0,5 2-6 16,-2-1 35-16,-2 0-13 0,3-3-17 0,0 3 37 0,0-4-26 16,3 4 15-16,1-6-19 0,1 0 31 0,3-1-36 15,-2 0-3-15,2-4 54 0,0 3-15 0,-1-4-11 16,3 1-91-16,-6-3 75 0,8 1-3 0,2-3-10 16,-3 1-3-16,2-2-5 0,0-2-11 0,1 0-34 0,-4-2-8 15,-4-2-232-15,-3-3 102 0,15 3 68 0</inkml:trace>
  <inkml:trace contextRef="#ctx0" brushRef="#br0" timeOffset="110407.31">20412 15220 52 0,'0'-4'85'16,"0"4"-15"-16,2-5 12 0,-2 5-32 0,-2-3 34 0,2 3-42 15,0 0 8-15,0 0-6 0,8 18 5 0,-8-7-16 16,0-1 36-16,0 5-39 0,0 5 29 0,0-4-34 0,0 1-10 16,0 2 2-16,0-2-5 0,0 4 25 15,0-2-25-15,0-1 2 0,3-3-10 0,-1 2-4 16,1 0 15-16,-2 0-8 0,-2-5 9 0,7 1-16 0,-1-1 14 16,-2-1-26-16,2-1 6 0,1-3 2 0,-1-2 6 0,0 0 13 15,2-1-21-15,2-1 21 0,-1-1-14 0,-1-2 1 16,1 0 16-16,-2 0-6 0,1 0-4 0,4-6-6 15,0 3 20-15,0-4 3 0,-2-3-40 0,1 1 51 16,0 1-20-16,2-4-3 0,0-17 7 0,1-2 12 0,-6 19-3 16,1-8 4-16,-2 9-1 0,4-17-1 0,-1 2 1 15,-5 5-20-15,-1 11-28 0,3 1 36 0,-5-7-22 0,2 8 13 16,-3-6 8-16,3 7-7 0,-3 0-27 0,2-5 22 16,-1 7-40-16,-2 0 2 0,2 0 42 0,-1 2-2 15,2-3-29-15,-2 0-5 0,0 2 7 0,0 4-18 16,0 0-17-16,0 0-3 0,-3-8-13 0,3 8 4 0,-5-2-269 15,5 2 476-15,0 0-412 0,0 0 90 0,0 0 60 16</inkml:trace>
  <inkml:trace contextRef="#ctx0" brushRef="#br0" timeOffset="111545.39">20876 14941 1 0,'-4'-3'84'0,"-2"-2"-11"16,-1-2-1-16,-3 2 16 0,0 2-1 0,-3 1-37 0,3 2 23 16,-4-1-16-16,2 1 2 0,-6 1-33 0,5 1 21 15,-4 1-36-15,-1 2 53 0,3 2-37 0,-3 1-17 0,6 1 58 16,-2 0 7-16,-7 8-35 0,-2 1 0 0,2 1-48 16,1 2-2-16,7-5 20 0,-6 9 50 0,6-11 21 15,4 1-29-15,0 3 15 0,4-3 2 0,-4 18-14 16,1-5-1-16,0-1-2 0,1-5 3 0,1 7-6 0,2-7-42 15,-3-2 38-15,3-1-14 0,-2-2-24 0,3 2-13 16,3 1-15-16,-2-1 4 0,1-1 45 0,0 0 2 0,0 1-15 16,2 0-23-16,0-3 46 0,4 1-6 0,-2 0-1 15,2-3-11-15,1 1-5 0,0-1-5 0,0-2-22 16,1-2 44-16,2 0-54 0,1-1-5 0,2 0 35 16,2-4 0-16,-2 2 26 0,3 1-25 0,-1-5 11 0,4 1 19 15,-6-1-17-15,4 0-48 0,-2-2-7 0,1-1 24 16,-4 0-53-16,-1 0 53 0,2-4-30 0,-3 3-44 15,0-3 8-15,0-1-9 0,2-3-2 0,-5 4-22 16,1 0-30-16,0-9-280 0,2 8 138 0,-4-2 94 0</inkml:trace>
  <inkml:trace contextRef="#ctx0" brushRef="#br0" timeOffset="111978.82">20962 15175 73 0,'4'-5'93'0,"-4"0"-1"16,0 1-31-16,1-3 33 0,-1 3-10 0,1 0-18 15,-1 4-35-15,0-5 34 0,0 5-4 0,0 0-7 0,0 0-25 16,-4 0 19-16,4 0 10 0,-2 7 3 0,-3 6-20 15,1 1-16-15,2-6 38 0,0 0-37 0,-2 5 4 16,1-1 17-16,0 20 8 0,-4-1-19 0,5-3-22 0,0-6 18 16,0-1-32-16,2-1-4 0,2 0 8 0,-1-1-35 15,0-2 54-15,1 1-2 0,1 0 18 0,1-5-73 16,-1-1 80-16,4 1-26 0,-1-1 5 0,3-3-17 0,-2-1-24 16,6-1 55-16,-5-3-9 0,4 0-18 0,0-3-11 15,-1 2-6-15,3-6 35 0,-4-1-49 0,4 1 25 16,0-2 20-16,-6-2 24 0,5 0-7 0,-2-1-19 15,1-1 14-15,-2-6 18 0,3-8-15 0,3-6 8 0,-7 9-32 16,-1-8 23-16,1-5-8 0,1 6-5 0,-2-2-5 16,-3 6-75-16,0 1 64 0,0 3-56 0,-3 1-6 0,2 3-34 15,-4 1 57-15,2 2-43 0,-2-2 24 0,1 5-4 16,1 3-43-16,-2 1-3 0,0 5-1 0,0-4-332 16,0 4 142-16,0 0 96 0</inkml:trace>
  <inkml:trace contextRef="#ctx0" brushRef="#br0" timeOffset="112538.24">21751 14823 59 0,'0'0'72'0,"2"-8"-53"0,-2 8 56 15,0 0-9-15,0 0 4 0,0 0-15 0,-4 20-1 16,0-4-12-16,3 5-54 0,-3 14 90 0,-2 2 11 0,-3-1-51 16,3-4 15-16,-2-2 20 0,0 11-6 0,-1 5-5 15,-1-5 10-15,-4-4-82 0,5-1 63 0,-2-3-47 16,-1 5 49-16,1-7-26 0,-1 2 13 0,2-2-22 0,0-5 7 16,0 0-34-16,-1-7 17 0,5-4-17 0,2-2 9 15,0-3-16-15,2 1-2 0,-4-3-8 0,4-2 11 16,-2-1-7-16,4-1-10 0,-4-2-4 0,4 1-10 15,0-3 5-15,0 0-23 0,0 0-11 0,0 0-222 0,0 0 99 16,2-10 64-16</inkml:trace>
  <inkml:trace contextRef="#ctx0" brushRef="#br0" timeOffset="112936.23">21474 15230 58 0,'0'-14'88'15,"2"5"-21"-15,0-1 5 0,3-3-14 0,2 6-20 16,4-1-4-16,0 0 8 0,2 2-6 0,1-1-1 0,-1 3 12 16,6 0-8-16,-3-2-10 0,-1 1-6 0,3 2 2 15,0-2 16-15,-1 1-9 0,2-1 0 16,-1 4-27-16,1 1 10 0,-2-2 1 0,0 2-7 0,2-1 27 16,-1 2-23-16,-5 2 3 0,5 3 27 0,-3-2-41 0,-3 3 2 15,1-2 6-15,-1 2-4 0,-3-1 19 0,2 5-17 16,-1-4 25-16,-4 3-22 0,-1-1 12 0,-1 4-3 0,0 6 24 15,-2-2-17-15,2 2 22 0,-4-1-27 16,-3-2-8-16,2 2 15 0,1-2-8 0,-4 15 8 0,2-6-11 16,-5-6-25-16,3-2 36 0,1 0-71 0,0-2 62 15,0 2-54-15,0-1 43 0,-1-2 0 0,-1 2-16 0,3-3-12 16,0 0 19-16,2-2 28 0,-4 2-54 0,4-5 16 16,-5 2 45-16,5-3-33 0,-2-1-26 0,-2 0-1 15,4-2 41-15,0 0 19 0,0 2 7 0,-4-5-56 16,3 3 42-16,1-2-1 0,-3-1-55 0,3-1 5 0,0 0 14 15,0 0 29-15,0 3-40 0,0-3 18 0,0 0-14 16,0 0-20-16,0 0 12 0,0-14-46 0,0 10-17 0,0-1-20 16,0-3-231-16,2 3 112 0,-1-1 76 0</inkml:trace>
  <inkml:trace contextRef="#ctx0" brushRef="#br0" timeOffset="113189.79">22189 14991 68 0,'3'-11'95'16,"-3"3"4"-16,0 1-25 0,4 0 2 0,-4 1-35 0,0 1 10 15,0 2 21-15,1-1-22 0,-1 4-43 0,3-7 23 16,-3 7-20-16,0 0 19 0,3-4-40 0,-3 4-19 16,0 0-35-16,6 4-135 0,-4-4 68 0,-2 0 44 0</inkml:trace>
  <inkml:trace contextRef="#ctx0" brushRef="#br0" timeOffset="114138.37">22699 15165 3 0,'-7'-6'91'0,"1"-1"10"0,-1 2-24 16,-3 3 14-16,0-2-43 0,3 4-2 0,-5 0 2 0,1-1 16 16,1 1 1-16,-3 4-36 0,-2 0 9 0,1 3-7 15,1 4 21-15,2-5-10 0,-1 6 2 0,-8 8 6 0,1-1-37 16,2-4 6-16,0 6-10 0,5-6 22 15,-1 9-1-15,-3 0-28 0,5-6 23 0,-5 8-32 0,3-2-3 16,2-5 14-16,5-2 9 0,2 0 44 0,-5-2-67 16,5 0-15-16,-2-1 19 0,3 1 5 0,3-1-3 0,0 0-24 15,0-1 18-15,0-1-22 0,3-2 9 0,1 1-1 16,-2-4 6-16,5 4-32 0,-3-4 10 0,-1 0 5 16,4-2-6-16,-3 0 16 0,0-3 31 0,1 1-17 15,-1-3-18-15,0 0 15 0,-1 2 8 0,1-4-3 0,1 2 26 16,-1-5-15-16,-1 0 9 0,3-3 3 0,-1-3 6 15,1 0-6-15,1-3 14 0,-2 2-2 0,0-5-24 0,1 5 28 16,0-3-2-16,2-14-11 0,1 0-12 0,2 3 11 16,0-3-2-16,0-5 21 0,0 8-36 0,1 1 0 15,-3 6 26-15,2-6-26 0,3-1 24 0,-3 7-49 16,2 2 19-16,-6 5 2 0,2-2 14 0,3 1-24 0,-2 1-3 16,1 0 2-16,-2 3 5 0,3-3 51 0,-4 2-8 15,2 2-19-15,-1 1 28 0,2 2-54 0,1 0 9 16,1 3-1-16,-8 0 44 0,4 2-61 0,4 1 61 0,-7 0-7 15,6 6-41-15,-2 0 4 0,0-2 48 0,-2 5-56 16,-2 2 22-16,-2 0 38 0,0 8-8 0,-2-2 3 16,-2-3-15-16,1-1-1 0,-2 4-65 0,-1-4 73 0,2 2 5 15,-4 0 4-15,0 3-26 0,1 1 30 0,0-4-76 16,-1 2 59-16,0-1-36 0,-1 0-1 0,5-3-28 16,-5 0 54-16,2-4-21 0,1 2 15 0,-2-6 4 15,0 0 1-15,4-2 17 0,-2 2-24 0,0-3 17 0,1 2-43 16,-1-5 49-16,2 3-58 0,0-3 18 0,0 0 11 15,0 0 27-15,0 0 1 0,0 0-6 0,2-10 27 16,-1 4-31-16,1-3-3 0,0-2-8 0,2 0 11 16,2-3-7-16,0-1-16 0,1-5 5 0,1-5 6 0,6-2-71 15,0 4-34-15,0-6 96 0,0 3-71 0,-1 1 58 16,2-2-27-16,3 6-9 0,-7 4 41 0,3 3 21 0,-3 3-77 16,0-1 28-16,1 5 9 0,-1 0 47 0,2 3-58 15,-2 2 46-15,0 2-50 0,1 2-7 0,-1-2 90 16,2 6-17-16,-1 4-26 0,-4-1-30 0,-1 4 70 0,1-5-52 15,-2 3 27-15,1 21 30 0,-3-14-5 0,-2-3-2 16,0 4-2-16,-4-1-3 0,0 2-6 0,0 1-20 16,-3 8 54-16,1-2-87 0,-3-1 65 0,-2-4-88 15,4-2-20-15,1-1 62 0,-2-4 20 0,-1 1 27 0,0-1-5 16,0 0-10-16,3-1-35 0,-1-2-12 0,-1 0 51 16,0-2-22-16,0 1-53 0,8-3 20 0,-8-1-16 15,3 0-21-15,1-3-15 0,-1-1-1 0,2 2-30 0,-1-2-291 16,2-3 134-16,0 0 88 0</inkml:trace>
  <inkml:trace contextRef="#ctx0" brushRef="#br0" timeOffset="114996.35">23552 15029 48 0,'-8'1'82'0,"-3"3"-22"0,0 2 0 16,1 1 19-16,4 3-25 0,-1-4-12 0,0 5 16 16,3 1-4-16,-2-1 0 0,6 4-9 0,0 2-8 0,0-1 17 15,3-3 8-15,1-1-5 0,-1 5-5 0,6 15 0 16,-4 2-15-16,-1-11-30 0,3-3-3 0,-3-2 41 16,-1 0-39-16,6 11 35 0,-7-7-3 0,3-7-9 15,-1 0-45-15,0 1 41 0,-1-4-33 0,-3 0 10 0,1 1-26 16,2-1 53-16,0-2 11 0,-3 1-5 0,0-3-52 15,0-3-3-15,-3-1 34 0,0 1 3 0,3 0-36 0,-4-1 63 16,-2-1-39-16,4 0 27 0,-3-3 3 0,-1 2 9 16,-2-3-23-16,2 0-17 0,-5-2 10 0,4-1-53 15,-8 0 2-15,5 2 68 0,0-6-38 0,0 1 14 16,0 1-50-16,6-2 16 0,-5 0-24 0,5 0 10 0,1-4-3 16,3 4-10-16,2-6-18 0,1 5-4 0,3-1-15 15,2 0-199-15,-2-5 96 0,11-13 64 0</inkml:trace>
  <inkml:trace contextRef="#ctx0" brushRef="#br0" timeOffset="115306.16">23586 15054 56 0,'0'0'94'0,"-14"9"-16"16,4 4 8-16,-1-3 18 0,-2-1-39 0,-8 12 16 0,1 7-3 15,-2 3 21-15,-1 6 5 0,2 1-19 0,0-1-1 16,-3 1-35-16,-2-2 11 0,1 3-36 0,-2-2 40 15,2 1-70-15,-1-2 82 0,-1-4-18 0,4 2 1 0,2-8-36 16,2 0 21-16,1-3 10 0,2-1 4 0,0-7-32 16,5 0 37-16,1-6-46 0,1 3 55 0,-1-3-33 15,2-2-4-15,-1 0 3 0,5-2 2 0,-4 0 2 16,0 0 4-16,4-3 2 0,2-1 6 0,-3 1-31 0,5-1-7 16,-2-1 19-16,2 0 9 0,0 0-11 0,-4-3-39 15,1 2 24-15,3 1 22 0,0-4-14 0,0 4-11 16,0-3-8-16,0 1-4 0,3 1 0 0,-1-3-23 15,0 1-61-15,-2 1-33 0,0 2-6 0,3-5 8 0,1 1 11 16,-2 2-22-16,0-2-15 0,0 2-11 0,8-5-317 16,-8 3 156-16,2 3 102 0</inkml:trace>
  <inkml:trace contextRef="#ctx0" brushRef="#br0" timeOffset="119301.31">9674 11782 15 0,'-2'-9'61'0,"2"9"-36"15,0 0 3-15,-6-6 8 0,6 6 5 0,0 0 7 16,-5-7-8-16,5 7 2 0,0 0-7 0,0 0-1 0,0 0-7 15,-14-2-4-15,14 2 14 0,0 0 8 0,0 0-21 16,0 0 21-16,-21 5-12 0,21-5-9 0,-10 4-2 16,10-4 7-16,-11 1-16 0,7 2 25 0,4-3-4 15,0 0-17-15,-14 6 1 0,14-6-4 0,-9 5 4 16,2-2 29-16,7-3-33 0,-11 3 18 0,6-1 23 0,5-2-16 16,-9 4 6-16,9-4-18 0,-12 3 37 0,5-2-11 15,7-1 0-15,-5 2-9 0,5-2 15 0,-9 1-13 16,9-1 20-16,-9 1-2 0,9-1 10 0,0 0-21 0,0 0-8 15,0 0 1-15,-14-4 8 0,14 4-27 0,0 0 7 16,-6-4 7-16,6 4-24 0,0 0 16 0,-3-6 3 0,3 6-10 16,0 0-5-16,-3-8 2 0,3 8 3 0,0-7 0 15,0 7 3-15,0 0-5 0,0 0 2 0,4-14-4 16,-2 9-5-16,-2 5-7 0,3-8 10 0,0 1-4 16,-3 7 0-16,5-10 9 0,-1 2-20 0,1 2 12 0,-1 1 1 15,3-5-4-15,-3 3 9 0,-1 1-6 0,-1 1 3 16,-2 5 0-16,10-13-8 0,-6 8 4 0,0 0-7 0,0 1-8 15,1-4 15-15,-3 1 7 0,4 2-14 16,-6 5 14-16,6-8-14 0,-6 8 7 0,6-6 5 0,-3 3-10 16,-3 3 6-16,6-7-6 0,-2 4 4 0,3-4 7 15,3 0-6-15,-4 2-1 0,1 1-13 0,2-2 5 0,-2-1 4 16,1 2 6-16,2-2-4 0,0 1 1 0,0 0-8 16,-1 1 0-16,2-7 0 0,-4 4 0 0,2 3 1 15,0-3 1-15,0 3-2 0,0-3 0 0,0 1-2 16,0 0 1-16,-3 4-7 0,3-4 6 0,-2 2 8 0,3-3-4 15,-2-1-4-15,1 2-7 0,-2 2 7 0,2-2 16 16,-2 2-15-16,2-1-10 0,0 1 12 0,-2-1-9 0,1-1 7 16,1 2 0-16,0 0-8 0,0-2 13 0,-1 0-7 15,1 1-2-15,-3 1 1 0,3 1 9 0,-3-1-7 16,1 0-3-16,-7 5-3 0,12-7 6 0,-12 7 7 16,8-7 1-16,-8 7-13 0,9-5 10 0,-9 5-10 0,12-10 0 15,-8 3 2-15,4 2 0 0,0 1 7 0,1-1-9 16,-9 5 5-16,11-8 9 0,-4 4-5 0,2 1-10 15,2-3 14-15,-2 1-10 0,2-1 1 0,0 2-1 16,0-2 0-16,2-1 8 0,-3 1-2 0,-1 0 2 0,5 0-7 16,-3 1-7-16,0-1-1 0,0 0 1 0,-4 1 4 15,3 1-3-15,0-1 13 0,-3 0-5 0,2-2 0 0,-2 5-9 16,-2-2 6-16,4-1 0 0,-5 2 0 0,3-1-5 16,0 0-1-16,-7 4 12 0,8-7-12 0,-3 3 3 15,3-1 1-15,-2 2-2 0,0 0 6 0,1-3 5 16,0 1-14-16,-1 2 1 0,4-1-1 0,-1-3 1 0,1 1-20 15,0 2 25-15,0-1 2 0,1 0 1 0,0-1 4 16,-1 1 1-16,1 1-10 0,1-3-1 0,-1 4 3 0,-4-1 3 16,4 2 0-16,-4 0 4 0,-7 2-6 0,9-5 0 15,-9 5-8-15,7-3 10 0,-7 3-17 0,8-4 7 16,-3 1 10-16,-5 3-2 0,9-3-3 0,-9 3 0 16,11-4-7-16,-6 1 12 0,-5 3-3 0,10-4-6 0,-5 1 10 15,7 0-10-15,-2-2 5 0,0 1-2 0,-1 1 3 16,4-1 0-16,-2 1-4 0,1-1 14 0,1 0-9 0,-1-1 6 15,3 1-3-15,1 0-2 0,-2-1-5 16,1 0 8-16,-1 1 0 0,0 0 5 0,-2 0-9 0,-2 0-4 16,3 0 7-16,-2 2-5 0,-2-2 6 0,2 0-8 15,-1 0-2-15,-3 1 8 0,-7 3-5 0,18-4-3 0,-12 1 5 16,4-1-1-16,1 1-7 0,-1-1 8 0,-1-2 1 16,3 3-8-16,1-1 6 0,-1-1-2 0,1 2 10 0,1-2-11 15,1 1 5-15,-2-1-7 0,2 2 5 16,-3-1-5-16,0 1 10 0,1-2-9 0,-6 3-6 0,5-2 12 15,-12 4 3-15,14-8 2 0,-9 8-8 0,-5 0 0 16,11-4 7-16,-11 4-5 0,0 0-10 0,13-5 13 0,-13 5 2 16,0 0-1-16,12-4-11 0,-12 4 4 15,7-2 4-15,-7 2-2 0,0 0-1 0,12-3 2 0,-12 3-7 16,0 0 0-16,11-2 11 0,-11 2-6 0,0 0 6 16,10-4 5-16,-10 4-15 0,0 0 2 0,13-2 9 0,-13 2-1 15,10-3 2-15,-10 3-7 0,0 0 9 0,12-4-11 16,-12 4-6-16,0 0 17 0,12-2-1 0,-12 2 0 15,0 0-16-15,12-5-2 0,-12 5 10 0,11-3-2 16,1 0 4-16,-1 2-6 0,0-3 10 0,3 1-12 0,2-1 11 16,-3-1-9-16,0 0-3 0,0 2 7 0,-3 0-7 15,2-1 16-15,-1 2-9 0,-11 2 8 0,14-2-18 0,-6-1 14 16,-8 3-6-16,13-3-3 0,-13 3 12 0,13-2-2 16,-13 2-7-16,11-2-3 0,-11 2 5 0,10-6 7 15,-10 6-19-15,11-2 12 0,-11 2-2 0,13-4 7 16,-1 0-5-16,-12 4-5 0,20-4 9 0,-8-1-8 0,1 1 5 15,0-1-3-15,3 1 17 0,-2 1-15 0,4 0-9 16,-5-1 6-16,3 2 2 0,-1-3 2 0,-2 2 4 16,0-2-14-16,-2 2 12 0,-1 2-3 0,-10 1-3 15,14-4 9-15,-14 4-5 0,12-4 1 0,-12 4 0 0,11-1-6 16,-11 1 12-16,0 0-6 0,14-1-1 0,-14 1-5 16,10-5 6-16,-10 5 0 0,0 0-6 0,16-1 4 15,-16 1-3-15,0 0 12 0,0 0-12 0,17-1 0 0,-17 1 2 16,0 0 2-16,23-6 2 0,-14 4 1 0,-9 2-13 15,16-1 23-15,-16 1-13 0,15-1 3 0,-5-3-7 16,-10 4-7-16,15-2 16 0,-15 2 3 0,16-1 1 0,-16 1-19 16,13-3-6-16,-13 3 17 0,10-3-4 0,-10 3 0 15,11-2-3-15,-11 2 11 0,11-2-8 0,-11 2-1 16,0 0-1-16,14-1-1 0,-14 1 8 0,14 0-2 16,-14 0-4-16,0 0 5 0,14-2-27 0,-14 2 28 0,0 0-3 15,18-2 7-15,-18 2-5 0,11 0 11 0,-11 0-13 16,12 0 2-16,-12 0-6 0,0 0 11 0,15 2-13 0,-15-2 5 15,0 0 6-15,14 0-16 0,-14 0 12 0,10 0-2 16,-10 0 11-16,0 0-7 0,16 0-1 0,-16 0 2 16,0 0 1-16,14 2-14 0,-14-2 5 0,0 0 6 15,14 1-5-15,-14-1 11 0,10 1-11 0,-10-1 2 0,11 2 0 16,-11-2 7-16,11 1-2 0,-11-1-5 0,11 3 6 16,-11-3-3-16,12 0 5 0,-12 0-1 0,11 0 0 0,-11 0-1 15,13 4 2-15,-13-4-14 0,11 0 11 0,-11 0-11 16,11 3 13-16,-11-3-9 0,11 3 1 0,-11-3-2 0,12 0 9 15,-12 0-7-15,12 2 9 0,-12-2-3 0,11 0-7 16,-11 0 5-16,14 0 4 0,-14 0-2 0,16 0-3 16,-7 1 8-16,5-1-2 0,0 0-5 0,0-1 3 15,-14 1 10-15,19 0-11 0,-8 1-8 0,-11-1 14 0,15 0 4 16,-15 0-1-16,14 0-10 0,-14 0 2 0,12 0-3 16,-12 0-3-16,0 0 9 0,16 0 0 0,-16 0-15 15,0 0 9-15,14 0 5 0,-14 0 0 0,0 0-5 16,12-1-3-16,-12 1-4 0,0 0 1 0,0 0-4 0,16 1 11 15,-16-1-1-15,8 2 5 0,-8-2-7 0,0 0 4 16,15-1-6-16,-15 1-1 0,0 0 15 0,13 1-17 0,-13-1 13 16,0 0-14-16,11 2 9 0,-11-2 0 0,0 0 4 15,0 0-1-15,0 0 6 0,14 0-23 16,-14 0 9-16,0 0 4 0,0 0-10 0,0 0-2 0,0 0-12 16,12-3-2-16,-12 3-9 0,0 0-1 0,0 0-10 0,0 0-14 15,0 0-4-15,0 0 10 0,0 0-10 0,0 0-20 16,0 0 11-16,12-3-12 0,-12 3-7 0,0 0-21 15,0 0 16-15,0 0-40 0,0 0 6 0,0 0-10 16,0 0 12-16,0 0-15 0,0 0-6 0,0 0-377 0,0 0 175 16,0 0 118-16</inkml:trace>
  <inkml:trace contextRef="#ctx0" brushRef="#br0" timeOffset="120304.25">12040 10147 6 0,'-11'-5'115'15,"-3"0"-26"-15,3 3-1 0,0-1 7 0,1 3 7 16,10 0-13-16,-20-4-27 0,13 2 9 0,7 2 61 0,-10-3-80 16,4 2-1-16,6 1-17 0,0 0 4 0,0 0 24 15,-15-2-6-15,15 2 3 0,0 0-28 0,-6-2-6 16,6 2 17-16,0 0-15 0,0 0 15 0,0 0-22 15,0 0 19-15,0 0-1 0,0 0 17 0,0 0-12 0,0 0-1 16,28 7 10-16,-18-4-25 0,3 1 9 0,-2 1-10 16,2-2 21-16,0 0-13 0,0 3 7 0,2-1-4 15,-3 2-2-15,5-2-9 0,-2 2-4 0,0-2 17 0,-2 2-19 16,3-2-1-16,-3 4 22 0,1-3-15 0,0 1-7 16,0 0 5-16,-1 2 5 0,-3-3-2 0,3 2 5 15,0 1-1-15,-1 1 5 0,1-1-7 0,-1-1 10 0,2 2-7 16,-4-1-8-16,5 3 4 0,-2-3 11 0,0 1-12 15,2-1 3-15,-1 2 2 0,0-2-9 0,3 1 3 16,-3-1-1-16,1 0 5 0,-4 0-3 0,5 0 5 0,-3 1-8 16,0-3-1-16,-1 1-3 0,0 1 2 0,-2-2 1 15,3 1 2-15,-2 1 4 0,0-2-6 0,2 1-7 16,-3-2-4-16,4 0 2 0,-3 0 10 0,1 0-2 0,3 1-3 16,-3-2-5-16,-1 2 6 0,3-4-7 0,-1 3-4 15,1-1-2-15,0-1 8 0,-2 1 1 0,-2-1 0 16,1 1-12-16,2 2 9 0,-4-1-5 0,0-3 4 15,-9-3-7-15,13 4 3 0,-13-4-8 0,8 5 9 0,-8-5-1 16,7 4 4-16,-7-4-4 0,8 5-6 0,-8-5 14 16,0 0 4-16,7 5-23 0,-7-5 5 0,0 0 13 0,8 7 1 15,-8-7-7-15,0 0 8 0,8 5-2 0,-8-5-11 16,0 0 4-16,0 0-2 0,6 8 0 16,-6-8 5-16,0 0-6 0,0 0 2 0,0 0-10 0,4 7 14 15,-4-7-9-15,0 0 9 0,0 0 8 0,0 0-10 0,0 0 0 16,0 0 5-16,-4 20 5 0,4-20-6 0,0 0 2 15,-5 12-23-15,5-12 8 0,0 0 5 0,-8 12 9 16,8-12-6-16,-9 17-10 0,3-9 22 0,1 2-11 0,-4-2 3 16,1 1 2-16,1 1-7 0,-2 2 8 0,-3-3 3 15,-10 11-16-15,5-8 33 0,-8 6-4 0,1 0-4 16,-2 3 2-16,2-1-10 0,-3-1-1 0,-1 3 28 0,-1 2-42 16,3-3 51-16,-3 2-25 0,3 0-7 0,1 1 27 15,0-1-29-15,0-3 19 0,-2 1-7 0,3 4-12 16,0-5-4-16,2 1 2 0,-2-2 12 0,-1 0 4 15,5 1-21-15,-2-3 23 0,2 1-11 0,2-4-7 0,4-5-16 16,2 4 3-16,-2-2 20 0,2-1-21 0,0 2 25 16,0-2-19-16,2 0 6 0,-1-4 3 0,2 2 9 15,0 0-17-15,0-1 2 0,2-1 10 0,7-6-17 0,-9 8 7 16,9-8 4-16,-6 5-9 0,6-5 16 0,0 0-25 16,0 0 3-16,0 0-5 0,0 0 4 0,0 0-39 15,0 0 10-15,0 0 9 0,0 0-28 0,0 0-19 16,0 0 9-16,0 0-38 0,15-25 21 0,-9 19-19 0,-6 6-19 15,8-10-10-15,-5 5-24 0,-3 5-41 0,4-10-32 16,-4 10 13-16,4-9-32 0,-4 9-15 0,0-12-624 0,0 12 292 16,0 0 194-16</inkml:trace>
  <inkml:trace contextRef="#ctx0" brushRef="#br0" timeOffset="122260.45">9697 8782 27 0,'0'0'29'0,"0"0"-12"16,7 3-4-16,-7-3 2 0,4 4 15 0,-4-4-28 0,0 0 1 15,0 0-3-15,0 0-3 0,8 4 5 16,-6-4-47-16,-2 0 15 0,0 0 10 0</inkml:trace>
  <inkml:trace contextRef="#ctx0" brushRef="#br0" timeOffset="123633.16">9457 9046 76 0,'-5'3'111'0,"5"-3"-1"16,0 0-19-16,-16-6 39 0,16 6-35 0,-6 1 13 15,6-1-28 1,-9-3-8-16,9 3 0 0,0 0 0 0,-12 0 2 0,12 0-19 0,0 0 6 0,0 0-21 16,-4 1 0-16,4-1-11 0,0 0 6 0,0 0-1 0,0 0 4 15,0 0 7-15,0 0-34 0,18-6 20 0,-18 6 4 16,13 0-29-16,3 2 8 0,-3-4 6 0,3 2-5 0,-4 2-10 16,2-2 23-16,1 0-20 0,-3 1-16 0,5 1 23 15,0-4-17-15,-1 4 29 0,1-1 3 0,0-2-3 16,3 2-2-16,-1 0-15 0,1-5 2 0,0 4 11 15,-4 0-25-15,2-1 15 0,2-1-23 0,0 4 22 16,1-1 5-16,-4 1 0 0,4-2 6 0,-2 1-10 0,4-1-3 16,-6 0 14-16,7-1-4 0,-3 1 2 0,0 1-13 0,2-2-7 15,0 1 6-15,10-5 12 0,-7 3-28 16,0 2 20-16,-6 0-12 0,3 0 9 0,-3-1 4 0,3-3-16 16,-3 2 11-16,2 0-27 0,0 2 14 0,0-1 10 15,-1 2 3-15,-2-2 4 0,2 1-6 0,-2 0-1 0,1-2 13 16,1 2-6-16,-2 0-2 0,2 0-2 0,-1 2-3 15,0-2 10-15,0 0-5 0,-2 1-17 0,3 0 1 16,-3 0 1-16,3 1-2 0,2 0 24 0,-3-2-5 16,-1 1-15-16,3-1 15 0,-1-1-11 0,4-1-2 15,-4 4 14-15,1-2-9 0,3 1 11 0,16-1 0 0,-12 0-21 16,12 0 8-16,-4-1 0 0,-5 1-1 0,6 1 16 0,-8 0-17 16,-4-1 17-16,-1-1 3 0,-4 3-22 0,4-2-3 15,-1-1-9-15,-1 2 27 0,1-1-18 0,2 2 8 16,-3 0-3-16,1-2 8 0,0 0-10 0,2 0 1 15,11 1 7-15,-6-1 8 0,-6-1-19 0,-2-1-5 0,1 2 15 16,3 0 13-16,9 0-9 0,7-2-7 0,-12 0 4 16,6 1 8-16,0-3-5 0,0 1-5 0,-6 3 3 15,-3 0-9-15,-5 0 3 0,1 0 8 0,1-2 8 16,9-3-12-16,-4 4-2 0,-4 1 1 0,-5 0 4 0,2 1 2 16,-3-1 5-16,3 0-20 0,-1 2 0 0,0-5 17 15,1 2 3-15,-4 1-12 0,4-1 19 0,-1 1-11 0,-1-2-5 16,1 0-11-16,0 0 18 0,2 1-9 0,-2-1 3 15,2 1 9-15,0 0 4 0,1 0 0 0,-1-1-17 16,10 5 2-16,-6-3-4 0,-3-3 8 0,-2 2 0 16,1 0 8-16,0 1-5 0,1 0 1 0,-4 0-3 0,1-1-6 15,1 1 9-15,-1 0 0 0,0 0-1 0,-2-2-10 16,2 2 7-16,-2 0-5 0,1 2 1 0,-1-4 12 0,1 4-9 16,-1-4 10-16,3 2-2 0,-2 0-17 0,3-1 7 15,-3 1-5-15,2 1 10 0,-1 2-4 0,-1-4-1 16,3 2 10-16,-1-1-3 0,-3 0-8 0,2 0-2 15,-2-1 13-15,1 2-8 0,1-1-4 0,-3 1-4 0,0 0 8 16,3 1 1-16,-3-2 3 0,0 0-10 0,2 1 3 16,-1-1 8-16,2 1 3 0,-1 0-8 0,1-1-5 0,-3 0 3 15,3 2 1-15,1-2-9 0,-1 0 6 16,1 0 7-16,1 1 1 0,-2 1-9 0,1 0 5 0,-5-2-1 16,7 2 9-16,-3-2-16 0,-1 2 2 0,-1-1 8 15,1-1-10-15,1 0 1 0,0 2 5 0,0-2 4 16,-1 0-2-16,0 0-2 0,1 2 8 0,0-2-18 0,-2 0 9 15,0 1-2-15,3 1-4 0,-5-4 8 0,4 4 5 16,-2-2-17-16,2 1 5 0,-2-1 2 0,0 1-2 16,0-1 7-16,1 0 0 0,-2 1-13 0,1-1 16 0,-2 2-14 15,0-2 15-15,5-2-11 0,-4 1 8 0,1 0-4 16,2 2 5-16,-3-2-7 0,-1 0 0 0,1 1 0 0,-1 0 4 16,3-2-2-16,-1 2 1 0,-1-3-2 0,0 3 7 15,-1 0-3-15,0-3 0 0,2 3-3 0,-3 0-4 16,2-1 5-16,-1 1-9 0,0-3-2 0,0 2 10 15,0 0-2-15,0-1 9 0,0 4-19 0,1-5 13 0,-2 1-4 16,0 0 6-16,0 1 0 0,0-1-2 0,-1 0-8 16,0-1 11-16,1 2-4 0,-1 0-5 0,0-2 6 15,-1 3 3-15,0 0 3 0,0-2-4 0,0 1-3 16,2 0-8-16,-3 0 4 0,-1-1 8 0,1 0-6 0,-1 2 9 16,1 0-2-16,-4-3 11 0,-1 3-6 0,4-2-4 15,-3 0-2-15,-2 1-6 0,0-1 21 0,-8 2-13 0,12-1 0 16,-12 1 4-16,12-1 8 0,-12 1-2 15,0 0-12-15,15-3-9 0,-15 3 16 0,0 0-7 0,12-1-10 16,-9 0 7-16,-3 1-42 0,0 0 40 0,10 0 8 16,-10 0-15-16,0 0 23 0,0 0-10 0,0 0 7 0,11 0-21 15,-11 0 3-15,0 0 3 0,0 0-10 0,0 0-3 16,0 0-1-16,0 0 7 0,9 0-30 0,-9 0-6 16,0 0-22-16,0 0-14 0,5-5-16 0,-5 5-5 15,0 0-40-15,0 0-33 0,0 0 7 0,0 0-41 0,-21-12-557 16,8 7 255-16,-2 2 168 0</inkml:trace>
  <inkml:trace contextRef="#ctx0" brushRef="#br0" timeOffset="127141.32">15374 10369 13 0,'0'0'44'0,"0"0"-15"0,-10 0 7 0,10 0 8 0,0 0-21 15,0 0 8-15,0 0 11 0,-9-4-29 0,9 4 1 16,0 0 15-16,0 0-4 0,-7-4-19 0,7 4 14 15,0 0 17-15,0 0-25 0,-8-6 5 0,8 6 10 16,0 0-5-16,0 0-17 0,-10-5 5 0,10 5 4 0,0 0 2 16,0 0 8-16,-3-7-26 0,3 7 25 0,0 0-10 15,-8-8 5-15,8 8 3 0,0 0 5 0,-5-7-23 16,5 7 0-16,0 0 4 0,-4-12 36 0,4 12-40 0,0 0 1 16,-5-10 23-16,5 10-20 0,-1-9 4 0,1 9 5 15,0 0 8-15,-3-12-8 0,3 12 7 0,-4-9-4 16,4 9-16-16,0 0-2 0,-1-13 14 0,1 13 7 15,0 0-7-15,0 0-5 0,0-13-1 0,0 13-12 0,0 0-8 16,0-11 33-16,0 11-26 0,0 0 0 0,1-7 28 16,-1 7-19-16,0 0 12 0,0 0-26 0,0 0 0 0,4-13 30 15,-4 13-20-15,0 0-5 0,1-7 54 0,1 7-38 16,-2 0-26-16,0 0 27 0,0 0 29 0,0 0-23 16,0 0-46-16,0 0 8 0,0 0 56 0,0 0-46 15,0 0-8-15,0 0 5 0,5-5 27 0,-5 5 55 0,0 0-43 16,0 0-46-16,0 0 11 0,4 12 42 0,-4-12-14 15,1 5 11-15,0-1-18 0,-1-4-23 0,0 0-29 16,3 11 44-16,-3-11-31 0,2 9 57 0,1-6-7 16,-2 0-34-16,-1-3 48 0,2 7 56 0,-2-7-63 0,0 0-80 15,1 10 86-15,-1-10-82 0,1 7 55 0,-2-3 20 16,2 1-5-16,-1-5-58 0,1 7 65 0,-1-2-20 0,0-5-52 16,-1 8 63-16,1-8-66 0,0 9 58 0,0-9-58 15,-1 10 79-15,1-10-84 0,0 9 97 0,0-9-81 16,0 0 5-16,-1 14 42 0,-1-10 33 0,1 0-46 15,0 0 43-15,1-4-82 0,0 0-2 0,-3 15 10 0,3-15 1 16,-1 8 24-16,1-8-17 0,0 0 0 0,-4 15-1 16,4-15 2-16,-4 7 75 0,4-2-66 0,0-1 69 15,0-4-86-15,0 0 7 0,-5 15 45 0,5-15-54 16,-1 12 22-16,-1-7 64 0,1-1-11 0,1-4-34 0,-4 10 58 16,2-4-32-16,2-6-24 0,-1 9 20 0,1-9 32 15,-4 10-36-15,2-6-72 0,2-4 59 0,-1 12 8 0,-1-9 5 16,2-3-2-16,-5 11 2 0,4-5-8 0,1-6-14 15,-5 10 11-15,4-5 8 0,1-5-4 0,-1 11-13 16,-3-6 5-16,4-5-8 0,-3 12 3 0,3-12 24 16,-5 15-31-16,4-8 28 0,-3 0-28 0,4-7 20 0,-1 11-17 15,1-11 12-15,-1 10 7 0,1-10-24 0,-3 11 10 16,3-11 15-16,0 10-1 0,0-10-3 0,0 0 4 16,-3 14-32-16,3-14 14 0,-2 11 8 0,2-11-7 0,-6 10 8 15,6-10-8-15,-2 10-8 0,2-10 8 0,-4 11-13 16,4-11 7-16,-1 9-5 0,1-9 15 0,-4 13-8 15,4-13-9-15,-4 11 8 0,3-1-7 0,0-2 17 0,-2 0-15 16,3-8 0-16,0 13-1 0,-1-7 15 0,0 4-8 16,-1-2-9-16,1 1-2 0,1-9 0 0,-2 13 26 0,-3-2-10 15,2-4-20-15,1 4 7 0,-1-4 20 16,-1 2-21-16,2 0 18 0,-2-1-20 0,0 0 24 0,1 2-18 16,1-1 1-16,-1-2-16 0,1-2-22 0,2-5 31 15,-7 17 14-15,3-8 10 0,2-2-12 0,-1-1-4 0,1 1-3 16,-1 2 4-16,1-3 6 0,0 3 1 0,-1-4 9 15,3-5-21-15,-4 13 17 0,2-8 3 0,2-5-33 16,-2 13 10-16,2-8 11 0,-1 8-42 0,-2-6 38 16,2 1-17-16,-1-1 11 0,2-7 16 0,0 12-18 0,0-12 20 15,0 13 1-15,0-7 2 0,-1 2 1 0,1-8 0 16,0 11-5-16,0-11-12 0,5 15-18 0,-5-6 24 0,-2-4 4 16,2-5-4-16,-2 15 7 0,2-15-20 15,-1 10 8-15,1-10-6 0,0 10 16 0,0-10 4 0,0 11-10 16,0-11 5-16,1 11-14 0,-1-11 3 0,-1 9-1 15,1-9 14-15,-1 9-9 0,1-9 9 0,-1 12-15 0,-1-6 19 16,2-6-10-16,-1 11-2 0,1-11 7 0,1 10-26 16,-1-10 19-16,-2 12-3 0,2-5-3 0,-3 3 10 15,1-2-13-15,2 1 4 0,0-1-5 0,0-8 1 16,-4 11 20-16,3-5-5 0,1-6 2 0,-2 11-12 16,2-11-2-16,-1 11 20 0,1-11-25 0,0 13 9 0,0-13-1 15,-1 13 18-15,1-13-10 0,-2 13 3 0,2-13-7 0,-2 12-6 16,2-12-3-16,0 13 23 0,0-13-9 0,-1 12-4 15,1-12-4-15,-2 13 0 0,2-13 6 0,-2 11-1 16,-1-4-14-16,3-7 1 0,0 10 17 0,-1-3-12 16,1-7 1-16,-1 13 0 0,1-6-12 0,-2 0 6 0,2-7 13 15,-1 13-6-15,1-6-2 0,0-7-8 0,3 14 6 16,-3-9-1-16,1 2 10 0,-1-7-6 0,-1 13 2 16,2-6 8-16,-1-7-11 0,0 11 8 0,1-4-19 15,-1-1 20-15,0-6-3 0,4 12 0 0,-5-7 4 0,1-5-13 16,0 14 10-16,1-8-21 0,-1-6 20 0,0 12-8 15,1-6-2-15,-1-6 9 0,0 12-19 0,0-12 12 0,-2 11 11 16,2-4-20-16,0-7 8 0,-3 11 2 0,3-4-3 16,0-7 11-16,-2 11-4 0,2-11-1 0,-2 12 1 15,2-6 3-15,0-6-5 0,0 13 1 0,-1-7 11 16,1-6-10-16,-4 12-2 0,4-5-11 0,0-7 17 0,-3 11 8 16,3-11-19-16,-2 11 2 0,1-5 21 0,1-6-25 15,-1 11 9-15,1-11-9 0,-2 9 15 0,2-9-18 0,0 10 10 16,0-10 4-16,0 10-6 0,0-10 7 0,0 8 0 15,0-8-19-15,2 8 23 0,-2-8 2 0,1 10-7 16,-1-10-13-16,3 7 8 0,-3-7 3 0,0 11 2 16,0-11 5-16,0 9-9 0,0-9 5 0,2 9 5 0,-2-9-13 15,0 8 16-15,0-8-1 0,1 9-14 0,-1-9-4 16,0 8 19-16,0-8-9 0,4 9-9 0,-4-9 6 16,1 8 2-16,-1-8-4 0,0 9 12 0,0-9-7 15,0 7 3-15,0-7-8 0,3 6 7 0,-3-6-3 0,0 8-17 16,0-8 19-16,0 0 1 0,0 8-4 0,0-8-7 15,0 0 6-15,0 0-2 0,0 9-1 0,0-9-2 0,0 0 9 16,0 0-13-16,1 7 1 0,-1-7 7 0,0 0 2 16,0 0 3-16,0 0-4 0,0 7 7 0,0-7-2 0,0 0-16 15,0 0-2-15,0 0 12 0,0 0 5 16,0 0 2-16,0 0-11 0,0 0 6 0,0 10-6 0,0-10 8 16,0 0-10-16,0 0 6 0,0 0 7 0,-4 4-19 15,4-4 17-15,0 0-14 0,0 0-4 0,0 0 4 0,0 0 0 16,0 0 18-16,0 0 3 0,0 0-25 0,0 0 6 15,0 0 2-15,0 0 6 0,-5 7-5 0,5-7-8 16,0 0 10-16,0 0-8 0,0 0 11 0,0 0-2 16,0 0-13-16,0 0 17 0,0 0-14 0,0 0-4 0,0 0 12 15,0 0-7-15,0 0 5 0,0 0-2 0,0 0-10 16,0 0 7-16,0 0 18 0,0 0-19 0,0 0 9 0,0 0-1 16,0 0 4-16,0 0 1 0,0 0 4 15,0 0 3-15,3 9-12 0,-3-9-5 0,0 0 1 0,0 0 0 16,0 0 10-16,0 0-3 0,0 0 0 0,0 0 2 15,-4 5-5-15,4-5 9 0,0 0 3 0,0 0-14 0,0 0 13 16,0 0-2-16,0 0-14 0,0 0 2 0,0 11-7 16,0-11 6-16,0 0 10 0,0 0 6 15,-4 6-2-15,4-6-13 0,0 0 13 0,-2 7 2 0,2-7-5 16,0 0 16-16,0 0-21 0,-5 5 5 0,5-5 3 0,0 0 4 16,-4 8-6-16,4-8-4 0,0 0 6 0,0 0 4 15,0 0-8-15,-3 7 0 0,3-7 12 0,0 0-10 0,0 0-16 16,0 0 18-16,0 0-5 0,0 0 2 0,-5 5-5 15,5-5-12-15,0 0 26 0,0 0-16 0,0 0-8 16,0 0 12-16,0 0-14 0,0 0 10 0,0 0 4 16,0 0 8-16,0 0-1 0,0 0-18 0,0 0 11 0,0 0-5 15,0 0 6-15,0 0 4 0,0 0-15 0,0 0-18 16,0 0 14-16,0 0-5 0,0 0-11 0,0 0-18 16,0 0-5-16,0 0-21 0,-13-12-10 0,13 12 21 0,0 0-54 15,-7-8 30-15,7 8-23 0,-7-8-6 0,7 8-16 16,-8-11-7-16,2 1-299 0,-1 3 147 0,3-3 96 15</inkml:trace>
  <inkml:trace contextRef="#ctx0" brushRef="#br0" timeOffset="128443.3">14478 11637 32 0,'0'0'103'0,"-4"-12"-43"0,4 12 7 16,0 0-4-16,0 0-8 0,-1-15 0 0,1 15-4 0,0 0-2 16,0 0 6-16,0 0-17 0,-1-12-2 0,1 12 25 15,0 0-22-15,0 0 3 0,0 0-27 0,0 0 23 16,0 0-26-16,5-2 12 0,-5 2 2 0,0 0-5 16,0 0 23-16,13 2-14 0,-13-2-15 0,0 0 23 0,11 3-7 15,-11-3 5-15,9 3-18 0,1 4 6 0,-3-3-8 16,3 2 3-16,0 1-13 0,-1 0 30 0,0-3-13 15,1 4-2-15,-1 0-1 0,-1-2 7 0,0 0-26 0,2 3 25 16,-3-4-19-16,0 2 28 0,-1 2-10 0,1-1-15 16,-4-1 6-16,3 2 15 0,-3-3-10 0,3 4-22 15,-1-3 23-15,0 3-16 0,1-1 1 0,-1-1 10 16,-1-1-5-16,0 0 3 0,-1 0-8 0,4-1 15 0,-3 3 9 16,4-1-4-16,-3-1-17 0,-3-3 18 0,2 1-26 15,1 2 3-15,1-1 15 0,0 3-4 0,1-2 6 0,-1 0-10 16,-2 1 10-16,0-3-16 0,-1 0-8 0,3 3 16 15,0 0-9-15,-3-1 6 0,0-1 16 0,-2 1 0 16,2-2-4-16,-3-5-30 0,6 9 13 0,-4-5 8 16,1 1 5-16,-3-5-6 0,5 11 10 0,-3-6-3 0,-2-5-2 15,6 9 3-15,-3-5 5 0,-2 2-6 0,-1-6-14 16,6 9 6-16,-2-4 2 0,-1 0 3 0,3 1 5 0,-2 0 0 16,0-1-4-16,-2 1-1 0,-2-6 1 0,3 7-13 15,-3-7 6-15,6 6-3 0,-6-6 6 0,3 5 2 16,-3-5-2-16,5 7-8 0,-5-7-1 0,4 5 5 15,-4-5-2-15,2 7-4 0,-2-7 14 0,3 6-5 0,-3-6-19 16,2 7 13-16,-2-7 1 0,2 6 4 0,-2-6 4 16,1 6-10-16,-1-6 19 0,4 7-8 0,-4-7-1 15,2 7 0-15,-2-7-5 0,4 5 6 0,-4-5 5 16,0 0-5-16,0 0-7 0,3 8 5 0,-3-8-2 0,4 4-4 16,-4-4 1-16,0 0 10 0,2 7-13 0,-2-7-4 0,0 0 11 15,3 5-10-15,-3-5 9 0,0 0 1 0,4 7-12 16,-4-7 9-16,0 0 3 0,2 7-14 0,-2-7 11 15,2 4-5-15,-2-4-12 0,0 0 10 0,3 6 4 16,-3-6-3-16,0 0 6 0,0 0-17 0,0 0 8 0,8 10 5 16,-8-10 0-16,0 0 3 0,0 0-2 0,0 0 1 15,6 7 4-15,-6-7-14 0,0 0 10 0,3 8-5 16,-3-8-5-16,0 0 12 0,0 0-8 0,1 8-8 16,-1-8 10-16,0 0-2 0,0 0 6 0,0 0-9 0,0 0 8 15,8 8 1-15,-8-8-9 0,0 0 3 0,0 0 2 16,0 0-3-16,0 0 1 0,6 6-7 0,-6-6 2 0,0 0-2 15,0 0 14-15,6 7-10 0,-6-7-5 0,0 0 4 16,0 0 9-16,4 7-3 0,-4-7-4 0,0 0 16 16,0 0-9-16,0 0-2 0,4 10 2 0,-4-10-6 15,0 0 3-15,0 0-5 0,4 7-7 0,-4-7 11 0,0 0 3 16,0 0-3-16,0 0-12 0,4 7 14 0,-4-7 0 16,0 0-1-16,0 0-9 0,0 0-1 0,0 0 5 15,0 0-6-15,0 0 15 0,9 3 3 0,-9-3-12 0,0 0 7 16,0 0-6-16,0 0 10 0,0 0-4 0,18-3-9 15,-18 3 0-15,16-8-1 0,-6 6 10 0,5-2-6 16,-1-1 12-16,4-1-8 0,8-6 7 0,4 1-12 0,-2 1 0 16,6-5 4-16,0 1 4 0,-2-2 6 0,3-1-1 15,-2-1-3-15,2-2-3 0,0-1 8 0,2 0-10 16,-5-3-7-16,2 0 7 0,3 1 0 0,-4-2 12 16,2 2-19-16,-5 3 8 0,0-1-2 0,-5 6 4 0,-4-5-9 15,0 10 3-15,-3-1 14 0,-6 3 13 0,3-1-7 16,-3 1-2-16,-2-1 15 0,1 2-13 0,1 0-5 0,-3 0-8 15,2-1-5-15,-1 2 24 0,-3 2-27 0,2 0 26 16,-3-1-19-16,0 1-7 0,-6 4 5 0,9-5-14 16,-9 5 4-16,6-6 14 0,-6 6 0 0,6-3 12 15,-6 3-11-15,0 0-11 0,9-7-5 0,-9 7 4 0,0 0-7 16,8-2 30-16,-8 2-16 0,0 0-9 0,0 0 6 16,4-5 6-16,-4 5-12 0,0 0 6 0,0 0-14 0,9-2-19 15,-9 2 8-15,0 0-6 0,0 0-8 0,0 0 2 16,0 0-15-16,2-7-16 0,-2 7-15 0,0 0-27 15,0 0 8-15,0 0-32 0,0 0-1 0,0 0-4 16,0 0-20-16,0 0 26 0,0 0-26 0,0 0 28 0,0 0-5 16,0 0-16-16,-27 12 5 0,17-8-352 0,1 2 166 15,0-2 110-15</inkml:trace>
  <inkml:trace contextRef="#ctx0" brushRef="#br0" timeOffset="133518.25">8852 12378 61 0,'-2'-7'99'15,"0"-3"3"-15,2 4 16 0,0 6-43 0,0 0-16 0,-4-13 35 16,4 13-43-16,-1-5 25 0,1 5-32 0,0 0 16 16,0 0-6-16,0 0 40 0,0 0-39 0,-4 14-36 0,4 1 1 15,-5-3 29-15,3 3 1 0,-3 3-4 0,1 2-15 16,0 9 14-16,-1 2-14 0,1 0-5 0,-4 2 17 0,2-2-11 16,2 1 4-16,-1 1 8 0,3-6-13 15,-3 7-5-15,0-2 1 0,3-5-15 0,0-5 12 0,2-1-13 16,-2-2 17-16,2-1-8 0,0 0-13 0,2-4 3 15,-2 1 14-15,0-5-2 0,0 0-9 0,2-1-8 0,-2-3 7 16,0-6 4-16,0 12 20 0,0-12-6 0,-2 6-11 16,2-6-12-16,0 3 7 0,0-3-3 0,0 0-3 15,0 0-6-15,0 0 22 0,0 0-12 0,7-25-12 16,-7 12 3-16,0 0 10 0,3-3-28 0,-1 0-8 0,-2-4 18 16,0-3-18-16,4-10 23 0,-4-2 0 0,2-1-7 15,-2-1 7-15,3 0-9 0,-2-1-24 0,2 2 21 0,1-5-1 16,-4 5-2-16,5 0 12 0,0 3-2 0,-3 0 16 15,0 0-13-15,-1 8 9 0,3 2-5 0,0 3-7 16,-4 0-22-16,2 5 18 0,2-2-3 0,-1 5-9 16,-1 1-6-16,3 3 40 0,-1 1-34 0,-2 2-6 0,5-4 47 15,-4 6-10-15,5 1-16 0,-1-5 19 0,0 5 5 16,-7 2-22-16,15 7 27 0,-5 0-11 0,-1-1 15 16,1 6-10-16,2 1 11 0,-1 2 5 0,3 11 0 15,-1-1-14-15,-2-1-6 0,1 4-4 0,-3-1-2 0,-1 2 21 16,-4 0-23-16,4 5 11 0,-8-7-2 0,0-3 9 15,0 0 11-15,0 12-15 0,0-8-9 0,0 6 0 0,-4-1-3 16,-1-7 5-16,4-3 5 0,-3-2-2 16,2 1 4-16,0-5-5 0,2 4-7 0,-2-3 6 0,-1-2 1 15,1 1-14-15,0-3 13 0,2 1-3 0,0-5-5 16,-2 2 2-16,2-5 3 0,-2 1 5 0,2-8-20 0,-2 12 24 16,2-12-10-16,0 5-15 0,0-5-22 0,0 0-28 15,0 0 6-15,-5 7-12 0,5-7-31 0,0 0-38 16,0 0 17-16,0 0-41 0,0 0-392 0,-10-26 183 15,6 16 122-15</inkml:trace>
  <inkml:trace contextRef="#ctx0" brushRef="#br0" timeOffset="133719.23">8718 12741 42 0,'0'-10'81'0,"0"10"-3"15,0 0-4-15,13-17-5 0,-4 10-23 0,4-2 12 16,1 1 13-16,2 2-56 0,1-2 30 0,-2 0 2 0,2 1-15 16,3 0 9-16,-4 0-10 0,0-1-2 0,2 2-27 15,-5 0-4-15,1 1 0 0,-3 0-4 0,0 0-22 16,1 1-36-16,-6 1-157 0,0 2 75 0,-6 1 48 16</inkml:trace>
  <inkml:trace contextRef="#ctx0" brushRef="#br0" timeOffset="134309.16">9124 12518 48 0,'0'0'87'0,"0"0"-3"0,0 0-21 0,2-10 9 15,-2 10 7-15,0 0-16 0,0 0 1 0,0 0 1 16,0 0-11-16,0 0-16 0,7 22 13 0,-7-15-15 0,0 6 16 16,0 1 4-16,-2 1-31 0,-1 2 20 0,1-1 11 15,0 1 0-15,2 4-14 0,0-3 11 0,0 2-39 16,0 1 20-16,0 1-10 0,0 0-9 0,2-3-7 16,-2 4 40-16,0 0-37 0,-2-2 23 0,4 1-3 15,0-4-21-15,1 1 16 0,-1-1-7 0,-2-4-2 0,0 1 22 16,0-2-26-16,2 0-8 0,-2-1 18 0,0-5-26 0,0 1 25 15,0-8 15-15,0 11-12 0,0-11-33 0,0 7 34 16,0-7-2-16,0 0-4 0,0 0-5 0,0 0 12 16,0 0-10-16,0 0 19 0,0 0-27 0,0 0 1 15,0 0-1-15,-11-26-10 0,11 12 5 0,-2-1 0 16,-2-1 13-16,1-2-16 0,6-1 4 0,-6-2-5 0,3-1-20 16,0 0 32-16,5-13-12 0,-3 2-34 0,0-1 41 15,5 2-21-15,-1 3 19 0,1 0-8 0,0 0-22 16,2 11 42-16,3-6-38 0,-4 4 14 0,-2 3 21 0,1 4 8 15,1-1-25-15,-2 3-1 0,1 1-8 0,2-1 32 16,-2 4-19-16,2 0-22 0,-2 0 29 0,1 5-5 0,0 1-9 16,-8 1-21-16,12 0 14 0,-12 0 22 0,11 7-4 15,-3 1-11-15,-2 0-3 0,-3 1 16 0,1 3 0 16,-4 0 7-16,2-2-17 0,0 2-8 0,-4 1 33 16,0 1-5-16,-2 0-20 0,2 0 10 0,-1-2 4 0,-6 1 6 15,4 2-27-15,-3-3 25 0,0-1-11 0,-1-1 0 16,1 1 3-16,-1-1 1 0,3 0 4 0,-4-3-10 0,3 1-18 15,-1-1 19-15,-4 2-32 0,5-5-8 16,-1 0-18-16,3 0-8 0,5-4-44 0,-9 4-8 0,9-4-31 16,0 0-294-16,0 0 148 0,0 0 96 0</inkml:trace>
  <inkml:trace contextRef="#ctx0" brushRef="#br0" timeOffset="134845.31">9482 12526 74 0,'5'-8'91'0,"-2"8"17"15,-3 0-31-15,0 0-5 0,7 4 18 0,-5 0-18 0,5 5-17 16,-5 0 20-16,3 2-22 0,-1 1 16 0,-1 4-21 15,-1 1 20-15,0 1-3 0,0 3-11 0,-1-1-16 0,-1 1 14 16,3 3 3-16,-3-2-6 0,0 1-4 0,2 12-4 16,-4-6-7-16,-1-4 24 0,3-4-37 0,0-1-10 15,0 1 19-15,-1-1-29 0,1-6 4 0,-2 3 14 0,2-2 7 16,-2-3-9-16,2-2-16 0,-3-1 27 0,1-1-16 16,0-1-15-16,2-7 39 0,0 7-2 0,0-7-14 15,0 0-3-15,0 0 20 0,0 0-10 0,0 0 0 16,0 0-10-16,0 0-25 0,-11-22 11 0,8 13 0 0,1-4 1 15,-2 1-1-15,2-4 4 0,2-2 0 0,2 0-11 16,-2-2-8-16,4-2 2 0,1-10 18 0,4-1-21 16,-3 1 18-16,-1-1-27 0,1-4 17 0,2 3 1 0,1 0-21 15,1 1 37-15,1 6-20 0,-1-2 13 0,-1 7-11 16,2 5 4-16,-4 4 13 0,0 2-19 0,1 0-2 16,0 1-17-16,0 0 9 0,-1 7 17 0,-2 1-13 0,4 2 5 15,-5 0 11-15,1 3-19 0,-1 1 7 0,-2-2-2 16,4 8 15-16,-1 0 0 0,-2 0-11 0,-3 2 7 15,-3 1 20-15,1 0-28 0,-1 2-9 0,0-1 18 16,-2-1 4-16,1 1 12 0,-1 0-8 0,1 1-1 0,-5-3 9 16,4 1-9-16,0-3 3 0,-3 2-21 0,4-1-1 15,-2-2-36-15,0-1-3 0,2 2-28 0,-1-2-19 0,1 0-5 16,-1-3-333-16,0-3 146 0,5-2 96 0</inkml:trace>
  <inkml:trace contextRef="#ctx0" brushRef="#br0" timeOffset="135566.18">9796 12760 27 0,'6'8'120'0,"-3"-4"-7"0,1-1-7 0,-4-3 13 15,10 7 3-15,-6-5-12 0,-4-2-34 0,9 3 4 0,-2-1 1 16,-7-2-16-16,15 0-4 0,-15 0-3 0,19-5 7 15,-9 1-60-15,2-1 44 0,-1 0-11 0,0-3-17 16,-4 0 21-16,7 0-35 0,-5-4 37 0,1 2-9 0,0-3-11 16,-3-1 0-16,8-8-19 0,-5 1 0 0,-4 1 3 15,0 1 1-15,-1-10 9 0,5-1-11 0,-4-1 10 16,1-3 2-16,-5 1-79 0,0-2 69 0,-2 6 20 0,0 3-6 16,0-13-22-16,-2 3 13 0,-5-2-12 0,3 4-17 15,-6-2-4-15,4 5 2 0,-5 3 12 0,-3-1 5 16,3 4-23-16,2 7-2 0,2 1-14 0,-2 5 18 0,2 0 15 15,-1 0 18-15,3 2 3 0,-4 0-29 0,4 5 12 16,1 1-21-16,2 1 11 0,2 3 26 0,-7 0-6 16,7 0-1-16,-7 7 13 0,6 3-6 0,-1 1 10 0,-2 4-9 15,8 0-2-15,-5 4 6 0,2 1-10 0,1 1 10 16,-1 18 16-16,4-3-25 0,0 3 16 0,1-2-19 16,-2 1-9-16,0-1 6 0,-3 0 12 0,6-2-14 15,-1 1 26-15,-4-3-13 0,3-3 12 0,2 2-7 0,-1-4-17 16,-3-6-4-16,6-2 5 0,-3-3-8 0,-2-2 7 15,7 0 4-15,-5-1 3 0,5-2 13 0,-2-3-15 0,1 1-3 16,1-1-3-16,-1-1 2 0,3-1-5 0,-1-2 7 16,0-1-3-16,-3-1 10 0,4-1-12 0,-3-2 5 15,-2 0-11-15,-8 0 23 0,21-4-11 0,-11-1-20 16,1-1 14-16,-1-1-23 0,1-2 22 0,-2 1 13 0,1-3-2 16,-2-1-3-16,0-1-7 0,-1-1 2 0,1-1 0 15,-4-1-8-15,1 1 9 0,-1-2-1 0,0 1 2 16,-2 3 12-16,0 0-12 0,0 0 17 0,2 1-9 0,-4 4-4 15,0-1 16-15,2 1 4 0,-2 8-13 0,0-10 7 16,0 10-1-16,0 0-21 0,0 0 14 0,-2-8 5 16,2 8-7-16,0 0-7 0,0 0-6 0,0 0 18 15,0 0-13-15,2 26-9 0,0-13 18 0,-2 2-13 0,2-2 3 16,-1 3 11-16,2 1 8 0,-2 0-16 0,1-1 8 16,1 0-17-16,-3 1 17 0,6-3-20 0,-5 1 5 15,2-1 12-15,0-1-18 0,-3-4 5 0,3 0 11 0,-2-1-22 16,-1-8 9-16,1 12-14 0,1-7-6 0,-1 0 13 15,-1-5-4-15,5 7-16 0,-5-7-21 0,0 0-18 16,0 0-26-16,0 0 4 0,9 3 17 0,-9-3-34 0,0 0 5 16,0 0-31-16,8-12-333 0,-8 12 155 0,1-15 104 15</inkml:trace>
  <inkml:trace contextRef="#ctx0" brushRef="#br0" timeOffset="135751.1">10284 12261 141 0,'-4'-14'144'16,"-2"0"-2"-16,2 2-21 0,0 1-15 0,2 2-13 0,1 3-13 15,-2 0-6-15,3 6-10 0,-4-11 4 16,4 11-25-16,-2-8 14 0,2 8-15 0,0 0-10 0,0-8-15 16,0 8-34-16,0 0-15 0,0 0-15 0,0 0-26 15,0 0-11-15,0 0-241 0,0 0 109 0,0 0 72 0</inkml:trace>
  <inkml:trace contextRef="#ctx0" brushRef="#br0" timeOffset="136535.46">10798 12281 118 0,'0'0'115'0,"0"0"-20"0,0 0 22 16,-19-5-38-16,19 5 16 0,-24 14-2 0,10-6-14 15,-7 9-8-15,2 1 10 0,-1 0-10 0,5 3-13 16,1-3 1-16,-1 4-6 0,5-2-22 0,-1-3 4 0,5 1-3 16,-2-1-2-16,6 0 4 0,-2 0 33 0,-1 0-52 15,5 0 4-15,3 0-3 0,0-2-19 0,1 1 30 0,3 0-12 16,-3-2 10-16,3-2-29 0,2 0 8 0,1 0 0 15,1-3-11-15,0 0 1 0,1 0-15 0,-2-2 19 16,0-2-26-16,4-1-17 0,4-1 29 0,-4-3 0 16,1 0-23-16,1-3 12 0,-2 1-8 0,1-1 35 0,2-4-25 15,-5 2-34-15,4-4 34 0,-3-1 13 0,8-7-1 16,-4 3 5-16,-2 2 12 0,-3 0-10 0,4-10 14 16,0 2-24-16,-4 3 10 0,-4 1 18 0,-1 1-15 15,0 3 11-15,-2-3 15 0,2 3-2 0,-4 2 17 0,-3 1-24 16,0 1-13-16,0 8 29 0,0 0 23 0,-2-18-19 15,2 18-8-15,-8-8 13 0,3 5-6 0,-2-1-6 16,7 4-9-16,-16 0-1 0,16 0-10 0,-11 3-16 16,6-1 21-16,-3 4-7 0,1 0-5 0,-1 1 5 0,4 1 13 15,-2 2 1-15,1 1-46 0,3-1 36 0,-1 2-5 16,0 2 7-16,1-2-22 0,0 1 27 0,4 0-6 0,-2 0-5 16,2-2 3-16,-1 2 34 0,3-2-62 0,-2 0 25 15,2-1 17-15,-2-2-16 0,3-2-14 0,0 1 20 16,2-2-13-16,-2-2-18 0,0-2 21 0,-5-1-20 0,11 3 27 15,-3-2-8-15,-8-1-7 0,12-3 18 0,-5 1 6 16,-7 2-26-16,16-7 16 0,-7-1-13 0,-1 2 10 16,1-2-6-16,-2-1 6 0,0-2-15 0,-2 0 5 0,-1 0 6 15,0-1 16-15,1-2-10 0,-2 1-9 0,0-1 3 16,0 0 1-16,-1-1 3 0,1 3 30 0,-3 3-32 16,2 0 26-16,-2 0 4 0,0 9-31 0,2-12 30 0,-2 12-20 15,1-9 24-15,-1 9-16 0,0 0-12 0,0 0 8 16,0 0-2-16,0 0 13 0,0 0 5 0,0 0-18 15,0 0 19-15,0 0 0 0,-3 31-11 0,5-16 3 0,-1-1-6 16,1 1 8-16,2 2-7 0,1-3 4 16,-2 1-5-16,2 1 2 0,-3-1-7 0,5 0-5 0,-2-1 13 15,1-2-7-15,-1 3 4 0,0-3-15 0,2 0 15 16,-3-2 1-16,4 0-20 0,-2-3 17 0,1 0-17 0,-1 0 8 16,0-5 14-16,-2 4-20 0,-4-6 6 0,10 4-12 15,-10-4-5-15,7 2-11 0,-7-2-11 0,0 0-16 0,11-2-3 16,-11 2-44-16,0 0-20 0,10-10 7 0,-10 10-21 15,4-9-9-15,1-1-6 0,-1 1-369 0,-1-4 172 16,1-2 112-16</inkml:trace>
  <inkml:trace contextRef="#ctx0" brushRef="#br0" timeOffset="136797.31">11341 12037 44 0,'1'-12'94'0,"1"2"5"16,2 5 23-16,-1 5-46 0,-3 0 62 0,0 0-19 0,21 15-64 16,-13-1 46-16,4 11-11 0,0 8-5 0,-2-1 29 15,-1 1-6-15,-1 3-32 0,-2-1 10 0,-1 3-24 16,-1-4-8-16,0 2-5 0,-4-6 4 0,0-4-7 0,-2-4-14 16,0 0 0-16,-3 9-1 0,1-7-3 0,-1-4 1 15,0-1 9-15,0-4-31 0,1 1 14 0,-1-2-7 16,-3-1-25-16,4-1-15 0,-2-2-1 0,2 0-7 15,0-5 7-15,4-5-46 0,-7 11-6 0,7-11 12 0,-7 6-32 16,7-6-10-16,-5 2-342 0,5-2 151 0,0 0 100 16</inkml:trace>
  <inkml:trace contextRef="#ctx0" brushRef="#br0" timeOffset="137122.96">11257 12404 59 0,'-1'-12'89'0,"1"12"14"0,5-21-37 0,1 9 3 16,3 4-6-16,3-4-8 0,4 5 7 0,-2 0-18 0,3 2 7 16,3-2-9-16,-2 4 1 0,1-2-29 0,-1 4 27 15,1-2 15-15,0 3-15 0,-2 0 3 0,2 4 4 16,-1 1-28-16,-1 1 10 0,-2 0 4 0,-1 2-27 16,-2 1 16-16,0 3-1 0,0 0 22 0,-3 1-26 0,1 0 23 15,-1 0-15-15,-3 0 15 0,-2 1-18 0,2 0-5 16,0 3 6-16,-1-5 14 0,-3 3-20 0,1-1-21 0,-2-1 21 15,2 0-9-15,-2-1-7 0,0 0 9 16,-2 1-67-16,1-3 86 0,-1-2-7 0,1 1-2 0,0-9-1 16,-2 12 8-16,2-12-27 0,-1 9 0 0,1-9 7 15,-2 9-19-15,2-9 26 0,-2 8-15 0,2-8 47 16,0 0-64-16,-2 8-3 0,2-8-31 0,0 0 7 0,0 0 8 16,0 0-14-16,0 0-26 0,0 0-17 0,0 0-12 15,0 0-258-15,0 0 121 0,-7-32 80 0</inkml:trace>
  <inkml:trace contextRef="#ctx0" brushRef="#br0" timeOffset="137310.26">11748 12106 73 0,'6'-12'105'0,"-6"3"-9"0,0 9-21 0,2-12-6 0,-2 12 13 15,2-9-18-15,-1 4 6 0,-1 5-11 0,0 0-32 16,0 0-7-16,0 0-13 0,6-9-33 0,-6 9-14 0,0 0-24 16,0 0-143-16,0 0 69 0,0 0 46 0</inkml:trace>
  <inkml:trace contextRef="#ctx0" brushRef="#br0" timeOffset="138089.97">12200 12158 87 0,'-9'-8'143'0,"0"1"-13"15,-2 0-30-15,0 3 9 0,-1 2-20 0,0 5-2 0,-1 1 9 16,-1-1-13-16,1 3-2 0,-2 2-2 0,-4 8-6 15,2-3 7-15,4-1-33 0,-3 9 15 0,-1 2-27 16,3 0-1-16,1-1-9 0,3-1 6 0,-5 4 0 0,11-4-2 16,-2 0-8-16,3-3 3 0,-1 1-1 0,3-2 6 15,0 1-29-15,2-1-6 0,0 1 5 0,2-2 16 16,-2-3 5-16,2 0-16 0,0 1-18 0,1-4 20 0,-1 1 7 16,3-2 0-16,-2 0-11 0,4-1 3 0,-6-1 5 15,5-3-10-15,-4-1-9 0,-3-3 31 0,10 3-27 16,-10-3 1-16,10 0 6 0,-10 0 6 0,7-5-14 15,-7 5 7-15,13-10 8 0,-4 4-14 0,-1-6 11 0,-2 3-17 16,1-3 23-16,3 0-22 0,-3-3 17 0,0-2 7 16,-1 0-7-16,5-12-11 0,1 4 2 0,-3-3 0 0,0-1 2 15,1-2 14-15,-2 9-13 0,2-5-14 0,-2 7-6 16,-2 2 30-16,1 6 0 0,-2 2-12 0,1-2 11 16,3 1-32-16,-3 5 32 0,1 0-28 0,-1 3-4 15,2-5 30-15,0 8-28 0,-8 0 26 0,20 2-2 16,-10 1-4-16,1 2 18 0,0 3-13 0,-1 1 2 0,-1-1 6 15,3 3 5-15,-6 3-19 0,0 0-4 0,1 1 7 16,-2-1 10-16,1 1 3 0,-3 1-12 0,2 0-1 0,-2-2-7 16,-1 1 10-16,-2-1 9 0,3 1 0 0,-3-1-9 15,1 0 0-15,0-3 7 0,-1 1 4 0,2-3-2 16,-2-2 15-16,0 1-14 0,0-8-3 0,-2 10 1 16,2-10 36-16,0 0 1 0,0 11-8 0,0-11 10 0,0 0 5 15,0 9-13-15,0-9-5 0,0 0-3 0,0 0-5 16,0 0 2-16,0 0-1 0,0 0-2 0,0 0-2 15,-7-25 0-15,5 12-23 0,1 0 9 0,0-2 9 0,1 0-10 16,1-3 0-16,0 0-13 0,2-4-7 0,1-9 5 16,2 6 2-16,-1 4-11 0,7-7 1 0,-1 4-15 15,1 3 10-15,-3 6 8 0,0 3-8 0,1 3-3 16,-1 1-1-16,1 3 1 0,1-2 3 0,1 6 1 0,-3 0 10 16,-9 1-5-16,23 5 7 0,-10 2 16 0,-2 3 2 15,1 0-14-15,-1 2 7 0,-3 1-18 0,0 2 17 0,-1 2 3 16,-1 1 5-16,-2 1 2 0,0 0-16 0,0 0 17 15,0 1-10-15,0-2-6 0,3 12-2 0,-5-9 7 16,-1-1-4-16,-2-5 2 0,2-1 3 0,-2 2-21 16,-1-2-5-16,2 1-11 0,-2-4-2 0,-3 1-41 0,2 0-29 15,-1-2-30-15,4-10 9 0,-5 14-16 0,3-9-44 16,-6 2-377-16,8-7 186 0,-10 8 124 0</inkml:trace>
  <inkml:trace contextRef="#ctx0" brushRef="#br0" timeOffset="139048.46">9611 13363 7 0,'0'0'83'0,"-4"-3"-5"0,4 3 6 0,0 0-10 16,0 0-19-16,-6 12 18 0,6-1-15 0,-3-2-6 0,3 4 11 16,0 3-17-16,0 0-1 0,3 2 6 0,-3 0-3 15,2 16-3-15,0 0-17 0,0 2 5 16,-2-7-11-16,4 11 5 0,-1-2 15 0,-3-4-9 16,2-1-16-16,5 0 17 0,-4-4-27 0,-3-6 12 0,0-4-9 0,0 1-3 15,0 0-16-15,0-4 27 0,0-1-20 0,-1 0-3 16,2-4 47-16,-2-3-12 0,1 0-23 0,0-1 41 15,0-3-5-15,0-4-28 0,-2 5 42 0,2-2-47 16,0-3 7-16,0 0 6 0,0 0-8 0,0 0 12 0,0 0-23 16,0-16 17-16,0 4 2 0,-3-3-4 0,3-3 22 15,0 1-5-15,0-3-35 0,0-1 18 0,0-15-9 16,0-2 7-16,0 0 8 0,3 3-15 0,0-4-26 0,-1 0-37 16,0 1 35-16,6-1-63 0,-5 2 105 0,6 1-4 0,-1 2-22 15,2 2-18-15,0 6 20 0,7 4 2 16,-4 0 12-16,1 8-36 0,-1-1 0 0,-4 4 42 0,3 5-20 15,0 0-1-15,-1 1 10 0,-1 2-10 0,1 1 22 16,3 2-12-16,-5 2-43 0,0 1 56 0,2 3-32 0,-2 0 14 16,0 3-6-16,-1-1 12 0,0 3-37 0,-1-1 42 15,-2 1-21-15,-2 3 24 0,-3-2 14 0,3 2-20 16,-6-4-13-16,3 4 0 0,-4 0 11 0,0-1-24 16,-3-1 29-16,-1 1-1 0,0 1-16 0,-1-2 13 0,0-3 14 15,-2 4-2-15,-2-4-4 0,2 3-18 0,1-4 11 16,-1 1-4-16,-1-4 7 0,3 4-8 0,-1-3-12 15,3-2-17-15,2-2-23 0,-1 2-18 0,6-4-5 16,-7 4-36-16,7-4-4 0,0 1-341 0,0-1 149 0,0 0 100 16</inkml:trace>
  <inkml:trace contextRef="#ctx0" brushRef="#br0" timeOffset="139609.14">10012 13660 76 0,'0'0'84'0,"0"0"0"0,0 15-14 15,0-15 4-15,0 0-20 0,4 8 14 0,-4-8-12 16,3 4 9-16,-3-4-4 0,0 0-31 0,11 2-3 16,-11-2 4-16,9-2 14 0,4-1-18 0,-13 3-15 0,17-9 34 15,-4 5-33-15,-5-1-5 0,4-3 3 16,-4 1 22-16,1-1-27 0,1-1 5 0,-2 1-7 0,0-6-4 15,2 2 3-15,-3-3 15 0,3-2-21 0,-4 0 34 16,-1 3-49-16,1-2 18 0,-1-1 8 0,-3-1 21 0,0-1-19 16,0 2-13-16,-2 0-9 0,-2 2 44 0,0 1-22 15,-4-3 15-15,3 1-31 0,-1 3 36 0,-3 1-10 16,3-2 0-16,-6 3-1 0,3 2 7 0,-3-1-24 0,-2 3-27 16,3 0 38-16,-2 2-1 0,1 0-11 0,-3 4-9 15,5 0 15-15,0-2 14 0,8 3 2 0,-11-2-7 16,11 2-16-16,0 0-7 0,-8 2 14 0,8-2 5 0,0 0-14 15,0 0 26-15,0 0-32 0,0 0 10 0,19 10 22 16,-3-8-5-16,0 2-9 0,2-1 2 0,3 0-51 16,-2-1 55-16,2 2-5 0,0-1-15 0,-4 2 17 15,5 0-29-15,-3 2 79 0,0 0-52 0,-1-1 3 0,-4 3 3 16,2-2-2-16,-3 3 6 0,-1 1-4 0,1-2-14 16,-4 3 11-16,1 0-11 0,-2-2 11 0,-3 3-6 15,1-1 22-15,3 1-1 0,-4 0-1 0,-1 1-13 0,1 0 2 16,-1 0-1-16,-2-1-4 0,2 1 2 0,1 1-2 15,-4-3 8-15,1 2-2 0,1-1-16 0,0 1 18 16,0-5-11-16,1 2 15 0,0 0-8 0,-1-1 0 0,0-2-9 16,1-1 15-16,-2 0-16 0,1-1 8 0,-3-6-34 15,4 9-1-15,-2-5 6 0,-2-4-48 0,4 7 11 0,-4-7-7 16,0 0-28-16,9 9-10 0,-9-9-16 16,9 0-19-16,-9 0-289 0,0 0 141 0,0 0 94 0</inkml:trace>
  <inkml:trace contextRef="#ctx0" brushRef="#br0" timeOffset="140001.26">10641 13408 11 0,'-5'-16'85'0,"1"8"-8"15,4 8-8-15,-2-5 5 0,2 5-24 0,0 0 18 0,-3 0 9 16,3 0-34-16,0 0 2 0,0 0 12 0,0 17 8 15,1-9-5-15,-1 4-32 0,2-1 21 0,0 1-16 16,3 1-2-16,-1 2 19 0,0 2-42 0,1-1 30 16,4-4 4-16,-2-2 7 0,1 5-20 0,-1-2-7 0,4-2 3 15,1 0-5-15,-2 0-8 0,1-6 19 0,-1 4-10 16,1-1-7-16,0-6 22 0,1 2 3 0,-1-4-6 16,-3 1 3-16,-2-1-13 0,-6 0 7 0,21-3 10 0,-13 0 24 15,1-1-25-15,-1-3 6 0,0-3-40 0,0 1 7 16,1-1-6-16,-5-2 18 0,-2-3-2 0,0-2 5 15,0 0-20-15,-2 2 11 0,0-8-25 0,0 3 9 16,-4-11 1-16,-1 6 20 0,0 6-1 0,-3 1 0 0,3 1 0 16,-9-6-10-16,5 6-4 0,2 4-13 0,-1 4 12 0,-1 0-3 15,0 1-8-15,0 1 21 0,-2 5-7 0,3-1-7 16,0 1-15-16,-2 2-3 0,3-2 8 0,7 2-35 16,-10 4-2-16,10-4-42 0,-9 5-7 0,9-5-18 15,-2 9-14-15,2-3-340 0,-3-1 155 0,3-5 104 16</inkml:trace>
  <inkml:trace contextRef="#ctx0" brushRef="#br0" timeOffset="140704.56">11141 13255 64 0,'-8'-4'101'0,"-1"-2"-14"16,1 2 3-16,-1 0-14 0,0 4-5 0,2-3-6 16,7 3-2-16,-18 3-26 0,8 1 16 0,-1 1-8 0,1 0-3 15,0 3 2-15,0 1-24 0,1 0 25 16,1 2 2-16,4 1-29 0,-3-1 17 0,4 2-36 0,1 0 7 16,2-1 42-16,2 2-21 0,-1-2-22 0,3 0-3 15,0 1 18-15,1-4 7 0,0 3-13 0,0-3-61 0,4 1 58 16,-1-3 10-16,-2-2 14 0,3 0-11 15,0-3-13-15,-1 0-3 0,-2-1-9 0,1 1-13 0,0-2 24 16,0-2 17-16,3-1-24 0,-1-1-1 0,0-3 19 16,-2 1-38-16,0-2 48 0,1-1-13 0,-2 0-3 0,-1-3-1 15,-1-1 2-15,0 1-11 0,0-2 5 0,-1 0-5 16,-1 2-13-16,0-3 24 0,1 0-6 0,-1 0 1 0,-1 5-9 16,-1-1-21-16,2 2 35 0,-2 9 12 15,-3-14-3-15,3 9-24 0,0 5 30 0,1-8-21 0,-1 3 10 16,0 5-17-16,0 0 21 0,0-5-15 0,0 5 5 15,0 0-27-15,0 0 43 0,0 0-1 0,3 12 0 0,-2-5-25 16,2 7 4-16,0-1 23 0,0 4 2 0,1 2-31 16,2 11 37-16,1-1 0 0,-2 3-5 0,0-7-15 15,2 7 27-15,-2 0-14 0,-3-6-11 0,6 5 17 16,-4 0-9-16,1 3-3 0,-1-4 5 0,1 1-9 0,-1 2-2 16,0-1-3-16,-1-5-3 0,1-3 14 0,1 6-10 15,-3-4-10-15,-1-4 7 0,0-4-11 0,0 2 3 16,1-1-3-16,-2 1 7 0,0-2 2 0,0 0-8 0,0 0-1 15,-2-1-19-15,-1-1 8 0,-1 0 10 32,1-3 9-32,-1 1-7 0,0-4 5 0,-2 1-15 0,2 0 22 0,-3-3-18 0,1 1 9 0,-4-3 11 0,3 0-8 15,-5 0 15-15,4-2 4 0,-2-2-8 0,3 1 12 0,0-2-12 16,1-1 9-16,6 0-2 0,-14-2-2 0,3-5 15 0,1 0-13 16,1 1-3-16,1-2 7 0,0 0-8 15,-3-1 6-15,6-3-11 0,1 0 5 0,-6-1-7 0,8 1-3 16,-1-2 0-16,-1-1 1 0,6-1-6 0,-2 1 1 15,2-6-3-15,1 3 1 0,3-13-3 0,-2 5 1 0,-2 4-25 16,9-8 4-16,-4 1-15 0,2 2-23 0,2-1-28 16,-2 7-38-16,3-7-1 0,1 4-15 0,0 12-38 15,-3-2-10-15,-1 4-471 0,2 0 219 0,0 0 144 16</inkml:trace>
  <inkml:trace contextRef="#ctx0" brushRef="#br0" timeOffset="141198.29">11479 13346 81 0,'-1'-15'97'0,"-1"3"-9"0,2 0-8 0,0 2 12 16,4 0-19-16,-4 0 10 0,2 4-19 0,3-4-7 0,-1 7 10 16,0-1-3-16,6-3-12 0,-1 2-18 0,-2 4 12 15,1-1 10-15,-8 2-21 0,24 2 21 0,-12 2-21 16,2 0 10-16,1 2 16 0,0 2-24 0,-3 0 3 0,1 4 3 16,-1-1-9-16,-1 1 6 0,8 8-43 0,-5-2 29 15,-3-2-12-15,-3-4 16 0,-1 3-6 0,-1 2 20 16,-2-3-16-16,1 1 6 0,-1-1-11 0,-4 1-1 15,0-1-7-15,-2 1-6 0,1 1 4 0,-1-3-16 0,-4-1 22 16,4 1-5-16,-4-3-8 0,2 1-5 0,-3-1 5 16,2-1-4-16,-1 1 3 0,-2-3 10 0,3-2 0 15,0-1-15-15,0-3 2 0,0-1-4 0,-1 0 19 0,6 0-24 16,-10-1 7-16,4-5 6 0,0 1-9 0,-2-2 15 16,0-3-30-16,6-1 19 0,-3-1-15 0,1-2 10 15,-1 0 6-15,3-2-13 0,2-1 13 0,0-3-16 0,2 0-3 16,0 0-21-16,2-13 18 0,1 9-5 0,3 4-12 15,5-9-7-15,-5 1-13 0,0 6 1 0,4 7-12 16,-3 1-5-16,2 2 16 0,2 2 7 0,1 0-13 16,-1 5-13-16,1 0 23 0,0 1-24 0,0 1-12 0,1 3-207 15,-2 5 98-15,5 1 66 0</inkml:trace>
  <inkml:trace contextRef="#ctx0" brushRef="#br0" timeOffset="141698.37">12063 13285 13 0,'0'0'98'0,"0"0"-9"0,-3-10 11 0,3 10-32 16,0 0 14-16,-7-9 0 0,7 9-1 0,-8-3-21 16,8 3 18-16,-9-3-18 0,9 3-25 0,-10 1-3 0,10-1 18 15,-15 5-9-15,6 0 5 0,0 4-5 16,0-1-20-16,2 1 15 0,0 1-29 0,0 4 16 0,1-3-3 15,0 3 0-15,1 0 16 0,2 1-31 0,0 2-5 16,2-1 24-16,1 1-1 0,-2 0-17 0,2 0-4 0,0 0 8 16,0-2-15-16,2-1 12 0,1-1-4 0,-1-2 17 15,1 1-1-15,1-2-7 0,-2-3 3 0,1 1-29 16,-2-6 27-16,5 5-18 0,-6-7 1 0,8 5 14 16,-3-2-14-16,-5-3-4 0,0 0-54 0,17 0 75 0,-11 0-3 15,2-7-16-15,-2 2 15 0,2-2-11 0,1-2 23 16,-3 1-10-16,1-2 21 0,-1 0-33 0,0-4 1 0,-1 1 23 15,-1 1-26-15,2-4 37 0,-4 1-14 0,2 0-28 16,-1-1 12-16,0 0-4 0,0 3 6 0,-1 0-28 16,-1 1 38-16,2 3-21 0,-2 0-5 0,1-1 8 15,-1 5 26-15,-1-1-28 0,0 6-17 0,1-4 0 0,-1 4 48 16,0 0 9-16,0 0-48 0,0 0 35 0,7 14-33 16,-6-6 39-16,0 4-8 0,-1 2 5 0,2 0-9 15,0 0-8-15,0 2 12 0,-1 1 0 0,1-3-1 16,1 5-4-16,-2-2-13 0,3 0 24 0,0 0-10 0,-2-2 4 15,2 2-34-15,-1-3 4 0,1 1 8 0,-1-3-29 16,2 2-19-16,-2-11 26 0,2 9-26 0,-2-4-5 16,1 1-9-16,-4-9-18 0,6 9-7 0,-2-4-18 0,-1-2-278 15,-3-3 128-15,0 0 86 0</inkml:trace>
  <inkml:trace contextRef="#ctx0" brushRef="#br0" timeOffset="142466.97">12302 13329 72 0,'-3'0'106'0,"3"0"-13"0,0 0-16 0,-8 5 10 0,8-5-33 15,-4 12 32-15,4-4-13 0,-1 4-11 0,-2 0 5 16,0 4-12-16,1-2-1 0,-1 3-19 0,1 0-23 0,0-3 29 15,0-1-15-15,-3 1 26 0,2 3-34 0,-1 0-6 16,3-5 32-16,-4 5-41 0,0-5 31 0,4 2-2 16,-1-3-32-16,0-5 6 0,0 7-9 0,0-3 14 0,0-1-12 15,0-1 10-15,1-5 10 0,1-3-18 0,-1 6 7 16,1-6 16-16,0 0 2 0,-3 10-7 0,3-10-9 16,0 0-37-16,0 0 22 0,0 0 20 0,0 0-9 15,0 0-17-15,0 0 21 0,3-21 2 0,-1 9-3 16,-2 3-19-16,4-4 10 0,-3 0 20 0,4-3-14 0,-2 1-36 15,-1-2-5-15,2-3 21 0,1-11-1 0,1 9 17 0,0 1-2 16,-1 1 4-16,1 6-23 0,1-3 22 0,-2 2-25 16,1 0 44-16,-1 4-17 0,2-1 1 0,-1 2-19 15,1 0 7-15,-1 3-8 0,2 2 24 0,-3 3-6 16,-5 2-21-16,10 1 19 0,-4 2 18 0,3 2-10 16,-1 2-42-16,2 3 49 0,-1 0 5 0,-4 0-25 0,4 4-40 15,-1-2 67-15,1 0-26 0,-5 5-13 0,2-2 25 16,-3-4-17-16,2 2 42 0,1 2-29 0,-4-1 30 0,2-4-48 15,-2 1 6-15,-1-2 23 0,0 0-14 0,1-1-6 16,-2-2 18-16,0-6 13 0,1 12-31 0,0-7 20 16,-1-5 4-16,1 10 9 0,-1-8-15 0,0-2 13 0,0 0 4 15,0 5 3-15,0-5-2 0,0 0-5 0,0 0 5 16,0 0-34-16,0 0 19 0,0 0 5 0,4-15-26 16,-3 8-12-16,1 1 13 0,-1-1 4 0,0-6-17 15,1-1 12-15,1-1-23 0,0-2 33 0,-1 2 8 16,4-5 1-16,-3 2-30 0,3 0 27 0,6-11-15 0,0 6 9 15,3-2-16-15,-1 8 22 0,-1 3-27 0,0 2 16 16,-2 0 4-16,1 4-4 0,1 1 5 0,-2 2-25 0,0 0 16 16,-1 5-14-16,0 0 29 0,1 3-12 0,-1 5-18 15,2-2 31-15,-2 7-14 0,-1-1 21 0,-1 2-39 16,-1 3 31-16,0 0-6 0,-3 2-21 0,3 9 15 0,-8-5 5 16,4-4 6-16,-3 1-10 0,-2-6-3 0,4 4-12 15,-4 0 20-15,1-1 5 0,0-1-16 0,-2 0 11 16,1-1-9-16,-1-2 27 0,2 2-23 0,-2-5 10 0,2 5-14 15,-2-6 15-15,2-1-2 0,-3-1 4 0,4-7-10 16,-1 14-20-16,1-14 9 0,-1 6 24 0,1-6-33 16,0 7 13-16,0-7-4 0,0 0-10 0,0 0-34 15,0 0 2-15,0 0-14 0,0 0-15 0,0 0-25 0,0 0-22 16,0 0-285-16,0 0 137 0,0 0 90 0</inkml:trace>
  <inkml:trace contextRef="#ctx0" brushRef="#br0" timeOffset="143793.34">12554 13442 74 0,'0'-8'79'0,"0"8"-6"0,4-18-7 0,1 6-14 15,2-1 5-15,2 1-18 0,-1 1 1 0,2 0 16 16,3 0-18-16,0 1 15 0,2 0-4 0,-2-1-5 0,2 2-4 16,-2-2 6-16,1 1-12 0,-1 1 12 0,-3-1-16 15,3 4 16-15,-3-3 0 0,-3 7-15 0,0-1 4 16,-1 1 10-16,-6 2-30 0,11-3 10 0,-3 6 1 15,-6-1 13-15,8 3-2 0,-1 2-12 0,0 1 30 16,0 3 2-16,-1 1-69 0,-3 4 66 0,4 0-19 0,-2 0 20 16,-2 2-12-16,1-1-32 0,-1 2 21 0,-1 1 4 0,0-1 6 15,2 12-4-15,-2-6 0 0,-1-3-14 0,0-2 8 16,0-1-12-16,2 12 9 0,-1-7-6 0,1-4 5 16,-4-3-14-16,1-2 7 0,1 1 6 0,-1-2-7 15,-2-1-2-15,3-1-2 0,0 0-5 0,-3-3-22 16,1-1 0-16,2-3-32 0,-3 2 12 0,0-7-21 0,0 9 6 15,0-9-44-15,0 0-11 0,0 0-1 0,5 13 3 16,-5-6-390-16,0-7 163 0,0 0 108 0</inkml:trace>
  <inkml:trace contextRef="#ctx0" brushRef="#br0" timeOffset="144995.25">11349 14541 39 0,'-3'-9'102'0,"3"-2"5"0,-2 4-36 16,2 7 17-16,0 0-26 0,-2-9 4 0,2 9-7 0,0 0-19 16,0 0 11-16,0 0 10 0,0 0 3 0,0 0 2 15,0 0-57-15,8 27 59 0,-3-16-12 0,-1 4-34 16,-1-1 13-16,0 1-12 0,1 2 23 0,0 3-4 16,1-2-6-16,-1-1-5 0,2 3 10 0,-1-1-22 0,-3 0 13 15,3-2-112-15,-1 0 98 0,-3 0-8 0,4-2 28 16,-2-3 1-16,-2 0-22 0,3 1-35 0,-2-4 19 0,0-1 19 15,-1 0 2-15,0-3-20 0,0 0 34 16,-2-2-62-16,2 1 24 0,-1-2 1 0,0-2 35 0,0 0-20 16,0 0-21-16,0 0 14 0,0 0 24 0,-3-13-30 15,3 7-5-15,-3-5-8 0,-2-3 12 0,4 1 24 16,1 0-16-16,-1-1-13 0,-1-2 14 0,4-2-9 0,-2-6 4 16,2-12 3-16,6 6-11 0,-5 6 1 0,6-7-11 15,-1 13 34-15,1 3-5 0,-1 5-34 0,1-3 12 16,3 2 9-16,3-11-23 0,-2 7-13 0,-2 7 25 0,-1 4-23 15,1-6 48-15,1 1-16 0,0 6 5 0,-2 0 10 16,1 7-5-16,-3-5-26 0,2 1 14 0,-1 1 11 16,1 1 10-16,2 0-15 0,-2 10-9 0,0 2 18 0,0-1 2 15,-2-4 7-15,0 7-11 0,-2-3-4 16,4 0 7-16,-5 1-14 0,-1-2-8 0,2 1 27 0,-1 0-9 16,-2-3-32-16,1-1 39 0,-1 0-3 0,-1-2-2 0,0 0-2 15,-2-1-6-15,6 3-15 0,-6-2 38 0,3-2 1 16,-3-2-26-16,0-3 7 0,0 0-35 0,1 4 17 15,-1-4 17-15,0 0 2 0,0 0 10 0,0 0-10 16,0 0 12-16,0 0-12 0,2-22 8 0,-2 10-19 0,0-6 8 16,4 2-12-16,-5-1 18 0,6-1-10 0,-3 1 9 15,1-4-7-15,1 5-14 0,-1-2-3 0,1 0 7 0,2 3 6 16,3-3 2-16,-2 3-13 0,1 2-28 0,0 3 30 16,3 1-23-16,-1-1 13 0,1 3 23 0,0 4-42 15,-3 1 19-15,1 0 5 0,-2 4 11 0,5 0 17 16,-3 3-2-16,1 1-13 0,-5 7-2 0,4-5 25 0,-2 6-17 15,0 1 10-15,0-3 0 0,0 2-13 0,-2 0 11 16,2 0-3-16,-1 2-23 0,-2 1-3 0,1 0 20 0,0-2 4 16,-1 1-1-16,-1-1-13 0,-1-3 22 15,2 4-24-15,0-5 3 0,-3 1 13 0,0-3-24 0,2 2-14 16,-2-4 5-16,3 2-9 0,-1-3-42 0,-3-6 11 16,1 8-5-16,-1-8-20 0,2 3 14 0,1 0-27 15,-2-1-271-15,-1-2 125 0,0 0 82 0</inkml:trace>
  <inkml:trace contextRef="#ctx0" brushRef="#br0" timeOffset="145785.76">12142 14561 87 0,'0'0'86'0,"5"-7"-18"0,-5 7 12 16,7-10-18-16,-1 4-13 0,-1 0-6 0,-1 0 11 15,2 3-7-15,0-1 5 0,0-3-13 0,0 0-18 16,2-1 6-16,1-1-7 0,-3 1 27 0,1 1-34 0,-2 0 16 15,2-1-12-15,-1-1-2 0,-4 1 0 0,0 1 2 16,0-5-12-16,-1 3 7 0,-1 3-10 0,0-3 22 16,0 9-17-16,-2-14-5 0,1 5-59 0,-3 3 87 15,-2-4-13-15,2 3-12 0,0-2 29 0,0 3-7 0,-1 2-11 16,2-1 28-16,1 2-30 0,-3 0 17 0,2 2-27 16,3 1 2-16,0 0-31 0,-13 4 71 0,5 1-8 0,2 5-20 15,0-5 19-15,1 4 0 0,0 6-3 16,-1-5 11-16,4 5 16 0,-1 1-30 0,2 2 6 0,-1-1 6 15,2 2-24-15,0-5-2 0,2 2 5 0,-1 1 3 0,2 4 4 16,-1-3-10-16,4-2-10 0,-1 1 20 0,1 0-21 16,-1-3 8-16,3-2-7 0,-2 1-7 0,0-2 11 15,3-4 7-15,-1 4-22 0,1-3 5 0,-1-2 13 16,3 2-7-16,-2-7-20 0,-1 1 13 0,1 0 25 0,-2-1-19 16,0-4 6-16,3 1-2 0,3-3-10 0,-2-2 7 15,1 3 3-15,-3-3 2 0,1 1-30 0,-1-4 10 16,-1 0 16-16,-1-3 14 0,2 0-34 0,-1-1 23 0,-3-1-12 15,0-2-11-15,2-1 19 0,-4-1-29 0,1-2 6 16,-1 2 14-16,0-2 7 0,-1 0-63 0,-2 2 38 16,-2 0-19-16,2 1-32 0,-4 2 8 0,0-1 51 0,1 0 7 15,1 5 37-15,-1-3-71 0,-1 4 27 0,0 1 37 16,-2 2-69-16,1 3-22 0,-1 0 73 0,0 1 12 16,1 1-11-16,1 3 7 0,-1-2 3 0,2 4-4 15,-1-2-49-15,0 3 50 0,0 0-35 0,0-1 31 0,2 1-27 16,-1 0 55-16,0 0-31 0,1 2-23 0,2-2 39 15,0-3-47-15,4 10 26 0,-2-5-14 0,2-1 1 16,0-2 25-16,1 1-12 0,4 3 3 0,0-5-27 0,0 4-8 16,1-3-5-16,4 0 41 0,-5-4-9 0,1 2-25 15,-1-1 12-15,3 2 7 0,0-2 11 0,0 1-15 16,-3 1 16-16,1-1-14 0,-3 0-1 0,0 2-13 16,-2-1 8-16,3-2 3 0,-2 2-7 0,0 1 6 0,2 2 22 15,-2-3-7-15,4 6-13 0,-6-3-5 0,5 2 26 16,-4 1-18-16,1 0 25 0,0 5-10 0,0-2-3 0,0 2 40 15,-5 0-49-15,2 0 12 0,-2 4 2 0,4-1 5 16,-2-1-4-16,-1 4-15 0,0-7 9 0,-1 2 1 16,3-1 12-16,-4 1-22 0,5 2 29 0,-4-6-33 0,3 4 26 15,-1-4-31-15,-1 0 16 0,2-1-10 0,1 1 8 16,-1-3 8-16,-1-2-3 0,-3-4 0 0,11 6-14 16,-7-4 10-16,-4-2 16 0,11 1-14 0,-11-1-14 0,10 0 24 15,-3 1-11-15,3-6-23 0,-3 5 17 0,3 0-31 16,-10 0 1-16,15-10-22 0,-5 3-11 0,-2 0-3 15,2 0-18-15,-3-1-20 0,3-5-273 0,-2 4 126 16,-2-2 86-16</inkml:trace>
  <inkml:trace contextRef="#ctx0" brushRef="#br0" timeOffset="151576.17">9578 11606 18 0,'0'0'30'0,"0"0"8"0,0 0 4 16,0 0-18-16,0 0 8 0,-11 0-2 0,11 0 3 0,0 0 0 15,0 0-2-15,0 0 4 0,-7 3-13 0,7-3 11 16,0 0-2-16,0 0-17 0,0 0 19 0,0 0 1 16,0 0-13-16,0 0 9 0,0 0-15 0,0 0 0 15,0 0 11-15,0 0-14 0,0 0 19 0,0 0-1 0,0 0-18 16,0 0 7-16,0 0 7 0,0 0-18 0,-9 0 29 16,9 0-30-16,0 0 7 0,0 0 19 0,0 0-28 15,0 0 0-15,0 0 19 0,0 0-26 0,0 0 34 16,0 0-30-16,0 0 2 0,17-12 1 0,-17 12 1 0,8-10-4 15,-4 8-3-15,3-5 5 0,0 1 8 0,0 1-2 16,-3 0 4-16,3 1-7 0,-3 0 2 0,-4 4-1 16,10-7-11-16,-6 3 1 0,0 4 9 0,0 0 17 0,-4 0-8 15,10-5 5-15,-3 2-6 0,0-4 10 0,-7 7-18 16,12-7 6-16,-8 4-14 0,-4 3-10 0,17-7 19 16,-9-2-13-16,1 1-3 0,1-1 2 0,-1 1 17 0,2-1-18 15,1-1 12-15,0 2-13 0,0 0 19 0,-1-4-5 16,4 7 22-16,-2-6-10 0,1-2-19 0,1 9 5 0,-2-6-4 15,1-1-7-15,-1 5 31 0,0 0-7 16,1-2-38-16,-3 2 15 0,3 0 13 0,-3-3 21 0,2 2 7 16,9-4-46-16,-10 4 43 0,-1 1-46 15,-2-2 39-15,5 1 15 0,-5 1-20 0,4-2 7 0,-5 2-31 16,6-1 28-16,0 0-17 0,0 0 20 0,2-1-11 16,-4-2-4-16,5 2-4 0,-2 0-47 0,1-2 59 0,0 0-31 15,0 1 28-15,-3 0 12 0,5 0-35 16,5-5 31-16,-7 3-48 0,4 2 31 0,-7 1-9 0,0-1 8 15,1 3-6-15,-4-4-46 0,4 3 32 0,-2-3-17 16,0 3 63-16,-2-1-3 0,1 0-11 0,1 0-22 0,1 0 39 16,-1 1-29-16,-1 0 31 0,0 0-21 15,2-1 3-15,-3-1 0 0,2 2-4 0,-3 0-38 0,5 0 36 16,0-2-15-16,-3 4 26 0,2-4-3 0,-1 1-12 16,1 1 13-16,-2-1-15 0,1 0-24 0,-1 3 1 0,2-2 49 15,-2-1-15-15,1 4-25 0,1-2 8 0,-3 2-29 16,3-1 54-16,-2-2-14 0,3 0 2 0,-3 2 3 0,0 0-22 15,2 1 19-15,-4-2 2 0,2-1-10 16,2 0 16-16,0 2 0 0,1 0-23 0,-4 0 7 0,-1-2 5 16,5 2 6-16,-1 2-7 0,-2-1-17 0,0-2 20 15,3 2-4-15,-2 0-14 0,-1 1 10 0,1-2 6 0,-1 0 13 16,1 2 1-16,0-1-4 0,-1 1-1 0,2-1-10 16,-2 0 3-16,0 0 5 0,0 4-2 0,-3-1-10 15,5-4-9-15,-2 4 6 0,-3-2-3 0,3 1 16 16,2-3-13-16,-1 3 12 0,0-1-5 0,-2-1-15 0,0 1 25 15,2 1-20-15,-3-1 9 0,-2 2-18 0,-7 1 11 16,16-3 2-16,-8 1 3 0,2-1-9 0,-1 2 14 0,-9 1-20 16,14-7 18-16,-7 2-14 0,4 3 0 0,-2 0 6 15,-1 1 7-15,2-1-13 0,1-3-2 0,0 4 1 16,0-2 28-16,-3 0-27 0,2 1 9 0,2 0 8 16,-2-1-12-16,1 3 2 0,2-5-16 0,-3 3 4 15,1-1 11-15,-1 1 5 0,1 0 5 0,1-1 0 0,-2 1-18 16,-2 2 13-16,-2-3 7 0,-6 3-21 0,14-2 18 0,-14 2-9 15,13-2 7-15,-7 1 1 0,-6 1-7 16,13-2 0-16,-5 2 4 0,-8 0-5 0,13-1-4 0,-13 1 3 16,12-1 8-16,-12 1-3 0,13 0-12 0,-7-1 11 15,-6 1 12-15,16-2-22 0,-5 0 14 0,-1 2-5 16,-2-3-14-16,0 2 15 0,-8 1 10 0,18-3-11 16,-4 3 2-16,0-1 6 0,-2-1-4 0,1 1 5 0,-4 0-26 15,2 0 15-15,-1 1-17 0,2-2 24 0,1 0-6 16,3 2 7-16,-5-2-9 0,3 2 5 0,-5 0-2 0,3-1 2 15,2 1-7-15,-3-3-14 0,3 2 21 0,-1 1-2 16,0 1 3-16,-2-1-3 0,2-1-15 0,1-3 17 0,-4 4-17 16,4-1 8-16,-2-2-1 0,-1 6 3 15,0-6 6-15,-2 3-11 0,0 0 3 0,-9 0-2 0,15 0 19 16,-8 0-17-16,1-1 12 0,-8 1-18 0,17 0 18 16,-10 0-8-16,-7 0 3 0,23 0-1 0,-12 0 2 0,1 1 0 15,0-1 6-15,0 0-5 0,-3 0-3 0,1 0-8 16,-10 0-1-16,16 0 10 0,-8-1-5 0,5 2 5 15,0-1-2-15,-3 0 0 0,4 0-13 0,-3 3 2 16,-2-6 15-16,-1 6-8 0,-8-3 4 0,15 0-5 0,-7 0 16 16,-8 0-5-16,14 3-2 0,-8-2-5 0,-6-1-9 15,13 1 20-15,-6 0-6 0,-7-1-19 0,12 2 12 16,-5-1 4-16,-1 0-5 0,7 1 1 0,-3-2 7 0,-3 0 3 16,-7 0-9-16,16 0 1 0,-10 2 9 0,-6-2-12 15,12 0 7-15,-12 0-5 0,14 0 6 0,-8 2 7 16,-6-2-12-16,12 1 1 0,-3-1-2 0,-9 0 12 0,11 0-7 15,-4 1-6-15,-7-1 0 0,14 1 2 0,-8 1-8 16,-6-2 5-16,13 0 9 0,-6 1-5 0,-7-1-2 16,15 1 6-16,-8-1-4 0,-7 0 17 0,16 0-16 15,-10 0 14-15,0 1-6 0,-6-1-16 0,14 0 10 0,-14 0 0 16,14 0-3-16,-14 0 3 0,14 0-5 0,-14 0 7 16,15 0-6-16,-15 0 11 0,19 1-19 0,-10 0 10 0,-9-1-3 15,16 3 7-15,-16-3-1 0,11 0 3 0,-5 0 0 16,-6 0-5-16,8 0-6 0,-8 0 12 0,0 0-19 15,13 2 14-15,-7-2-6 0,-6 0-4 0,0 0 12 16,0 0-5-16,16 2-9 0,-11-1 13 0,-5-1-11 0,0 0 4 16,11 1 3-16,-11-1 0 0,10 0 4 0,-10 0 15 15,9 3-22-15,-9-3-3 0,0 0 6 0,13 1 4 0,-13-1-4 16,9 1-6-16,-3 0 6 0,-6-1 2 16,8 0 14-16,-8 0-12 0,7 2-18 0,-7-2 16 0,8 3-8 15,-8-3 6-15,0 0-16 0,10 1 11 0,-10-1 3 16,0 0 3-16,8 1-4 0,-8-1 3 0,0 0-7 0,8 2 8 15,-8-2-3-15,0 0-5 0,0 0 14 0,6 2-15 16,-6-2 9-16,0 0 2 0,9 1-9 0,-9-1-6 16,0 0 21-16,0 0-17 0,0 0 12 0,0 0 3 0,8 1-19 15,-8-1 15-15,0 0-1 0,0 0-19 0,6 3 19 16,-6-3 2-16,0 0-4 0,0 0-5 0,0 0-2 16,0 0 9-16,0 0-11 0,7 1 1 0,-7-1 10 15,0 0-4-15,0 0 2 0,0 0 10 0,0 0-14 16,0 0 6-16,0 0-4 0,0 0-13 0,0 0 10 0,0 0-9 15,0 0-10-15,0 0-8 0,0 0-12 0,0 0-2 16,0 0-24-16,0 0-19 0,0 0-9 0,0 0-21 16,0 0-18-16,0 0-20 0,-40 6 4 0,27-3 5 0,-1 1-5 15,0-2-395-15,-3 3 181 0,3-5 122 0</inkml:trace>
  <inkml:trace contextRef="#ctx0" brushRef="#br0" timeOffset="153265.94">12197 10236 15 0,'-4'-5'45'0,"4"5"-10"0,-3-9-2 0,-1 4 12 16,4 5-8-16,-5-7-24 0,5 7 15 0,-8-6 6 15,8 6 7-15,-5-7-16 0,5 7 2 0,-4-4-5 16,4 4-8-16,-6-6 5 0,6 6 3 0,0 0 0 0,-4-5-12 16,4 5 7-16,0 0-17 0,0 0 3 0,-7-6 29 15,7 6 2-15,0 0-21 0,0 0-3 0,0 0-7 16,-6-5 34-16,6 5-18 0,0 0 9 0,0 0-21 0,0 0 24 15,0 0 0-15,-4-5-17 0,4 5 13 0,0 0 18 16,0 0-2-16,0 0-41 0,-2-1 30 0,2 1 9 16,0 0-37-16,0 0 3 0,0 0 33 0,0 0 12 15,0 0-66-15,0 0 53 0,-3-4 6 0,3 4-30 0,0 0 23 16,0 0-61-16,-2-4 62 0,2 4-52 0,0 0 38 16,0 0-55-16,0 0 12 0,0 0 54 0,0 0-59 15,0 0 8-15,0 0 33 0,0 0 30 0,0-6-11 0,0 6-31 16,0 0 36-16,0 0-53 0,0 0 55 0,0 0-10 15,0 0-21-15,0 0-44 0,0 0-10 0,0 0 77 16,0 0-42-16,0 0 30 0,0 0-61 0,0 0 59 0,0 0-28 16,0 0 30-16,0 0-61 0,0 0 89 0,0 0 0 15,0 0-10-15,10 0-50 0,-10 0 0 0,0 0 51 16,11 4-80-16,-11-4-5 0,9 2 29 0,-4 0 60 16,2 0-89-16,-1-2 97 0,7 3 1 0,-3 1-105 0,3-1 64 15,-3 2 27-15,3-3 13 0,-2 1-1 0,-1-1-44 16,2 3 23-16,0 0-24 0,-2 0-56 0,0 0 72 0,-1 0-57 15,0 1 39-15,0 1 33 0,1-2 9 0,-2 2-23 16,2-1-53-16,-1 4-9 0,-1-3 62 0,1 1-8 16,-1-1 4-16,0 2 26 0,1-1-45 0,1 1 31 0,-1 0 1 15,2-1-75-15,-1 1 43 0,0-1 36 16,0 1-27-16,2 0 33 0,-1-1-9 0,-3 4-36 0,5-3 33 16,-3 0 7-16,0 2-43 0,0-4 19 0,-1 3-9 15,2-2-4-15,-3-1-9 0,-1 2 52 0,-1-1-16 0,3-1 4 16,-1 0-31-16,-2 1 36 0,3-1-22 0,-1 2 11 15,-1-1-15-15,1-2 17 0,1 0-5 0,-1 3-16 16,-1-4-5-16,0 2 15 0,-1 0-2 0,2-1 4 16,1 4-15-16,-2-6 4 0,2 3 5 0,-1 1-5 0,1-1 5 15,-1-2 9-15,1 0-17 0,0 2-1 0,2-2 4 16,-1-1 6-16,-2 2 2 0,1-2-5 0,0 2-1 0,-3-1-11 16,3-1 4-16,-2 1 10 0,-2-1-1 0,-5-4-2 15,9 4-11-15,-4 0 13 0,-5-4-3 0,7 2-1 16,-7-2-17-16,8 4 11 0,-8-4-4 0,5 3 0 15,-5-3 0-15,0 0 12 0,5 3-19 0,-5-3 17 0,0 0-18 16,6 5 18-16,-6-5-6 0,0 0 5 0,7 2-13 16,-7-2 13-16,0 0-4 0,0 0-5 0,0 0-8 0,8 3 10 15,-8-3-5-15,0 0 7 0,0 0-1 0,0 0-6 16,0 0 10-16,4 3-12 0,-4-3 5 0,0 0-2 16,0 0 13-16,0 0-9 0,0 0-9 0,0 0 5 15,0 0 2-15,0 0 4 0,0 0-2 0,0 0-2 0,3 6-8 16,-3-6 17-16,0 0 4 0,0 0-18 0,0 0 3 15,0 0-3-15,0 0 3 0,0 0 12 0,0 0-9 16,4 5-12-16,-4-5 16 0,0 0-3 0,0 0 2 0,0 0-2 16,0 0 2-16,0 0-9 0,0 0 9 0,0 0 2 15,0 0-5-15,0 0 7 0,0 0-10 0,0 0-6 16,0 0 18-16,0 0-10 0,0 0-5 0,0 0 16 0,0 0-18 16,0 0 9-16,4 5 3 0,-4-5 5 0,0 0-9 15,0 0 3-15,0 0 5 0,0 0-1 0,0 0 0 16,0 0-15-16,0 0 6 0,0 0-5 0,0 0 11 15,5 5 0-15,-5-5-6 0,0 0-4 0,0 0 11 0,0 0-15 16,0 0 17-16,0 0-6 0,0 0-4 0,0 0-4 16,0 0-1-16,0 0 13 0,0 0-1 0,0 0 6 0,0 0-11 15,0 0 7-15,0 0-11 0,0 0 9 0,0 0-1 16,0 0 5-16,0 0-10 0,-13 12 6 0,13-12 6 16,-6 7-11-16,6-7 11 0,-12 9-1 0,1-3-6 15,3 1-1-15,-3 0 10 0,-3 0-4 0,0 1 4 0,-2 1 0 16,1 0 0-16,-10 4-13 0,-1 3 10 0,2 0-1 15,-2 0-6-15,9-3-5 0,-7 3 13 0,8-3-6 16,-5 7-5-16,1-2 20 0,-2-1-19 0,4 1-2 16,0 2 4-16,2 0 14 0,-4-2-10 0,6-1 7 0,-5 2 2 15,-1 0-11-15,3 0 10 0,-2-1-10 0,4-2-5 16,1-3 9-16,3-2-1 0,-1 1 7 0,0-1-20 0,2 1-3 16,-2-3 23-16,3 4-9 0,0-4 9 0,1 0-14 15,1-1 7-15,1 1-11 0,2-5-1 0,-1 0 1 16,5-4 16-16,-8 8-5 0,8-8-11 0,-5 6 6 15,5-6 5-15,-4 5 6 0,4-5-16 0,-4 5 6 0,4-5 6 16,0 0-3-16,-3 6-14 0,3-6 20 0,0 0-18 16,0 0 16-16,-6 6-5 0,6-6-5 0,0 0 8 0,0 0 0 15,-2 6-15-15,2-6 7 0,0 0-8 0,0 0-1 16,0 0 11-16,0 0 7 0,-4 7-9 0,4-7 7 16,0 0-5-16,0 0 7 0,0 0-9 0,0 0-4 15,0 0 10-15,-5 7-7 0,5-7 6 0,0 0-11 0,0 0 13 16,0 0-15-16,0 0 18 0,0 0-3 0,0 0 5 15,0 0-7-15,0 0 1 0,0 0 0 0,0 0-16 16,0 0 11-16,0 0-1 0,0 0-10 0,0 0 5 0,0 0-14 16,-4 4 1-16,4-4 2 0,0 0-2 0,0 0-6 15,0 0-14-15,0 0-3 0,0 0-13 0,0 0-8 16,0 0-11-16,0 0-17 0,-6-17-4 16,6 17-22-16,-3-7 2 0,3 7-30 0,0 0 4 0,-9-7 5 0,9 7-1 15,0 0-9-15,-5-10 10 0,5 10 14 0,-4-2-8 16,4 2 2-16,-2-5-305 0,2 5 145 0,0 0 94 0</inkml:trace>
  <inkml:trace contextRef="#ctx0" brushRef="#br0" timeOffset="157792.19">9695 11592 2 0,'0'0'39'15,"0"0"-14"-15,0 0 13 0,0 0-9 0,0 0-25 16,3 5 20-16,-3-5 16 0,0 0 4 0,0 0-20 16,0 0-13-16,0 0 15 0,0 0-6 0,0 0-7 0,0 0-3 15,0 0 13-15,0 0-4 0,0 0 2 0,0 0 3 16,10 1-6-16,-10-1 17 0,0 0-27 0,0 0-2 0,0 0 12 15,0 0 4-15,0 0 2 0,10-1-9 0,-10 1 7 16,0 0-14-16,0 0 13 0,0 0-6 0,0 0 1 16,8-5-5-16,-8 5 9 0,0 0-2 0,0 0 5 15,5-5-5-15,-5 5-2 0,0 0-10 0,7-5-8 0,-7 5 12 16,4-4 10-16,-4 4-2 0,0 0 4 16,9-3-12-16,-9 3 18 0,0 0-12 0,4-3 30 0,-4 3-22 15,0 0-2-15,0 0-15 0,0 0 0 0,7-5-9 16,-5 5 16-16,-2 0 15 0,0 0-32 0,7-5 12 0,-7 5-9 15,10-9 24-15,-6 7 5 0,0-5 1 0,1 1-16 16,-1 5-4-16,-4 1 27 0,6-9-3 0,-6 9-29 16,5-7 4-16,0-7 7 0,-1 13 14 0,-4 1-21 0,5-9 22 15,-1 0-21-15,0 6 21 0,-3-4-30 0,4 6 4 16,-3-4 15-16,2-3 9 0,-1-2-27 0,0 4 13 16,2 0-6-16,-1 1-34 0,-1 2 33 0,-3 3 16 0,8-4-7 15,-4 1-41-15,0-6 53 0,3-2-2 16,-2 8-15-16,5-4-25 0,-3 0 21 0,0-1-52 0,-1 2 52 15,4-3 16-15,-2 3-31 0,1-3 9 0,-4 1 26 0,4 1-30 16,0 0 6-16,-4 2-61 0,-5 5 12 0,10-10 18 16,-2 4 64-16,1-2-14 0,-3 1-31 0,1 2-68 15,-1 0 149-15,2 0-107 0,-2 1 65 0,-1-2-37 0,-5 6-33 16,16-9 78-16,-8 3-20 0,1-1-56 16,1 3-2-16,-2-3 80 0,1 1-36 0,2-1 28 0,-1 2-78 15,-1-2 80-15,-1 1 5 0,4-1-2 0,-3 2-69 16,1-1-19-16,0-1 89 0,1 2-20 0,-2 1-64 0,1-4 55 15,1 3-60-15,-3 1 9 0,4-2-2 0,-2 1 12 16,0-1 95-16,-1 1-87 0,2-2 22 0,-3 3-35 16,1-1 5-16,-1-1 82 0,3-1-9 0,-1 2-75 0,0 0 96 15,1-3-14-15,1 1-79 0,-1 1-8 0,2-1 90 16,1 1-4-16,-3-2-95 0,3 1 53 0,-1 1-48 16,1 0 83-16,-1-1-53 0,1 0 64 0,1-1-5 15,0 1-41-15,-2-2-32 0,5 4 50 0,-5-3-28 16,-1-1 47-16,3 2-14 0,0 2-16 0,-1-5-34 0,0 3 1 15,1-3 18-15,-2 3 46 0,2-1-21 0,-2-1 15 16,0 1-4-16,3 1-19 0,-2 0 2 0,0 0-2 0,-2-1-1 16,4 1 10-16,-5 1-21 0,1 1-12 0,1 1-6 15,-3-4-6-15,4 1 32 0,0 1 21 0,-1-1-13 16,-2 2-3-16,6-1-12 0,-2 0 15 0,-2 1-17 0,2-1 5 16,0 1-5-16,0 1-10 0,0 0-2 0,-1-1 17 15,1 5-4-15,-2-4 13 0,0 0-21 0,3 0 17 16,-1 1-6-16,0-1 17 0,-2 1-15 0,1 0 13 0,0-1-21 15,0-1 8-15,-1 2-4 0,-1-1-4 0,2-1 2 16,-2 3 1-16,1 0-3 0,1 1-4 0,-2-2-5 16,3 3 18-16,-1-4-1 0,-2 1-17 0,2 3 1 15,-1-4 5-15,-1 1-1 0,2 1 19 0,-3 1 3 0,2 1-2 16,-5-1-6-16,1 0 8 0,5-1-9 0,-3-3-33 16,0 3 24-16,0 0 0 0,-2 2-8 0,-2 0 2 15,-7 0 9-15,17-3-3 0,-10 3 8 0,-7 0 8 16,15 0-6-16,-9 0-5 0,5-4-10 0,-1 3 16 0,-1 0-5 15,-2 0-13-15,-7 1 21 0,16-3-25 0,-1 2 19 0,-6-1 10 16,1 1-37-16,-3-2 23 0,0 3 6 0,-7 0 0 16,18-5-1-16,-8 4-12 0,1 1 15 0,-3-2-9 15,-2 0-23-15,-6 2 31 0,14 0 1 0,-2-2-22 0,-1 2 11 16,-4-3-28-16,0 1 24 0,2 2 5 16,1-1-2-16,3 0 20 0,-6-2-11 0,2 2 2 0,-9 1-5 15,14 0-11-15,-7-1 9 0,3-2-21 0,4 2 26 16,0 0-21-16,-2-2-2 0,-2 1 13 0,0 1 17 0,2 0-34 15,-5 0 12-15,-7 1 30 0,16 0-32 0,-11 0 17 16,-5 0-4-16,15-2 14 0,-15 2-26 0,14 0 17 16,-6 2 0-16,1-4-15 0,-9 2 10 0,20 2 0 0,-7-2 15 15,0-2-8-15,1 5 0 0,-1-3-19 0,-1 1 0 16,1 0 19-16,-3-1-18 0,4 2 22 0,-3 1 1 16,1-1-1-16,0 0-21 0,-2-1 11 0,-1-1 5 0,0 1-21 15,4 0 13-15,-1 2-3 0,-3-2 0 0,1-1 4 16,3 1-2-16,-1 4 9 0,-2-4-4 0,-1 0 1 15,0 1-7-15,-1-1 7 0,6 0-10 0,-4 0 7 0,2 0 12 16,3 0-7-16,-1 1-9 0,0-1-7 0,2 1 10 16,-1-2-3-16,2 0 18 0,-1 0-2 0,2 0 2 15,-3-2-10-15,2 2 12 0,-2 0-9 0,-1 0-10 0,0 0 10 16,0 0-19-16,-5 0 22 0,-1 0-7 0,2 2-1 16,-10-2 3-16,12 0-6 0,-12 0 4 0,11-2-8 15,-11 2 8-15,11 0 2 0,-11 0-2 0,8 0 6 16,-8 0 3-16,8 0 0 0,-8 0-9 0,0 0-16 0,10-1 0 15,-10 1 16-15,0 0-14 0,9-2 2 0,-9 2 13 16,0 0-11-16,10 0 8 0,-10 0 9 0,0 0-10 16,0 0-7-16,8 3 4 0,-8-3-12 0,0 0 19 0,0 0-17 15,0 0 12-15,11-1 1 0,-11 1 2 0,0 0-4 16,0 0 6-16,0 0-1 0,0 0-13 0,0 0 3 16,0 0 9-16,0 0-7 0,0 0-22 0,0 0-4 0,0 0-8 15,0 0-27-15,7-4 21 0,-7 4-32 16,0 0 13-16,0 0-21 0,0 0-15 0,0 0-23 0,0 0 5 15,0 0 4-15,0 0-29 0,-33-10 3 0,21 8-2 16,-3-4-303-16,1 4 146 0,-3-1 98 0</inkml:trace>
  <inkml:trace contextRef="#ctx0" brushRef="#br0" timeOffset="158957.69">12013 10231 29 0,'-10'-6'63'0,"2"5"-14"0,0-1-2 16,8 2 1-16,-8-3 15 0,8 3-10 0,-9-2 0 16,9 2-16-16,-10-2-10 0,10 2-1 0,0 0 68 0,0 0-47 15,-13-3-28-15,13 3-3 0,-5-1-6 0,5 1 7 16,0 0 25-16,0 0-30 0,0 0 5 0,0 0-12 0,0 0-7 16,-9-1 40-16,9 1-42 0,0 0 16 15,0 0-19-15,0 0 12 0,0 0 36 0,0 0-7 0,0 0-1 16,0 0-36-16,24 4 15 0,-16-2 22 0,-8-2-37 15,18 5 29-15,-7-2-2 0,1 1-36 0,-1 1 50 0,4-2-36 16,-3 0 40-16,2 2-41 0,3 1-20 0,-1-2-15 16,0 1 76-16,-1 0-55 0,0-1 56 0,3 1-5 15,-4 2-76-15,1-2 89 0,1-1-6 0,-1 0-72 16,-2 0 66-16,4 0 6 0,-6 2-81 0,0-2 20 0,0 0-26 16,2 0 56-16,-1 1-43 0,0-1 12 0,0 1 34 15,-1 0-47-15,-1 0 8 0,4 0 26 0,-4 0-25 0,2-1 68 16,1 1-61-16,-3 2 66 0,1-4-77 15,0 4 9-15,-1-2 58 0,0 0 0 0,3 0-60 0,-4 0 63 16,3-3-15-16,-1 5-2 0,-1-2 16 0,1 0-14 16,0-2 10-16,0 1-73 0,1 1 82 0,1 0-33 0,-3 0-65 15,1-1 81-15,-2 1-71 0,3-2 76 0,-2 1-21 16,-1 1-64-16,1 1 5 0,-4-4 82 0,1 2 2 16,-1-1-2-16,6 2-67 0,-6 0-14 0,3-2 64 15,-2 1 9-15,1 0-68 0,3 1 74 0,-6-2-55 0,4 2 10 16,1 0 45-16,-1-1-8 0,1 1-85 0,-1-3 93 15,0 4 8-15,1-3-26 0,2 1-72 0,-1-1 80 0,-1-2-47 16,1 5 52-16,-1-4-1 0,0 0-31 0,0-1 18 16,-2 0-25-16,-2 0 49 0,-6-1-7 0,12 5-20 15,-7-3-8-15,1 0-12 0,-6-2 15 0,9 3 10 16,-5-3-1-16,1 2 11 0,-5-2-57 0,8 3 42 0,-8-3-2 16,0 0-24-16,8 3 6 0,-8-3 7 0,5 1-18 15,-5-1 54-15,0 0-26 0,6 1-3 0,-6-1 6 16,0 0-27-16,0 0-10 0,0 0 43 0,8 4-6 0,-8-4-37 15,3 0 44-15,-3 0-27 0,0 0 0 0,0 0-13 16,0 0 19-16,6 0 1 0,-6 0 13 0,0 0 6 16,0 0-4-16,0 0 13 0,0 0-20 0,4 3-50 15,-4-3 63-15,0 0-9 0,0 0-8 0,0 0 22 16,0 0-29-16,0 0 25 0,0 0-9 0,0 0 7 16,0 0-13-16,0 0 24 0,0 0 1 0,-10 12 9 15,3-10-1-15,-2 5-18 0,0-2-3 0,-1-1-4 0,-3 4 25 16,1-1-9-16,2 1-7 0,-4 1 4 0,0 1 10 15,-1 0-13-15,-6 5-3 0,2 3 7 0,-4 0-5 0,-1-1-7 16,0-1-11-16,2 2 5 0,-2 1 2 0,-1 3 4 16,1-4-2-16,2 3-14 0,-1 1 16 0,2 0-10 15,-2-1 3-15,1 0-1 0,1-1 0 0,1 3-7 16,2 0 11-16,-1-2-10 0,-1 1 12 0,3-2-13 0,-1 1 3 16,1-2 6-16,2-1-5 0,6-3 1 0,-7 6-9 15,3-6 0-15,1-1 15 0,1-3-14 0,0 1 7 16,4 0 2-16,-4-2-13 0,3 1 15 0,-1 0-1 0,0-3 1 15,1 1 2-15,2-3-6 0,-1 1 0 0,-1-2 2 16,2 0-4-16,2 1-4 0,4-6 5 0,-6 5-3 16,2-1 6-16,4-4-1 0,-5 6 0 0,5-6-6 0,-5 3-3 15,5-3 67-15,0 0-67 0,-4 7-7 0,4-7 7 16,0 0 2-16,-5 3-3 0,5-3 7 0,0 0-9 16,0 0 8-16,0 0-7 0,-6 5 8 0,6-5-11 0,0 0 13 15,0 0-10-15,0 0-2 0,0 0 11 0,-4 5-7 16,4-5 6-16,0 0-3 0,0 0 2 0,0 0-6 15,0 0-8-15,0 0-2 0,0 0-14 0,0 0-11 0,-7 4 6 16,7-4-19-16,0 0-2 0,0 0-26 16,0 0-21-16,0 0-50 0,0 0 0 0,0 0 4 0,0 0-5 15,-5-21 0-15,5 21-5 0,-2-11-396 0,2 11 184 16,-3-16 122-16</inkml:trace>
  <inkml:trace contextRef="#ctx0" brushRef="#br0" timeOffset="-158819.39">11907 11684 37 0,'-15'-3'66'0,"2"-5"-9"0,-2 6 8 16,2-2-31-16,0-1 1 0,-2 2-5 0,5-1 5 15,-4 1-1-15,2 1-7 0,-3-4 1 0,-1 5 13 16,2-2-11-16,0 0-5 0,-1 1 9 0,2-3-6 16,-2 3 1-16,2 1-6 0,0-3-3 0,-3 3 9 15,3 0-4-15,0-2-23 0,0 2 17 0,-2-1-7 0,1-2-11 16,0 2 18-16,1-1-7 0,-2 1-14 0,2 2 1 16,-2-3 23-16,1 2-19 0,-3-1-9 0,2 1 19 0,-2 1 12 15,3-1-5-15,-5-2-31 0,2 2 14 0,-2 1 19 16,1-3-12-16,2 0 12 0,-2 2-24 0,1 0-9 15,2-1 25-15,-2-1-28 0,1 2 14 0,-1-2-28 0,2 3 42 16,0 0 12-16,-1 4-9 0,2-4 10 0,-3-2-45 16,2 0-15-16,-2-1 54 0,1 2-22 0,-4-1-18 15,-1 2 19-15,4-1-1 0,-1 5 36 0,-2-8-46 16,2 3 5-16,1 5 34 0,-1-9-45 0,-2 4 29 0,1-3-33 16,0 3 16-16,-2 3 35 0,1-4-51 0,-1 2 9 15,1-2-4-15,-3 2 2 0,1-3-4 0,-1 3 3 16,-2-1 54-16,-9-2-58 0,4 2 12 0,3 0-7 0,2 1 51 15,-10-2-18-15,3 1-27 0,7-2 1 0,2 3 14 16,2-3-10-16,-3 3 38 0,-11 6-22 0,4-8-9 16,6 1 7-16,2 1-25 0,4 0 0 0,-3 0-14 15,0 0 32-15,1 4 53 0,0-5-4 0,0 3-17 16,1-2-40-16,2-1-30 0,-2 2 67 0,6 1 44 0,-4-3-114 16,2 5 65-16,3-2-9 0,0-2-58 0,-2 0 31 15,15 0-11-15,-22-2-1 0,9 3 4 0,2 5 27 0,0-6-16 16,1 0-11-16,-2-2-3 0,-2 2 16 0,3 0-31 15,1 0 16-15,-1 3 72 0,0-3-63 0,-5 1-19 16,3 1 26-16,-2-1-13 0,1 0-7 0,-2 0 31 0,-2 0-6 16,0 0-24-16,0 2 34 0,2-3-27 0,-5 3-8 15,4 1 13-15,-3 2 59 0,1-4-73 0,0 0 7 16,1 1 4-16,1-1 7 0,0 1 0 0,2 0-8 16,0 1 49-16,-2 1 28 0,3-1-37 0,-1-3-35 0,5 0 10 15,1-2-16-15,1 1 64 0,8 0-61 0,-14 3 28 16,9-2 24-16,5-1-64 0,-11 0 7 0,4 3 62 15,7-3-82-15,-17 4 62 0,6-2-1 0,1 1-48 16,-3 0 14-16,3-1 2 0,-3 3 4 0,3-1-32 16,-2-1 81-16,1 4-13 0,-3-4-40 0,5 2-48 0,-5-2 21 15,1 1 4-15,4 0 22 0,-4-1-17 0,1 1 18 16,2-1-15-16,1 1 59 0,-1-1-48 0,1 0-10 0,1 0 18 16,2-1 32-16,0 0-17 0,-3 3 30 0,1-2-55 15,-2-1-2-15,5 2-3 0,5-4 20 0,-15 5-19 16,3-2 48-16,4 4-2 0,-1-2-56 0,-3 0 37 0,6-1 2 15,-6 1-34-15,3 1-5 0,0-1 71 0,-1-1 4 16,1 1-75-16,-4-1 54 0,1 1-52 0,0 0 19 0,-1 1-8 16,2 0 18-16,-3 0-22 0,1 0-3 0,-1 2 16 15,1-3 57-15,-1 2-71 0,1-1-3 0,-1 0 0 16,3 0 32-16,0 1-25 0,-3 0 56 0,2 0-70 16,4-1 8-16,-6 1 13 0,6-1-1 0,-3-1-6 0,4 2-3 15,2-2 57-15,1-1-13 0,-1 1-38 0,1-1 32 16,-4 5-41-16,2-2 81 0,-1 2-77 0,3-1 6 15,-2 1 19-15,0-3 30 0,0 3 9 0,1-2 10 16,1 5-16-16,0-2-19 0,-1 0-4 0,0-1-48 0,-1 2 1 16,3-2 76-16,-3 3-15 0,2-3-63 0,1-1 3 15,-3 4 20-15,1-5 42 0,2 3-51 0,0-2 105 16,0 2-46-16,-1-4-8 0,1-1 8 0,1-1-46 0,-2 0 45 16,1 2-17-16,-2 7-11 0,1-1-57 0,-1 5 93 15,-2-3-21-15,6-5-3 0,-3 2-72 0,0 0 5 16,-2 0 11-16,1 1-10 0,1 0 82 0,-2-1-87 0,1 0 88 15,-1 2-80-15,0 1 80 0,0-3-13 0,1 4-3 16,-1-2-63-16,2 0-13 0,-2-1 1 0,2 2 63 16,-1-1-6-16,3 0 30 0,0 2-78 0,-1-2 25 15,2 4-23-15,-3-5 53 0,3 3-57 0,0-2 11 0,-2-2 109 16,3 3-111-16,-3-2 80 0,1-1-32 0,2 3-46 16,-2-2 1-16,4 0 6 0,-6 1 53 0,3-1-38 15,1 2-24-15,0-2 4 0,-2-2 69 0,0 3 6 0,2 0-76 16,0 1 76-16,0-3-83 0,0 3 46 0,0-2 3 15,2 1 37-15,-2-2 9 0,2 3-96 0,-2-4 27 0,0 2 19 16,0 4-21-16,1-2-18 0,1-1 46 0,-4 0-5 16,4 4 5-16,0-1 59 0,0-6-69 0,1 3 40 15,-3-1 18-15,3 5-27 0,-2-1-7 0,0-3 11 16,3 1-15-16,-3 2-50 0,2-2-20 0,-3 0 90 16,2 0-10-16,-2-6-24 0,0 6-40 0,2-2-3 0,-2-1 31 15,3 1 4-15,-3 0 28 0,2 1-81 0,-2 0-15 16,2-1 40-16,0 0 58 0,1 0-28 0,-2 0-63 0,1 0 101 15,0 1-36-15,0-2 19 0,-2 1 13 0,0 0-17 16,0 1-34-16,2-1 43 0,-2 2-12 0,2-2-82 16,-2 2 6-16,2-1 77 0,-2-1-61 0,3 1 33 15,-1 1-47-15,-2-2 15 0,2 2 3 0,-1 1 5 0,-1-3 77 16,0-1-6-16,0 2-78 0,0-1 11 0,3 1 55 16,-1 1-4-16,-2-2 25 0,4 2-99 0,-2-3 49 15,-2 1-5-15,4-1 6 0,-2 1 31 0,0 3-38 0,1-6 58 16,1 4-66-16,0 0 18 0,-2-5 48 0,1 7-48 15,-1-3 35-15,2 5-8 0,-1-4 13 0,0-2-15 16,0 1 3-16,2 5 13 0,0-5-30 16,-1 3 3-16,-4-1-5 0,2 0-7 0,3 1-5 0,-2 0-7 0,1 0-52 15,0-1-3-15,-2 0 14 0,1 1 92 0,0-1 1 16,0-1-79-16,0-1 67 0,2 3-95 0,-1-1 8 16,1-2 50-16,-1 2-52 0,0 0 12 0,0-1 105 0,3-3-19 15,-2 2-25-15,2 2-19 0,-1-3-25 0,-1-2-8 16,4 3 59-16,-4 0-71 0,4-2 36 0,1 2 2 15,-2-3-28-15,-2 3 46 0,3-5-30 0,-4 4 66 0,2-1-85 16,0-1 3-16,1 3 3 0,-2-3 33 0,1 1 14 16,1-3 36-16,-3 4-83 0,3-2-5 0,-2 0 9 0,4 0 81 15,-1-1 13-15,-3 1-100 0,3-3 89 0,0 3-55 16,-4-3-30-16,3 2 26 0,1-2-27 0,1-2 31 16,-1 2 51-16,2 0-21 0,-2-2-47 0,4 2 16 15,-1-3 65-15,-1 2-69 0,2-2 50 0,1 1-3 0,-4-3-85 16,7 2 26-16,-2-3 62 0,1 0-53 0,0 1-42 15,2-1 3-15,-3 2 18 0,2-2 42 0,-2 0 1 16,3 2-12-16,-3 1-41 0,2-1 12 0,-4-1-17 16,3-1 31-16,-4 2 46 0,5-1-43 0,-4 0 23 0,3 2-40 15,-3 1 41-15,2-4 30 0,-2 7-39 0,1-4-41 16,-1 1 68-16,0-1-63 0,0 2 58 0,-2-5 8 16,4 0-39-16,-2 4-48 0,0 4 63 0,1-5-43 0,0 2 8 15,-2 1 47-15,5-3-57 0,-4 0 5 0,0 1 51 16,3-1-44-16,0-1 31 0,-1-1 1 0,2 0-25 15,-2 1 21-15,3 2-31 0,-4-1 17 0,2-1-13 0,-3 2 0 16,3-4 35-16,-1 0 18 0,-2 3-30 0,4 1 19 16,-1 0-38-16,-1 2 11 0,1-1-4 0,-1-2-2 0,3 4 38 15,-1-2-26-15,0-2 15 0,3 1 32 16,7 11-7-16,-1 4 4 0,0 1-10 0,-4-12 3 0,8 7-8 16,-3-2-19-16,-3 5-21 0,1-3 45 0,4 0-22 15,-4-2-37-15,2 0 62 0,-2 4 0 0,-4-9-77 0,3 8 31 16,-4-3-29-16,-1-4 75 0,-5 1 2 0,-1 0-5 15,4-2-84-15,6 8 95 0,-8-6-95 0,1 2 18 0,-3-4 5 16,1 0-25-16,1 2 19 0,-1 0 10 16,-3-1 29-16,4-1-16 0,-1 1-7 0,0-1 10 15,0 2 2-15,1-1 68 0,1-1-81 0,-3 3 5 0,3-1-2 16,-3-3 11-16,1 4-4 0,-1-4 7 0,2 3 6 16,-3-1-13-16,3 0-1 0,-4-1 5 0,3-3 68 15,3 1-25-15,-4-1 17 0,2 1-56 0,-5 1 16 0,-1-3-33 16,5 0 20-16,-2 0 47 0,-2 2-68 0,3 0 44 15,-4-1-40-15,4-2 43 0,-7 1-45 0,2 0 4 0,4-2 80 16,-2 3 0-16,0-1-91 0,0 0 37 0,-1-1 54 16,-1 0 2-16,0 1-86 0,1 0 22 0,-1-2-20 15,-2 2-15-15,1-3 43 0,0 1-13 0,4 0-13 16,-2 1 65-16,2-2-15 0,-2 2-20 0,1-3-42 0,3 3 62 16,-1-1-74-16,-3 0 25 0,5 1-17 0,-4-2 99 15,1 1-71-15,-3-1 55 0,1-1-34 0,2 4 23 0,-1 0-92 16,1 0 20-16,-3-3 72 0,0 2 14 0,3 1-28 15,-2 0 0-15,-1-2-8 0,2 1 23 0,-1 0-9 16,1 1-25-16,-4-1 11 0,3-1 19 0,1 3 3 16,-2-2-53-16,2 1-18 0,-1 2 16 0,2-2 47 0,-3-1-29 15,-1 0 37-15,-1-2-50 0,-1 0 12 0,8 2-39 16,-4-3 6-16,-1 3 66 0,-1 1-9 0,5-1 12 0,-3 3-84 16,1-4 76-16,0 1-59 0,-3 0-1 0,3-2-1 15,-1 0 26-15,-3 2-9 0,7 0 47 0,-2 1 20 16,0-1-13-16,0-2-40 0,-1 1 22 0,2 1-44 15,0 2 65-15,-2-4-27 0,5 1 3 0,-2-1-4 0,-1 0 8 16,2 1-95-16,1 1 58 0,0-1 52 0,0-2-87 16,-1 5 80-16,0-5-51 0,2 2 46 0,-1 1 5 15,0-3 10-15,1 1-27 0,0-1 21 0,0 0-20 16,3 0-14-16,-2 0-20 0,-1-1 55 0,2 2-48 0,-1-3 4 16,2 0-18-16,-5 0 18 0,6 2 17 0,-2 0-36 15,-1-5 22-15,2 5 48 0,-3-1-58 16,4 0-6-16,0-4 24 0,-3 4 45 0,2 0-61 0,0-2 50 0,0 0-29 15,1 1 21-15,-1 0-7 0,1-1-58 0,-1 0 71 16,16-4-54-16,-13 3 45 0,0-1-4 0,-3 5-27 16,0-4 5-16,0 0-25 0,0 1 59 0,1 0-57 0,-2-3 52 15,0 4-5-15,1-1-11 0,0-1 6 0,-2-1-7 16,1 1 7-16,-1 0 1 0,0 0-19 0,1-1 27 16,0 1-7-16,2-2-27 0,-3 1 22 0,1-1 13 15,1 1-31-15,-2 2 27 0,-1-2-46 0,1-2 25 0,-3 4 7 16,4-1 14-16,1-3 5 0,-1 1-41 0,-3 1 28 15,3 1 8-15,-2-3-3 0,0 0 1 0,0 0-5 0,1 2 0 16,-5-4-37-16,3 2 41 0,1 3-3 0,-1-3 2 16,-1 2-6-16,0-2 0 0,0 0-3 0,-1 1-1 15,1-2 8-15,-1 2-11 0,1-3 1 0,-4 3 3 16,4-1-13-16,-1 0 14 0,2 0-1 0,-3-1 7 0,3 3-3 16,-2-1 2-16,1-2 0 0,-1 1-9 0,-2 0-3 15,2 2 9-15,-2-3-10 0,-1 2 17 0,1 0-4 0,0-2 4 16,-3 2-12-16,3 1 1 0,-3 0-3 15,1-1 3-15,0 0-3 0,0-1-5 0,-1 0 9 0,1 0-10 16,-1 0-2-16,-1-1 19 0,-1 3-1 0,1-3 3 16,0 1-14-16,0 2-3 0,-1-4-2 0,1 0 11 0,3 0-1 15,-8 2-8-15,3 0 10 0,1-3 1 0,-1 3-13 16,-1 3-1-16,-1-1-1 0,1 0 4 0,1-4 1 0,0 0 3 16,-1 0-2-16,1 4-1 0,-1-1 2 0,0-4-2 15,2 0-4-15,-2 3 1 0,0-3-5 0,-1 2-5 16,0-1 25-16,0 0-13 0,0-1 1 0,-2 5-19 15,-1-3 16-15,4-1 6 0,-2 5-14 0,-2-2 7 0,4-4-18 16,0-2 3-16,1 3 13 0,-1 1-21 0,-2-1 18 16,1-1 10-16,-1 0-2 0,2 1-19 0,0-3 8 15,-1 4 13-15,2-4-8 0,-3 2 6 0,1-1-12 16,-2 1 24-16,3-1-24 0,0 0-15 0,1-2 14 0,0 4-5 16,-1-2-6-16,0 0 27 0,-1 1-9 0,4-14 14 15,-3 13-4-15,-2-1-27 0,3-1 20 0,0 1-18 16,-2 0 8-16,0-1-7 0,-2 1 8 0,2-1-7 15,-3 0 0-15,-3 1 4 0,6-1 10 0,-1 0 21 16,-1 0-29-16,2 1 4 0,-2-1 2 0,1-1 15 16,-1 0-13-16,1 2-23 0,-2-2 14 0,3-1 9 0,-3 4 7 15,2-1-13-15,-2 2 20 0,2-4-18 0,0 1 20 16,-3-1-10-16,1 3 8 0,2-2-6 0,-2-3-12 0,0 3 2 16,2-5 14-16,-2 7-18 0,1-3 1 0,-1 0-2 15,-1 0-10-15,1 0 36 0,-2-1-37 0,0 3 33 16,1-1-16-16,-2-3 7 0,2 1-20 0,-4 3-2 15,2-4 19-15,1 3-18 0,3-1 28 0,-4-1-20 0,2 2-4 16,0-1 4-16,-3 0-15 0,4 0 42 16,-3 1-4-16,2-1-4 0,-2 1-1 0,0 1-19 0,1 0 0 15,1 0 20-15,0 2-11 0,-6-3-13 0,4 3 6 16,1-2-14-16,0 4 8 0,0-2 19 0,1-1 12 0,-1 1-25 16,-1 0 2-16,1 0-1 0,-1 0-11 0,2 1 5 15,-1-1 25-15,2 4-28 0,-2-2 14 0,1 3-15 0,-1-7 1 16,0 0 25-16,1 6 7 0,-1-3 0 15,1 4-26-15,0-2 30 0,-2 0-9 0,1-1-40 0,-1 1 39 16,0-2-25-16,0 1 24 0,1-4-23 0,-4 4-7 16,2-1 17-16,2 2-12 0,-2 0 31 0,4 0-24 0,-1-1 19 15,-1 3-24-15,-2-5 31 0,3 1-30 0,-3 1 19 16,4 0 12-16,-1-2-24 0,0-3 17 0,-1 5-16 16,1 0 8-16,-3-2 0 0,4 2-12 0,0 8 2 0,-3-20 11 15,1 11-5-15,1-3-6 0,-2 0 4 0,3 3 8 16,-3-1-18-16,3 0 6 0,-3-2 6 0,3 0-6 15,-1 2 10-15,-1 2 4 0,4-4 5 0,-4 3-13 0,5-3-10 16,-3 0 18-16,0 5-20 0,1-3-2 0,-1 4 6 16,2-5 7-16,-2-1 3 0,-2 3 5 0,2 1 1 15,2-1-25-15,-2 3 1 0,-2-6 21 0,4 3-10 16,-2 0-16-16,-2 1 16 0,4 1 20 0,-2-1 2 0,-2 1-23 16,2-7 9-16,-1 2-2 0,0 0-26 0,-1-1 14 15,0 1 22-15,1 0-11 0,1-1 1 0,0 0-5 0,-2 2-11 16,1-2 5-16,0 3 6 0,-3-2-14 0,5 1 0 15,-2 2 21-15,1-3-12 0,-3 0 23 0,2 0-16 16,0 2-11-16,1 1 30 0,-1-1-34 0,-1 0 19 16,0-2-16-16,-1 0 4 0,2 0 15 0,-2 0-7 0,1 0-5 15,-3 0-3-15,0 0 18 0,1 0 5 0,0 2-3 16,-2 0 2-16,3-6-23 0,-2 2 27 0,0-1-26 16,-3 4 21-16,3-3 2 0,0 0-25 0,0 4 14 0,1 0 3 15,0-3-6-15,-2 2-4 0,1-1 18 0,-2 2-4 16,2 0-12-16,0 0 2 0,-4-1-11 0,5 1 16 15,-2 1-2-15,1 0-4 0,-2 1 14 0,1 0-22 0,0-2 9 16,-2 3-14-16,3-2 3 0,-1 1 1 16,-1 0-9-16,4 2 18 0,-2-3 97 0,0 3-88 0,-1 2-35 15,3-1 23-15,-5-3-12 0,4 3-6 0,-2 1 14 16,0-2 14-16,-1 0-35 0,4 2 24 0,-5-3-22 0,2 3 6 16,1 0 13-16,-2 1-9 0,1 0 23 0,-1-4-27 15,0 3 6-15,2 0 0 0,-2 0 22 0,1 2 6 0,1-1-1 16,-4-2 3-16,-2 1-29 0,1-1-4 0,3 2 18 15,-2-2-11-15,-1 1 5 0,1-1-19 0,2 2 39 16,1 0 1-16,-4 0 1 0,1-3-14 0,0 2-26 16,2 2 33-16,0-2-32 0,0 2 39 0,1-3-10 0,1 5-22 15,-5-6-8-15,2 2 16 0,1 2 23 0,0-4-18 16,-3 3 8-16,3 0 5 0,-2-1 4 0,4 1-14 0,-4 0 3 16,0-1-26-16,2 1 23 0,-2 0-19 15,2-2 13-15,1 4-8 0,2-2-7 0,-2 0 33 0,2 1-25 16,-3 0 0-16,0 0-4 0,3-1 47 0,-5 0-42 15,0-3 31-15,3 2-32 0,-1 2 12 0,2-2-2 0,1 1-8 16,0 1 16-16,-2-1-23 0,1 0 20 0,-1-2 10 16,-1 1-15-16,-1-1-12 0,1 1 9 0,2 0-5 15,0 0 31-15,1 3 6 0,-1-2-26 0,1-1 7 16,4 4 5-16,-8-4 5 0,4 2-36 0,0-1 19 0,1 1-5 16,-1-2-10-16,0 1-3 0,-2 0 19 0,3-1 18 15,-2 1-31-15,1 0 5 0,2 1-5 0,2 2 32 0,-6-7-39 16,2 3 19-16,1 1-11 0,-1 0 20 0,-4-4-2 15,8 7 4-15,-5-7 12 0,1 4-14 16,0-1-26-16,-4-4 1 0,0 5 21 0,5-2-14 16,-4-1-3-16,1 0 25 0,1 4-22 0,0-2 21 0,1-1-22 15,1 2 6-15,-1-1-6 0,0-1 18 0,-1-2-13 16,0 2 0-16,-4-3-4 0,2 3 7 0,1-2-5 16,1 1-4-16,-1 1-7 0,0-1 35 0,1 2-22 15,0 0-3-15,1 0 6 0,0-1 31 0,1 3-28 0,-1-2 6 16,-2-2 16-16,0 0-11 0,2 1-6 0,1 1-3 15,-4-3 15-15,1 4-19 0,2-1 19 0,-1 2-22 0,1 0 6 16,0-2-16-16,4 4 9 0,-15-6 26 0,10 3-41 16,-2 0 30-16,1 3-39 0,1-1 17 0,-4 0-4 15,9 1-1-15,-6-3-3 0,0 1 42 0,1 0-42 16,5 2 6-16,-11 0 39 0,5 0-23 0,-1-2-14 0,1 1 2 16,-2 1 27-16,2-2 10 0,-1 2-47 0,1 0 25 15,-2-2 13-15,0 2-26 0,-4 0 28 0,1 0-39 0,0 0-3 16,0-2 11-16,0 2 14 0,-1-1-17 0,-1-1 5 15,1 2-3-15,1-2 21 0,-1 2 13 0,2 0-4 16,-4 0-13-16,3-3-22 0,0 3-1 0,-2 0 29 16,2 0-31-16,-1-3 5 0,-1 2 1 0,3 0-2 0,0 1 25 15,0-2-8-15,10 2 0 0,-14-1 23 0,1-1-11 16,3 2-24-16,-3-3 2 0,2 3 11 0,-2-1-15 16,-2 1 13-16,2-4 11 0,0 2 15 0,-1 1 4 0,0 0-37 15,3 1 24-15,-2-3-12 0,1 2 8 0,3 1-36 16,0-3 9-16,-1 1 33 0,-1 0-26 0,0 1 1 15,2 1 8-15,1 0 7 0,1 0 13 0,1-1-38 0,6 1 1 16,0 0 8-16,-16-1 35 0,13-1-31 0,3 2 24 16,-11-1-34-16,7 0 4 0,4 1 17 0,0 0-37 15,-14-6 32-15,14 6 3 0,-10-1 12 0,5-1-32 16,-2 2 29-16,0-1-13 0,2 0-7 0,5 1 8 0,-13-3-6 16,5 1 28-16,1 2-40 0,-1 0 30 0,-2-2-23 15,-5 0-4-15,3-1-1 0,-2-1 21 0,0 2 14 0,-1 1 1 16,2 0-20-16,-2-3 1 0,0-2-1 15,0 4-1-15,2-2 15 0,-4 2-44 0,2-1 12 0,1 0 6 16,0-2 35-16,0 2-40 0,-2-1 4 0,2 2 23 16,-1-2-17-16,0-3-18 0,2 3 10 0,-1 2 37 0,2-5-31 15,-3 2 23-15,2 1-31 0,1-1 0 0,2-1 21 16,-3 1-20-16,4 0 0 0,-4 0-2 0,2-1 30 0,3 1-31 16,2-1 4-16,-3 1 2 0,4-1 33 15,-3 1-36-15,4 0 3 0,0 3 27 0,-2-3-37 0,2 1 13 16,1 2-7-16,3 2 35 0,-6-5-8 0,3 4-29 15,3 1 3-15,-5-7 9 0,5 7-5 0,-5-4 8 0,3 2-12 16,2 2 29-16,0 0-24 0,-9-4 8 0,9 4-15 16,0 0-2-16,-3-3 12 0,3 3 15 0,-4-4-5 15,4 4-15-15,0 0 35 0,-3-4-11 0,3 4-1 16,0 0-20-16,0 0 25 0,-3-4-11 0,3 4 5 0,0 0-2 16,0 0-25-16,0 0 25 0,0 0-25 0,0 0-7 15,0 0 23-15,0 0-10 0,-3-5 2 0,3 5 2 0,0 0-3 16,0 0 42-16,0 0-48 0,0 0 20 0,0 0-13 15,0 0 30-15,-3-4-31 0,3 4 8 0,0 0-18 16,0 0 7-16,0 0 39 0,0 0-38 0,0 0 3 16,0 0-4-16,0 0 12 0,0 0 11 0,0 0-7 0,0 0 1 15,0 0-9-15,0 0 24 0,0 0-20 0,0 0-15 16,0 0 6-16,0 0 12 0,0 0-5 0,0 0 9 0,0 0-44 16,0 0-9-16,0 0 38 0,0 0-5 15,0 0 9-15,0 0-10 0,0 0-6 0,0 0-33 0,6-5 21 16,-6 5 0-16,0 0-66 0,0 0 15 0,0 0-49 15,0 0 12-15,0 0 80 0,0 0-85 0,0 0 22 0,0 0 18 16,0 0-2-16,0 0-55 0,0 0-339 0,-6-5 160 16,6 5 106-16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3:22:16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2457 4656 2 0,'0'0'23'0,"0"0"8"0,0 0 8 15,0 0-22-15,0 0-6 0,5-5 4 0,-5 5 7 0,0 0-3 16,0 0-3-16,0 0 0 0,0 0-2 16,0 0 2-16,0 0 10 0,0 0-6 0,0 0-10 0,0 0 12 15,0 0-18-15,0 0 15 0,0 0-7 0,0 0 1 16,0 0-14-16,0 0 18 0,0 0-5 0,0 0-2 0,0 0 0 15,0 0-17-15,0 0-13 0,0 0-12 0,0 0 7 16,0 0-3-16,0 0-73 0,7 8 33 0,-7-8 22 16</inkml:trace>
  <inkml:trace contextRef="#ctx0" brushRef="#br0" timeOffset="3622.55">6147 4478 4 0,'0'0'30'0,"0"0"1"0,0 0-7 0,0 0 3 0,0 0 7 15,0 0-3-15,0 0-1 0,0 0-6 0,0 0-12 16,0 0-7-16,0 0 10 0,0 0 4 0,0 0-15 0,0 0 4 15,0 0-1-15,0 0 19 0,0 0-11 0,0 0-12 16,0 0 26-16,0 0-22 0,0 0-9 0,0 0 16 16,0 0-15-16,0 0 25 0,0 0-14 0,0 0-5 15,0 0 27-15,0 0-27 0,0 0 27 0,0 0-10 0,0 0-14 16,0 0-2-16,0 0-4 0,0 0 10 0,0 0-3 16,0 0-9-16,0 0 9 0,0 0 3 0,-23-7-10 15,23 7 11-15,0 0 9 0,0 0-19 0,0 0-13 16,0 0 15-16,0 0-18 0,0 0 22 0,0 0-11 0,0 0 5 15,0 0 18-15,0 0-25 0,0 0 22 0,0 0-1 16,-5-4 0-16,5 4-12 0,0 0 5 0,0 0-7 0,0 0-3 16,0 0 2-16,0 0-17 0,0 0 28 15,0 0-5-15,0 0-13 0,0 0 1 0,0 0 14 0,-9-1-14 16,9 1 6-16,0 0 17 0,0 0-10 0,0 0-10 16,0 0 4-16,0 0 22 0,-9-3-26 0,9 3 13 0,0 0 20 15,0 0-35-15,0 0 0 0,0 0 7 0,0 0 11 16,-7-4-15-16,7 4 12 0,0 0-12 0,0 0 35 15,0 0-38-15,0 0 4 0,0 0 9 0,0 0-1 16,0 0-3-16,0 0-5 0,0 0-6 0,-8-1 14 0,8 1-16 16,0 0 18-16,0 0 11 0,0 0-11 0,0 0-8 15,0 0 8-15,-8-3-8 0,8 3 7 0,0 0-9 0,0 0-5 16,0 0 4-16,0 0 16 0,-10-1-16 0,10 1-16 16,0 0 14-16,0 0 0 0,0 0 11 0,0 0 24 15,0 0-29-15,0 0-2 0,0 0-4 0,-5-5-7 16,5 5 11-16,0 0 3 0,0 0-10 0,0 0 10 0,0 0-7 15,-7-3 12-15,7 3-8 0,-2-3 10 0,2 3-16 16,0 0 1-16,0 0 19 0,0 0-21 0,0 0 13 16,0 0-30-16,0 0 10 0,-11-1 21 0,11 1-7 0,0 0-10 15,0 0-15-15,0 0 11 0,0 0-1 0,-9-2 24 16,9 2-22-16,0 0 4 0,0 0 14 0,0 0-19 16,0 0 9-16,0 0-19 0,0 0 11 0,0 0-13 15,0 0 7-15,0 0 17 0,-8 3 14 0,8-3-31 0,0 0 9 16,0 0 2-16,0 0-9 0,0 0 23 0,0 0-13 15,0 0-3-15,0 0 10 0,0 0-58 0,0 0 51 16,0 0 22-16,0 0-18 0,0 0 5 0,0 0-10 0,0 0 9 16,0 0 5-16,-8 3-17 0,8-3 3 0,0 0 9 15,0 0-5-15,0 0 20 0,0 0-8 0,0 0-12 16,0 0-10-16,0 0 25 0,0 0-7 0,0 0-8 0,0 0 0 16,0 0 1-16,0 0 15 0,0 0-15 0,0 0 16 15,0 0-8-15,0 0 0 0,0 0-6 0,0 0 11 16,0 0-5-16,0 0-2 0,0 0 26 0,0 0-31 15,0 0 14-15,0 0-1 0,0 0-18 0,0 0 5 0,0 0-3 16,-10 0 16-16,10 0 6 0,0 0-13 0,0 0 4 16,0 0-9-16,0 0-2 0,0 0 1 0,0 0 1 15,-9 0 17-15,9 0-17 0,0 0 0 0,0 0 7 16,0 0-8-16,0 0 2 0,-7-3 5 0,7 3-8 0,0 0 16 16,0 0-14-16,0 0 2 0,0 0 20 0,0 0-24 15,0 0 0-15,0 0 5 0,0 0-9 0,0 0 14 16,0 0 20-16,0 0-33 0,0 0-1 0,-5-3 14 0,5 3 1 15,0 0 6-15,0 0 1 0,0 0-31 0,0 0 5 16,0 0 25-16,0 0-41 0,0 0 18 0,0 0-1 16,0 0 11-16,0 0 12 0,0 0-25 0,0 0 28 0,0 0-26 15,0 0 9-15,0 0-3 0,0 0 6 0,-1-6 9 16,1 6-9-16,0 0-11 0,0 0 6 0,0 0-1 0,0 0 21 16,0 0-6-16,0 0-33 0,0 0 18 0,0 0 1 15,0 0-4-15,0 0 18 0,0 0-3 0,0 0-52 16,0 0 49-16,0 0-9 0,0 0 16 0,0 0-15 15,0 0-68-15,0 0 102 0,0 0-35 0,0 0 0 0,0 0 6 16,0 0 4-16,15 0-9 0,-15 0 19 0,0 0-4 16,0 0-16-16,0 0 17 0,13 6 10 0,-13-6-12 0,6 1 15 15,-3-1-26-15,-3 0-8 0,8 2 19 0,-8-2-19 16,6-2-3-16,-6 2 21 0,7-3-1 0,-7 3 4 16,0 0-31-16,12 2 16 0,-12-2-16 0,8 2 2 15,-3-1 29-15,-5-1-9 0,9-2-14 0,-5 1-2 0,-4 1 4 16,6-2 3-16,-1 1 3 0,-5 1 17 0,8-3-8 15,-4 3-12-15,-4 0-2 0,9 0-1 0,-9 0 26 16,6 0-21-16,-2 0 10 0,3 0-13 0,-7 0 17 16,11 0 9-16,-6 0-21 0,1 3 15 0,1 0-16 0,-2-5 1 15,3 4 14-15,-2-2-18 0,-1 0-3 0,6 3 33 16,-1-1-6-16,-3-1-30 0,4 2-9 0,-3-2 22 16,0-1-19-16,0 1 12 0,-2-1 8 0,2-1 17 0,-1 2-17 15,0-1-28-15,-1-1 24 0,3 0 24 0,1 3-20 16,2 0 11-16,-2-2-6 0,3 2 2 0,-2-1 9 15,-2 1-13-15,1-5 7 0,0 3-8 0,-2 1-1 0,1-1-7 16,-9 0 1-16,16 2 13 0,-11-4-18 0,-5 2 9 16,14 2-11-16,-8-1 2 0,-6-1 28 0,16-3-39 15,-10 5 8-15,-6-2 22 0,21 0-29 0,-10 0 30 16,-3-2-24-16,2 4 5 0,-1-1 17 0,-9-1-13 0,21 0 24 16,-10-1-1-16,-2 1-21 0,6 1-7 0,-2 1 27 15,2-2-21-15,-1 2 18 0,-1-2-7 0,1 0-8 0,1 0-2 16,-1 0 18-16,-2 0-45 0,2-2 8 15,-5 4 7-15,5-2 11 0,-3 0 15 0,3 0-10 0,-1 0 0 16,-2 0 7-16,-1 0-17 0,3 3-12 0,-4-6 16 16,-1 6 2-16,1-3-7 0,-1 0 5 0,-8 0 5 0,20 1 2 15,-7-1-1-15,0 1-16 0,-3-1 17 0,4 2 9 16,-1-2-3-16,0 2 0 0,-4-1-30 0,5-1 24 0,-3 2-17 16,2-2 16-16,-3 0 3 0,0 0-2 15,2-2 11-15,0 2-15 0,-2-1 7 0,-3 2-8 0,2-1 0 16,5 2-19-16,-3-2 24 0,-2 0-11 0,5-2 7 15,-3 2-6-15,-1 0-28 0,-2-2 39 0,1 3-12 0,5-1 2 16,-4 1 20-16,2-2-6 0,3 4-18 0,-5 0-14 16,-1-3 13-16,5-3 24 0,-2 3-18 0,2 0 4 15,-3 0-1-15,3 3 19 0,-2-3-17 0,0 0 1 16,-12 0-61-16,16 0 82 0,-7 0-28 0,-4 0 5 0,-5 0 14 16,15 2 10-16,-6-2-35 0,5 0 2 0,-5 2 6 15,-1-1 14-15,1-2-9 0,1 1-8 0,-10 0 9 0,14 1-15 16,-7 0 19-16,3-1 6 0,0 1-23 0,4-2 5 15,-4 2-3-15,-1-2 8 0,0 1 15 0,5 1-8 16,-3-1-15-16,0-1 8 0,0-1-13 0,0 2 19 16,-1 1-4-16,3-4 2 0,-3 5 0 0,3-2-19 0,-3 1 23 15,0-1-19-15,-3 0 14 0,-1-1-13 0,7 2 6 16,-1-1 1-16,-4 0-1 0,1 0 7 0,1-1-3 16,1 3-11-16,-1-2 28 0,0 3-32 0,-1-3 4 0,-2-2-9 15,-1 2 17-15,1 0-14 0,2 2 30 0,-2-4-3 16,-2 2-1-16,1 0 2 0,1 0-15 0,-1 0-6 15,-1 2 18-15,2-2-8 0,-7 0-5 0,12-3-6 0,-4 4 12 16,-3-1 0-16,4 0-4 0,-4-1-2 0,1 1-1 16,-6 0 13-16,11 0-16 0,-7 0-8 0,4-1 15 15,-4 2 3-15,3-1-16 0,-1 0 11 0,-1 0 9 16,4 0 7-16,-6 1-22 0,5-1-16 0,-2 0 18 0,0-1-3 16,2 1 22-16,3-2-18 0,-2 2 14 0,3 0-7 15,-3-2-8-15,1 0 12 0,1 4-16 0,2-4 8 16,0 2-19-16,0-3 10 0,-2 3 15 0,3-2 4 0,-5 4-3 15,0-5-13-15,-1 3 12 0,0 0-2 0,-2-1 9 16,0 1-2-16,2 0-11 0,-1-1 11 0,-2 2-3 16,1-2-8-16,1-1 11 0,-7 2 2 0,15 0-27 0,-15 0 21 15,21-2-15-15,-12 2 28 0,6 0-21 0,-3 0-4 16,1-3 3-16,1 3-1 0,1 0 1 0,0-2 0 16,1 2-6-16,3 0-2 0,-2 0 11 0,1-3-8 15,1 1 18-15,-1 1-5 0,2 0 3 0,1 0-17 0,-2 1 6 16,-1 1 23-16,0-2-33 0,1-1-5 0,0 4 24 15,-1-2-4-15,1 1 7 0,0-1-13 0,-2 0 10 0,3 0-19 16,-3-1 14-16,2-1 14 0,1 2-6 0,-2 2 0 16,2-4-33-16,-2 1 17 0,2 1-4 0,1 0 30 15,-2-1-10-15,2 1 1 0,0 0-30 0,-2-3 27 0,4 6 1 16,-1-3-26-16,3 0 2 0,-5-3 17 0,1 6 7 16,3-3-3-16,-6 0-1 0,4 0-13 0,3 1-11 15,-4-1 13-15,-1 3 4 0,2-2 15 0,-1-1-9 16,0 1-3-16,0-1 0 0,-1-1-16 0,0 1 30 15,-1 1-9-15,1-1-5 0,0 0 9 0,-2 0-17 0,1 0 25 16,-2 1-11-16,1-2-12 0,0 1-3 0,-2 0 14 16,1 0 8-16,2 0 8 0,-1 0-41 0,0-1 17 0,0 1 8 15,-2-1 2-15,3 1 7 0,-2 0-11 0,2 1 6 16,-3-1-5-16,2 1-2 0,2 2 22 0,-1-3-23 16,-2 1 3-16,4 1-2 0,-4-2-5 0,1 0 18 0,1 0-24 15,0 2 28-15,2-2-18 0,-2 0-1 0,0 3 6 16,0-3 20-16,-2 1-13 0,3 0 8 0,-2 1-16 15,3-1-4-15,-3-1 11 0,3 0 0 0,-4-1 1 0,3 2-14 16,-2 0 16-16,2-1-6 0,-1 0 4 0,-3 0-8 16,3 0 6-16,-2 0-7 0,0 3-8 0,1-3 22 15,-5 0-9-15,1 0 2 0,2 3-14 0,-3-3 20 16,1-3 7-16,-4 6-16 0,5-6-8 0,-2 3 10 0,1 0 13 16,-1 0-6-16,2 0-8 0,-3-2 2 0,3 0-4 15,-1 2 4-15,-1-1-1 0,3-1-6 0,0 4 6 16,-1-4 4-16,-1 2-14 0,0-1 20 0,1 0-8 15,1 2 3-15,-5-1-5 0,3 0-3 0,2 0 1 0,-6 1 14 16,0-2-20-16,-2 1 5 0,-1 0 7 0,1 0-5 16,-2 0 7-16,1 0 13 0,-1-1-5 0,1 1-3 0,-2 0-6 15,2 0 8-15,-7 0 6 0,12-3 0 0,-7 6-6 16,-1-3-1-16,2 0-2 0,-6 0 2 0,7 0-11 16,-7 0 10-16,5 0 3 0,0 0 5 0,-5 0-5 15,9 0 7-15,-9 0-30 0,5-3 29 0,-5 3-13 0,0 0-4 16,8 0 14-16,-8 0-14 0,0 0 11 0,0 0-2 15,5 0-3-15,-5 0-8 0,8-2-1 0,-8 2 0 16,6 0 24-16,-6 0-12 0,0 0-16 0,5-3 6 0,-5 3-8 16,0 0 7-16,8-2 2 0,-8 2-6 0,0 0-7 15,0 0 5-15,0 0 7 0,5 0-8 0,-5 0 9 16,0 0-12-16,4 3 3 0,-4-3 5 0,0 0 1 0,0 0-13 16,0 0 10-16,0 0-7 0,7 0 3 0,-7 0-4 15,0 0 4-15,0 0 0 0,0 0 3 0,5 0 5 16,-5 0-7-16,0 0-4 0,0 0 2 0,0 0 0 15,0 0-6-15,0 0 7 0,0 0-5 0,0 0-2 0,0 0-1 16,0 0 8-16,0 0-5 0,0 0-10 0,0 0 9 16,0 0-5-16,7 0 10 0,-7 0-3 0,0 0-5 0,0 0 3 15,0 0-8-15,0 0-3 0,0 0-18 0,0 0 3 16,0 0-7-16,0 0-6 0,0 0-1 0,0 0-3 16,0 0-8-16,0 0-26 0,0 0 3 0,0 0-1 0,0 0 5 15,0 0-31-15,0 0-2 0,0 0-4 0,0 0 10 16,0 0-10-16,0 0 8 0,0 0 11 0,0 0-18 15,-17 8 20-15,17-8-13 0,0 0-4 0,-6 4-3 16,6-4-2-16,-5 4-256 0,5-4 123 0,0 0 80 0</inkml:trace>
  <inkml:trace contextRef="#ctx0" brushRef="#br0" timeOffset="37543.21">21633 7270 102 0,'0'-3'121'0,"0"3"22"0,0 0-47 16,0 0 18-16,1-5-14 0,-1 5-14 0,0 0-12 0,0 0 12 16,0 0-12-16,0 0 4 0,0 0-24 0,0 0 30 15,0 0-5-15,-4 17 6 0,3-11-22 0,2 0 4 16,1 6-3-16,-4 3 1 0,1-4-4 0,1 5 15 0,0-1-8 16,1-1-6-16,-1 2 4 0,2-3 0 0,-1 4-4 15,0-1-8-15,-1 1-7 0,1 0 3 0,2-1 5 16,-1 0-6-16,0 2-4 0,-1 1-11 0,0-2-2 0,3 0 0 15,-4 0-9-15,2 1 2 0,-4 2-12 0,4-3 17 16,-2 0 1-16,0 2-17 0,0-3 2 0,-2 2-1 16,2-1 1-16,-5 0-5 0,4 0 7 0,-3-1-12 0,-1 0 3 15,1-1 11-15,0-1-3 0,-1 0-8 0,0 1-1 16,-1-3 0-16,1-1-3 0,-1 2 1 0,1-3 4 16,-1-1 4-16,-2 1-3 0,2 0-4 0,1-1 2 0,-1-1 2 15,-1-2 14-15,0 2-14 0,0-4 5 0,-1 2-3 16,3-4 15-16,-2 3-5 0,0-3-13 0,7-2 3 0,-10 5 14 15,10-5-12-15,-12-3-1 0,12 3 5 16,-9-1-10-16,9 1-2 0,-11-3-12 0,11 3 5 0,-14-8-29 16,5 2-25-16,1-1-11 0,3 2-23 0,-2 2-17 15,1 0-31-15,6 3-5 0,-10-11-3 0,6 3-25 16,-1 2-23-16,5 6-462 0,-6-6 218 0,6 6 146 0</inkml:trace>
  <inkml:trace contextRef="#ctx0" brushRef="#br0" timeOffset="37828.89">21568 7210 138 0,'1'-11'163'0,"1"-1"0"16,-2 3-15-16,0 1-27 0,0 1-8 0,0 0 6 0,2 0-12 16,-1 4-4-16,-1-3-12 0,0 6-18 0,0-11-16 15,0 7-11-15,0 4 20 0,3-8-15 0,-2 4 2 16,-1 4-19-16,3-5-47 0,-3 5-11 0,4-2-15 16,-4 2-7-16,0 0-25 0,0 0-20 0,0 0-24 0,7 0-302 15,-7 0 139 1,0 0 94-16</inkml:trace>
  <inkml:trace contextRef="#ctx0" brushRef="#br0" timeOffset="38282.15">21868 7325 76 0,'0'0'131'0,"0"0"-14"16,2-4 7-16,-2 4-36 0,0 0 2 0,0 0 6 16,0 0-32-16,0 0-14 0,0 0 38 0,0 0-12 0,0 0-27 15,0 0 5-15,-19 16 11 0,15-8-13 0,-2 0 9 16,1 2-16-16,-1 1 12 0,1 3-15 0,2-2-4 16,-4 1-6-16,5 2 27 0,0 0-17 0,0-1 8 0,2 1-13 15,-4 2-12-15,5-2 0 0,2 0-2 0,-3-1 12 16,0 2-6-16,5 0-20 0,-1-3-17 0,2 0 28 15,0 2-17-15,2-5 17 0,1-1 12 0,-1 1-11 0,2-3-10 16,1-2 16-16,8 2-7 0,-8-4-1 16,-11-3-43-16,20 0 24 0,-20 0 5 0,13 0 6 15,-13 0 3-15,17-8 6 0,-11 4 11 0,3-5-4 16,0 4-9-16,0-6 16 0,-4-1-6 0,1-2-3 0,0-1 0 16,0-2 2-16,-4 0-11 0,-2-1-10 0,0-2 16 15,2-1 3-15,-2 0-8 0,-2 2-26 0,-2 0 17 0,0 2-1 16,0 0-5-16,0 1-1 0,-1 2 10 0,1 2-12 15,-3 1 17-15,-2 0 0 0,2 4-23 0,1 1 12 16,-1 1-19-16,0 2-2 0,0 2-13 0,1 1-27 16,6 0-3-16,0 0-15 0,0 0-45 0,-19 7 0 15,15-3-23-15,4-4 6 0,-2 7-400 0,2-7 178 0,0 0 120 16</inkml:trace>
  <inkml:trace contextRef="#ctx0" brushRef="#br0" timeOffset="38896.96">22150 7086 64 0,'0'-9'134'0,"0"9"-25"0,0-13 4 0,0 13-13 15,0 0-31-15,3-4 15 0,-3 4 0 0,0 0-15 16,0 0-14-16,11 23 19 0,-6-12-24 0,-1 6 33 16,-2 1-20-16,0 0-3 0,3 4-2 0,0 9-16 0,2 1 2 15,-4-2 5-15,3 1-13 0,-4-6 9 0,0-3-7 16,-4-1 14-16,2-1-2 0,2-1-7 0,0 3-11 0,-2-3-9 16,0-3-1-16,0 0 8 0,0-1-14 0,0-2 1 15,0 3 16-15,0-6-11 0,0-10-5 0,0 16 5 16,0-16 11-16,0 11 12 0,0-11-13 0,0 0 5 15,0 11 7-15,0-11-9 0,0 5 5 0,0-5-15 0,0 0-3 16,0 0 6-16,0 0 1 0,0 0-12 0,0 0-6 16,11-31 0-16,-8 17-1 0,3 1-6 0,-1-2-2 15,-2 0 5-15,5-1-11 0,-2 2 18 0,0-2-5 16,0 2-11-16,1 1 5 0,0-2-3 0,0 3-13 0,-1 1 19 16,-1 1-5-16,1 0 3 0,0 2-2 0,2-1-9 15,-1 3 1-15,1 1 11 0,-1 1-10 0,3 0-8 0,-2 3 4 16,-1 1 2-16,2 1 14 0,4 3-10 15,0-1 3-15,1 3-17 0,-3 0 2 0,3 3 25 0,-5 0 3 16,2 2-18-16,-1 0 10 0,-4 0-9 0,0 2 3 16,1-1 9-16,-4 1-2 0,-1 0 10 0,-2 1-7 0,2 0-12 15,0 0 26-15,-6-2-6 0,2-1 23 0,1 2-20 16,-3-5-12-16,-1 6 8 0,-1-5 17 0,2 2-11 16,-6-4 10-16,4 0-2 0,-1 1 0 0,0-1 4 15,-3-2-12-15,2 1-1 0,-4 0-2 0,2-5-7 0,10-1 8 16,-20 3-4-16,6-2 8 0,3 2-10 0,2-2-13 15,9-1 19-15,-20 0-11 0,11-4-14 0,-1 1-5 0,2 1-20 16,3-1-31-16,5 3-6 0,-12-7-26 0,12 7-28 16,-8-7-22-16,8 7-22 0,0 0-21 0,-5-13-462 15,5 13 216-15,0 0 144 0</inkml:trace>
  <inkml:trace contextRef="#ctx0" brushRef="#br0" timeOffset="39366.08">23100 7115 127 0,'-6'-8'130'0,"0"0"23"0,-1 0-24 0,0 5-13 16,-2 1-13-16,-2 0-2 0,-3 1 25 0,3 2-17 16,-4 1-14-16,-1 1-25 0,1 4 15 0,2 0-12 0,-4 1-9 15,-6 7 9-15,7-2 9 0,5 1-28 0,1-1 1 16,0 2 14-16,3-1-26 0,-1-2 6 0,-2 5 28 15,6-3-27-15,-1 1-14 0,3 0-9 0,0-1 9 0,2 1-2 16,4-1-15-16,-1 0 10 0,1-1-5 0,3-1 7 16,2 0-16-16,0-2 5 0,0 0-5 0,0-2-7 15,0-2 11-15,0 1 0 0,4 1-1 0,-3-4 9 0,1 1-11 16,2-2 13-16,-4-1-17 0,5 1 7 0,-3 0-8 16,0-2 5-16,-2-1-10 0,-9 0 2 0,15 0 5 15,-10 0-11-15,-5 0 5 0,12 0-12 0,-12 0-12 16,10-1-18-16,-10 1-24 0,9-2-23 0,-9 2-32 0,0 0-25 15,0 0-1-15,16-2 0 0,-16 2-38 0,5 0-370 16,-5 0 184-16,0 0 120 0</inkml:trace>
  <inkml:trace contextRef="#ctx0" brushRef="#br0" timeOffset="39670.74">22843 7668 29 0,'-11'6'173'16,"3"-2"-16"-16,0 0 9 0,3 0-25 0,5-4-28 0,-8 3 16 16,8-3-38-16,0 0 22 0,0 0-9 0,0 0-23 15,0 0-2-15,36 8-15 0,-21-9 5 0,5 1-1 16,1-1-5-16,1-2-5 0,1 3-6 0,1-3-8 0,8-3-6 15,-5 4 13-15,-3-4-21 0,-4 5 13 0,1-2 5 16,1-1-18-16,-4 1 14 0,2-1-7 0,-6 1-11 16,1 3 5-16,-2-4-5 0,-2 1 0 0,-1 0-5 15,-1 3-23-15,-4-2-38 0,-5 2-20 0,0 0-15 0,13-5-51 16,-13 5-25-16,3-6-446 0,-3 6 199 0,0 0 132 16</inkml:trace>
  <inkml:trace contextRef="#ctx0" brushRef="#br0" timeOffset="40168.71">23663 7111 13 0,'0'-13'165'0,"-2"1"-8"0,0 3-12 16,1-1-14-16,0 3-6 0,1 7-19 0,0-9 5 16,0 9-12-16,-4-9-13 0,4 9-1 0,0 0-32 0,0 0-3 15,0 0 22-15,0 0 13 0,0 0-32 0,0 0 12 16,-1 29 11-16,1-14-16 0,-2 3 10 0,-1 0-25 16,2 2 22-16,0 1-11 0,-4 12-6 0,1-5-1 0,4-5-2 15,0-3-9-15,-4 12 11 0,0 1-14 0,-1-3-4 16,3-3 5-16,0-6-11 0,0 0 8 0,1-3 5 15,0-1-14-15,-2 0 3 0,3-1-6 0,0 0 0 0,-1-3-4 16,1-2-17-16,-2-1 17 0,2-10-26 0,2 16 7 16,-4-11-20-16,2-5-26 0,0 0 2 0,0 0-31 0,-2 15-6 15,2-15-37-15,0 0 8 0,0 0-15 16,0 0-25-16,0 0-427 0,0 0 193 0,8-35 128 0</inkml:trace>
  <inkml:trace contextRef="#ctx0" brushRef="#br0" timeOffset="40412.1">23389 7141 58 0,'2'-18'115'0,"4"6"-9"0,6 0 13 0,0 1-13 0,6 2-14 15,8-4 3-15,6-2-3 0,-3 3-4 0,5 1-6 16,-3-1-33-16,3 2 14 0,-1 3-10 0,-3-1 17 15,2-1-32-15,-1 0 15 0,-7 3 4 0,-3 1-14 0,-4 2-2 16,2-3-11-16,-4 3-7 0,-2 1-11 0,1 0-15 16,-3 0 0-16,-2 2-3 0,0 0-23 0,-9 0-32 15,0 0-11-15,16 1-7 0,-11 3-37 0,-2 0-256 16,-3-4 124-16,0 0 82 0</inkml:trace>
  <inkml:trace contextRef="#ctx0" brushRef="#br0" timeOffset="41038.06">24077 7217 154 0,'-10'-7'136'0,"0"3"-4"15,0 0-8-15,-3 1-29 0,2 0 6 0,-1 2-6 16,1 1-15-16,2-3 17 0,-3 7-14 0,1 0-15 0,-3 2 0 16,4 1-14-16,-1 1-5 0,2 0 12 0,-3 4-17 15,3 0 5-15,0 0-19 0,0 2 18 0,3 0-62 16,-1 0 46-16,1 2-2 0,0 1-13 0,-1-4 8 15,5 4 0-15,1-2-10 0,-4 0 23 0,5 0-11 0,0 2 3 16,2-3-16-16,-1-2 8 0,-1 0-2 0,4 0-3 16,-3 1 10-16,6-4-20 0,-3-3-2 0,0 0-9 15,2 0 14-15,-1 0-10 0,1-3-3 0,-2-1 8 16,-4-2-8-16,12 3 11 0,-5-3 2 0,-7 0-19 0,14-3 12 16,-3-2 13-16,-4 1-12 0,1-2-6 0,2-2 0 15,0 0 6-15,-4-4-18 0,4 3 1 0,-5-5 0 0,2 1 9 16,0 0 7-16,-2-4-33 0,1 3 29 0,-2-2 1 15,1 2-8-15,-1 1 14 0,-4 0 27 0,5 1-26 16,-3 1 25-16,0 0 0 0,0 2 1 0,-2 2 6 0,2 2-5 16,-2 1-3-16,0 4-19 0,0-8 14 0,0 8 0 15,4-5-8-15,-4 5-6 0,0 0-5 0,0 0 3 16,0 0-4-16,0 0 5 0,0 0 9 0,6 12-11 0,-2-4-1 16,2 3-3-16,-2-1-5 0,3 4 10 0,-1-2 0 15,0 1-12-15,-1-1 20 0,-1 4-9 0,3-3 16 16,-2 1-13-16,0 1 7 0,0-1-13 0,0-2 7 0,2 1-4 15,-3-1 3-15,6 0 1 0,-3 0-23 0,-1-3 5 16,1-1-11-16,2 1-35 0,-1-3 1 0,-1 2-34 16,1-6 25-16,2 3-5 0,-3-3-3 0,-7-2-41 0,19 3 9 15,-19-3-18-15,14 0-24 0,-4-2 2 16,3-7-336-16,-3 4 159 0,4 1 104 0</inkml:trace>
  <inkml:trace contextRef="#ctx0" brushRef="#br0" timeOffset="41362.07">24450 7216 33 0,'-5'-9'149'0,"-2"4"-16"0,-5-1 15 16,8 5-35-16,-4-2 1 0,3 3-2 0,5 0-11 0,-11 3 7 15,6 0-11-15,1-1-10 0,0 1 13 0,-1 4-8 16,-1 4-17-16,4-3-13 0,1 2 15 0,2 1-13 0,1 4 6 15,-1-2-20-15,5 2 6 0,-1-2-9 0,2 1 2 16,0 2-13-16,3-2-2 0,-4-1 10 0,1 5-21 16,1-4-1-16,-1 1-1 0,-1-2 8 0,0 0-8 15,-2 0 7-15,2-1-6 0,-4 0-14 0,3 2 7 16,-2-5 2-16,-3 2 4 0,0-3-5 0,0-8 4 0,-3 12-8 16,3-12-4-16,-2 9 9 0,2-9-22 0,-3 5 5 15,3-5-19-15,-6 7-3 0,6-7-19 0,-8 2-3 16,8-2-42-16,-10 2 16 0,10-2-14 0,0 0-25 0,0 0-7 15,-20-9-13-15,16 5-15 0,0-6-350 0,-4 2 164 16,5-3 110-16</inkml:trace>
  <inkml:trace contextRef="#ctx0" brushRef="#br0" timeOffset="41600.06">24435 7216 84 0,'-5'11'135'0,"1"1"-13"15,4 2-22-15,-3 1-13 0,2 3 11 0,0 4-10 16,-7 12-5-16,3-2-24 0,-1 0 7 0,-2 1 4 16,0 0-26-16,-3 2 9 0,-2-6-15 0,0 2 10 15,1-3-16-15,1 0 13 0,-3-6-5 0,5-2-28 0,0-3 19 16,0-4-1-16,3-1 10 0,-1 1-13 16,0-1 16-16,3-3-24 0,-1-1-9 0,-1 1 30 0,0-2-8 15,3-1-27-15,0 0-32 0,3-6 0 0,0 0-31 16,-8 10 17-16,8-10-28 0,0 0-20 0,0 0-18 0,-1 3-282 15,1-3 131-15,0 0 86 0</inkml:trace>
  <inkml:trace contextRef="#ctx0" brushRef="#br0" timeOffset="41973.01">24690 7077 123 0,'5'-15'138'0,"1"3"1"0,-1 2 4 0,-3 2-67 15,3 4 25-15,-2-2-10 0,-3 6 11 0,4-5 4 16,-4 5-35-16,0 0 31 0,0 0-12 0,4 11-13 0,-2 1-13 15,-2 2 28-15,-1 4-11 0,0 0-2 16,-1 4 5-16,0 11-22 0,-1-7 2 0,3-2-10 0,-2 8 7 16,-5 1-15-16,6 0 7 0,-3-7-22 0,2-3-2 15,-2-2 9-15,1-1-10 0,-4 10 19 0,4-8-23 0,0-4-11 16,-4 0 17-16,6-3-5 0,-2-4-7 0,3 2-19 16,-1-4 6-16,1-9-2 0,-2 14-32 0,2-14 0 15,0 0-9-15,3 11-23 0,-3-11-11 0,0 0-41 0,0 0-16 16,0 0 2-16,0 0-31 0,11-5-387 0,-11 5 181 15,11-21 122-15</inkml:trace>
  <inkml:trace contextRef="#ctx0" brushRef="#br0" timeOffset="42402.15">24902 7174 131 0,'0'0'128'15,"0"0"21"-15,0 0-15 0,-15 4-23 0,10-1-4 0,-3 0 9 16,-3 3-16-16,-1 2-10 0,2-2 12 0,-4 3-20 16,4-2 10-16,3 0-8 0,-3 2-7 0,5 0-23 0,-3-1 17 15,3-1-16-15,-1 1 3 0,0 1-27 0,1-1-11 16,2 0-1-16,-2-4 12 0,4 2 18 0,-2-1-24 16,3 0 7-16,0-5-23 0,3 8 8 0,-2-4 13 15,1-1-5-15,2 1 0 0,-1 0-18 0,1-2 4 0,3 5 4 16,2-4 12-16,-2-1-23 0,-1 1-7 0,0 0 13 15,-1-2-4-15,1 0 4 0,-3 2-20 0,4-2 15 16,-4 0-18-16,4 1 8 0,-3-1 0 0,1 0 14 16,-3 3 6-16,2-3-20 0,-1 4 10 0,-3-5 8 0,3 8-15 15,0-4 5-15,-4 2 2 0,1 1 11 0,0 0-11 16,-2 4 1-16,0 1 3 0,1 1 2 0,0-1-17 16,-2 1 26-16,2-2-17 0,1-2 2 0,-2 2 17 0,2-2-3 15,0 0-18-15,0-9 9 0,3 17 3 0,0-6 1 16,1-4 2-16,-2 0-8 0,4 0 8 0,1 1-3 15,-2-3-15-15,0-4 13 0,2 4-7 0,-1-2 9 0,-6-3-5 16,13 1-33-16,-6-1 5 0,-7 0-26 0,21-1-24 16,-12 1-27-16,-9 0 8 0,17-3-45 0,-9 1-9 0,1-4-446 15,-9 6 195-15,0 0 132 0</inkml:trace>
  <inkml:trace contextRef="#ctx0" brushRef="#br0" timeOffset="44366.06">21822 8000 58 0,'-16'0'84'16,"16"0"-9"-16,-6 0 13 0,6 0-10 0,-9-2 14 0,9 2 82 16,-11 0-114-16,11 0-5 0,0 0-1 15,-9 2-10-15,9-2 7 0,0 0-4 0,0 0-4 16,-10 0-10-16,10 0 19 0,0 0 1 0,0 0-26 16,0 0-10-16,0 0 27 0,0 0-18 0,-8 0 16 0,8 0 8 15,0 0 1-15,0 0-6 0,0 0-14 0,0 0-3 16,0 0-1-16,0 0-12 0,0 0 28 0,0 0-33 0,0 0 26 15,0 0-4-15,0 0-18 0,0 0 16 16,23-7 2-16,-10 4-12 0,-1 1 5 0,5 0 15 16,-3-3-23-16,3 2 1 0,2-1-9 0,-2 2 14 0,1 0 12 15,-1-2-30-15,-1 2 28 0,3-4-2 0,-5 5-6 0,2-3 12 16,1 2-7-16,-1-1 0 0,-1 0 3 0,-1 1 2 16,0-1 13-16,0 3-24 0,-1-3-1 0,3 2 11 15,-3-3 5-15,5 3-2 0,-6-2-5 0,5 3-5 16,-4 0 7-16,6-1 6 0,-4-1 1 0,1 1-1 0,-3-2-8 15,4 1 3-15,-4 2-1 0,1 0 2 0,-1-1 13 16,-3 1-1-16,3-2-3 0,-1 1-6 0,-5 0 15 0,2 1-8 16,-9 0 4-16,12-3-55 0,-6 0 50 0,-6 3 2 15,14 0-10-15,-9-1-5 0,-5 1-9 0,12-4 4 16,-7 3 16-16,-5 1-23 0,10-3 10 0,-10 3 6 16,8-2 6-16,-8 2-11 0,8-3-10 0,-8 3 22 0,10-4-30 15,-10 4 15-15,7-3 4 0,-7 3 15 0,7-5-8 16,-7 5-23-16,4-3 6 0,-4 3-7 0,0 0 13 15,7-2 8-15,-7 2-6 0,0 0-38 0,0 0 33 0,0 0-35 16,7-5 44-16,-7 5-5 0,0 0-21 0,0 0 15 16,6-2-11-16,-6 2-25 0,0 0 33 0,0 0-38 15,0 0 91-15,0 0-84 0,0 0-4 0,0 0 3 16,7-7 34-16,-7 7-19 0,0 0-14 0,0 0 13 0,0 0-16 16,0 0 4-16,0 0-11 0,0 0-1 0,0 0 4 0,0 0-21 15,0 0-20-15,0 0-21 0,0 0-6 16,0 0-29-16,0 0-19 0,0 0-56 0,-15-7 7 0,15 7-44 15,0 0 10-15,-25 4-15 0,10 1-554 0,-1 1 262 16,1-1 174-16</inkml:trace>
  <inkml:trace contextRef="#ctx0" brushRef="#br0" timeOffset="53568.87">4435 8240 79 0,'0'0'74'0,"-8"-5"5"0,8 5 1 0,0 0-28 16,-6-3 1-16,6 3 5 0,0 0-9 0,0 0-14 0,-8-4-9 16,8 4 10-16,0 0-8 0,0 0-6 0,0 0 10 15,0 0-15-15,0 0-2 0,0 0 1 0,0 0-11 0,0 0 12 16,-5-4 6-16,5 4-17 0,0 0 5 0,0 0 7 15,0 0-16-15,0 0 20 0,0 0-10 0,0 0-16 16,0 0 19-16,13-4-4 0,-13 4-9 0,6 0 3 16,-2-1 15-16,-4 1-12 0,0 0-4 0,15 2 59 0,-15-2-56 15,11 0-8-15,-11 0-5 0,15-2 0 16,-9 2 8-16,2 0 18 0,6-5 0 0,-6 5-30 0,2 0-5 16,0 0 3-16,5-1 22 0,-2 1-11 0,-1 1 13 15,-2-2-12-15,4-1 5 0,-3 2-5 0,2 0 30 0,1 2-21 16,-3-2-9-16,0 0 7 0,-3 1-8 0,3-4 19 15,3 2 2-15,-2 5-7 0,2-5-6 0,-3 2-25 16,2 5 22-16,1-5 12 0,-1 1-29 0,2 3 13 0,-3-5 18 16,4-2 5-16,-3 0-18 0,2 1 8 0,0-1 1 15,-3 4-33-15,4-5 32 0,0 6-6 0,0-2-14 16,-4-5-2-16,2 7 22 0,2-5 1 0,-2 2-9 0,-1 0-3 16,2 3 20-16,-1-3-4 0,0 2-41 0,0-4 32 15,1 1 10-15,0 2-39 0,0-2 40 0,-2-1-15 16,2 7 11-16,-2-5-42 0,4-2 9 0,-1 2 21 15,0 2 14-15,0-4-7 0,2 4-13 0,-2 0 6 0,4-4-4 16,-1 4 0-16,0 1-19 0,1-3 20 0,1-3 4 16,-1 3-13-16,1-2 18 0,0 4-30 0,0-2 43 0,1 3-40 15,-1 0 41-15,1-4-33 0,-3 2 29 0,2-3-24 16,-3 1 18-16,2-4-15 0,-2 7-9 0,1-2 29 16,-2-2-21-16,-1 4 10 0,2 1-23 0,0-3-9 15,-3 1 41-15,2-2-29 0,-2 1 0 0,1 0 8 0,-1 1-8 16,3-2 11-16,-3 4 3 0,0 1 1 0,2-4 30 15,2-2-35-15,-3 4 11 0,-1 0 9 0,0-2 0 16,2 0-45-16,-3 3 37 0,3-6 0 0,-1 3 10 16,0 0-19-16,0 2 19 0,2 1-36 0,0-3 7 0,1 4 22 15,0-1 6-15,0-7-15 0,-2 6-4 0,2-2-6 16,-2-3-7-16,1 1 13 0,1 0-9 0,-3-1 4 0,1 6 3 16,0-4 24-16,-1 2-36 0,0-1 20 0,0 0-39 15,1-3 17-15,-1 8 38 0,-1-7-35 0,1 2 26 16,1-3-22-16,-1 3 16 0,0 5 3 0,-1-3-5 0,4-2 15 15,-3-2-16-15,0 4-12 0,1 0 16 0,-2-1-14 16,3-1 12-16,2 3 21 0,1-6-12 0,-4 2-15 16,4 1 27-16,1 0-22 0,-3 0-13 0,3-1 2 0,-2 1 17 15,-2-1-8-15,3 4 8 0,-2-5-29 0,-4 4 40 16,2 0-10-16,-3-2-14 0,1 1 22 0,-3-1-15 16,0 4 9-16,0-4-56 0,1 0 69 0,-4 0-12 15,-1-3-21-15,3 6-8 0,0-3 32 0,-2 3-1 0,-1-2-20 16,2 0 11-16,2-1-13 0,-2 0-10 0,1 0 32 15,2 1-9-15,1-1-11 0,3 1 14 0,-3 0-3 16,1-1 1-16,1-1 6 0,-1-2 11 0,-1 3-2 0,2 1-11 16,-1 0 5-16,0-2-18 0,-5 0 11 0,4 2 3 15,-1 1 0-15,0-3-11 0,-3 1 12 0,-1 1-27 16,5 2 33-16,-3-3-17 0,-4 2 7 0,-7-2 8 0,16-2-25 16,-8 2 10-16,1-2 0 0,5 4 12 0,-5 0-22 15,5-4 30-15,-1-1-20 0,3 4 1 0,-4-1 2 16,2-1-16-16,0 1 5 0,-2 0 17 0,3 1-1 0,2-2-10 15,-6 1-12-15,3-1 6 0,0 2 13 0,0 0 3 16,2-1 8-16,-3-1-26 0,0 0 0 0,-2 1 6 16,3-1-15-16,-3 1 15 0,-1 0-7 0,3-1 13 15,-1 1 15-15,-1 1-9 0,1-1-23 0,-2 0 16 0,5-2-14 16,-3-1 15-16,3 3-5 0,-1 0 12 0,-1 0 13 16,3-3-34-16,-1 3 13 0,2 0 0 0,-2-1 2 15,2 1-4-15,-2 0 8 0,1 1-13 0,1-1 4 0,-3 0-1 16,2 0 3-16,2 0-3 0,-5 0-1 0,5 0 24 15,-4 0-30-15,1 0 19 0,4 0-15 0,-4 0-3 16,1 0-4-16,-1 0 18 0,2 0 9 0,-3 0-24 0,3 0 17 16,-2-1-12-16,0 1 10 0,2 0 4 0,0 0-16 15,-1 0 8-15,0-1 12 0,0 1-5 0,2 0-9 16,-4 0 14-16,4-2 5 0,2 2-33 0,-5 0 19 0,1 0-3 16,2-2-4-16,-4 2-5 0,1 0 7 0,0 0 11 15,-1 0-20-15,2 0 3 0,-2-1 11 0,4 1 9 16,-3 0-16-16,4-2-10 0,-2 4 8 0,-3-2 12 0,2 0 4 15,-1 1-8-15,1-2-4 0,0 1 0 0,-1 0 3 16,0 2 11-16,1-3-11 0,1 1 11 0,-1 0-6 16,-4 1-9-16,4-1-6 0,0-1 11 0,-2 1-15 0,0 1 16 15,1 0-13-15,-1 1 15 0,-1-2-6 16,1-2-1-16,-1 2-4 0,3-1 4 0,-7 1 0 0,0 0 6 16,3 0-1-16,3 0 1 0,-1 0 3 0,-1-1-8 15,3 1 8-15,-1-3 9 0,1 3-15 0,-3 0-7 0,1 0 5 16,0-2 8-16,-1 1 5 0,0-1-6 0,1 2-7 15,0 0 4-15,-3-2 12 0,3 2-12 0,-1 0 1 16,0-3 11-16,1 3-4 0,-3-1-12 0,3 0 3 0,-3 1 1 16,-1-1 4-16,2 0 0 0,-1 1-10 0,-3 0 11 15,9 0-1-15,-4-3 6 0,1 1-21 0,-3 2 3 16,5 0 12-16,-16 0-4 0,23-2 4 0,-14 1-8 0,6-1 12 16,-2 1-19-16,1 0 11 0,-14 1 0 0,20-1-2 15,-11 1-1-15,3-2 4 0,1 1 3 0,-4 0-5 16,2 1-4-16,-2 0 1 0,-9 0 6 0,15 0-1 0,-7 0 14 15,-8 0-11-15,15-1-9 0,-8 1 9 0,-7 0-9 16,14 0 8-16,-6-2-3 0,-8 2 16 0,17 0-16 16,-9 0 1-16,-8 0 0 0,15-1 1 0,-8 1 2 15,-7 0 3-15,16-2-3 0,-9 4 17 0,-7-2-21 0,16-3 5 16,-9 3-5-16,9-3-5 0,-5 5 12 0,-5-4 2 16,4 1-14-16,-10 1 2 0,13-1-3 0,-13 1 8 15,11-3-1-15,-4 3-1 0,-7 0 8 0,10 0-10 0,-10 0 5 16,10 0 5-16,-10 0-8 0,9-2-2 0,-9 2 10 15,0 0-2-15,9 0 2 0,-9 0-4 0,0 0 3 16,9-2-5-16,-9 2 6 0,0 0-7 0,10-3 1 16,-10 3-1-16,0 0-13 0,8 0 8 0,-8 0 2 0,0 0 6 15,0 0 3-15,9-1-8 0,-9 1 4 0,0 0 1 16,0 0-5-16,9-2 7 0,-9 2-12 0,0 0 14 0,0 0-1 16,0 0-5-16,8-1-8 0,-8 1-6 0,0 0 19 15,0 0-7-15,0 0-10 0,0 0 10 0,0 0 3 16,0 0 3-16,0 0-15 0,0 0-4 0,10-1 11 0,-10 1-3 15,0 0 8-15,0 0-8 0,0 0 5 0,0 0 2 16,0 0-5-16,0 0-15 0,0 0 23 0,0 0-16 16,0 0 10-16,0 0-8 0,0 0 1 0,0 0-2 15,0 0-22-15,6-4 4 0,-6 4-11 0,0 0-20 16,0 0-39-16,0 0-19 0,0 0-9 0,0 0-10 0,0 0-48 16,0 0-2-16,0 0 10 0,0 0-33 0,0 0-471 15,-25-10 224-15,25 10 150 0</inkml:trace>
  <inkml:trace contextRef="#ctx0" brushRef="#br0" timeOffset="58091.99">4497 9633 19 0,'0'0'28'16,"0"0"-9"-16,4-8 3 0,-4 8-9 0,0 0 20 0,0 0-16 15,0 0 1-15,0 0 10 0,3-6-3 0,-3 6 10 16,0 0-13-16,0 0-10 0,0 0 14 0,0 0 7 0,0 0-13 16,0 0 18-16,-4-12-36 0,4 12 1 15,0 0 17-15,0 0-2 0,0 0-12 0,-8-4 8 0,8 4 12 16,0 0-4-16,-7-3 8 0,7 3-1 0,-8-2-15 16,8 2 7-16,-9-1-9 0,9 1 22 0,-11-3-15 0,11 3 6 15,-9-1-15-15,9 1 17 0,-10 0 14 0,10 0-37 16,-8-3 3-16,8 3 6 0,-9 0 22 0,9 0-23 15,0 0 0-15,0 0-10 0,-13 0 13 0,13 0-22 16,0 0 10-16,-6 0 16 0,6 0-7 0,0 0 0 0,0 0-19 16,0 0 17-16,0 0-9 0,0 0 13 0,0 0-3 15,0 0-1-15,0 0-14 0,19 8-8 16,-19-8 8-16,15 2-2 0,-7-2 17 0,-1 0 4 0,9 2-21 16,-5-2 13-16,1 0-2 0,3-2 15 0,-2 2-14 0,2 0-10 15,-1 2-1-15,1-4 18 0,0 2-6 0,0-1 5 16,-4 2-14-16,2 1-3 0,-1-2 31 0,1 0 2 0,0 2-31 15,-2-2 17-15,-1 1-21 0,0-1 13 0,2 3-7 16,0-1 10-16,1 0 8 0,0-2 0 0,1 2-18 16,2-2 15-16,-2 1 8 0,0 0 0 0,1-1 3 0,-5 1-48 15,7-1 44-15,-4 0-18 0,2 0 14 0,-1 0 4 16,-1-1-21-16,2 1-1 0,0-1-4 0,-2 1 24 16,1-1-34-16,-1 2 8 0,1-2 11 0,-3 1-8 15,0 0 2-15,2 0-13 0,1 0 25 0,-2-2-8 0,-2 2 3 16,3 0-10-16,0 0 13 0,-4 0-9 0,4 2 24 15,0-2-13-15,-4 0-15 0,5-2 27 0,0 2 0 0,-3 0-7 16,3 0 10-16,-5 2-43 0,4-1 36 0,2-2-23 16,-4 1-25-16,0 0 33 0,-2 0 41 0,4 0-45 15,2-2 3-15,-5 2 0 0,2 0-2 0,-3 0 13 16,0 0-22-16,-2 0 11 0,7-1 23 0,-2 1-58 16,2 0 34-16,-1 0 15 0,-2 1-19 0,1 1 2 0,-1-2 7 15,1 0 5-15,1 0-20 0,0 1-7 0,-1 0 20 16,-2-1-17-16,4-1 16 0,-2 1-17 0,3 1 28 0,-5-1-21 15,1 0 32-15,4 1-12 0,-5-2-9 0,4 2 16 16,-2-1-3-16,-2 0-47 0,7 0 40 0,-3 0 5 16,-3 0-17-16,-2 2 7 0,4-5-13 0,-2 2 8 0,3 2 17 15,-1-2-5-15,0 1 7 0,1 1-18 0,-2-2 21 16,0 0-29-16,2 2 10 0,-3-1 4 0,0 0 8 16,2-1 5-16,-3 2 9 0,3 0-3 0,-3-1-14 15,2 1 20-15,-1 1-25 0,-3-2 12 0,1 0-21 0,0 0 17 16,-2 0 2-16,1 0-4 0,0 2 26 0,1-2-8 15,2-2 4-15,-1 2-14 0,2 0-6 0,-3 0 17 16,0 0-19-16,0 0 16 0,5 0-19 0,-3 0 14 0,1-2 8 16,-2 1-11-16,0 1-4 0,-2-1 25 0,0 1-17 15,-2 0 4-15,-1 0 22 0,3 0-25 16,-3-1 8-16,-5 1-5 0,10 0 2 0,-3 0-10 0,-1 0 12 16,-6 0 10-16,7 0-19 0,-7 0 3 0,8 0-8 0,-3-2 7 15,-5 2-1-15,10-1 3 0,-6 0-3 0,1-1 8 16,-5 2-14-16,8-1 5 0,-8 1 5 0,10 0-6 0,-6 0 5 15,-4 0 1-15,6-2-6 0,-6 2-9 0,8-1 11 16,-4 0 3-16,-4 1-7 0,5-1-3 0,-5 1 12 16,0 0-6-16,8 1-1 0,-8-1-1 0,0 0-1 15,6-3-10-15,-6 3 16 0,0 0-13 0,0 0 8 0,5-1-1 16,-5 1-6-16,0 0-10 0,0 0 41 0,0 0-37 16,7-1-9-16,-7 1 12 0,0 0-10 0,0 0 7 15,0 0-16-15,0 0 21 0,0 0-15 0,0 0 2 0,0 0-6 16,6 0 2-16,-6 0 23 0,0 0-18 0,0 0 2 15,0 0-11-15,0 0 3 0,0 0 14 0,0 0-7 0,0 0 2 16,0 0 3-16,0 0-4 0,0 0-5 0,0 0 1 16,6-3-4-16,-6 3 8 0,0 0 13 0,0 0-21 15,0 0 19-15,0 0-21 0,0 0-1 0,0 0 9 16,0 0 8-16,0 0-9 0,0 0-11 0,0 0 15 16,0 0 2-16,0 0-13 0,0 0 17 0,0 0-8 0,0 0-4 15,0 0 1-15,0 0 5 0,0 0-2 0,0 0 2 16,0 0 5-16,0 0-8 0,0 0-1 0,0 0-15 0,0 0 8 15,0 0 13-15,0 0-4 0,0 0-3 0,0 0-5 16,0 0 8-16,0 0-16 0,0 0 9 0,0 0 6 16,0 0 5-16,0 0 0 0,0 0 0 0,0 0-25 0,0 0 22 15,0 0-9-15,0 0 10 0,0 0-5 0,0 0-6 16,0 0 7-16,0 0 13 0,0 0-22 0,0 0 2 16,0 0-6-16,0 0 0 0,0 0-12 0,0 0 2 0,0 0-5 15,0 0-15-15,0 0 4 0,0-5 5 0,0 5 5 16,0 0-9-16,0 0-10 0,0 0 20 0,0 0 5 15,0 0-13-15,0 0 0 0,0 0 3 0,0 0 2 16,0 0 17-16,0 0-11 0,0 0 14 0,0 0-10 0,0 0-12 16,0 0 14-16,0 0 4 0,0 0-15 0,0 0 9 15,0 0-15-15,0 0 21 0,0 0-14 0,0 0-6 16,0 0-7-16,0 0-31 0,0 0 3 0,-1-7 3 16,1 7-6-16,0 0-27 0,0 0 16 0,0 0-17 0,0 0 7 15,0 0-8-15,-6-12-11 0,6 12 12 0,0 0-2 16,-4-5-13-16,4 5-297 0,-4-2 136 0,4 2 92 0</inkml:trace>
  <inkml:trace contextRef="#ctx0" brushRef="#br0" timeOffset="60942.97">17606 8915 13 0,'0'0'63'0,"0"0"-3"0,0 0-61 0,0 0 45 16,0 0 2-16,0 0 6 0,0 0-18 0,0 0 2 15,0 0 6-15,0 0-6 0,0 0-6 0,0 0-51 16,0 0 41-16,0 0-10 0,0 0 3 0,0 0 11 0,0 0 3 16,0 0 6-16,0 0-6 0,0 0-12 0,0 0 9 15,0 0-11-15,0 0 22 0,0 0-8 0,0 0-14 16,0 0 7-16,0 0-2 0,0 0-11 0,0 0 9 16,0 0 10-16,0 0-5 0,0 0 2 0,0 0-12 0,0 0-15 15,0 0 20-15,0 0-14 0,-3-11 25 0,3 11-2 16,0 0-8-16,0 0 0 0,0 0-3 0,0 0 2 15,0 0-20-15,0 0 9 0,0 0-12 0,0 0 3 0,0 0 6 16,0 0-12-16,0 0 31 0,0 0-24 0,0 0 17 16,0 0-20-16,0 0 14 0,2-7 68 0,-2 7-79 15,0 0 1-15,0 0-8 0,0 0 15 0,0 0 13 16,0 0-30-16,0 0-58 0,0 0 74 0,0 0 14 0,0 0-17 16,0 0 1-16,0 0 19 0,0 0-30 0,0 0 6 15,0 0 4-15,0 0-14 0,0 0 15 0,0 0-17 0,0 0 8 16,0 0 4-16,0 0 2 0,0 0 3 0,0 0-6 15,0 0 15-15,0 0-16 0,0 0 32 0,0 0-24 16,0 0 4-16,0 0 1 0,0 0-4 0,0 0-13 16,0 0 23-16,0 0-19 0,0 0-1 0,0 0 19 0,0 0-6 15,0 0-10-15,0 0 0 0,0 0-5 0,0 0 0 16,0 0 29-16,0 0 0 0,0 0-30 0,0 0 27 16,0 0-12-16,0 0 5 0,0 0 3 0,0 0-32 15,0 0 5-15,0 0 20 0,0 0-28 0,0 0 17 16,0 0 22-16,0 0-7 0,0 0-22 0,0 0 24 0,0 0-26 15,0 0-1-15,0 0 23 0,0 0-15 0,0 0 28 0,0 0-16 16,0 0-17-16,0 0 14 0,0 0-15 0,0 0 5 16,0 0 14-16,0 0 3 0,0 0 10 0,0 0-30 15,0 0 4-15,0 0 30 0,0 0-20 0,0 0 18 16,0 0-15-16,0 0-16 0,0 0-3 0,0 0 19 0,0 0-15 16,0 0 18-16,0 0 0 0,0 0 6 0,0 0-30 15,0 0 8-15,0 0 3 0,0 0 25 0,0 0-12 0,0 0-15 16,0 0 8-16,0 0-9 0,0 0 5 0,0 0 13 15,0 0-30-15,0 0 31 0,0 0-23 0,0 0 35 16,0 0-18-16,0 0-16 0,0 0 21 0,0 0 0 16,0 0-18-16,0 0-8 0,0 0-4 0,0 0 18 0,0 0-16 15,0 0 23-15,0 0-31 0,0 0 22 0,0 0-9 16,0 0 11-16,0 0 14 0,0 0 9 0,0 0-36 16,0 0 26-16,0 0 2 0,0 0-35 0,0 0 24 15,0 0 44-15,0 0-46 0,0 0-11 0,0 0 13 0,0 0 0 16,0 0-22-16,0 0 25 0,0 0 4 0,0 0 0 15,0 0-1-15,0 0-3 0,0 0-8 0,0 0-25 0,0 0 26 16,0 0-19-16,0 0 41 0,0 0-45 0,0 0 15 16,0 0 14-16,0 0-4 0,0 0-11 0,0 0-6 15,0 0 12-15,0 0 12 0,0 0-6 0,0 0 5 16,0 0-26-16,0 0 2 0,0 0-27 0,0 0 9 0,0 0-12 16,0 0-28-16,0 0-4 0,0 0-219 0,0 0 99 15,0 0 66-15</inkml:trace>
  <inkml:trace contextRef="#ctx0" brushRef="#br0" timeOffset="67243.03">12072 9590 17 0,'0'0'32'0,"-14"0"-9"15,14 0 3-15,-13 3-8 0,13-3 28 0,-18 1-15 16,7 0 8-16,11-1-24 0,-22 3 6 0,8-3 2 15,1 0-13-15,1 0 20 0,12 0 12 0,-22 1-32 0,8 0-5 16,2 1 21-16,12-2-2 0,0 0-8 0,-23 0 13 16,15 0-19-16,8 0 10 0,-15 0-5 0,15 0 4 15,-14 0-14-15,14 0 14 0,0 0-5 0,-18-2 24 0,18 2-6 16,-12 0-24-16,12 0 11 0,0 0 9 16,-17 0 3-16,17 0-19 0,0 0 12 0,-13-1-8 0,13 1 2 15,0 0-18-15,-14 1 6 0,14-1-4 0,0 0-1 16,0 0 0-16,-14 0 22 0,14 0 1 0,0 0-12 0,-7 2 18 15,7-2-18-15,0 0 8 0,0 0-20 0,0 0 4 16,0 0-49-16,0 0 71 0,0 0-3 0,0 0-20 16,0 0 21-16,-12 2-9 0,12-2 27 0,0 0-42 0,0 0 13 15,0 0-6-15,0 0 6 0,0 0 3 0,0 0-20 16,0 0 22-16,0 0 1 0,0 0-26 0,0 0 4 16,36-1 25-16,-29 0-14 0,-7 1 15 0,0 0 6 15,18 0-24-15,-18 0 10 0,15 0-13 0,-3 0-13 0,3 1 0 16,-2-2 23-16,0 2-71 0,2 0 78 0,-1-1-19 15,0 1 20-15,-2 1-8 0,6-2-2 0,-4 0-15 16,1 0 30-16,-2 1-7 0,3 1-11 0,0-1-19 0,-2-1 18 16,1 1 25-16,0-1 8 0,2 2-22 0,-2-2-12 15,0 0-2-15,2 0-3 0,0 0 28 0,0-2-14 16,0 1-23-16,1 1 10 0,-1 0-3 0,0-1 25 0,3 1-12 16,-4 0 5-16,1-2 12 0,1 2-34 0,-1 0 25 15,-1 0-12-15,0 0-20 0,2 0 20 0,-5 2-12 16,4-2 20-16,-1 0 2 0,-1 1-34 0,-15-1-44 0,31 0 82 15,-19 0-22-15,2 0 25 0,2 0-17 0,-3 1 0 16,-1 1-25-16,4-2 31 0,-2 0-10 0,-3 1 8 16,3-1 0-16,2 0 5 0,-1 0-5 0,-2 1 4 15,2-1-11-15,-1 1-8 0,-2-1 28 0,2 2-16 0,0-2-19 16,0 0 21-16,1 0-3 0,-3 2 4 0,-1-1 1 16,-1-1-8-16,-1 0-3 0,4 2-6 0,1-2 15 15,0 0 5-15,-1-2-18 0,-1 2 23 0,-1 0 6 0,4 2-8 16,-4-2-26-16,3 0 13 0,-3 0-23 0,3-2 36 15,0 4-12-15,1-4 5 0,-2 2-18 0,0 0 22 16,0 0-10-16,1 2 7 0,0-4 10 0,3 2-36 0,-2 0 8 16,-1 2 2-16,0-2 11 0,0 0-2 0,3 1 11 15,-2-1-19-15,0 0-4 0,0 0 8 0,0-1 5 16,0 2-12-16,-1 1 19 0,-3-3 4 0,4 1-2 16,-2 1-18-16,1-1 3 0,0 2 4 0,0-2 2 0,2 0 11 15,-2 2-3-15,4-1-20 0,-4-1 11 0,3 0-2 16,1 1-18-16,-3-1-30 0,0 0 39 0,1 0 22 0,-5 0-4 15,6 0-1-15,-2 0 7 0,2 0-12 0,-2-1-1 16,-2 1 0-16,2 1 10 0,0-1 2 0,-1-1-3 16,1 1 0-16,-2-3-36 0,-2 3 25 0,4 0-14 0,-2-2 25 15,1 1-8-15,1 0 6 0,-2 1-1 0,3 0 1 16,-6 0 6-16,4-1-26 0,3 1 23 0,-2-2-11 16,0 2-5-16,-1-1 9 0,3-1-4 0,-3 2-8 0,0 0 12 15,-2-2-3-15,4 1-17 0,-6 1 13 0,1-1 11 16,3 1-27-16,-3 0 16 0,-2-1-3 0,5-1 21 15,-2 1-14-15,2 0 13 0,-3-1-28 0,2 2 9 16,0 0 5-16,-2-1-17 0,5 1 29 0,-4 0-21 0,2-2 0 16,1 2 7-16,0-1 3 0,-2 0-6 0,1 0-18 15,-3-1 19-15,-1 2 9 0,2 0-4 0,1-2 5 16,-1 1-12-16,0-1 1 0,-3 1 7 0,1 1 10 0,3-1-6 16,1 1 8-16,-3 0-18 0,0-3-10 0,4 1 23 15,-6 1-1-15,7 0-1 0,0 0-20 0,-2-1 5 16,1 1 16-16,-4 0 2 0,2 1-4 0,2-3-13 0,1 3-1 15,-3 0 19-15,0-2-20 0,-3 2 12 0,2 0 4 16,2-3-19-16,-2 1 9 0,1 2-5 0,0-1 17 16,0 0-20-16,-1 0 5 0,-3 1 9 0,3 0 5 0,-4 0-5 15,-1-2-12-15,-7 2 7 0,15-1 1 0,-7 1 2 16,-8 0 8-16,13-1-21 0,-3 1 3 0,-10 0 15 16,14-3-17-16,-6 3 13 0,7 0-27 0,-4-1 19 0,0 0 4 15,-1-1 4-15,1 1 9 0,-3 1-22 0,-8 0 3 16,21-2 9-16,-9 0-8 0,-2 2 6 0,1-1 0 15,-2 1 1-15,5-2 5 0,-1 2-10 0,-3 0-1 16,-2-2 2-16,1 2 17 0,0 0-27 0,-9 0 17 0,12-3-5 16,-5 3-6-16,-7 0-1 0,14 0 15 0,-14 0-28 15,14 0 19-15,-9-1 1 0,-5 1 6 0,14 0-4 16,-8-1-9-16,-6 1 25 0,11-2-14 0,-11 2-12 0,11-2 5 16,-4 1 12-16,-7 1-6 0,11-2-6 0,-3 2-3 15,-8 0 9-15,9-3-10 0,-9 3 8 0,11 0 3 16,-3-1 2-16,-8 1-2 0,13-1-19 0,-13 1 23 0,11 0-13 15,-3-2 8-15,-8 2 10 0,11-1-20 0,-11 1 10 16,13 0-14-16,-5-1-7 0,-8 1 19 0,11-1 5 16,-11 1 5-16,14 1-17 0,-6-2-7 0,-8 1 12 15,13-2 11-15,-13 2-24 0,12-1 17 0,-12 1-12 0,12 0 14 16,-12 0-4-16,12-2 1 0,-12 2 6 0,12 0-3 16,-12 0-9-16,11-2 18 0,-11 2-1 0,12 0-12 0,-12 0 8 15,9 0-3-15,-9 0 14 0,10-1-8 0,-10 1-19 16,13-2 15-16,-13 2-12 0,8 0 4 0,-8 0 15 15,8-1-14-15,-8 1-1 0,0 0-10 0,16-1 1 16,-16 1 21-16,6 0-2 0,-6 0-12 0,9 0 6 0,-9 0-13 16,0 0 22-16,0 0-16 0,16 0 7 0,-16 0 9 15,5-2-10-15,-5 2 9 0,9 2-14 0,-9-2 7 16,0 0 7-16,13 0-14 0,-13 0 5 0,0 0 19 0,7 2-19 16,-7-2-2-16,0 0 4 0,8 2 3 0,-8-2 13 15,0 0-1-15,9 1-3 0,-9-1-8 0,0 0 7 16,11 0-5-16,-11 0 2 0,0 0-7 0,9 0 9 0,-9 0-3 15,0 0 21-15,9 0-27 0,-9 0-8 0,8 2 16 16,-8-2-2-16,0 0-4 0,10 0 6 0,-10 0 0 16,0 0 8-16,9-2-9 0,-9 2 10 0,0 0-6 15,10 0 2-15,-10 0-3 0,0 0 1 0,11 0 11 0,-11 0-16 16,0 0 4-16,9 0 2 0,-9 0-7 0,0 0 6 16,8 0-7-16,-8 0 2 0,0 0 8 0,10 0 1 0,-10 0-5 15,0 0-1-15,10 0-13 0,-10 0 4 0,0 0 23 16,0 0-19-16,10 0-2 0,-10 0-7 0,0 0 0 15,0 0-7-15,10-1 12 0,-10 1-4 0,0 0 11 0,0 0-5 16,0 0-2-16,0 0-14 0,8-3 14 0,-8 3-12 16,0 0 10-16,0 0-8 0,0 0 11 0,0 0-3 15,0 0 0-15,0 0-4 0,9-3 8 0,-9 3-10 16,0 0-3-16,0 0 10 0,0 0-8 0,0 0 0 16,11 2-2-16,-11-2-1 0,0 0 15 0,0 0 2 0,0 0-13 15,8-3 10-15,-8 3 11 0,0 0-26 0,0 0 21 16,0 0-11-16,0 0-1 0,0 0 5 0,0 0-15 0,0 0 13 15,0 0-6-15,0 0-2 0,9 0-7 0,-9 0 10 16,0 0-2-16,0 0-5 0,0 0 8 0,0 0-1 16,0 0-10-16,0 0 11 0,0 0-3 0,0 0 5 0,0 0 3 15,0 0-11-15,0 0 2 0,0 0 3 0,0 0 0 16,0 0-5-16,0 0 3 0,0 0 3 0,0 0-6 16,0 0 12-16,0 0-21 0,0 0 10 0,0 0-10 15,0 0-13-15,0 0-11 0,0 0-9 0,0 0-23 0,0 0-12 16,0 0-25-16,0 0-29 0,0 0-11 0,0 0-19 15,0 0-19-15,0 0-1 0,0 0 2 0,0 0-12 0,0 0-400 16,0 0 198-16,0 0 132 0</inkml:trace>
  <inkml:trace contextRef="#ctx0" brushRef="#br0" timeOffset="73946.05">16685 8985 21 0,'0'0'65'0,"3"20"-6"16,-3-20 14-16,0 0-29 0,0 0 18 0,0 0-15 16,0 0 2-16,0 0 20 0,0 0-36 0,0 0-11 0,0 0 26 15,0 0-27-15,0 0 2 0,0 0-4 16,0 0 19-16,0 0-17 0,0 0 30 0,0 0-22 0,0 0-19 16,11-19 3-16,-11 19 9 0,0 0-5 0,1-13-5 15,-1 13-6-15,0-9 35 0,2 2-23 0,-2 7 6 0,0 0-18 16,0-13 29-16,0 13-38 0,0-9 34 0,-2 2-13 15,2 7 8-15,0-10 22 0,-2 5-1 0,2 5-34 16,-4-9-11-16,4 9-21 0,-4-10 26 0,4 10 28 16,-5-6-28-16,2 1 20 0,3 5 4 0,-7-9-13 0,3 6-15 15,-2 1 24-15,3-2 9 0,-2 1-27 0,0 2-4 16,5 1 33-16,-11-3-2 0,4 3-7 0,7 0-28 0,-12 0-4 16,5 0 3-16,2 2 21 0,-3 0-9 15,-1 3-12-15,-1-3-6 0,0 4 31 0,-1 0-4 0,2-1-9 16,-1 2 3-16,1 1 1 0,2 2-10 0,-1-1 27 15,-2-1-12-15,3 6-17 0,0-4 23 0,3 2-2 0,0 0-11 16,-1 5-5-16,1-5 14 0,-1 2-19 0,2 3-2 16,2-2 23-16,0-1-8 0,-2 2-8 0,3 0-2 15,3-2 4-15,-2-1 3 0,0 0-18 0,2 2 21 16,0-2-13-16,-1-2 4 0,1 2-21 0,1-1 34 0,2-2-29 16,-2 1 3-16,2-1 27 0,0 1-2 0,1-3 0 15,2 1-9-15,-3-3 0 0,2-1-1 0,2 2 2 0,-2-2-10 16,1-1 18-16,0 2 4 0,1-5-14 0,-3 2-11 15,0-1 3-15,1-2-12 0,0 1 18 0,-8-1 6 16,16-2-19-16,-16 2 10 0,18-4 3 0,-7 0 6 16,-4-1-23-16,7-2 13 0,-8 0 20 0,3 0 2 0,-1-1-4 15,-1-1-10-15,-2-3 7 0,1 2-14 0,-1-4 7 16,-2 2-11-16,0-3 18 0,-1 0-15 0,-2-1 4 0,0-1 4 16,-1 0-2-16,-1-3-8 0,-3 6 6 15,2-3-12-15,-1 2 7 0,0 0 15 0,2 1-23 0,-2 0 8 16,0 3-2-16,-1 0 13 0,1-1-5 0,-1 1-13 15,3 5 18-15,-6-2-4 0,1 1-10 0,2 1 0 0,-3 0-2 16,0 4 14-16,0-2-18 0,-1 3 11 0,3-1-2 16,-2 2-20-16,0 2 3 0,0-2-19 0,1 0 3 15,-1 0-13-15,-2 3-42 0,-1 0 17 0,4-2-7 16,7-1-18-16,-14 11-12 0,7-7 23 0,7-4-14 0,-6 12-1 16,6-12-22-16,2 7 12 0,-2-7-4 0,6 7-265 15,-6-7 126-15,16 13 82 0</inkml:trace>
  <inkml:trace contextRef="#ctx0" brushRef="#br0" timeOffset="75090.95">16896 9011 49 0,'0'0'88'15,"0"0"-18"-15,0 0 0 0,0 0-7 0,0 0-19 16,0 0 7-16,0 0 1 0,0 0-17 0,0 0-3 0,0 0 27 15,0 0 4-15,9 23-20 0,-9-23 20 0,0 10-6 16,-1 2-5-16,1-12-1 0,0 25 29 0,-2-12-59 16,0 3 5-16,0-2 21 0,2 2-32 0,0 1 0 15,0-2-9-15,0-1 10 0,-2 3-4 0,4-5-2 0,-4 3 5 16,2-15-45-16,0 27 57 0,0-18-26 0,-1 3-4 16,1-3 28-16,0-9 8 0,-2 16-8 0,2-16 1 15,2 11 9-15,-2-11-22 0,0 0 6 0,-2 13 13 0,2-13 10 16,0 0-17-16,0 11 2 0,0-11 8 0,0 0 4 15,0 0-23-15,0 0 8 0,0 0 6 0,0 0-6 16,0 0-11-16,0 0-1 0,0 0 19 0,0 0 1 0,0 0-34 16,0 0 33-16,0 0-18 0,0 0 5 0,3-44 0 15,-4 31-3-15,2 0-10 0,-2 1 8 0,2-4 5 0,-1 2-7 16,0-1 1-16,2 1-9 0,-2-1-1 16,0 2 3-16,2-2-20 0,0 1 13 0,0 2-5 0,0-2-3 15,3 2 15-15,-1-2-16 0,0 1 20 0,0 1-14 16,-1 2-1-16,0-2-1 0,4 2 15 0,0 1-26 0,-1-1 6 15,2 2 14-15,0 2-4 0,1-2-16 0,-2 3 20 16,1 1 2-16,-3-1-1 0,3 3-24 0,1-2 2 16,0 0-6-16,-9 4 24 0,14 2 9 0,-14-2 3 15,11 1-12-15,-11-1 0 0,11 2 9 0,-4 3 3 0,-3-3-7 16,2 6-16-16,1-1 17 0,-2 0-15 0,0 0 10 16,0 0-2-16,-3 3 14 0,4-1-20 0,-2-1 6 0,-4 1 36 15,5 0-25-15,-4 2 11 0,2 0-13 0,-2 1-3 16,-1-2 5-16,0 1 14 0,3 3-10 0,0-2-17 15,-2 0 15-15,1 0 2 0,-1-1-11 0,-1 0 0 16,1 2 6-16,1-1-9 0,-2-2-6 0,1 4 17 0,0-6-12 16,-1-2 14-16,2 2 5 0,-1-1-4 0,-1-7-7 15,4 12 6-15,-3-7-20 0,0 1 5 0,-1-6 1 16,0 10 4-16,0-10 9 0,4 10 10 0,-3-6-28 16,-1-4 15-16,7 8-22 0,-7-8 25 0,5 7-6 0,-3-4 4 15,-2-3-13-15,7 4 6 0,-7-4 3 0,10 3 9 16,-10-3-14-16,9 2 7 0,-9-2 11 0,11 0-7 0,-11 0-6 15,12-2 9-15,-5 0-18 0,-7 2-4 0,19-7 16 16,-12 2-6-16,5 2 8 0,-3-4-25 0,0 0 24 16,1-1-11-16,0-2 12 0,-2 1-23 0,3-1 9 15,-4-1 11-15,3-2-4 0,-1 1 2 0,1-2-4 0,3-10-11 16,-4 5 12-16,-3 5-4 0,-1 0-1 0,0 2 10 16,0-4-6-16,2 0-14 0,-3 2 5 0,-1 1-19 0,1-3 19 15,0 3 12-15,-3 2-5 0,2-4-3 0,-3 2 1 16,1 0-2-16,-1 4 1 0,0 1 0 0,1 0-21 15,-2 2 17-15,1 1-11 0,0-2 27 0,-1 2 2 16,0 0-6-16,1 5 5 0,-4-7 34 0,4 7-41 0,-1-7 14 16,-2 5-30-16,3 2 13 0,0 0 3 0,-6-3-2 15,6 3 9-15,0 0-1 0,-13 7 3 0,9 1 1 16,-2-2 0-16,0 3 13 0,-2 2-10 0,2 1-3 16,1 2 3-16,-1-2 13 0,1 2-12 0,1 1 15 0,-1 1-20 15,2-2 5-15,1 3-6 0,2-1 9 0,0 1-13 16,0 0-2-16,2-1 1 0,1 0 0 0,1-1-10 0,-1 2 28 15,3-3-6-15,-1 0-16 0,1-2 15 0,-1 3-10 16,3-3-17-16,0-2 30 0,-2-1-3 0,3 0-24 16,1-1 18-16,-1 1 5 0,0-2 2 0,1-1-19 15,-1-1 11-15,2-1-2 0,-1 1-3 0,-2-3-2 0,0 1 11 16,0-3 0-16,1 0-14 0,-9 0-3 0,13 0 8 16,-7 0-14-16,-6 0-17 0,19-3-18 0,-12-1-51 0,-7 4-10 15,0 0-36-15,17-8 15 0,-11 6-18 0,-6 2-14 16,7-4-390-16,-7 4 183 0,0 0 122 0</inkml:trace>
  <inkml:trace contextRef="#ctx0" brushRef="#br0" timeOffset="76144.02">18759 8510 13 0,'5'-13'95'0,"3"1"-20"0,-6 0 5 0,2 2-10 0,0 0-8 16,0 0 4-16,-2 3-8 0,-2 7 27 0,0 0-10 15,6-10 1-15,-4 8-29 0,-2 2 5 0,0 0-22 16,0 0 31-16,0 0-11 0,0 0 30 0,0 0-20 0,6 15-12 15,-6-8 7-15,2 6 0 0,-2 3-7 0,-3 2 24 16,2 0-13-16,-2 3 3 0,2 1-12 0,-2 10 3 16,0 2-2-16,-4-2-11 0,5-3 9 0,0 5-17 0,0-7-10 15,1 7 7-15,1-7 2 0,-2-2 1 0,1-6-8 16,0 3 22-16,1-3-37 0,-3-1 16 0,3-1 11 16,-1 2-20-16,1-2-2 0,-1-2-9 0,1-1 3 0,-3 0 9 15,3-1-4-15,0-2-7 0,0-11-3 0,0 16 4 16,0-16 10-16,-1 14-4 0,1-14 8 0,-4 9-12 15,4-9-1-15,-3 8-25 0,3-8-21 0,0 0-30 16,0 0-15-16,0 0-1 0,0 0-9 0,0 0 3 0,-12 2-44 16,12-2-3-16,0 0-355 0,-19-14 164 0,9 6 108 15</inkml:trace>
  <inkml:trace contextRef="#ctx0" brushRef="#br0" timeOffset="76926.92">18511 8843 37 0,'0'-12'82'0,"-1"0"7"0,2 0-33 0,4 4 9 16,0-3 4-16,2 3-32 0,2-4 21 0,3 2-5 15,1 1-5-15,1-1-2 0,2 2-17 0,0 2 15 0,2 1-7 16,1-3-24-16,-1 3 15 0,1-2-8 0,2 2 13 16,-3 0-30-16,-1 0 19 0,1-2-25 0,2 2 12 15,-3-2 19-15,-1 1-29 0,-1-1 17 0,2-1-22 16,-1 5 24-16,-3-7-9 0,1 1 9 0,-4 4-3 0,2-4 10 15,-1 0-45-15,-2 0 8 0,-1 0 5 0,3-1 21 16,-3-1-11-16,-1 4 32 0,0-4-34 0,-2-1 15 0,2 0-1 16,-1 3-10-16,-2 0-19 0,-1 0 63 0,-1-1-9 15,2 3-24-15,-3 2 5 0,-1 5-12 0,0 0-9 16,4-13 17-16,-4 13-2 0,0-8-8 0,0 8-3 16,2-8 5-16,-2 8 1 0,0 0 15 0,0 0-19 0,2-9-9 15,-2 9 20-15,0 0-1 0,0 0-17 0,0 0-11 16,0 0 33-16,0 0-11 0,0 0-1 0,-4 26-2 15,4-26 2-15,-1 22 5 0,0-8 24 0,1 2-36 16,0 0 11-16,-3 1-5 0,2 1 21 0,-2 2-14 0,3 0-10 16,-1 0 22-16,0 1-1 0,-2-2-18 0,0 2 20 15,1 1-12-15,-1-2 5 0,2-1 15 0,-2 3-18 16,1-2-13-16,-1 0 3 0,2-2 16 0,-1-3-25 0,0 2 14 16,2-1-19-16,-1-2 28 0,1 0-32 0,-3 0 25 15,3-5 1-15,-1 4-10 0,0-4-18 0,1 0-2 16,-1-1 12-16,1-8-2 0,0 10 12 0,0-10 2 0,-2 10 13 15,2-10-7-15,0 0 4 0,0 7-13 0,0-7-6 16,0 0-24-16,0 0 18 0,0 0 12 0,0 0 8 16,0 0-1-16,0 0-9 0,0 0 2 0,0 0-9 0,9-19 0 15,-6 9-15-15,-2-2 10 0,3 0 15 0,-2 0-9 16,0-1 1-16,-1 0-13 0,2 1-3 0,-1-1-8 16,2-1 24-16,-1 1-2 0,-3 3-29 0,5-2 36 0,-1 0 2 15,2 2-4-15,-2 1 4 0,0-1-22 0,2 0 16 16,-1 3-7-16,4 0 15 0,-3-1-12 0,2 1-1 0,-2 0 9 15,2 2-7-15,2-1-13 0,-1 2 0 0,2 0 7 16,-1 1 2-16,0 0 9 0,-2 3 15 0,-8 0-23 16,14 1-25-16,-5 1 20 0,0 3 10 0,1 0 4 15,-3 0 13-15,1 4-22 0,-1-3-5 0,1 6 18 0,-1-3-3 16,-2 2 12-16,1 2-12 0,-2 0 6 0,0-1-8 16,0 2 16-16,0-2-24 0,-3 3 11 0,1-1 6 0,0 1-24 15,-1-2 7-15,0 3 20 0,0-2-2 16,1-1-8-16,0 3 6 0,-2-3-10 0,2-1-5 0,-2 2 13 15,-2-2 8-15,4 2-22 0,-1-6 8 0,-1-8 14 16,1 17 5-16,-1-17-4 0,-1 10-26 0,1-10 23 0,1 9-11 16,-1-9 4-16,0 0-8 0,2 13-6 15,-2-13 13-15,0 0-29 0,0 0-3 0,0 0-34 0,0 0 21 16,0 0-42-16,0 0-7 0,0 0-19 0,0 0-372 16,0 0 160-16,0 0 106 0</inkml:trace>
  <inkml:trace contextRef="#ctx0" brushRef="#br0" timeOffset="77770">19328 8857 72 0,'7'-7'106'16,"-7"7"-25"-16,9-7-14 0,-9 7-1 0,14-8-11 0,-7 5-3 15,-7 3 1-15,16-6-19 0,-7 1 8 0,-9 5-19 16,13-5 4-16,-3 3 4 0,-1-3 7 0,-9 5-24 16,17-6 16-16,-17 6-16 0,14-4 24 0,-9 4-8 0,-5 0-34 15,13-2 23-15,-13 2-15 0,0 0 19 0,15 0-21 16,-7 2 19-16,-8-2 11 0,11 2-23 0,-11-2-6 16,18 8 17-16,-8-3-25 0,-2 2 11 0,0 0 25 15,2 0-32-15,-4 1 20 0,2-1-15 0,2 1 1 0,-4 1-2 16,0 1-11-16,-1 2 9 0,-3-1-5 0,2 0 11 15,-1-1 7-15,-2 0-16 0,3 1-5 0,-4-11 2 16,1 19-3-16,0-9-5 0,2 1 4 0,-3-11 23 0,-2 12-5 16,2-12-18-16,-2 13 12 0,2-13 2 0,0 0-9 15,-5 15 8-15,5-15 8 0,-4 5 9 0,4-5 16 16,0 0-3-16,-9 9-16 0,9-9-2 0,0 0-3 0,-10 5 10 16,10-5 18-16,0 0-34 0,0 0 16 0,-13-5-18 15,13 5 24-15,0 0-25 0,-7-11 17 0,4 1-4 16,2-1 33-16,1 0-50 0,1-1 7 0,2-5 2 15,-1 2-10-15,3 1-2 0,0-2-7 0,3 0 4 0,-2-1 4 16,1 3-19-16,2-1 25 0,1 1 2 0,-2 2-31 16,2 0 26-16,0 2 5 0,-2 0 2 0,-1 1-17 15,5 1-17-15,-3 2 36 0,1 0-50 0,3 1 19 0,-2 3 6 16,-1 0 23-16,5 1-29 0,-4 1 13 0,-11 0-13 16,20 3 18-16,-8-1 22 0,-1 4-13 0,1-1-22 15,-3 0 12-15,4 1 16 0,-5 0-23 0,2 0 30 0,0 1-18 16,-1 1 1-16,0-3 8 0,0 4 2 0,-2-2-1 15,-1-2-25-15,0-1 25 0,0-1-10 0,1 0 0 0,-2 1-12 16,0-2 4-16,-5-2 7 0,9 5-19 0,-4-4 42 16,2-2-33-16,-7 1 6 0,0 0 20 0,17-1-26 15,-10-2 14-15,-7 3-13 0,12-3 30 0,-3-3-33 16,-1-2 24-16,0 4-6 0,1-4 8 0,-3 1-22 0,-2-3 21 16,2 0-11-16,-1 2-13 0,-1 0 31 0,-3 1-9 15,1 1-6-15,-1 2-10 0,-1 4 22 0,-1-9-12 16,1 9-12-16,0 0 27 0,-7-10-6 0,7 10 1 15,-7-5 3-15,0 4-3 0,7 1-6 0,-10 4 25 0,1 2-17 16,0 0 19-16,-1 3-19 0,1 0 5 0,-1 1 8 16,0 2-14-16,1 0 25 0,1 3-25 0,0-1 18 0,1 2-6 15,-1 0 7-15,2-2-26 0,-1 3 26 0,2-2-11 16,0-1 11-16,1 1-25 0,3-1 12 16,-1-1-12-16,2 0 18 0,0-3-13 0,0-2 1 0,3 4-3 15,0-2-4-15,0 1 14 0,1-2-17 0,0-2 20 0,-1-1-19 16,2-2 5-16,1 0 4 0,-6-4-7 0,9 4 13 15,-4-3-14-15,-5-1-20 0,13 3-6 0,-13-3-13 16,12 0 3-16,-12 0-33 0,0 0-4 0,21-3-16 0,-21 3-15 16,14-3-12-16,-5-2-29 0,1 1-364 0,-10 4 167 15,16-8 112-15</inkml:trace>
  <inkml:trace contextRef="#ctx0" brushRef="#br0" timeOffset="78368.66">20438 8845 123 0,'-9'-9'119'0,"0"1"4"0,-1-1-14 0,-1 4-7 16,-1 0-8-16,3 1 3 0,-1 1-3 0,2 3-6 16,-2-1-15-16,2 2-7 0,-3 2-5 0,-1 1-1 0,1 1-7 15,0 4 2-15,1-1-14 0,-1 1-14 0,2 1 25 16,1 3-13-16,-1 0 26 0,2 2-20 0,0 0-15 16,2-1-7-16,0 1-2 0,1 2 3 0,-1-3 2 15,3 2-11-15,-1-1 0 0,3-1 27 0,1 0-25 0,5 0 5 16,-3 0-16-16,0-4 18 0,2-1-23 0,0 1 9 15,1-2 22-15,-1 1-28 0,5-2-3 0,-2-2 15 0,0-2-10 16,-8-3-14-16,10 5 2 0,-10-5 22 0,14 2-23 16,-2 0-8-16,-12-2 15 0,21-4 17 0,-8-1-31 15,-3-2 18-15,1-1 0 0,0 1-15 0,-1-4 1 16,-1 1 5-16,3-1 2 0,-3 0-1 0,-3-2-1 0,2-2 3 16,1 1-27-16,-6 0 22 0,3-1-1 0,-2 1 14 15,-1-1 13-15,2 4-18 0,-3-1-7 0,3 1-1 0,-4 4 19 16,3 0 15-16,-4 0-5 0,0 7-8 15,2-9 7-15,-2 9-28 0,3-6 15 0,-2 3-9 0,-1 3-12 16,0 0 17-16,4-1-2 0,-4 1-2 0,0 0 1 16,0 0-2-16,13 17 10 0,-9-6-11 0,0-1 2 0,-1 2 11 15,1 2 2-15,0-2-14 0,0 1 13 0,0-1-2 16,0-1 0-16,1 2-17 0,-4 1 23 0,4-4 8 0,-3 4-9 16,1-2 5-16,1-3 5 0,0 3-23 15,-2-5 4-15,-2-7 5 0,7 12-16 0,-5-5 3 0,-2-7-10 16,5 9-17-16,-5-9-7 0,9 5-13 0,-9-5-44 15,0 0 12-15,14 9-42 0,-14-9 3 0,13 0-18 0,-13 0-334 16,0 0 156-16,19-2 106 0</inkml:trace>
  <inkml:trace contextRef="#ctx0" brushRef="#br0" timeOffset="79043.89">20880 8874 12 0,'3'-9'141'0,"-3"1"-31"0,2 1 14 0,-2 7-5 15,0 0-107-15,-5-22 98 0,3 14-36 0,0 2 22 16,-4-3 8-16,1 1-5 0,-1 0 1 0,-2 4-6 15,4-1-37-15,-5 0 22 0,1 2-8 0,1 1-10 16,0 2-12-16,0-2-18 0,0 4 12 0,-2 0 3 16,-3 3-2-16,2 0 5 0,-2 2-7 0,3 1-2 0,1 1-9 15,-1 1 7-15,2 5 6 0,0-3-34 0,2 3 16 16,0 1 3-16,-3 1 8 0,4-2-25 0,1 2 0 0,0 0-4 16,0-1 14-16,2 1 6 0,2-2-14 0,-2 2 6 15,2-3-26-15,1 0 7 0,-1-1 13 0,2-1 7 16,-2-1-10-16,3 0-15 0,0-3 9 0,1-2 12 0,-5-6-10 15,6 12-8-15,3-7 1 0,-1-1-2 0,0 0-1 16,-1-2 12-16,-2 0 3 0,3-1-17 0,-8-1-1 16,13-3 6-16,-13 3-1 0,21-5 4 0,-12 0-15 0,3 1 6 15,0-4-13-15,0-2 9 0,-1-2 12 0,1 0-7 16,-4-2 12-16,6-11-20 0,-3 7 15 0,1-8-5 16,0-1-14-16,-2-6 4 0,-1 2 21 0,-4-3-17 15,4 1 20-15,-6-4-15 0,5 0-1 0,-2 3-16 0,1-4 6 16,-4 2 18-16,3 0 12 0,-4 2-25 0,1 2 24 15,-1-1-18-15,-1 8-10 0,-2 2 9 0,1 6-6 16,0-1 16-16,-2 6-39 0,2-3 19 0,-2 4 5 0,0-1-10 16,1 3 4-16,-2 5 30 0,0-1-32 0,3 5 11 15,0 0 26-15,0 0-4 0,0 0-21 0,-16 13 3 16,11-1 5-16,1 6 23 0,0 2-5 0,-1 10-5 0,1 3-22 16,3 3 4-16,-3-1 4 0,3 4 17 0,-1-3 9 15,2 5-46-15,2-3 14 0,1-2 17 0,-1 3 6 16,-2-10-9-16,3 3 8 0,0-8 4 0,1-2-13 0,-2-3-2 15,1-1-1-15,-2 0 12 0,3-2-1 0,-1 0-5 16,2-5 6-16,-1 1-16 0,3 0 0 0,0-2-30 16,-1-2 3-16,1-1-15 0,-1-2-5 0,3 3-8 15,0-4-41-15,-9-4 12 0,0 0 3 0,23 1-33 0,-17-2-26 16,5-5-370-16,-1-2 169 0,-10 8 114 0</inkml:trace>
  <inkml:trace contextRef="#ctx0" brushRef="#br0" timeOffset="80196">21663 8751 14 0,'-5'-8'88'0,"5"8"7"0,-4-2-2 0,4 2-3 0,0 0-23 15,0 0 14-15,-6 15-30 0,6-7-1 0,0 4-6 16,-4 5-5-16,3-3 1 0,1 0 10 0,0 3 4 16,0 2-24-16,-1-1 30 0,1 1-8 0,1 1-3 15,0-8-11-15,3 4 3 0,0 1-11 0,-4 0-6 0,3-3-4 16,-1-6 7-16,-2 1 10 0,4-4-19 0,-4 2 4 15,2 5 20-15,2-7-6 0,-4-5 3 0,3 6-14 16,-3-6 0-16,7 4-8 0,-7-4-3 0,0 0-11 16,0 0-13-16,4-10 32 0,-1 5-5 0,3-4-26 0,-4-3 5 15,0-1 2-15,1-1 1 0,-3 0 17 0,4 0-11 16,-2-3-1-16,3 0-12 0,0 2 6 0,-1-3-9 0,0 1 20 16,0 0-17-16,5 3 16 0,-1-2-11 15,-2 2-11-15,1 3 21 0,2-1-13 0,0 3-9 0,-4-1-1 16,2 5 24-16,6-2 51 0,-5 4-68 0,1 1 12 15,1 2-14-15,1 0-1 0,2 2 8 0,-1 1 9 0,1 4-26 16,-2 0 21-16,0 0-5 0,3 3 25 0,-2 0-34 16,-1 2 16-16,-3-2 5 0,0 2-4 0,-1 0 26 15,-1 1-34-15,0 2 30 0,-3-1-10 0,1 0 10 0,1-2 7 16,-3-1-38-16,1-1 39 0,-3 2 7 0,0-3-6 16,0-2-2-16,0-7-16 0,0 10-1 0,0-10 24 15,0 11-28-15,0-11 10 0,0 0-9 0,0 7 20 0,0-7-6 16,0 0-14-16,0 0 2 0,0 0-21 0,0 0 15 15,0 0-14-15,0 0 14 0,-10-20-7 0,10 7 13 16,1-2-32-16,-1 0 14 0,4-2 6 0,-1-1-39 16,-1 0-10-16,2-1-9 0,1 1 23 0,3-10 15 0,0 6-7 15,-2 5 8-15,3 3-12 0,0 3-1 0,2 1 15 16,0-2-10-16,2 5 6 0,1 0-17 0,-1 2-65 0,3 1 91 16,-2 3 0-16,0-1 10 0,1 6 8 0,-1-1 6 15,1 3-26-15,1 2 5 0,-5 0 1 0,1 4-4 16,1-1 31-16,-4 1 14 0,3 2-31 0,1 10 20 15,-6-7-2-15,8 7-8 0,-8-5-10 0,-1-1 6 0,-4-1-4 16,1 0 2-16,2 0 30 0,-3-1-34 0,-2-1 27 16,0 1 0-16,0-2-19 0,0-1 7 0,-2 1-21 0,2-3 17 15,0 0-21-15,-3 0 39 0,1-4-31 16,2-7 13-16,0 11-9 0,0-11 1 0,0 8-16 0,0-8-39 16,0 0-16-16,0 0-13 0,0 0-9 0,0 0-39 15,8 7-339-15,-8-7 156 0,0 0 102 0</inkml:trace>
  <inkml:trace contextRef="#ctx0" brushRef="#br0" timeOffset="80567.58">22502 8749 7 0,'0'0'104'0,"0"0"-19"0,0-8-14 0,0 8 4 15,0 0-6-15,0 0-16 0,0 0-8 0,0 0 2 0,6 30 8 16,-2-19 9-16,-4 4-31 0,2-1 29 0,1 3-7 16,-2-5 3-16,4 4-40 0,0 2 13 0,-2-4-13 15,1 1 17-15,-1 1-28 0,5-4 20 0,-1 4-8 16,-1-4-13-16,2 0 8 0,0-2 15 0,-1-3-15 0,4 0 17 16,-5 2-42-16,6-3 18 0,-2-1 8 0,-2-5-20 15,-8 0-10-15,20-1 12 0,-10 1 16 0,-10 0-20 16,15-4 58-16,-5-4-25 0,3 1 4 0,-2-1 22 0,-2-3-26 15,-2 1 14-15,1-1-5 0,2-4-31 0,-3 1 36 16,-3-3-7-16,0-1-27 0,0 1 7 0,-3 0 26 16,-1 0-4-16,0 1-15 0,0 1-7 0,0 0 5 0,0 3-12 15,-3 1-38-15,1 0 39 0,0 4-6 0,0-4 2 16,2 11-56-16,-5-16-9 0,5 16 9 0,-4-6-22 16,4 6 0-16,-2-4-13 0,2 4-13 0,0 0-262 0,0 0 121 15,0 0 82-15</inkml:trace>
  <inkml:trace contextRef="#ctx0" brushRef="#br0" timeOffset="80900.5">22996 8688 14 0,'0'0'131'0,"-13"-6"-23"15,13 6-8-15,-13 1-5 0,3 3 5 0,-2-1-5 16,3 2 7-16,0 3-8 0,1 0-25 0,-2 0 34 16,4 2-39-16,-3-1 4 0,7 3-1 0,0-2-22 15,2 2 16-15,4 1 5 0,2 1-32 0,-1 1-10 0,4-1 6 16,0-2 15-16,0 2-5 0,0 1 1 0,0 0 4 16,-2-2-11-16,2 3-17 0,-3-3 4 0,2 1 8 0,-1-2-2 15,-1 0-7-15,0-2-5 0,-2 1-3 0,-1-1 11 16,2-2-3-16,-5-3-13 0,2 2 8 0,-2-7-6 15,-2 9 2-15,2-9-3 0,0 0 8 0,-6 7-11 16,6-7-48-16,0 0 21 0,0 0-36 0,0 0-26 16,-23 0 8-16,23 0-7 0,-12-9 12 0,7 2-24 0,5 7-16 15,-8-21-318-15,6 12 143 0,-1-6 94 0</inkml:trace>
  <inkml:trace contextRef="#ctx0" brushRef="#br0" timeOffset="81105.05">22939 8782 85 0,'-11'25'90'16,"-5"3"-20"-16,3-6 25 0,-3 10-37 0,1-6 26 15,1 1-23-15,0 5-20 0,-1-1 1 0,1-3 5 0,0 0 2 16,1-2-33-16,-1-3 15 0,1-7-5 0,7 1-1 16,-1-3 18-16,1-2-34 0,0 0 10 0,0-4-6 15,4 4 6-15,-3-5-15 0,5-7-6 0,-8 10 13 16,8-10-16-16,-3 5-6 0,3-5-17 0,0 0-37 0,0 0 0 15,0 0-189-15,0 0 84 0,0 0 56 0</inkml:trace>
  <inkml:trace contextRef="#ctx0" brushRef="#br0" timeOffset="81424.89">23075 8385 94 0,'8'-7'102'15,"-8"7"0"-15,13 8-4 0,-3 1 13 0,-3 3-13 16,-1 5-18-16,1-1 6 0,2 15-21 0,-3 0 28 0,4 3-17 16,-4 1 3-16,-3 2-26 0,2 0 20 0,-3 0-12 15,-2 1-18-15,0-2 21 0,0-2-23 0,0-6-4 16,0-3 22-16,0-3-30 0,0-4 23 0,0 0 1 0,0 1-21 15,2-4 12-15,0 3-12 0,-2-6-5 0,2 1-4 16,0-4-9-16,0 1 9 0,1-2-21 0,1-1 18 16,2-3 3-16,2 2-27 0,-2-4 1 0,1-1-4 15,-7-1-28-15,14-1 0 0,-14 1-44 0,0 0 6 0,18-5-15 16,-10-2-24-16,4-2-31 0,-5-1-295 0,3-5 146 16,-2 1 98-16</inkml:trace>
  <inkml:trace contextRef="#ctx0" brushRef="#br0" timeOffset="81612.69">23164 8681 91 0,'0'0'127'0,"0"0"2"0,11-17-4 16,-2 9 10-16,3 3-16 0,5-2-6 0,0 0-11 0,0 1-22 16,5 2-12-16,10-3 4 0,-7 0-13 0,-4 2 14 15,-4 3-22-15,5-1 3 0,-7-1-14 0,2-1-18 16,2 7-31-16,-4-5-4 0,-2 1-27 0,1-1-17 0,-3 3-20 15,0-2-4-15,-6 5-35 0,1 0-241 0,-6-3 119 16,0 0 80-16</inkml:trace>
  <inkml:trace contextRef="#ctx0" brushRef="#br0" timeOffset="82790.13">16107 9602 14 0,'0'0'83'0,"14"-17"17"0,-7 10-16 16,-2-2 1-16,0 1-18 0,2 2-5 0,-1-2 17 0,-1 3 7 16,1-2-18-16,0 2-5 0,-3 0-2 0,-3 5-26 15,8-5-6-15,-8 5 26 0,8-2-2 0,-8 2-28 16,0 0 5-16,12 2 19 0,-4 4-26 0,1 0 3 16,-3 4 12-16,-2 0 2 0,3 2 4 0,-1 0 11 0,2 2-23 15,-3 3-4-15,3-2 3 0,-3 2 6 0,6 11-4 16,-5-7 8-16,1-3 2 0,-2-1-11 0,0 0 3 15,0 0-11-15,0-2 6 0,-1 2-4 0,-1 0 9 16,1-2-12-16,-2-1 3 0,2-2 0 0,-3 0-11 0,2-1 2 16,-2 0-4-16,-1-11 14 0,2 12 7 0,-2-12 12 15,3 9-7-15,-3-9-3 0,0 0-12 0,0 0 10 0,1 9-7 16,-1-9 3-16,0 0-12 0,0 0-12 0,0 0 11 16,0 0-1-16,0 0-6 0,7-28-6 0,-5 16 10 15,0-2-10-15,-1-1 0 0,2-2-4 0,-1-2-8 16,1 0-21-16,2 1 1 0,4-11 2 0,-3 7 9 0,-1 3 17 15,3 2-30-15,-1 0 21 0,1 2-7 0,0 1-11 16,3 0 4-16,-2 0 2 0,2 6 10 0,0-2-16 0,-1 1 20 16,3 2 6-16,0 2-30 0,-3 1 23 15,3 3-8-15,-2 1-4 0,2 2 19 0,0 3-31 0,0 0 23 16,-1 2 22-16,1 3-19 0,-3-1 6 0,2 3 16 16,-4-1-10-16,1 3-6 0,-3 0-12 0,0 1-1 0,1-1 26 15,-2 3 3-15,0-1 0 0,-1 0-4 0,0-3 10 16,-1 1-14-16,-1 2 16 0,0-1-20 0,2-3 5 15,-4 0-8-15,0 1 15 0,0 0 0 0,0-3-1 16,0-10-5-16,0 16-6 0,0-16 16 0,0 13-9 0,0-13-27 16,3 10-2-16,-3-10-14 0,0 0-18 0,2 11-39 15,-2-11-10-15,0 0 5 0,0 0-25 0,12 6 3 0,-12-6-378 16,0 0 164-16,20-5 110 0</inkml:trace>
  <inkml:trace contextRef="#ctx0" brushRef="#br0" timeOffset="83173.97">16896 9699 32 0,'0'0'141'0,"0"-14"-41"0,0 9-17 16,0 5 17-16,0 0-2 0,-4-15-14 0,4 15-12 16,-4-5 2-16,4 5-7 0,0 0-20 0,0 0 11 0,0 0 10 15,0 0-16-15,-16 13 19 0,10-4-17 0,3 2-17 16,-4 1 9-16,6-1-13 0,-2 1 14 0,2 0-25 15,0 2 20-15,-3 1-19 0,4 0 12 0,0-1 7 0,4-1-21 16,0 1 8-16,-2-2-17 0,6 0 21 0,-2-2 2 16,2-1-16-16,0-1-5 0,-1-1 3 0,4 3-2 15,0-8 2-15,-2 1 2 0,-9-3 9 0,12 1-11 0,-12-1-14 16,16-1 1-16,-16 1 9 0,13-4-3 16,-2 0 19-16,-2-1 15 0,-1-4-23 0,2-1 28 0,-3-1-24 15,-2-1 2-15,0 0 2 0,-1-2-15 0,-3-2 14 16,0-1-16-16,-1 0 14 0,-2-3-7 0,0 1 7 0,-7-8-5 15,6 6-21-15,0 2 16 0,-2 7-8 0,-3-1-7 16,1 1 0-16,1 4 16 0,0-1-18 0,-3 2 2 16,2 2-1-16,-1 3-12 0,3-1 14 0,5 3-13 15,-13 0-20-15,13 0-16 0,-10 3-25 0,10-3 2 0,-9 7-27 16,9-7-53-16,-8 8 1 0,4-4-389 0,4-4 180 16,0 0 120-16</inkml:trace>
  <inkml:trace contextRef="#ctx0" brushRef="#br0" timeOffset="83497">17123 9458 110 0,'0'0'115'0,"0"0"23"0,17 14-25 0,-11-2 10 0,1 3-19 16,-4 1-14-16,3 1 2 0,-4 2 9 0,-1 3-16 16,5 10-41-16,-4 0 41 0,1-5-25 0,-3-3-12 15,1 9 24-15,2-6-11 0,-3-4-12 0,1-3 10 0,1-1-25 16,0-1-1-16,0 1 4 0,1-2 5 0,-1 0 5 16,1-3-35-16,1 2 18 0,0-5-15 0,-1 0 16 15,0-3-17-15,-3-8 12 0,9 15-17 0,-5-11 2 0,-4-4-18 16,10 7-24-16,-10-7 9 0,9 1-24 0,-9-1-11 15,0 0 3-15,0 0-29 0,26-8 1 0,-15 2-16 16,-3-2-23-16,-1-2-310 0,-7 10 145 0,12-17 94 0</inkml:trace>
  <inkml:trace contextRef="#ctx0" brushRef="#br0" timeOffset="83670.06">17240 9747 5 0,'-5'-10'126'0,"-2"1"20"0,6 2-10 16,-2 1-20-16,3 6 10 0,2-11-15 0,4 4 1 15,-1-2-22-15,3 2-14 0,1-2 18 0,1 2-15 0,1 0 6 16,1 0-21-16,2 0-8 0,1 0-13 0,-1 2 13 16,2-2-24-16,-1 3 16 0,0-1-17 0,1 0-25 0,-1-1-21 15,-2 3 3-15,-1-2-15 0,-1 1-48 0,-1 1-2 16,-10 3-21-16,15-5-348 0,-15 5 150 0,8-4 98 16</inkml:trace>
  <inkml:trace contextRef="#ctx0" brushRef="#br0" timeOffset="84959.68">18779 9796 24 0,'-2'-14'114'0,"-1"-1"-1"15,-2 0-5-15,0 1 2 0,1 2-45 0,-3 0 7 16,-1 0 6-16,1 2 3 0,-4 0 0 0,5 4 26 0,-5-2-28 16,-1 4-21-16,0 0 13 0,0 2-26 0,-4 0 13 15,2 4 10-15,3 0-18 0,-2 2-8 0,-1 2-6 16,1 0 14-16,1 3-4 0,0 0-23 0,-1 2 24 0,3-1-21 16,2 3-5-16,0-1 1 0,1 2 23 0,3-2-8 15,-1 3-12-15,2-3-5 0,2 1 14 0,0 1-1 16,2 1-8-16,3-1-19 0,1-2-1 0,-2 0 3 0,5 0-1 15,0-3 9-15,3 1-7 0,-2-2-11 0,2-1-1 16,-2 0 20-16,2-2-17 0,1-3 20 0,-2-1-12 16,-10-1-13-16,18 0 15 0,-18 0 9 0,20-5-19 15,-8-2-10-15,-1 1-4 0,-2 1 32 0,0-3-24 16,0 0 2-16,-2-1 1 0,0-1 10 0,-1-1-10 0,1 0 3 16,-5 0-16-16,3-1 21 0,-2-1-9 0,-1 1-7 0,1 2 20 15,0 0 2-15,-2 0-19 0,0 3 0 0,-1 7 17 16,1-12 6-16,-1 12-14 0,2-8-6 0,-2 8 18 15,1-6 3-15,-1 6-2 0,0 0-6 0,0 0-5 16,0 0-1-16,0 0 6 0,0 0 1 0,0 0 17 0,0 0-4 16,0 0 15-16,-1 29-19 0,1-14 5 0,0-2 10 15,0 1 2-15,0 3-12 0,-2 1-4 0,5-1-11 16,-2 3 2-16,-2-1 0 0,2 0 8 0,-1 1 8 0,2 4-21 16,-2-3 11-16,2 13-3 0,1-8-5 0,-2-3 2 15,4 9 0-15,-5-4-5 0,3-3 15 0,0 6-20 16,0-4 1-16,-3-6 8 0,1-1-6 0,1-1 14 0,-2 0-8 15,-3 1-14-15,2-3-10 0,1 0 3 0,0 1 7 16,-3-2 9-16,2-2-3 0,0 0-16 0,-3-2 21 16,1 1-2-16,2-1 0 0,-2-2 6 0,0-2-16 15,3-8 3-15,-2 13-9 0,2-13 17 0,-5 9 4 0,5-9-1 16,-4 8 4-16,4-8-24 0,0 0 9 0,-9 10 11 16,9-10-3-16,-8 3-6 0,8-3 7 0,-11 3 2 15,11-3 8-15,0 0-4 0,-21-3-9 0,9 0 16 0,2 1 5 16,-3-3-6-16,4 0 4 0,0-1-18 0,-1 0 18 15,0-1-15-15,3-2-4 0,1 0 15 0,2-4-5 16,2 0-13-16,-1-2 2 0,2 0-7 0,1-3 10 0,4 1-3 16,-2-16 4-16,8 7-7 0,3-3 2 0,-3 2 0 15,7-1 0-15,4 3-7 0,-4-1-6 0,5 2-5 16,-2-1 4-16,0 3-7 0,0 0 16 0,0 0-6 0,1 2-12 16,-2-1 11-16,-3 5-3 0,-4 2 12 0,0 1-9 15,5-8 9-15,-4 4-15 0,-1 2 18 0,-3 0-12 16,0 1 2-16,0 0 7 0,5-10-26 0,-4 7 13 0,-1 2 7 15,-1 1-6-15,-1 1 18 0,0 1-13 0,-2 0 5 16,1 0-5-16,-2 2-6 0,-3-1 6 0,0 3-9 16,-1-1 10-16,0 4-8 0,-1-2 20 0,-1 2-17 15,2 5 8-15,-8-8-3 0,8 8 34 0,-9-4-30 0,9 4-1 16,-11 0-9-16,11 0 7 0,-19 4 4 0,9 1 3 16,1 3 13-16,-2 0-11 0,3 3 0 0,2-1 9 0,1 1-6 15,0 2-3-15,1-1 7 0,2 3-1 0,4 1-5 16,-1-1 17-16,3-2-7 0,0 3-12 15,0-2 19-15,1 1-24 0,4-3 3 0,-3 4 7 0,4-3 2 16,-1-1-4-16,2 0-2 0,0-2 1 0,-1-2 17 0,1 1-16 16,0-4-3-16,0 2 1 0,1-2-10 0,-2 0-6 15,-3-1 21-15,0-1-12 0,2-6 0 0,-9 3-20 0,12 3-12 16,-12-3 10-16,0 0-35 0,19-3-4 0,-19 3 0 16,9-2-10-16,-9 2-27 0,0 0-28 0,10-11-14 15,-1 2-10-15,-5 1-376 0,-4 8 177 0,6-14 118 16</inkml:trace>
  <inkml:trace contextRef="#ctx0" brushRef="#br0" timeOffset="85308.95">19256 9531 69 0,'3'-11'110'0,"-3"11"-20"0,2-9 7 0,-2 9-19 0,4-5 23 16,-4 5-13-16,0 0 0 0,0 0 10 0,0 0-30 15,0 0 38-15,13 21-26 0,-11-8 10 0,-1 2 13 16,1 3-30-16,-1 2 13 0,-1 1-3 0,-1 1 5 16,1 10-14-16,-2 2-3 0,0 0-4 0,-2 2-8 0,0-4 7 15,2 1-17-15,-2 1-11 0,0-1 1 0,2-5-1 16,-1-7-13-16,0 1-8 0,1-3 16 0,2 1-5 0,0-2-14 15,-1-1 7-15,2-1-4 0,-2-3 5 16,2-2-12-16,1 1-1 0,0-4 16 0,-1 1-13 0,4 0-3 16,2-4-4-16,-2-2-22 0,-5-3 11 0,12 3-15 15,-12-3-17-15,20-3-17 0,-9-1-11 0,1 0 4 16,-12 4-18-16,21-10-28 0,-14 1-12 0,3 0-15 0,0-3-411 16,0 1 182-16,-2-4 122 0</inkml:trace>
  <inkml:trace contextRef="#ctx0" brushRef="#br0" timeOffset="85505.53">19353 9789 116 0,'0'0'143'0,"3"-12"0"0,4 6-7 16,0 0-22-16,2-2 6 0,0 3-12 0,3-2-5 0,-1 2-13 15,2 0-13-15,0 1-18 0,2-1 6 0,-1 0-15 16,-2 2 5-16,4 0 1 0,-4-1-23 0,0 2-1 15,2-3-28-15,-2 0-21 0,-1 0-25 0,-3 4-15 16,-8 1 7-16,13-3-49 0,-13 3-2 0,11-2-279 0,-9-1 126 16,-2 3 86-16</inkml:trace>
  <inkml:trace contextRef="#ctx0" brushRef="#br0" timeOffset="86689.51">20746 9744 11 0,'-4'-13'102'0,"0"2"-26"0,2 5 6 16,-3-2-24-16,4 1 26 0,1 7-22 0,-7-9 0 15,5 4 4-15,2 5-23 0,-7-7 26 0,7 7-37 16,-6-5 8-16,6 5-1 0,-11 0-9 0,5 0 17 16,6 0-4-16,-17 8 8 0,4-1-29 0,2 2 53 0,-4 3-43 15,3-2 15-15,-7 9-8 0,4 3-1 0,1 1 5 16,0 0-20-16,7-6 10 0,1 3 7 0,0-4-28 0,3 1 20 15,1 2-25-15,2-2-1 0,1 0-9 16,3 2 22-16,-1-4-1 0,5 0 6 0,-2 1-11 0,3-1-21 16,0-1 13-16,4-4 2 0,-2 0 6 0,2-3-8 15,0 0 20-15,1 0-22 0,0-2 6 0,0-3-12 0,2-1 12 16,-4-1-17-16,2 0 18 0,1-3 10 0,-2 1-38 16,-1-3 11-16,3-2 4 0,-4-1 17 0,-1-2 14 15,1 1 5-15,-2-1-12 0,-2-1 14 0,-1-2-3 16,-5-3-9-16,4 1 4 0,-3 0-9 0,-4-1-12 0,0-1 12 15,-1 0-8-15,2 0 4 0,-5-3-3 0,1 3-22 16,-2 0 27-16,3 1-23 0,-6 1 2 0,3 3-4 0,1 0-12 16,0 1 38-16,-3 3-5 0,0-1-19 0,2 3-2 15,-1 0-10-15,-2 2-2 0,3 4-1 0,-2-2-42 16,2 2 8-16,7 0-3 0,0 0-9 0,-17 5-25 16,12-1-13-16,3-1-16 0,2-3-282 0,-5 10 134 0,5-10 90 15</inkml:trace>
  <inkml:trace contextRef="#ctx0" brushRef="#br0" timeOffset="87443.35">20953 9732 51 0,'0'0'37'0,"5"-6"66"0,-1 3 1 16,-4 3 4-16,10-5-2 0,-10 5-29 0,13 3 7 15,-2 0-3-15,1 1-26 0,-2 5-10 0,-1 1 14 0,1 1 11 16,-1 3-13-16,1 3-9 0,1 8 22 0,-2-7-32 16,-2 2-10-16,6 6 3 0,-3-5-5 0,-3-3 2 0,-1-1 12 15,1 0-16-15,0-1-5 0,-3-3-10 0,0 1-4 16,1-1 0-16,0-1 26 0,-1-3-19 0,1-1 23 15,0 0-29-15,-1 0-11 0,-4-8 44 0,4 8 4 16,-2-4-28-16,-2-4-13 0,0 0 11 0,0 0 6 0,0 0 11 16,0 0-5-16,0 0-3 0,0 0-10 0,19-15 6 15,-19 15-1-15,6-18-16 0,-1 5-4 0,-1-1-17 16,0-2 30-16,-1-1-17 0,2 0-21 0,-1 2-20 16,4-13 15-16,-1 7 8 0,-4-1-1 15,6 6-32-15,-5 1 5 0,5 0 11 0,-2 1 5 0,2 0 0 0,0 3 18 16,2 0 11-16,-2 0-5 0,3 4-1 0,-1 0-18 0,2 3 20 15,-1 1-5-15,0 1 6 0,2 4 10 0,-4 1-17 16,5-3 23-16,-6 4 4 0,2 2 1 0,1 2-3 16,-3 2 8-16,1 1-10 0,0-6 7 0,-1 2 4 0,0 2 14 15,0-1-4-15,0 1 4 0,-1 3-65 0,2-2 44 16,-1 4 17-16,0-6-26 0,1 2 20 0,0-2-8 16,-4-4-7-16,0 3-4 0,5-2 9 0,-3 0-11 0,-1-1 4 15,-1-1 4-15,1-2-9 0,-1 2 11 0,-6-3-5 16,11-3 11-16,-11 3 4 0,10-6-15 0,0-1 4 15,-3 2 7-15,3-1-18 0,-3 0 13 0,0-6-20 16,-3 4 34-16,1-4-19 0,-1 2-10 0,1-2-16 0,-1 0 15 16,-4 1 19-16,0 1 2 0,0 2-8 0,0-1 7 15,0 3-9-15,-2 0 6 0,0 1 16 0,-2-5-1 16,-1 4 0-16,-2 2-23 0,1 1 5 0,0 2 9 0,0 1 2 16,6 0 4-16,-17 7 2 0,4-3-3 0,5 4-9 15,0 2-9-15,-2 0 8 0,3 2 13 0,0 2-8 16,3 0 6-16,-2 3 15 0,2-2-17 0,1 2 10 0,-1 0-30 15,4 0 21-15,-1 2 3 0,1-3-9 0,1 0-7 16,-1-1 5-16,3-1-8 0,-1 0-6 0,1-2-4 16,2-1 4-16,0 0 4 0,1 0 7 0,1-3 1 15,-1-1-13-15,3-3 3 0,0 2-1 0,-3-1-32 0,7-1 12 16,-3-3-23-16,1-1-36 0,-11 0-6 0,23 0 9 16,-12-3-11-16,-1 1-32 0,-10 2-5 0,15-2-339 0,-15 2 154 15,17-8 102-15</inkml:trace>
  <inkml:trace contextRef="#ctx0" brushRef="#br0" timeOffset="87842.92">21838 9784 84 0,'5'-2'131'0,"3"-4"-17"0,2 5-21 16,-10 1-11-16,13 0 5 0,-6 2 5 0,5 3-3 16,0-1 4-16,-1 3-30 0,1-1-1 0,1 1 11 0,-1 4-19 15,-3 0-8-15,0 4-2 0,-4-2 4 0,4 1-11 16,-3 1-12-16,-1-1 14 0,-1 2-1 0,0 0-20 16,-2-1 14-16,-2 2-9 0,-2 0-10 0,0 0 11 15,2-3-1-15,-4 1 10 0,0-1-24 0,-1-1 28 0,1 0-30 16,1-1-8-16,-4-3 19 0,0 2-5 0,1-3 9 15,-1 0-18-15,-2-2 2 0,4 0 4 0,0-1-9 16,5-5-4-16,-8 1 5 0,8-1 10 0,0 0-15 16,0 0 30-16,0 0-16 0,-12-9 18 0,12 9-18 0,1-14 1 15,-1 14 7-15,7-28-18 0,-1 12-1 0,6-11 27 16,2 0-27-16,-4-2-15 0,4 3 9 0,-1-1-12 0,-6 5-36 16,9-9 7-16,1 4-16 0,-5 0 6 0,1 3-4 15,4 0-28-15,-6 7 9 0,1 3-24 16,0 3 1-16,-1 0 5 0,-1 4-248 0,-1 2 116 0,-3-2 76 15</inkml:trace>
  <inkml:trace contextRef="#ctx0" brushRef="#br0" timeOffset="88956.97">22315 10122 66 0,'0'0'121'15,"-10"6"14"-15,10-6 3 0,-4 4-20 0,4-4-11 16,-6 7-23-16,6-7-7 0,-3 4 11 0,3-4 2 16,0 0-3-16,0 0-10 0,0 0 2 0,0 0-2 15,0 0-15-15,0 0-7 0,13 6-10 0,-13-6 2 0,13-5-2 16,1 1 0-16,-2 1-12 0,1-3 6 0,-3-2-14 16,5-1-1-16,-4 1 4 0,1-2-15 0,-1-3 7 0,1 1 7 15,7-10-3-15,-3 1 14 0,2-2-19 0,-2-2-12 16,-1-2 6-16,-1-2-13 0,2 2-3 0,-5-4 13 15,0-3-22-15,2 2-6 0,-3-3-7 0,-4 1 18 16,0-3-37-16,-1 4 17 0,-2-2-3 0,-2 9 15 0,-1 4 12 16,0 3 3-16,0 2-9 0,0-3-17 0,-2 4 27 15,0 1-6-15,0 0-16 0,-2 6 39 0,-1-1-14 16,1 5 4-16,-3 0-33 0,2 3 34 0,-1 1-22 0,6 1-9 16,-12 4 14-16,3 3-12 0,1 3 18 0,3 4 32 15,-3 1-75-15,0 4 55 0,4 10-5 0,-1 3 20 16,5-4-10-16,2 4 8 0,-2 2-8 0,3 0-4 0,1 0 9 15,1 1 17-15,0-2-8 0,-1 2-13 16,-2-3 9-16,3-1-15 0,-3-7 7 0,0 1-5 0,2-6-10 16,-1 0 8-16,2-1 8 0,-1-1-7 0,3-1 1 0,-3 1-35 15,0-2 38-15,1-3-32 0,0-2 20 0,-1 2 7 16,3-1 1-16,1-3-4 0,-1-1-49 0,3-1 26 16,-4-1-31-16,7-1-4 0,-3 0-8 0,3 0-38 0,3-2-4 15,-8 0-8-15,-8-2-20 0,21 1-316 16,-12 0 149-16,-9-1 98 0</inkml:trace>
  <inkml:trace contextRef="#ctx0" brushRef="#br0" timeOffset="89358.06">22928 9900 44 0,'0'0'104'0,"-2"-18"-19"16,2 18-12-16,-4-17 9 0,1 13-4 0,3 4 0 15,-5-9-2-15,5 9 1 0,0 0-20 0,0 0 24 0,0 0-33 16,0 0 11-16,0 0-9 0,-24 19-19 0,17-5 4 16,2-2 16-16,-1-1-32 0,2 3 1 0,-1 0 10 0,0 1-18 15,5 1 17-15,-4-2-1 0,2 2-1 0,-1-2-21 16,3 1-4-16,0-1 3 0,3 0 12 0,-2-1-24 16,0-4 26-16,3 2 6 0,1 2-10 0,0-5 7 15,1-1-23-15,1 0 17 0,2 1-5 0,1-6 3 0,-2 3-19 16,-2-2 6-16,4-1 13 0,-4-4-19 0,-6 2 11 15,14-1 2-15,0-1-5 0,-3-4 6 0,-1 0-11 16,1-2 16-16,-1-1 13 0,10-10-20 0,-11 4 13 0,2 2-18 16,-3-1 25-16,0-2-5 0,-4-1 7 0,1 0-1 15,-1 1-6-15,1-1 0 0,-4 1-14 0,-1 1 30 16,-1 1-3-16,-4 0 1 0,1 2-21 0,-1 0-3 0,-1 2 3 16,-1 0-2-16,-4 4 2 0,2-2-7 0,0 3 12 15,-1 0-6-15,2 3 0 0,-2-1-9 0,10 3-22 16,-13 0-8-16,5 0-33 0,8 0-18 0,-14 10-16 15,5-5-24-15,9-5-5 0,-11 14-349 0,11-14 156 0,-7 13 104 16</inkml:trace>
  <inkml:trace contextRef="#ctx0" brushRef="#br0" timeOffset="89959.98">23472 9865 28 0,'-16'-5'95'0,"2"1"13"0,-1 2-8 0,2-3-11 15,-1 8-5-15,-2-1-29 0,1-2 9 0,-2 5 3 0,4 0-19 16,0 4-6-16,2-1 27 0,0 1-14 0,-3 1-4 16,5 1-4-16,-1 0 6 0,5 4-18 0,-2 2-21 15,5-4 20-15,0 2-29 0,2 0 33 0,0-1-24 16,0 1-8-16,4-1 23 0,-2 3-21 0,4-5-11 0,-2 3 3 16,5-3 1-16,-3-2 5 0,2 1-24 0,-1-3-4 15,2 2 35-15,0-3-15 0,0-2-4 0,-2-1-18 0,-1-1 19 16,-6-3-10-16,14 2 19 0,-9-2 19 0,-5 0-15 15,13-2-8-15,1-3 5 0,-4-1-16 0,-3-2-2 16,3 1 28-16,-3-3 17 0,1-2-38 0,2-2 21 16,-4-2 7-16,1 0 2 0,-3-1 2 0,2 0-5 0,0 0-20 15,-2-3 1-15,0 4-15 0,1 1 12 0,-4 0 5 16,2 1 8-16,0-1-14 0,-1 1 12 0,0 2 21 0,0 0-5 16,1 5-23-16,-3 7 30 0,0-12 11 0,2 9-23 15,0 0-7-15,-2 3-5 0,0 0-6 16,0 0 14-16,0 0-14 0,0 0 14 0,0 0-10 0,0 0 10 15,0 0-6-15,1 27 1 0,-1-12 20 0,0-1-22 0,2 1 22 16,0 0-20-16,2 2 6 0,-2 0-17 0,1-1 23 16,1 1-19-16,-1-3 9 0,1 1-7 0,3 0 14 15,-5-2-4-15,5 1-14 0,-3-2-7 0,2 2 20 0,4-4-27 16,-5-1 10-16,3 1-32 0,1-1 0 0,-3-1 10 16,2-1-30-16,1-4-26 0,3 1 0 0,-1-1-7 15,0-1-3-15,3 0-11 0,-6-1-20 0,5 3-250 16,1-6 122-16,-1 1 84 0</inkml:trace>
  <inkml:trace contextRef="#ctx0" brushRef="#br0" timeOffset="90570.12">23991 9936 49 0,'0'0'101'0,"0"-14"-14"0,0 2 3 15,-2 5 6-15,-3-3-24 0,0 5 17 0,-3-5-20 16,3 8 18-16,-3-4-21 0,-2 4 12 0,10 2 8 0,-14 1-24 16,14-1-37-16,-12 2 60 0,0 1-24 0,-1 1 1 15,3 4-8-15,1-1-19 0,-1 0 2 0,0 3 17 16,2-1 1-16,-1 4-18 0,-3-3 6 0,6 6-15 0,1-4 0 16,-3 0-13-16,-1 0-10 0,3 1 19 0,-1 0-12 15,1 0-24-15,1 1 35 0,2-4-1 0,-3 2-7 16,6 0-15-16,0-2-6 0,0-1 30 0,0-3-4 0,0 2-6 15,0-8-14-15,7 9-4 0,-2 0 15 0,1-2-22 16,-1 1 26-16,5-6-31 0,-2 4 13 0,-1-2-2 16,0-3 0-16,2 0 8 0,-3-1 8 0,7-1-7 0,-8 0-3 15,5-1 19-15,-4 0-10 0,3-4-11 0,-1-1-6 16,2-3 19-16,1 1-5 0,-4-3-16 0,2 0 18 16,-2-1-8-16,0-2 10 0,4-12 6 0,0 2-7 0,-3-5-40 15,-1 0 36-15,0 0-1 0,0-2 4 16,0 3-57-16,-2-2 60 0,0 0-25 0,-2 4 17 0,0 3-50 15,-1 4 14-15,-1-1 27 0,1-12-15 0,-2 11 28 16,2 2 11-16,-1 3-19 0,0 2 17 0,-3 1-51 0,3 2-26 16,-2-3 47-16,1 8 36 0,-2-3-29 0,2 4-10 15,-1 1 4-15,0 2 33 0,1 0-18 0,0 3-19 16,-6-4 39-16,3 4-80 0,3 0 65 0,-5 9 2 0,2-3 35 16,-1 6-50-16,2 2 50 0,-3 4-8 0,0 0 15 15,5 1-5-15,-3 5-21 0,-1 8 4 0,1-3 13 16,3-6-11-16,-1 2-7 0,-1 7-5 0,-5 2 19 0,7-6-21 15,2-5 7-15,-6-3 6 0,4 0-13 0,2-2-6 16,-2-1-3-16,3-1 9 0,-2 1 0 0,2-5-12 16,-3 4-15-16,2-5 9 0,-1 1 1 0,5-1-27 15,-2-1 2-15,3 0-26 0,0-3-2 0,1 0-25 0,0-1-5 16,-1-3 17-16,-1 1-21 0,1-2-3 0,-1-1 0 16,-6-1-2-16,14 2 20 0,-14-2-40 0,13-2 15 0,-5 2-307 15,-1 0 135-15,-7 0 88 0</inkml:trace>
  <inkml:trace contextRef="#ctx0" brushRef="#br0" timeOffset="91591.01">24178 10037 30 0,'7'-4'75'0,"-7"4"13"16,15-7-24-16,-8 5 18 0,-7 2-33 0,13-4 6 16,-13 4-7-16,12 0 18 0,-12 0-20 0,12-1-5 0,-12 1-5 15,17-5-9-15,-8-2 0 0,1 4 16 0,-1 1 11 16,-1-3-30-16,-1-2 9 0,1 2-13 0,1-4 3 0,-3 0-4 15,2 1 24-15,-3-3-12 0,0 2-6 0,-1 3-24 16,1-5 3-16,-3 5 18 0,0-7-6 0,-2 7-7 16,-2-1 9-16,1 0-1 0,1 2 10 0,-1-2 5 15,-2 2-42-15,-3-2 53 0,3 0-13 0,-2 2-1 0,1 0-15 16,-2 1 7-16,0 3-11 0,-1-4 12 0,-2 1 5 16,3 7-10-16,0-2 15 0,-5 2 7 0,3 4-18 15,-1-2 28-15,0 2-29 0,-2 3 27 0,3-1-29 16,0 1 20-16,-1 2-7 0,3 4-16 0,1-1 6 0,-1 2-6 15,1-1 10-15,0 0-17 0,2-1-6 0,0 2 6 16,1-1-6-16,1-1 12 0,-1 0-20 0,2-1 1 0,0 0 22 16,2-3-12-16,-1 1 5 0,2-2-20 0,2 1-12 15,0-1 48-15,2-3-16 0,-1 2-21 0,-2-1 10 16,5-3-1-16,1 0 2 0,-2 2 11 0,1-5-11 16,-1 2-32-16,2 0 3 0,-1-2 23 0,-2 0 15 0,2-2 0 15,-1 0-3-15,-2-2-8 0,6-1 0 0,-1 0-6 16,0-1 17-16,2 0-14 0,-1-2 8 0,1-1 2 0,0-2-35 15,-1 1 23-15,4 1 11 0,-2 0 14 0,-1-2-36 16,-1 2 14-16,2 1 5 0,-2-2 17 0,2 1-13 16,-3 3 8-16,1 1-13 0,1-4 6 0,-3 3 3 15,0 0-5-15,0 0-13 0,0 1 11 0,-4-1 3 0,4 1 8 16,-5 1-19-16,4-3 5 0,-1 0-15 0,-3 3 19 16,2-1 12-16,-7 3-15 0,8-5 5 0,-8 5-7 15,8-7 3-15,-4 3 21 0,-4 4-9 0,7-9-3 16,-7 9 1-16,3-5 7 0,-3 5-10 0,4-9 6 0,-4 9-3 15,0-8-10-15,0 8 13 0,0 0 1 0,-3-11 1 16,3 11 10-16,0 0-12 0,-5-7 7 0,5 7-9 0,-6-7 11 16,6 7 6-16,-8-1-12 0,8 1 27 0,-11-2-19 15,11 2 3-15,-15 3 6 0,15-3 3 0,-16 5-9 16,6 2-11-16,-1-2 4 0,-2 4 7 0,1-1 0 16,3 1-18-16,-2-1 9 0,0 4-9 0,3-3 10 0,-1 4 2 15,1-1-17-15,-1-2-7 0,3 2 7 0,-1-1 6 16,-2 1-11-16,4-1 19 0,0 0-12 0,0 1-10 0,2 0 13 15,-2-2-1-15,0 2 5 0,5-3-19 0,-1-2 15 16,-1 1 3-16,1-3-3 0,2 2-4 0,2-2-8 16,-3-2 1-16,5 3-13 0,-4-1 2 0,4-2 12 15,-1 0 0-15,-4-3 2 0,10 4 18 0,-5-3-25 0,-5-1 11 16,13 2-2-16,-13-2-1 0,12-2-7 0,-1-1 6 16,-1-4 7-16,1 2-20 0,0-2 15 0,2-1-7 15,-3-2-11-15,4-4 10 0,-2 2 3 0,8-11-1 16,-1 0 10-16,1-1-20 0,-4-2 7 0,1-2 13 0,-1-3-2 15,-2 1-10-15,2-4 2 0,-7 0-11 0,6 2 14 16,-5-1-53-16,3 1 41 0,-3 0 4 0,-1 2 11 0,-1 0-15 16,-5 5 15-16,3-4-1 0,-5 1-6 0,-2 7-10 15,-2 2-8-15,-1 2 21 0,3 1-28 0,0 0 38 16,-2 2-14-16,1 1 3 0,-2 5 3 0,1 0 6 16,1 3-41-16,-3-1 41 0,0 5-37 0,5 1 24 0,-9 5 17 15,5 3 6-15,-4 1-21 0,3 6 30 0,-4-1-14 16,5 6 4-16,-1-3-2 0,-4 11-13 0,-1 2 11 0,4 1 2 15,-1-2 7-15,0 2 3 0,-2-3-2 16,5-2-7-16,3 8 1 0,-1-5-19 0,0-5 15 0,2-4-6 16,2 13 0-16,0-6 3 0,-2-7-7 0,0-1 5 15,0 0-8-15,0-1-3 0,0-1-2 0,1-2-5 16,1 0 8-16,1 0 9 0,2-1-10 0,-3-3 13 0,-1 0-13 16,6-4-16-16,-4 1 9 0,2-1-32 0,-1-3-5 15,3 4-62-15,1-3-12 0,-3-3-20 0,2 1 7 16,-7-3-18-16,12 2-471 0,-1 3 209 0,-11-5 138 0</inkml:trace>
  <inkml:trace contextRef="#ctx0" brushRef="#br0" timeOffset="91790.9">24879 10157 22 0,'3'-2'220'16,"0"-2"4"-16,1 0-20 0,-4 4-3 0,6-4-8 0,0-4-22 15,-1 5-15-15,-1 1-10 0,0-1-15 0,-4 3-12 16,5-2-15-16,-5 2-13 0,6-4-16 0,-6 4-4 0,3-3-9 16,1 2-12-16,-4 1-30 0,0 0-52 0,0 0-2 15,0 0-43-15,0 0-31 0,0 0-40 0,0 0-8 0,0 0-413 16,0 0 189-16,0 0 128 0</inkml:trace>
  <inkml:trace contextRef="#ctx0" brushRef="#br0" timeOffset="99554.9">16344 10328 35 0,'-23'0'86'0,"5"0"-15"0,-3 2-6 0,2-1-4 16,3-1 1-16,0 1-7 0,2-1 0 0,-1 0-7 16,3 0-9-16,5 0 14 0,7 0-25 0,-17-1-2 0,11 1 16 15,6 0-9-15,0 0-17 0,-18 1 14 0,13-1-1 16,5 0-15-16,-9 1 18 0,9-1-21 0,0 0-1 15,0 0-6-15,-18 2 1 0,18-2-3 0,0 0 11 16,0 0 1-16,0 0-3 0,-8 3-11 0,8-3 0 0,0 0-10 16,0 0 8-16,0 0 26 0,0 0-3 0,0 0-14 15,0 0 14-15,19 9-11 0,-12-7-1 0,-7-2 9 16,19 1-10-16,-5 1 18 0,0-1-9 0,3 0-6 0,0 0-3 16,2 1-17-16,0-1 11 0,-3-1 8 0,5 0 4 15,2-1-7-15,-3 1-20 0,3 1 31 0,3-1-24 16,-2 2 8-16,0-2-7 0,1 1 18 0,-2 2-12 0,2-2 14 15,-1 0-23-15,-1 2 7 0,2-3 30 0,9 3-31 16,-7 0-8-16,-4-2 21 0,-3 1-22 0,2-1 4 16,4 1 14-16,-3-1-17 0,1-1 4 0,2 1 15 15,-3-1 16-15,2 0-13 0,13 1-5 0,-6-1-19 0,-5 2 17 16,-2-2-23-16,0-1 6 0,-1 1 72 0,0 1-42 16,2-1-33-16,-2 0 15 0,2 1-80 0,-2-2 103 15,1 2-20-15,-1-2-2 0,-3 2-14 0,4-1-4 0,-2 0 35 16,-1 2-37-16,-1-2 22 0,1-2-6 0,0 2-13 15,-3 2 1-15,3-4 35 0,-1 2-23 0,2-1-2 16,-3 1 13-16,2 0-19 0,2 1 16 0,-3-1 17 0,4 2-30 16,1-4 38-16,13 4-41 0,-6-2-8 0,7 0 21 15,-8 0 0-15,-4 0 5 0,-5 2-18 0,1-1 14 16,-1-2 16-16,2 1-22 0,0 0 12 0,-2 0 3 0,0 1-18 16,1 1 19-16,-2-2 11 0,-2 2-45 0,2 0 21 15,-2 0-14-15,-1-2-6 0,2 0 35 0,2 1-13 16,-3-1 7-16,1 0-20 0,-2 0 18 0,3 0-2 15,-2 0-15-15,1 0 24 0,-1 0-25 0,1 0 35 0,-1 2-40 16,3-2 19-16,-3 1-8 0,4 0 3 0,-3-1-4 16,2 1 37-16,-2-1-32 0,0 0-17 0,4 2 25 0,-5-2-3 15,2 1 0-15,-2-1-11 0,-2 1-8 0,3-1 13 16,-2 1 24-16,0 1-12 0,3-1-15 0,-3-1 19 16,0 0-13-16,1 1 14 0,-1 2 3 0,0-3-5 15,2 2-11-15,-1-2 4 0,1 2-6 0,1-1-9 0,-2-2 6 16,1 2 20-16,2 1-9 0,0-4-3 0,-2 2 16 15,3 0-26-15,-2 2 11 0,3-2-6 0,-2 0-7 16,0 0 19-16,-1 1 3 0,3 0-31 0,-1 2-10 0,0-3 26 16,0 0-18-16,0 0 28 0,3 0-11 0,-2 0 23 15,-1 0-6-15,0 0-24 0,0 0-2 0,1 2 22 16,12-2-10-16,-7 3 5 0,-3-3 5 0,-4 0-19 0,0 2 8 16,-1-2 9-16,3 1 1 0,-1 0-22 0,0-1 26 15,1 1-11-15,-1-1 14 0,2 0-8 0,-1 0-34 16,1 0 19-16,0 0-17 0,10 2 1 0,1-1-1 15,-5 0 20-15,-5 2 30 0,-2-3-26 0,13 2 14 0,-11-2-49 16,-2 0 48-16,1 3-14 0,-3-4 13 0,0 1-2 16,2 1-9-16,-2 2-23 0,3-3 16 0,-1 1-5 0,-2 0 12 15,2-1 11-15,9 3-11 0,-6-2 0 0,8 2 4 16,-8-3 3-16,-2 3 15 0,-3-2-22 0,1 1 11 16,-1 0-7-16,1-1-6 0,17 2 3 0,-12-1-10 15,-3-2 17-15,12 2-22 0,-1-1 10 0,-6 1-17 0,-3-3 8 16,-4 2 14-16,0-1-12 0,15 2-5 0,-7-4-9 15,-3 4 21-15,-4-2 25 0,-1 0-32 0,15 3-4 0,-10-2 31 16,-3 0 0-16,-1 2 4 0,14-3-4 16,-12 0-10-16,2 1-9 0,-4 0 10 0,12-1-7 0,2 4 6 15,-9-3-16-15,-2-1 16 0,9 3-2 0,-6-4 16 16,-6 2-33-16,2 0 14 0,-5-1-9 0,4 0-9 0,11 1 7 16,-1 2-10-16,-8-3 26 0,-3 3 1 0,-2-2-4 15,0-1-10-15,2-1 25 0,-4 2-12 0,4 1-12 16,13 0 9-16,-9 1-18 0,-3-3 24 0,-2-2-20 15,0 2 19-15,2 0-21 0,-2 0 0 0,17 0-4 0,-12 0 21 16,-1 2 1-16,12 1-23 0,-5-1 4 0,-5 0 28 16,-5-2-14-16,10 6 4 0,-5-6-9 0,-5-1 19 15,2 2-31-15,-5 0 1 0,2 1 18 0,10 0-8 0,-5-3-2 16,-4 1-19-16,-4 1 24 0,2-1 1 16,-4-1 2-16,4-1 9 0,-3 2-7 0,0-1-13 0,5 1 19 15,-3 0 8-15,-1 0-18 0,1 0-5 0,0 0 14 0,3-1-14 16,-3 2 7-16,1-2 0 0,2 1 11 0,-3-1-11 15,1 2-3-15,-1 0-23 0,1-3 18 0,-1 2 6 16,1-2-1-16,-3 2-3 0,2-3 1 0,-3 3 14 0,4 0-25 16,0 0 16-16,-4 0 4 0,3-2 10 0,-2 2-7 15,0-2-26-15,1 2 28 0,-2-3-15 0,1 0-5 16,-1 2-19-16,1 0 31 0,1 2 8 0,-2-4-3 16,4 3-22-16,-2-1 19 0,1-2-11 0,-2 2 9 0,2 2-28 15,-1-2 39-15,1 1-30 0,-4 1 21 0,3-2-22 16,-2 1 33-16,0-2 11 0,1 2-18 0,-2-1-16 15,2 1-12-15,-2-1 34 0,0-2-20 0,1 2 4 16,-4 0 15-16,2-2-38 0,1 1 32 0,-2 2 2 0,0-3-25 16,-2 1 32-16,2 1-29 0,1 0 31 0,-2 1-6 0,0-1 2 15,0-2-8-15,1 1-25 0,5 0 23 0,-9 2-28 16,2-2 17-16,2 0 5 0,-5 1 21 0,3 2-34 16,1-2 0-16,-1 0 40 0,-3-1-10 0,6 1-9 15,-7 1-17-15,3 1 22 0,1 1-15 0,-5-2 9 0,2 0 6 16,-1 0-28-16,3-3 22 0,1 3-3 0,-1-1 14 15,-2 1-1-15,2 0-5 0,0-1-20 0,1-1 11 16,-1 2-13-16,0 2-10 0,-3-1-11 0,-1 0 54 0,2-2-41 16,1 0 33-16,1-1-35 0,-1 2 18 0,1-1 7 15,1 1-22-15,-3 0-16 0,2 1 64 0,0-2-22 16,-1 1-2-16,1 0-5 0,-4 0 22 0,8 0-20 16,-4 0 3-16,-2 0 7 0,3 3-24 0,-2-5 34 0,2 1-3 15,-1 1-37-15,-1 1 21 0,2 2 13 0,0-3-34 16,-3 0 30-16,3 0-11 0,-2 2 19 0,-2 0-4 15,0-4-18-15,6 5-30 0,-7-3 37 0,2 0 1 0,-1 0 1 16,-2 1-24-16,1-1 9 0,5 2 33 0,2-2-29 16,-3 0 17-16,1 2 6 0,2-2-20 0,-2 0 19 15,1 2 0-15,0-4 7 0,1 2-38 0,-2 2 31 0,2-1-54 16,-1-1 57-16,1 0-39 0,-2 1 29 0,1 0-31 16,-2 1 18-16,3-2-15 0,-4 1 42 0,1 0 1 15,-3 0-13-15,-1-1-10 0,1 0-23 0,-3 0 53 16,-1 0-10-16,1-1-1 0,-2 1-26 0,2 0 28 0,0 0-25 15,-1 0 20-15,1 0-26 0,-7 0 22 0,11-1-19 16,-6 1 14-16,-1 0-20 0,-4 0 28 0,9 0 3 0,-9 0-25 16,9-1 18-16,-9 1-4 0,5 0-4 0,-5 0-4 15,0 0-26-15,7 0 20 0,-7 0-1 0,0 0-13 16,5-4-56-16,-5 4-18 0,0 0-36 0,0 0-8 16,-4-12-396-16,4 12 178 0,0 0 116 0</inkml:trace>
  <inkml:trace contextRef="#ctx0" brushRef="#br0" timeOffset="101959.82">14350 10661 128 0,'0'0'106'0,"2"-11"-11"0,-2 11 3 0,0 0-36 16,1-12 20-16,-1 12-11 0,0 0-9 0,0 0-12 16,0 0 22-16,0 0-17 0,0 0 6 0,0 0 5 0,0 0-5 15,-8 30 9-15,3-16 0 0,-1 2-9 0,2-1-7 16,-2 2 10-16,-5 10 3 0,1-2-21 0,3-2-7 16,1-2-6-16,-1 7 10 0,0-4-9 0,3-5-9 0,2-1-5 15,1 2 2-15,1-2-2 0,0 0 10 0,-4 0-13 16,4-2 15-16,1 0-17 0,3 1 4 0,0-3 5 15,1 2 0-15,2-3-4 0,0 0-7 0,2-2-1 0,-2 1-7 16,3-1 20-16,-1-2-13 0,1 0-10 0,1-2 6 16,2 0 6-16,0 0-13 0,-2-3 1 0,2 0-1 0,0-1 0 15,-2-1 9-15,1 0-7 0,-3-2 9 16,2 0-23-16,1 0 2 0,3-4-14 0,-1 2-3 0,-2-2-2 16,2 0-19-16,-3 1-28 0,2-2 24 0,-3 0-57 15,0 0-1-15,1-2 7 0,-4 0-15 0,0 2-328 0,-1-4 149 16,0 2 98-16</inkml:trace>
  <inkml:trace contextRef="#ctx0" brushRef="#br0" timeOffset="102158.02">14453 10969 45 0,'0'0'95'0,"-4"-5"6"0,4 5-24 15,0 0-21-15,0 0 16 0,0 0-25 0,14-15 36 0,-14 15-36 16,14-6 1-16,-4 0-35 0,-1 1 15 0,1-1-19 16,1 0-5-16,-1 1-35 0,0-1 2 0,0-2-6 15,-5 4-26-15,-5 4-130 0,12-10 65 0,-12 10 42 16</inkml:trace>
  <inkml:trace contextRef="#ctx0" brushRef="#br0" timeOffset="102352.98">14407 10737 68 0,'-5'-14'97'0,"5"14"5"0,0 0-42 0,10-14 18 0,-10 14-13 16,18-13-23-16,-8 6 5 0,3 1 24 0,-1 1-42 16,1-1-2-16,4 0 24 0,-4 1-20 0,3-1-2 0,-3 4-17 15,1-3-4-15,-2 2 11 0,0 1-30 0,-3 2 14 16,-9 0-22-16,13-3-28 0,-13 3-11 0,13-2-178 15,-13 2 80-15,0 0 52 0</inkml:trace>
  <inkml:trace contextRef="#ctx0" brushRef="#br0" timeOffset="103018.03">14886 10858 17 0,'-7'-5'104'0,"-4"2"3"15,5-3-24-15,-3 1-9 0,9 5 33 0,-17-5-55 16,11 5 7-16,6 0-7 0,-16-1 3 0,16 1 1 0,-18 3-3 15,10 0-62-15,-4 0 64 0,4 6-9 0,-2-2-20 16,3 3-9-16,0 0 17 0,1 0-1 0,0 1-21 16,4 0 6-16,-2 1 6 0,-1-1-10 0,3 0-2 15,0 0-1-15,1 2 8 0,1-2-19 0,1 2 16 0,1-4-3 16,1 1-4-16,3 0-10 0,0-3 24 0,-2 0-21 16,2 0 8-16,2-2 4 0,-2-1-10 0,3-1-14 0,-3-2 13 15,1 0 15-15,-7-1-12 0,14-1 2 0,-4-2-14 16,0-1-3-16,-10 4-16 0,21-9 24 0,-13 2 1 15,2 1 11-15,-3-2 4 0,0-2-13 0,-1-1 2 16,2 3-12-16,-3-6 14 0,0 4-9 0,0 0-7 0,-3 3 7 16,3-3 9-16,-3 0 1 0,2 0 13 0,0 3-10 15,-3-2 22-15,-1 9-2 0,2-9-23 0,-2 9 7 0,3-8 3 16,-3 8-10-16,0 0-2 0,0 0 10 0,0-8 2 16,0 8-5-16,0 0 11 0,0 0-21 0,0 0 3 15,0 0 17-15,0 0-3 0,-14 27 16 0,10-16-16 16,0 2 0-16,-1 2 8 0,0 2-18 0,-1-2 4 15,-1 2 7-15,1 0 3 0,0-1 4 0,0 3-18 0,-4 7 17 16,1-6-2-16,-2 5-12 0,4-6 8 0,0-2-1 0,0 0-31 16,4-3 27-16,-3 1-17 0,2-1 19 0,-1 1-2 15,0-1-25-15,1 0 10 0,2 0 20 0,-1-1 6 16,1-1-4-16,-1-1-6 0,2 0 11 0,0 1-24 16,1-12 24-16,0 17-20 0,0-17 0 0,2 11-2 0,-2-11 12 15,3 9-13-15,-3-9 2 0,6 4 3 0,-6-4-9 16,11 2-8-16,-11-2 3 0,14 3 0 0,-14-3 10 15,24-6-11-15,-12 3-19 0,1-2-9 0,0 0-27 0,1-2 0 16,-2 2-2-16,-1-2-5 0,1-1-17 0,-2-1-17 16,0 2-12-16,0-3-19 0,-1 3-282 0,0 0 137 15,-3-1 94-15</inkml:trace>
  <inkml:trace contextRef="#ctx0" brushRef="#br0" timeOffset="103406.81">15063 10931 71 0,'0'0'105'16,"0"0"-36"-16,0 0 4 0,-2-11-2 0,2 11-5 15,0 0-2-15,0 0-5 0,0 0-23 0,0 0 5 0,0 0 7 16,0 0-16-16,-5 28 15 0,5-28-22 0,2 23-8 15,-1-10 23-15,1 4-28 0,-1-3-2 0,3-1 17 16,-1 2-5-16,0 1-12 0,4-5 5 0,-2 1-26 0,1-1 17 16,2 0 21-16,0-1-10 0,-2 1 3 0,2-5-12 15,1-1 7-15,-3-2 6 0,2 1-13 0,-8-4-6 16,14 0 25-16,-14 0-6 0,0 0 1 0,23-6-14 0,-14 3 11 16,0-2 16-16,0-2 12 0,-1 0-27 0,-1-1 25 15,1-1-21-15,-1-1 2 0,1 0 13 0,-4-4-2 16,0 1-33-16,-1 0 9 0,0-2-12 0,0-2 22 15,0 3 8-15,0-2-28 0,-2 1-1 0,3 2 29 0,-5-2-13 16,1 6-17-16,0 9 10 0,-4-15-29 0,4 15-13 16,0 0-19-16,-6-15 8 0,6 15-10 0,0 0 6 15,-6-12-23-15,6 12-26 0,0 0-299 0,0 0 132 0,0 0 88 16</inkml:trace>
  <inkml:trace contextRef="#ctx0" brushRef="#br0" timeOffset="104267.3">15630 10880 52 0,'-11'-4'133'0,"1"0"-51"16,-3 3 9-16,13 1-9 0,-16-3-2 0,16 3-15 16,-17 3-12-16,8-1-8 0,-1 3 0 0,-3 2 8 0,3 2-3 15,3 1-20-15,-3 0 4 0,4 0-5 16,-1 2-8-16,1 1 11 0,1-1-26 0,1 2-2 16,2 0-3-16,-1 0 17 0,3 1-17 0,0-3 21 0,0 2-4 15,4-2-9-15,-1 0-7 0,-1-2-3 0,4-2 15 0,-1 2-2 16,1-3-8-16,0 0-20 0,1-2 36 0,-7-5-27 15,11 6-1-15,-11-6 1 0,13 1-9 0,-13-1 9 16,12 3 7-16,-12-3 1 0,0 0-10 0,24-8 0 16,-14 2 2-16,-4 0 17 0,1-1-21 0,0-1-1 0,2-1 11 15,-4 0-4-15,-1-3 11 0,-1-1 17 0,0 1-26 16,0-1 6-16,0 0 4 0,-2-2 15 0,3 4-4 16,-3-1-7-16,1 1 7 0,0-2-3 0,-2 2-5 0,0 3-6 15,0 8 19-15,2-18 3 0,0 10 0 0,-2 8-11 16,1-9 22-16,-1 9-19 0,0-6-33 0,0 6 40 15,0 0-13-15,0 0-10 0,0 0-4 0,0 0 22 0,0 0-10 16,0 0-4-16,0 0-7 0,14 12-14 0,-12-6 20 16,3 3-13-16,-1 1 25 0,0 2-8 0,0 0-40 15,0 0 54-15,1 0-23 0,-1 1 2 0,1-1 11 16,-1 2 6-16,1-2 1 0,0 0-10 0,-1 0-11 0,1-3-5 16,3 0 29-16,-3 0-46 0,1-2 35 0,2 0-17 15,-2-1 16-15,3 0-14 0,-2-2 12 0,-1-3-4 0,0 4 5 16,3-5-12-16,-9 0-8 0,13 0 9 15,0-5 11-15,1 4-6 0,-4-4 7 0,1-1-20 0,0-1 15 16,-1-3-12-16,1 2-5 0,-1-1 24 0,0-3-3 16,0-3-6-16,-1 1-10 0,-1-3 12 0,3-9-17 0,1 0 9 15,-3-5 4-15,-3 7 17 0,4-2 4 0,-4-6-38 16,0 1 9-16,-1 2 5 0,-1-3 2 0,-2 5 13 16,-1 2-20-16,-1 4 9 0,0-2 4 0,-3 1-48 0,3 2 60 15,-3-1-22-15,1 4-26 0,-5-1 24 0,3 1 7 16,-1 3 2-16,-1 0 9 0,-1 4-7 0,5 1 11 15,-5 1-22-15,1 4 0 0,0 2 25 0,6 2-11 16,-14 1-44-16,6 4 61 0,0 0-18 0,1 5 10 16,0 0-9-16,2 6-11 0,2 0 10 0,2 4-6 0,0 2 19 15,2 12-1-15,1 3-8 0,3-3 3 0,-3 1-7 16,3 0-13-16,0 0-7 0,-1 0 13 0,1-3 20 0,0-6 5 16,-1-2-2-16,0-5-19 0,-1 1 12 0,3-2-20 15,-3-1-9-15,3-2 7 0,-2 1 18 0,4-4-19 16,0 2-4-16,0-5-4 0,0 1-12 0,2-3-8 15,3-1 16-15,-2-1-29 0,2-1-2 0,-2-2 22 0,1-2-31 16,1 3 4-16,-2-3-3 0,-11 0-5 0,17-3 1 16,-4 1-35-16,-3-4 1 0,1 3-223 15,1-3 106-15,-3 0 72 0</inkml:trace>
  <inkml:trace contextRef="#ctx0" brushRef="#br0" timeOffset="109682.45">16884 10842 4 0,'0'0'100'15,"7"-16"33"-15,-7 16-55 0,2-8 10 0,-2 8-13 0,0 0-2 16,0 0-30-16,3-13 14 0,-3 13 9 0,0 0-10 15,0 0-16-15,0 0 10 0,0 0-24 0,0 0-2 16,0 0 28-16,0 0-42 0,0 0 21 0,-12 37 0 16,10-23 1-16,-4 1-18 0,2-1 13 0,2 0 11 0,-2 2 19 15,2 1-27-15,1 0-5 0,-1 1-18 0,2-2-10 16,-1 1 18-16,5-3-9 0,-2 2-1 0,2-3 41 16,2 0-45-16,1 0 9 0,2-2-12 0,-1-1 0 0,2-2 33 15,-1-1-17-15,0-1-19 0,2 0 47 0,3-1-37 16,-2-2-20-16,0-2 28 0,-2 1-16 0,4-2-7 15,-4-2 15-15,1 1-7 0,2-2-1 0,-3-2-2 0,-1 0 7 16,0 0 19-16,-1-4-32 0,0 1 12 0,-2-2-14 16,-1-1 27-16,1 1-30 0,0-2 23 0,-1-3 6 15,-1 4-9-15,-1-4 0 0,0 3-4 0,1 0 6 0,-1 2-25 16,0-1 21-16,-2 4 6 0,-1 7-8 0,3-11-1 16,0 6-23-16,-3 5 19 0,1-7-3 0,-1 7 16 15,0 0-35-15,0 0 36 0,0-9-14 0,0 9-5 16,0 0 2-16,0 0 13 0,0 0 1 0,0 0-6 0,0 0-1 15,0 0 7-15,5 25-2 0,-2-17 20 0,0 4-37 16,4-1 16-16,-4 0-13 0,3 1 8 0,-1 0-4 16,1-2 7-16,1-1 1 0,1 3-4 0,1-2 4 0,0-3-7 15,1 1 7-15,0 1-9 0,-1-4 19 0,3 2-20 16,-3-4 6-16,2 1 10 0,0-2 2 0,-2-2-1 16,-1 0 6-16,-8 0-23 0,19-3 21 0,-8 0-3 0,-1-3-17 15,-1 0-1-15,2-2 21 0,-2 0-16 0,-1-1 45 16,0-3-36-16,-1 0-12 0,-2 1 21 0,1-4 12 15,-2 1-17-15,-2-2 10 0,1 0-10 0,-2-1 11 16,-1-3-5-16,0 3 0 0,-2-2-9 0,0 0-5 0,0 5-1 16,-1-1-4-16,-3 2 10 0,1 1-25 0,2 0 14 15,-1 4-17-15,4 8 2 0,-6-8-23 0,6 8 25 16,0 0-30-16,0 0-23 0,0 0 8 0,0 0-1 0,0 0-19 16,-15 12-309-16,13 1 131 0,2-13 86 0</inkml:trace>
  <inkml:trace contextRef="#ctx0" brushRef="#br0" timeOffset="110122.85">17635 10839 76 0,'-8'0'107'0,"8"0"-8"0,0 0-20 0,0 0-10 16,0 0-16-16,-21 9-3 0,14-3 5 0,2 4 4 15,0-3-7-15,2 2-20 0,-1 1 7 0,0 2-17 16,2 0-1-16,-1 0 4 0,5 1 10 0,-2 0-25 16,3 0 5-16,2-3 4 0,0 2 10 0,-1 1-19 0,3-3 8 15,-2 1-16-15,2-2-6 0,1 0 9 0,0 0 1 16,0 0 1-16,-4-5-3 0,4 0 19 0,0-1-3 0,2-1 2 15,-10-2-21-15,17 2 16 0,-17-2-33 0,11-2 10 16,-1-3 0-16,-1 1 24 0,-2-1-16 0,-7 5 21 16,6-12-14-16,-1 3-1 0,-2-1 13 0,-2-2 2 15,-1 12-33-15,-1-24 68 0,1 10-52 0,-3-1 19 16,0 1-1-16,-1-4 2 0,-1 1-21 0,-1-1 18 0,-1 2-36 16,-2 4 10-16,1-2 18 0,2 5-18 0,-1-2 11 0,-1 1-8 15,0 3 12-15,3-3-4 0,5 10-25 16,-12-6 33-16,12 6-31 0,-10-4 8 0,10 4-12 0,0 0-18 15,0 0-3-15,0 0-11 0,-18 8 0 0,18-8-35 16,-3 8-11-16,3-8-213 0,0 0 102 0,0 0 70 0</inkml:trace>
  <inkml:trace contextRef="#ctx0" brushRef="#br0" timeOffset="110498.06">17854 10812 32 0,'12'2'99'0,"1"0"-8"15,-2 0-2-15,2 5-2 0,-1-1-24 0,-1-1-3 0,-1 3 25 16,1-1-8-16,-2 2-46 0,0-1 5 0,3 4 18 16,-6 0-24-16,2 0-6 0,-2-1 11 0,2 0-6 15,-3 2-15-15,-1 1 14 0,0-2 8 0,0 1-4 16,0 1-28-16,-3-3 23 0,0 1-6 0,-1-2-6 0,0-3 12 15,0-7-33-15,-4 19 34 0,2-11-10 0,2-8 9 16,-4 9-22-16,1-5 12 0,3-4 29 0,-6 6-48 16,6-6 32-16,-9 4 10 0,9-4-18 0,-6 1-5 15,6-1 0-15,0 0-9 0,0 0 8 0,-13-7-11 0,13 7-1 16,-3-9 12-16,2 3 0 0,1 6-10 0,-1-19 7 16,1 9-3-16,1-4 0 0,0 0 1 0,2-1-18 0,1-3 11 15,-1 0 15-15,1-2-53 0,4-8 11 0,3 8 3 16,-4 3-27-16,1 3 22 0,2-1-22 0,-1 2-6 15,0 3 14-15,2 1-22 0,-1 1 5 0,1 2-23 16,1 2-6-16,-3 2-232 0,-9 2 107 0,17-2 70 0</inkml:trace>
  <inkml:trace contextRef="#ctx0" brushRef="#br0" timeOffset="110875.07">18404 10747 121 0,'-6'-9'136'0,"2"1"-12"0,0 3 7 0,4 5-13 16,-4-11-3-16,4 11-30 0,-5-3 13 0,5 3-14 16,0 0-14-16,0 0 25 0,-13 11-25 0,7-1 14 0,0 2-33 15,2 0 8-15,-1 4-30 0,3-1 3 0,-2 2 8 16,3 1 4-16,-4 2 0 0,4-2-9 0,-1 2 4 0,0 2-16 16,0-1-1-16,1-1 3 0,0-1 15 0,0 0-16 15,-2-1-3-15,0-3-14 0,3 1 10 0,-1-2-14 16,-2-2-27-16,3 0-19 0,0-2 16 0,-1-5-38 15,-1 2 3-15,2-7 16 0,0 0-31 0,0 15-17 0,0-15-7 16,-2 9-22-16,2-9-285 0,0 0 136 0,0 0 90 16</inkml:trace>
  <inkml:trace contextRef="#ctx0" brushRef="#br0" timeOffset="111248.95">18542 10824 151 0,'0'0'143'0,"0"0"-22"16,0 0 11-16,-5-8-32 0,5 8-5 0,0 0-3 0,-16 2-6 15,16-2 15-15,-19 8-21 0,7-2-5 0,2-2-27 16,1 2 35-16,-1 1-34 0,-1-2-34 0,3 2 33 0,2-1-7 16,-1 0-2-16,2 1-18 0,0-2-13 0,3 0 7 15,2-5 0-15,-2 7 18 0,2-7-25 0,5 9 24 16,-5-9-23-16,10 5 6 0,1-1-10 0,-1-1 7 15,1 2 9-15,1 0-21 0,-2 0 2 0,2 0 14 0,1 0-3 16,-2 0-1-16,-2 1 5 0,0 1-1 0,0 0-23 16,0 1 2-16,-3 0 12 0,-1 1-3 0,2-1-14 15,-1 4 12-15,2-3-3 0,-6 1-1 0,0 2 17 16,-1 0-25-16,5 0 20 0,-4 0-15 0,-1-2 18 0,-1-1-2 16,0-1-2-16,-1 2 9 0,1-10-2 0,2 20-25 15,-2-11 0-15,0-9-10 0,0 12 13 0,0-12 16 0,0 10-8 16,0-3-7-16,0-7 11 0,0 0-51 15,0 0 6-15,0 14-2 0,0-14-12 0,0 0-31 0,0 0-28 16,0 0-23-16,0 0-298 0,0 0 145 0,0 0 96 16</inkml:trace>
  <inkml:trace contextRef="#ctx0" brushRef="#br0" timeOffset="112618.72">19394 10681 34 0,'0'-13'129'16,"0"2"-32"-16,1 3 7 0,-1 8-30 0,0-13 22 0,0 13-16 15,1-8-14-15,-1 8 12 0,0 0-12 0,4-9-22 16,-4 9-1-16,0 0 14 0,0 0-27 0,0 0-8 0,0 0 7 15,8 35 42-15,-5-18 2 0,-2-1-12 16,-2 3-4-16,-1 2-4 0,1 1-9 0,-2 12-4 0,0 1-23 16,0 0-5-16,-1 0 4 0,2 0 21 0,1-3-14 15,-2 5 7-15,-2-7-9 0,0 3 5 0,5-8-10 16,-3-3 5-16,2-3-5 0,-1 2 18 0,1-3-25 0,0 0 16 16,-5 1-9-16,3-2 3 0,-1 0-26 0,0 1 16 0,-2-1-5 15,2-1-17-15,0 0 32 0,1-1 7 16,-1-1-16-16,2 1 0 0,2-3 0 0,0 2-12 0,3-4 27 15,0 0-19-15,2 0 0 0,-2-3 7 0,-3-7-20 16,9 13 12-16,-3-10-20 0,-6-3 16 0,11 7-24 16,-11-7 16-16,12 0-3 0,-12 0 1 0,19-3 8 0,-9-1 6 15,2-1-26-15,-1 0 12 0,-2-3-5 0,0-2-10 16,1 2 10-16,-1-4-6 0,-3-1-7 0,1 0 9 16,0-4-16-16,-4 0 12 0,2 1 20 0,-4 1-6 0,1-3-8 15,-5 1 9-15,-1-1-11 0,-2 0 12 0,-8-5-16 16,-2 2 28-16,-1 1-10 0,-4 1 14 0,-1 2-7 0,-3 4 11 15,4 2 11-15,2 2-26 0,4 1-7 16,-2-1 36-16,2 5-35 0,2-2 16 0,2-1-2 0,0 3-2 16,1 1 19-16,2-2-6 0,3 3-18 0,-1-1 10 15,6 3-4-15,-5-6-11 0,5 6 8 0,0 0 0 16,0 0 0-16,0 0-9 0,0 0 2 0,10-15 16 0,2 10-1 16,3 3-14-16,-2-4-11 0,6 2 21 0,-2 0-1 0,13-5-11 15,-5 2 1-15,-5 3 5 0,0-1-20 16,-2 0 4-16,1 0 0 0,-2 1-14 0,1-2 31 0,0 1-8 15,-4 0-1-15,-2-1-18 0,5 2 24 0,-5 1 4 16,0 0-3-16,-4 0 7 0,-1 2 3 0,-1-2-38 0,-6 3 33 16,11-2-10-16,-11 2 31 0,10-1-21 0,-10 1-6 15,7-3 12-15,-7 3-23 0,8-2 2 0,-8 2 1 16,0 0 15-16,0 0 11 0,9-2-25 0,-9 2 28 16,0 0-19-16,0 0-16 0,0 0 10 0,0 0 24 0,10 2-22 15,-10-2 1-15,0 0-4 0,0 0 9 0,6 2 13 16,-6-2-15-16,0 0 18 0,0 0-22 0,0 0 15 0,7 4-31 15,-7-4 28-15,0 0-26 0,0 0-1 16,0 0 8-16,0 0 15 0,0 0-21 0,0 0 18 0,0 0-7 16,0 0-8-16,0 0 8 0,0 0 9 0,0 0 2 15,0 0-3-15,0 0-6 0,0 0-10 0,7 1 13 0,-7-1 8 16,0 0-11-16,0 0-44 0,0 0 54 0,0 0 4 16,0 0 0-16,0 0-34 0,0 0 16 0,0 0 14 15,0 0-3-15,0 0 16 0,0 0-20 0,0 0 24 16,-10 14-25-16,10-14 19 0,-6 8-8 0,6-8 9 0,-1 10-23 15,-1-4 14-15,1 2 7 0,-2 1-18 0,0 2 6 16,1 2 20-16,1-1-21 0,0 0 12 0,1 1-21 0,2 0 19 16,0-4 4-16,-2 4 5 0,3-2-9 0,1 1-12 15,1-2-11-15,2-1 4 0,-2-1 3 0,1 1 13 16,2 0-13-16,1-3 5 0,0-1 4 0,-1 1-25 16,2-2 17-16,-1-2-8 0,-2 0 29 0,0-1-17 0,-7-1 9 15,14-1 11-15,-14 1-21 0,13-4-2 0,-7 1 16 16,5-1 3-16,-3-2 6 0,1-1-12 0,-2 2-1 15,1-5-13-15,-3-3 16 0,2 2 1 0,-2 0-12 16,-1-4 8-16,0 1 3 0,-2-3-21 0,-1 1 11 0,-1-1-2 16,-1 2 3-16,0-1-9 0,-4 0-4 0,1 3 37 15,-2 2-23-15,-1-1 2 0,1 0 6 0,-6 2-22 0,2 0 16 16,1 4-5-16,-1-2-2 0,0 4 1 0,1 1-6 16,-2 1 10-16,3 2-6 0,0-1 15 0,8 1-4 0,-15 2-8 15,10 1-3-15,-2-1-9 0,7-2 20 16,-13 8-9-16,7 1-36 0,1-2 4 0,1 1-48 0,-2-1-22 15,6-7-16-15,-4 11 15 0,4-11-14 0,1 11-28 16,-1-5-313-16,0-6 153 0,5 11 100 0</inkml:trace>
  <inkml:trace contextRef="#ctx0" brushRef="#br0" timeOffset="113058.61">19926 10861 126 0,'10'-5'137'0,"1"2"-22"15,0 0-7-15,-1 2-1 0,-1 1-19 0,0-1 8 0,2 3-29 16,1-2 16-16,0 3-23 0,0 0-3 0,2 4 7 16,-3-2-14-16,0 3 2 0,-1 1 3 0,-1-1 8 15,1 1-16-15,-2 3 6 0,-1 0-13 0,1 0-13 16,-3 0 25-16,2 3-27 0,-2-1 8 0,-1-1-17 0,-2 0 23 15,0 3-29-15,-1-2-1 0,-1 1 10 0,0-1-7 16,-1 0-2-16,-1 1-7 0,2-4 9 0,-5 1-6 16,1-2-3-16,0 1-12 0,-2-1 25 0,-2 7 4 15,4-10-14-15,-1-3 4 0,1 1 11 0,4-5-4 16,-8 5-25-16,3-2 19 0,5-3-10 0,-10 1 11 16,10-1-5-16,0 0 8 0,-12-2 18 0,12 2-8 0,-8-7 12 15,8 7-6-15,-4-12-8 0,4 12 0 0,0-14 6 16,0 2-11-16,4-5-2 0,4-1 9 0,-2 1-20 15,4-9 3-15,4-3 18 0,-2 3-11 0,2-4 13 16,0 3-33-16,1 3 22 0,0 7-9 0,2-2-25 0,0-1 14 16,-4 6-19-16,-2 2-8 0,-4 5 20 0,3-1-11 15,0 2-10-15,-1 0 8 0,-3 4-29 0,-6 2 2 0,16-2-35 16,-16 2-19-16,0 0 18 0,14 2-14 0,-14-2-41 16,5 8-343-16,-5-8 162 0,0 0 106 0</inkml:trace>
  <inkml:trace contextRef="#ctx0" brushRef="#br0" timeOffset="117032.83">20845 11015 102 0,'0'0'115'0,"0"0"4"0,0 0-27 0,0 0 16 16,0 0-23-16,0 0 1 0,4 11-5 0,-4-11-49 0,0 0 15 15,7 4-9-15,-7-4 24 0,9 2-32 0,-9-2 21 16,11 0-6-16,-11 0 3 0,19-2-9 0,-10 0-9 0,1 0 2 15,2 1 3-15,1-3-26 0,-1 1 11 16,-1 0 5-16,-1-1-20 0,2 1 12 0,-4-2-40 0,2-1 10 16,0 2 12-16,-3-2 10 0,1 1 7 0,-4-2-18 15,1-2 25-15,0 3-19 0,-3-1 9 0,1-3 3 0,-2-2-22 16,2 1 9-16,-3 2 20 0,0 9-21 0,-1-19-6 16,-3 9 13-16,2-1-11 0,0 3-12 0,-3-1-1 15,0 3 11-15,1-3 34 0,-2 2-20 0,1 3 6 16,-1-2-20-16,6 6 8 0,-11-5 15 0,11 5-7 0,-10-1 25 15,10 1-19-15,-14 1-25 0,5 3 24 0,-2 1 0 16,1 2-7-16,2-1 3 0,0 3 4 0,1-2-6 16,-1 5-27-16,1-2 18 0,1 2 26 0,0 1-16 0,3 0-17 15,0 2 19-15,-1 1 0 0,1-1 5 0,3 2-4 16,-2-2 4-16,2 2-2 0,0-2 2 0,2 2-9 16,-1-3-6-16,1 0 9 0,2 2-1 0,-1-2-14 0,4 0-22 15,-4-2 23-15,3-1 28 0,1 2-22 0,2-4-6 16,-3 3 12-16,3-3 14 0,1-1-33 0,-2-2 10 0,3 2-9 15,-1-3 23-15,1-1-5 0,-1 2-8 0,0-1-13 16,-1-4-39-16,2 2 24 0,-11-3-21 0,21 3 5 16,-12-2-26-16,-9-1-12 0,14 0-20 0,-14 0 4 15,21-4-8-15,-9 1-12 0,1-1-257 0,-13 4 124 0,20-9 84 16</inkml:trace>
  <inkml:trace contextRef="#ctx0" brushRef="#br0" timeOffset="117533.12">21358 10928 10 0,'1'-11'102'0,"-1"1"3"0,0 10-1 0,-1-13-7 16,1 13-30-16,-1-9 4 0,1 9 2 0,0 0-11 16,-4-3-20-16,4 3 9 0,0 0-9 0,0 0-2 0,0 0-3 15,-23 11 5-15,14-5 9 0,2 5-16 0,-1-1-17 16,1 1 23-16,0 1-20 0,1 0-4 0,-2 1 6 15,3 2-14-15,1-2-9 0,-2 0 32 0,4 0-37 16,-1 0 23-16,2-4 9 0,0 4-6 0,1-2-3 0,-2-3-30 16,4-1 34-16,0 0-35 0,-2-7 24 0,3 10-6 15,2-3-2-15,-1-2-3 0,-4-5-23 0,13 6 1 16,-8-5 20-16,-5-1-13 0,11 0 24 0,-11 0-36 16,18-4 39-16,-9 1-2 0,0-4-9 0,0 2 4 0,1-2-4 15,0-1 24-15,-1-1-24 0,-2 0-13 0,0-2 22 16,-1-1-3-16,-3 0 12 0,1 1-34 0,0-5 39 0,-1 3-25 15,-1-1 8-15,-1 1 12 0,1 1-3 0,-2-1 11 16,1 1 1-16,-1 2 9 0,0 3-13 0,0 7 4 16,-1-14 6-16,1 14-13 0,0-9-1 0,0 9-16 0,-3-8 16 15,3 8-27-15,0 0 13 0,0 0 0 0,0 0 4 16,0 0 1-16,0 0-29 0,0 0 37 0,0 0-17 16,0 0 5-16,7 31 4 0,-5-18-22 0,2 0 16 0,0 0-12 15,-1 1-1-15,2 0 13 0,-2 0 11 0,1 0-1 16,-4 1-13-16,3-4-7 0,2 4 28 0,0-5-32 15,-1 1 9-15,2-1-4 0,0-2 9 0,-2-1-5 16,3 0 1-16,-1-2-36 0,-1 2 2 0,2-3-13 0,-7-4-20 16,15 6 3-16,-5-3 6 0,-5-2-30 0,3-1 19 15,1 0-20-15,-9 0-11 0,19-1-239 0,-7-2 112 0,-2-1 76 16</inkml:trace>
  <inkml:trace contextRef="#ctx0" brushRef="#br0" timeOffset="117863.32">21765 10871 68 0,'0'0'111'0,"0"-15"2"0,0 15-22 16,-1-12-3-16,-2 7 0 0,3 5 11 0,-6-7-12 16,2 4-11-16,4 3 3 0,-9-3-12 0,9 3-9 15,-14 3 10-15,5 0-55 0,-2 2 36 0,2 1 3 0,-2 2-1 16,0 1 2-16,3 2-32 0,0 0 23 0,1 0 1 15,1 1-34-15,0 0 14 0,-1 2-4 0,5-2 10 16,-2 0-5-16,2 2 8 0,0-1-26 0,2-1 13 0,0 0-23 16,0 0-5-16,0 2 20 0,2-3-7 0,0 0-6 15,2-1 6-15,1-2 0 0,-1 0 17 0,4 0-33 16,-4-2 18-16,3 3-6 0,-3-7 20 0,1 3-12 0,6-1 4 16,-4-2-10-16,-1 0-17 0,-6-2 1 0,12 1-7 15,-12-1-12-15,11-1-11 0,-11 1-4 0,0 0 16 16,17-3-33-16,-17 3 1 0,19-8-11 0,-10 4 16 0,2-3-10 15,-2-1-20-15,0-2-3 0,0 2-245 0,0-1 113 16,-6-1 74-16</inkml:trace>
  <inkml:trace contextRef="#ctx0" brushRef="#br0" timeOffset="118384.06">21908 10638 14 0,'0'0'95'0,"2"-12"2"0,-2 12-21 16,0 0-3-16,0 0-3 0,0 0-7 0,0 0 10 0,0 0 8 15,0 0-16-15,0 0 18 0,0 0-37 0,14 31 23 16,-14-16-13-16,0 2 11 0,0 0-18 0,0 0 7 16,-2 4-7-16,0-1-9 0,-1 2-30 0,6-1 35 0,-7 11-28 15,2-3-13-15,2-5 2 0,-4-2 7 0,2-3-7 16,2 1 38-16,-2-2-35 0,1-3-7 0,4 0 28 15,-3 1-7-15,0-3-9 0,2-4-4 0,-2-1-20 0,2 0-11 16,0-2 20-16,-2-6 8 0,6 7 6 0,-2-5-3 16,-4-2 1-16,0 0-19 0,5 4 22 0,-5-4-7 0,0 0 0 15,0 0 4-15,12-10-26 0,-12 10 10 16,10-13 20-16,-6 2-2 0,1 1 5 0,-1-2-10 0,3-1-23 16,-3 0 28-16,1-3-23 0,0 0 2 0,-1 0 16 15,1 0-1-15,1-1-20 0,0 3 2 0,-2 2-17 0,-2-1 31 16,6 1 3-16,-3 3-24 0,-1 0 13 0,1 0 1 15,4 1 3-15,0 2-10 0,-9 6-15 0,11-7 1 16,-11 7 23-16,14-1-18 0,-14 1 7 0,0 0-17 16,19 7 17-16,-9-3 6 0,-3 2 17 0,1 2-12 0,-3 0-3 15,2 2-15-15,-3 0 20 0,-1 2-2 0,1-1 19 16,-2 1-2-16,-1 0-13 0,-1 1 8 0,3 0-24 0,-6 0 11 16,3 1 0-16,-1-2 24 0,-3 1-24 0,2-1 3 15,-1-2 6-15,1 1-17 0,-2-3 30 0,-1 2-21 16,3-2-2-16,2-8 13 0,-3 13-19 0,3-13-14 15,-4 9 19-15,4-9-31 0,0 0 1 0,-5 11 29 0,5-11-43 16,0 0-14-16,-8 9 15 0,8-9-8 0,0 0-43 16,-8 4-206-16,8-4 101 0,0 0 68 0</inkml:trace>
  <inkml:trace contextRef="#ctx0" brushRef="#br0" timeOffset="118839.04">22878 10701 88 0,'1'-9'127'0,"-1"9"-11"0,2-17-42 15,-2 17-7-15,0-7 17 0,0 7-3 0,0 0 17 0,0 0-18 16,0 0 20-16,0 0-11 0,6 40-13 0,-6-25-13 0,3 4 6 15,-3 0-12-15,-3 3 4 0,6 11-23 0,-6-6 14 16,1 1-3-16,2 6-18 0,-4-2 3 0,4-5 8 16,-3 5-13-16,1-7-3 0,0-3 1 0,0-5 1 0,2 1-25 15,-2 0 32-15,0-3-16 0,2-1-2 0,0 3 1 16,-2-5 6-16,-1-2-34 0,3 1 25 0,0-11-1 16,0 15-24-16,0-15-3 0,-5 11-38 0,5-11-2 0,0 0-12 15,-4 10-12-15,4-10 17 0,0 0-48 0,0 0-14 16,-5 0-300-16,5 0 142 0,0 0 92 0</inkml:trace>
  <inkml:trace contextRef="#ctx0" brushRef="#br0" timeOffset="119648.05">22701 11027 40 0,'-7'-9'110'0,"1"-4"-35"0,4 1-3 15,0 0 24-15,2 12-32 0,5-21 6 0,5 11-10 16,2-1-1-16,1 0 17 0,1 5-21 0,-1-5-32 0,12-1 17 15,-4 1-13-15,6-1 7 0,-2-1 2 0,-4 4 4 16,-1 1 18-16,-5 1-19 0,2 3-16 0,-2 0 16 16,-1-2-35-16,3 2 30 0,-2 0 9 0,-5-1-38 15,3 0 26-15,1 3-18 0,-1-1 20 0,0 0-3 0,-3 3-10 16,-1-1-15-16,0-1 7 0,-9 2-5 0,20-3-16 16,-14-1 19-16,5 3 19 0,-3 0-17 0,-8 1-2 15,14-4-4-15,-9 2-7 0,-2-1-6 0,7 1-2 16,-2-6 7-16,-3 4-1 0,2 1 15 0,-7 3 14 0,9-7-30 15,-5-4 10-15,1 7 6 0,0 0-22 0,-5 4 7 16,6-8 29-16,-6 8-36 0,4-5 16 0,-4 5-14 0,5-9 23 16,-3 5-15-16,-2 4-16 0,5-6 29 0,-5 6-24 15,4-9-10-15,-4 9 24 0,2-8-5 0,-2 8-21 16,3-10 28-16,-3 10-7 0,0-7 27 0,0 7-43 16,-5-9 20-16,5 9-11 0,-3-11-1 0,3 11 10 0,-6-6 2 15,4-1-13-15,2 7-7 0,-6-6 23 0,6 6-9 16,-7-4 20-16,7 4 5 0,-6-4-6 0,6 4-16 15,-6-4 20-15,6 4-16 0,0 0-13 0,0 0 17 0,-13 6 16 16,13-6 11-16,-7 8-3 0,3-1 8 0,3 2-24 16,-1 3 5-16,-2 0 1 0,2 0 9 0,0 4-18 15,4-2 11-15,-5 2-8 0,1 3-13 0,0 1 13 16,2 1-3-16,-3 0-4 0,3 2 2 0,-1 11 5 0,-4-1-15 16,5-4 22-16,0-5 3 0,-2-3-9 0,2 3-1 15,-5-5-21-15,5 5 18 0,-2-5-29 0,0 1 25 16,-1 1-4-16,1-4 2 0,-2 1 3 0,4-1 16 0,-4 0-18 15,1-3 3-15,1-2-8 0,0 1-13 0,-2-1 10 16,4-4 19-16,0-1 0 0,-2-1-39 0,2-6 24 0,-2 10 15 16,2-10-1-16,-2 8-20 0,2-8 10 0,0 0-2 15,0 0 2-15,0 0-19 0,0 0 20 0,0 0 6 16,0 0-2-16,0 0-11 0,0 0 4 0,17-14 0 16,-13 4 2-16,2 1-12 0,1-5 8 0,-2 1-1 0,3-3-4 15,-1 2-12-15,4-13 3 0,-1 8 14 0,-1 4-15 16,1-1 21-16,0 0-4 0,-1 2-3 0,0 0-12 0,0-1 16 15,-3 3-13-15,6 2-4 0,-6 0 10 0,4 3-5 16,-1-2 11-16,-1 1-4 0,2 4-5 0,-1 0-1 16,1 2-12-16,-4 1-3 0,-6 1 27 0,17 3-7 15,-6-2-5-15,-1 3 13 0,1 4-23 0,-1 0 2 0,0 0 12 16,-3 2-12-16,1 1-3 0,-3 0 20 0,-1 1 3 16,2 3-8-16,-4-2-1 0,0 1 12 0,0-1 4 0,0 0-17 15,-2 0 21-15,0 1-22 0,0 0-1 0,0 0 2 16,0-3 9-16,-2 1-12 0,0-1 8 0,-1-1-11 15,1-2 22-15,-3-1-20 0,5-7 26 0,-3 12-13 16,3-12-10-16,-1 10-35 0,1-10 9 0,-1 7-20 16,1-7-48-16,0 0 3 0,-4 9-11 0,4-9-38 0,0 0-315 15,0 0 153-15,0 0 102 0</inkml:trace>
  <inkml:trace contextRef="#ctx0" brushRef="#br0" timeOffset="120500.08">23607 10952 49 0,'4'-13'142'0,"-3"2"15"15,3-2-38-15,-1 4-10 0,3-3-20 0,-4 0 22 0,4 2-18 16,1 1-4-16,0-1-16 0,3 0-16 0,-4 2 13 0,2-2-13 16,2 7-6-16,-1-4-18 0,0 2 18 15,5 0-13-15,-1 2 4 0,-2 1-15 0,2 0 1 0,-2-2-13 16,-1 3 15-16,2 4-21 0,0 0 11 0,0 0-9 16,-3 5 3-16,2-2-14 0,-4 2 20 0,2 4-6 0,-2 1-5 15,-1-2 13-15,0 5-2 0,-2-2 0 0,-2 1-3 16,4-1-14-16,-6 2 23 0,-4-2-4 0,6 1-10 15,-2-3-6-15,0 1-14 0,-2 1 20 0,-2 0-9 0,1-3 5 16,0 1 5-16,-1-1-21 0,1-1 9 0,2-1 20 16,-1-3-30-16,-1 0 9 0,3-6-9 0,-4 11 17 15,4-11-6-15,-2 6 22 0,2-6-16 0,-7 4 0 16,7-4 9-16,0 0-11 0,-9 2-3 0,9-2-3 16,0 0 13-16,0 0-8 0,-12-6-15 0,12 6 16 0,-6-9 3 15,2 1 0-15,0-1-13 0,0-3-1 0,2-2-19 16,2 4 13-16,0-2-7 0,2-4-1 0,-4 1-15 0,8-1 4 15,-1 0-22-15,1 0 8 0,4-8 7 0,2 6 4 16,-1 3-4-16,-1 3 12 0,1 0-10 0,-1 2 20 0,-1 3-6 16,2-2 12-16,1 4 8 0,-5 3-18 0,4-2-17 15,-2 1 10-15,2 0 19 0,2 5-22 0,-13-2 0 16,20 5 33-16,-8-2-21 0,1-1-5 0,-4 3 38 16,3-2-15-16,-1 3 16 0,0-3-15 0,-2 2-6 0,1-1 14 15,0 4-20-15,-2-4-7 0,-2 0 34 16,4 2-2-16,-4-3 7 0,0 0-9 0,1-1-16 0,-2 0 16 15,0 0-4-15,-2 1-28 0,5-3 26 0,-4 2 12 0,-4-2-26 16,13 2 22-16,-7-2-7 0,0 0-11 0,1 1 17 16,-7-1-17-16,11-3 25 0,-3-3-23 0,0 2 24 15,-4 0-5-15,-4 4-22 0,13-10-3 0,-11 3 7 0,6 3-2 16,-6-1-8-16,0-1 32 0,-2 6-9 0,2-10-4 16,-2 10 2-16,3-7 11 0,-3 7 2 0,0 0-11 15,-3-12-6-15,1 10 1 0,2 2 16 0,0 0-19 0,-12-4 9 16,7 5 12-16,5-1-11 0,-8 3-19 0,8-3 27 15,-16 9-17-15,7-4 16 0,0 2 5 0,-1 4-20 16,-1-2 16-16,1 3-9 0,3-2-22 0,-2 4 19 0,2-2-10 16,1 1-7-16,1 1 23 0,-2 1-15 0,5-1 9 15,-1 0 3-15,1 1-3 0,0-1-27 0,0-1 43 16,2 1-34-16,0-1 21 0,0 1-1 0,4-4 7 16,-4 3-13-16,2-2-2 0,1 1 6 0,2-4 0 0,-1 0-5 15,-1 1 10-15,3-2-2 0,-1-3-26 0,0 1 19 16,-2-2-17-16,8 2-3 0,-7-1 9 0,4-2-42 15,-2 1 17-15,2-3-15 0,-8 0-22 0,11 3-22 16,-11-3-36-16,10 0 4 0,-5-3-347 0,-5 3 155 0,0 0 104 16</inkml:trace>
  <inkml:trace contextRef="#ctx0" brushRef="#br0" timeOffset="121682.75">24467 10972 36 0,'5'-10'117'16,"-3"5"9"-16,-2 5-15 0,0 0 3 0,0-11-5 15,0 11-7-15,0 0-15 0,-7-11 12 0,7 11-6 0,-4-7-34 16,0 5 24-16,-1 0-4 0,5 2 5 0,-10-4-11 15,4 3-4-15,-1 1-23 0,1 1-12 0,-3 1 24 16,-2 2-19-16,1-2 0 0,-1 3-1 0,1 0-14 0,-2 4 10 16,4 1-4-16,-3 1-4 0,3 0 5 0,2 2-15 15,-2-2 10-15,1 1 2 0,1 1-23 0,0 1 13 16,1-2 6-16,3-1-24 0,-1 2 16 0,0-1-19 0,2 0 10 16,1-3-34-16,0-1 5 0,0-1-3 0,2 4 10 15,2-1-3-15,-1-4 1 0,-1 0-29 0,4 2 13 16,1-4-10-16,1 0 4 0,-4-1 12 0,3-1 6 0,-7-2-37 15,12 5 38-15,-12-5 5 0,12 0-10 0,-12 0-4 16,12-3-2-16,-1-2 32 0,-3 3-11 0,2-2-26 16,-2-2-5-16,4-1 40 0,-3 0-12 0,0-2 23 15,1 0-1-15,0-2-33 0,-4 0 4 0,1-2 37 0,2 1-8 16,-3-1-7-16,-2 1 6 0,4-2-5 0,-2 2-10 16,-1 3 27-16,-1 0-2 0,0 2-12 0,-3 0 22 15,1 1-10-15,-2 6-14 0,3-8 5 0,-3 8-23 0,3-7 29 16,-3 7 13-16,0 0-35 0,0-4 28 0,0 4-11 15,0 0-5-15,0 0 17 0,0 0-32 0,0 0-13 16,0 0 43-16,6 16-14 0,-6-16-2 0,-2 11 13 0,4-3-13 16,1 2 3-16,-1 2 7 0,1 0-14 0,-1-2-1 15,2 1 17-15,0-1-8 0,-4 0-5 0,5 0 0 16,-1 2 13-16,-3-4-8 0,4 0 2 0,0 1-8 0,2-2-16 16,-2-1 13-16,-1 0-1 0,6 1 4 0,-6-3-19 15,6 2 31-15,-2-5-10 0,4 2 1 0,-4-2 3 16,-8-1-8-16,12 0 7 0,5-1-12 0,-7 1 7 15,3-3 4-15,-2-1-15 0,2 1 17 0,-1-2-5 0,1 0-9 16,1 1 5-16,-2-3-16 0,2 2 15 0,-4 1 7 16,1 0-11-16,0-1 15 0,-2 1-12 0,-2 3 7 0,-3-2 8 15,4 1-7-15,-3 0-3 0,-2 0 1 0,-3 2-22 16,7-2 4-16,-4-3 18 0,1 5 1 0,-4 0-16 16,6-1 18-16,-6 1 4 0,4-2 0 0,-4 2-20 15,5-3 16-15,-5 3-2 0,4-2-9 0,-4 2 4 0,2-4 1 16,-2 4 2-16,4-5-14 0,-4 5 26 0,3-3-20 15,-3 3-1-15,1-5 32 0,-1 5 0 0,0 0-12 16,1-6-5-16,-1 6 13 0,0 0 7 0,0-5 18 0,0 5-28 16,-5-5 3-16,5 5 1 0,-6-3 13 0,6 3 7 15,-9 0-9-15,2 0-3 0,7 0 1 0,-9 0-16 16,4 3-6-16,-1-3 5 0,1 3 4 0,-5 0-8 0,1 3 7 16,0-1-1-16,-2 2 1 0,1-1-11 0,5 2 13 15,-3 0-11-15,0-2-5 0,-3 3 10 0,4-2 0 16,-1 0-6-16,4 2-6 0,-1-1-1 0,0 0 18 0,0 1-27 15,1 0 18-15,1-2-4 0,0-2-1 0,0 2-5 16,3-7 8-16,-3 10-8 0,3-10-1 0,0 9 5 16,0-9 7-16,0 9 2 0,0-9-32 0,4 9 21 0,-4-9 3 15,5 6 3-15,-5-6-27 0,4 5 28 0,-4-5-18 16,9 1 9-16,-9-1 2 0,7 3-11 0,-7-3 1 16,10 0-1-16,-6-2 12 0,-4 2-12 0,10-1 17 15,-5-2 2-15,6-1-13 0,-3-3 12 0,1 0-17 0,-2-3 12 16,5 1 5-16,-4-4-12 0,0 1 1 0,0-5-7 15,0 0 25-15,5-12-8 0,-2 1 0 0,1 1-21 0,-2-5 23 16,0 3-3-16,1-2-8 0,-2-1 1 0,2 3 16 16,1-3-10-16,-3 3 5 0,-1-2-8 0,-5 7-10 15,1 4 6-15,0 2 3 0,-2 1-9 0,-2 1-14 16,1 0 23-16,-1 4 5 0,0 0-3 0,0 4-3 16,-1 0 0-16,1 3-30 0,-2 0 25 0,2 5-2 0,-3-4 9 15,3 4 3-15,0 0 2 0,-9 8-1 0,4 2-4 16,1 2 10-16,-2 6 0 0,2 2-7 0,-5 10 5 15,3 1-27-15,1 0 15 0,-4 2 14 0,5-3-6 0,0-3-5 16,1-3-3-16,1-3-3 0,-1-1 11 0,2 0-3 16,0-2-12-16,-2 2-6 0,3-3-5 0,0-3-17 0,2 1-15 15,-1-1-24-15,1-2 21 0,1-2-49 0,0-1 45 16,1 1-56-16,-1-4 7 0,0 1-4 0,2-3-24 16,-3-1-324-16,-2-3 154 0,4 7 102 0</inkml:trace>
  <inkml:trace contextRef="#ctx0" brushRef="#br0" timeOffset="138984.57">8389 10236 18 0,'0'0'50'0,"7"3"-12"0,-7-3 4 16,0 0 0-16,0 0-12 0,0 0 4 0,0 0 13 15,0 0-12-15,0 0-6 0,0 0 16 0,0 0-17 16,0 0-11-16,0 0 2 0,0 0-5 0,0 0-7 16,0 0 10-16,0 0 10 0,0 0-8 0,0 0-10 0,0 0 19 15,0 0-16-15,0 0-6 0,0 0 20 0,-21-18-16 16,21 18 1-16,0 0 5 0,-6-7 8 0,6 7-7 16,0 0 7-16,-9-7-21 0,9 7-2 0,0 0 30 15,-9-7-29-15,9 7 9 0,-9-5 11 0,9 5-4 0,-5-5 11 16,5 5-26-16,0 0-1 0,-14-8 25 0,14 8-19 15,-6-4-3-15,6 4 18 0,-14-7-10 0,9 4-4 0,5 3-9 16,-13-7 0-16,7 5 31 0,-3-3-33 0,-2 0 2 16,11 5 7-16,-18-7-2 0,10 4-13 0,3 2 24 15,-3-2-12-15,2 0 8 0,6 3 2 0,-15-6-13 16,7 5 13-16,1-3 6 0,-3 1-9 0,2 2 2 0,-1-1-8 16,3 1-3-16,-5-2-11 0,1 0 37 0,2-2-1 15,-2 3-27-15,10 2-8 0,-20-5 23 0,12 1-24 0,2 3 23 16,-6-3 23-16,3 4-13 0,0-4-7 15,-3 0-43-15,4 3 28 0,1-1 10 0,-5-2-14 0,3 1 5 16,0 0 18-16,-2-3-19 0,4 3 31 0,-1 1-31 16,3 1 9-16,-5 1 9 0,0-2-6 0,10 2-36 0,-17-5 18 15,11 3 3-15,6 2 1 0,-11-2 15 0,4 2-1 16,-2-3-1-16,0 1 2 0,-1 1-7 0,0-3 4 0,3 3-24 16,-2 4 16-16,9-3-8 0,-15-4-9 0,10 1 4 15,5 3-7-15,-14-2 5 0,9 2 38 0,5 0-16 16,-15-2-13-16,9 1 17 0,6 1 5 0,-15 0 0 15,15 0-30-15,-13 1-8 0,5-5 13 0,-2 2 15 16,10 2-8-16,-15-2-8 0,8 0 6 0,7 2 20 16,-12 0-19-16,12 0 9 0,-10 0 6 0,10 0 5 0,-11-4-6 15,11 4-15-15,-16 0-29 0,8-1 16 0,8 1 12 16,-15-7 17-16,8 7-6 0,1-3 11 0,-5 1-21 0,0-2 1 16,3 1 9-16,2 2-2 0,6 1-9 0,-14-2 14 15,2-3-48-15,7 4 51 0,5 1-18 0,-16-1-8 0,16 1 6 16,-12-3 0-16,3-4 10 0,0 1 0 0,0 5-1 15,9 1-15-15,-15-3 23 0,5-1 8 0,2-1-15 16,-4 7-9-16,3-4-5 0,-2-1 5 0,5 3 10 16,6 0-15-16,-22-9 9 0,11 7 10 0,3 1-3 0,-1 1 2 15,1 3-4-15,8-3 2 0,-15-3-34 0,7 3-5 16,-1-3 51-16,9 3-76 0,-23-4 85 0,12 7-21 0,2-3-5 16,0 0-6-16,-5-3-3 0,3-1 14 0,-2 3-7 15,1 1-10-15,-1 0 4 0,2 0 25 0,-2 0-16 16,0 0 5-16,-1-5-17 0,3 7-4 0,-3-4-11 15,0-1 48-15,0 4-31 0,0-2 24 0,-4-4-15 0,6 1 12 16,-4 0-24-16,3 4-10 0,-2 1 22 0,1-1 7 16,1-2 2-16,-1 7 3 0,1-7-11 0,-1 4-8 15,0-5 17-15,0-1-48 0,2 4 48 0,-2 3-13 16,0-2-38-16,1-6 63 0,-1 6-30 0,0-6 22 0,0 3-22 16,0-1 7-16,0 6 0 0,0-3-1 0,-1 0 11 15,2 1-39-15,-4-1-7 0,4-4 46 0,-3 4-54 0,3 3 52 16,-3-6-28-16,6 1 37 0,-4 0 7 0,0 6-6 15,2-1-35-15,-2-3-13 0,1 4-2 0,0-8 20 16,2 4 9-16,-4-5 7 0,4 7 15 0,1-4-8 16,-4 4-54-16,3-6 37 0,1 6 9 0,1-5 5 0,2 1 12 15,-1 7 1-15,1-3-23 0,2-5 22 0,-3-1-56 16,-1 2 58-16,2 2-12 0,7 0-62 0,-14 0 83 0,8 0-33 16,1-3 18-16,-2 3 1 0,0 0-1 0,-1 3-22 15,-2-1-3-15,2 0 5 0,-3-6 4 0,0 1-31 16,2 7 65-16,-2-4-90 0,3-1 57 0,0 1-15 15,-3 1-19-15,1-5 42 0,-1 4-52 0,0 4 30 0,1-4-19 16,2-1 50-16,8 1-89 0,-22 1 78 0,11-5 15 16,-1 4-3-16,0-2-35 0,2 4 48 0,-2-4-15 15,3 2-1-15,-4 2 7 0,3-2-66 0,0-2 52 16,-3 4-8-16,3 3-6 0,-2-3 13 0,0-5-13 0,1 2 1 16,-1 5-6-16,-1-2 9 0,1-2 5 0,2 0-41 15,-2 0 7-15,-1-1 10 0,1 5-4 0,-1-4 12 0,4-5 46 16,-4 6-8-16,-1 1-3 0,4-4-37 0,1 1-16 15,-2-3 9-15,2 4-4 0,-2 0 23 0,1-5 28 16,0 7 8-16,10-2-75 0,-20 3 17 0,8 1 29 16,3-2-27-16,-2-3-12 0,0-2 70 0,2 1-28 15,-2 2 11-15,1-5-38 0,-2 10 39 0,0-3 7 0,1-4-51 16,-1 3 14-16,1 0-9 0,-3 1-13 0,2-2 42 0,-1 1-80 16,0-5 80-16,1 8 22 0,2-4-12 15,-3-1 11-15,3-1-10 0,-1 6-13 0,-1-6 10 0,2-2 0 16,-1 4-12-16,2 6-25 0,-2-6 33 0,4 1-7 15,-2-2-1-15,-2 4 7 0,2-5 7 0,-1 1-23 0,1 1-8 16,2 0 26-16,-5 3 2 0,2-5-7 0,0 7-22 16,-2 1-31-16,3-5 54 0,-1-3-19 0,-4 4 16 15,4 2 7-15,-3-1-16 0,2 4-8 0,0-5 23 16,0-1-9-16,1-1 3 0,2 2-59 0,-5-5 38 0,4 3-27 16,-1-4 53-16,0 2-39 0,0 3-5 0,10-1-6 15,-16 3 53-15,7-3-11 0,-4-2-30 0,2 9 2 0,-1-7 40 16,3 0 9-16,-2 3-23 0,2 1 10 0,-1-6-22 15,3 0 35-15,-1 2-4 0,8 0-62 0,-13 2 11 16,6-2 33-16,0-2 18 0,7 2-64 0,-18 4 41 16,10-4-52-16,-2-5 67 0,0 9 11 0,10-4-61 0,-14 2 65 15,7 0-36-15,7-2-24 0,-15-5 27 0,7 8 22 16,8-3 0-16,-13-3-19 0,7 4-14 0,-3-5 35 16,2 7-32-16,1-1 10 0,6-2 8 0,-11-4 3 0,2 9 10 15,1-6 6-15,8 1-69 0,-14 1 38 0,7 3 29 16,1-8-13-16,-4 2-42 0,2 1 47 0,-2 8-3 15,1-5-21-15,3 1-1 0,-1-3 15 0,7 0-45 0,-17 6 33 16,8 0-7-16,0-8 31 0,0 0-22 0,5 4 3 16,-2 1 3-16,-1-3 12 0,1 0-45 0,-2 5 35 15,-1-6 12-15,5-1-43 0,-1-1 45 0,5 3-11 16,-9 0 7-16,7 3-19 0,2-3-18 0,0 0-14 0,-12 2 45 16,12-2-58-16,-8 0 64 0,4 1-30 0,4-1 23 15,-9 6-20-15,9-6-14 0,-11 5 34 0,11-5-30 0,-10 0 4 16,4 3 54-16,3-3-10 0,-2 0-9 0,5 0 1 15,0 0-46-15,-19 8 52 0,13-4-20 0,-1-2 21 16,1 1-13-16,2-3-39 0,4 0 37 0,-12-3 10 16,12 3-62-16,-10 0 2 0,4 3 71 0,0 1 2 0,-1-1-11 15,3-1-35-15,-1-2 32 0,1 0-18 0,-2 3-10 16,2-1 1-16,4-2-28 0,-10 0 53 0,5-2 2 16,5 2-61-16,-16 5 58 0,9-3-4 0,-2-2-48 0,4-2 0 15,-1 1 61-15,1 2-22 0,0 1 22 0,-1 0-58 16,1-1 54-16,1 1-45 0,4-2 41 0,-10-4-29 15,5 3-1-15,5 1-18 0,-12 1 16 0,6-1 33 0,6 0-44 16,-12-1-9-16,7 1 36 0,0-2 6 0,0 5 30 16,5-3-61-16,0 0-4 0,-19-1-7 0,14 3 58 15,5-2-43-15,-13 3 62 0,7-2-22 0,6-1-35 16,-13-1-2-16,7 2 49 0,6-1-62 0,-13 0 10 0,7 0 55 16,0 1 0-16,6-1-55 0,-13 0-19 0,13 0 16 15,-13-1 55-15,8 1-34 0,-1 1 29 0,6-1-56 16,-13-1 52-16,7 2 6 0,6-1-53 0,-13-2-3 0,4 3 65 15,9-1-67-15,-10-4 53 0,5 4-4 0,-2 0 13 16,1-1-12-16,0 2-3 0,0 0-32 0,6-1-15 16,-20-8 35-16,14 8 8 0,-1-2-10 0,0-1-32 0,3 2 19 15,4 1-20-15,-13-3 7 0,8 3 42 0,0 2-25 16,5-2-28-16,-12-3 60 0,6 4-24 0,-1-3 29 16,7 2-60-16,-17-6 51 0,6 2 0 0,1 6-9 0,5-5-8 15,-5-3 3-15,2 8-28 0,-2-5-6 0,1 0 8 16,0 0-21-16,4 4 71 0,-4-6-56 0,0 3 1 15,2-2 63-15,7 4-59 0,-14-3 57 0,10 3-19 16,4 0-45-16,-12-3 3 0,4-4 43 0,2 2 16 16,-3 2-65-16,1-3 12 0,4 3 54 0,4 3-67 0,-11-3 59 15,11 3-58-15,-14 0 1 0,11-2 47 0,-1 0 12 16,4 2-14-16,-9 2 8 0,3 1-44 0,6-3-8 0,-8 0 48 16,5 0-26-16,-1-1 9 0,-1 1 13 0,5 0-56 15,-10-2 60-15,10 2-45 0,-11 3 109 0,11-3-168 16,-9-3 108-16,4 5-12 0,0-4-9 0,1-1 0 15,4 3-32-15,-10-4 36 0,6 2-9 0,-1-1 9 0,-1 3-54 16,2 1 37-16,4-1-19 0,-8 0-15 0,6 0 75 16,-4-1-17-16,6 1-50 0,0 0 20 0,-12-2 54 15,8 1-39-15,-1-3 23 0,1 3 3 0,4 1-70 0,-8 3 5 16,8-3 23-16,-9 3 38 0,6-1-21 0,0-2 20 16,0 0 1-16,3 0-48 0,-5 1 30 0,3 1 9 0,-1-2 12 15,3 0-19-15,-4-3 13 0,2 6-34 0,2-3-18 16,-7-3 29-16,5 1 32 0,2 2-57 0,-5 2 62 15,5-2-76-15,-4 0 81 0,4 0-74 0,-7-2 18 16,7 2-6-16,0 0 6 0,-7-1 12 0,7 1-10 0,-8-1 43 16,5 3-24-16,1 0 24 0,2-2-57 0,-6 1 38 15,3-2 23-15,0 1-14 0,3 0-40 0,0 0-8 16,0 0-4-16,-10 3 67 0,10-3-60 0,-6-2 56 16,6 2-54-16,-6 2 21 0,2-1-6 0,1 2 10 0,-1-5 20 15,0 5 10-15,4-3-63 0,-7 0 57 0,3 0-8 16,4 0-53-16,-8 0-27 0,8 0 38 0,-6 1 47 0,2-3-4 15,0 4 8-15,2-2 14 0,2 0-4 0,-5 0-20 16,2-2 15-16,0-1-3 0,0 6-30 0,-1 0 0 16,0-4 24-16,0 4-14 0,4-3-47 0,-7 0 65 15,7 0-53-15,-7-3 49 0,7 3-54 0,-6-1 62 0,6 1-65 16,-8-1 35-16,8-2 27 0,-4 6-36 0,2-3 6 16,-1 3 32-16,-1-1-22 0,4-2-18 0,0 0-18 15,-7-5 28-15,3 2 11 0,1 7-3 0,-1 0-17 16,-1-4-4-16,3 2 3 0,-1-4 14 0,-1 5 21 0,0-3-36 15,2-3 21-15,1 6 1 0,-2 1-11 0,0-4-8 16,3 0-21-16,-8 1 42 0,6-2-1 0,2 1-10 16,-5 0-17-16,5 0-10 0,-6 1 37 0,6-1-33 0,-4 0 43 15,4 0-51-15,-5 0 33 0,2 0 5 0,3 0-32 0,0 0 8 16,0 0-2-16,-10 2 43 0,10-2-46 16,-6 4 27-16,2-4 15 0,4 0-33 0,-5-2 80 0,2 0-65 15,-2 0 5-15,5 2-18 0,-7 4 0 0,7-4-10 16,-10 8 55-16,7-6-59 0,3-2 4 0,-8 10 58 15,4-10-29-15,2 5 5 0,-2-2 12 0,1-3-29 16,3 0-38-16,-6 6 60 0,5-3-20 0,1-3 24 0,-6 4-15 16,5 1-6-16,1-5-47 0,-5 5 52 0,5-5-48 15,-4 3 17-15,3 2 25 0,1-2 25 0,0-3-41 0,-4 4-8 16,2 0-14-16,2-4 15 0,-4 6 56 0,2-4-26 16,1 0 27-16,0 1-26 0,1-3-34 0,-1 7 55 0,-1-2-18 15,1 0-23-15,0-3 24 0,1-2-42 16,-3 7 42-16,3-7-54 0,0 8 30 0,0-8-33 0,0 7 61 15,0-4 22-15,0-3-71 0,0 8 19 0,0-8-17 16,0 6 68-16,0-2-12 0,0 2 10 0,3-2-11 0,-6-1-2 16,6 1-1-16,-3-1 1 0,0-3-46 15,0 10-7-15,1-6 3 0,-1 1 59 0,1 0-65 0,-1 0 54 16,2 0-19-16,-2 0-30 0,0-1 54 0,0-4-53 16,1 8-1-16,-1-6 56 0,2 3-44 0,0-2-6 0,-2-3-14 15,1 9 7-15,0-5-24 0,2 2 30 0,-2-1-4 16,0-3 22-16,1 3 62 0,-1 0-101 0,2 0 35 0,-2 0-13 15,0-1 3-15,1 0 42 0,1 1 29 0,-2 0-8 16,2-1-32-16,-2 2-23 0,1-2-16 0,-1 0 52 16,1 1-40-16,-2 1 61 0,2-2-50 0,0 1 42 15,0 0-69-15,-1 1 3 0,0-1 3 0,-1 0 13 0,3 0-1 16,-2 0-6-16,0-1 64 0,1 3-65 0,0-2 7 16,-1 0 69-16,2-2-57 0,-1 2 21 0,1 0 21 15,-2-1-52-15,0 3-13 0,1-4 1 0,-1 3 28 16,2-1 43-16,-2 0-52 0,0-1-19 0,1 2 9 0,0-3-11 15,-1 2-3-15,2-2 76 0,-2 4-53 0,3-4-16 16,-3 1 16-16,0 0 20 0,2 2 17 0,-2-2-49 16,2-2 69-16,-1 3-62 0,0-1-22 0,-1 0 5 0,2 0 78 15,-2 0-29-15,3 5 7 0,-2-2 53 0,0 0-72 16,1-2 10-16,-2-2-43 0,1 1 13 0,-1 2-25 16,0-4 55-16,2 3-8 0,-2-1 19 0,0 1-17 0,1-1-48 15,-1 2 72-15,0-2-27 0,1 1-26 0,-2-5-28 16,1 5 59-16,2-2-10 0,-3 2-23 0,0-1-9 15,0-4 22-15,2 7 5 0,1 0 30 0,-2-4-47 16,0 3 0-16,2-4 2 0,-3 4 15 0,1-2-10 0,-1 0 36 16,2 1-37-16,-2-5 3 0,3 10 23 0,0-7-14 15,-2 1 20-15,-1 1-32 0,4 3 13 0,-2-7 35 16,0 4-11-16,-1 0-23 0,2 5 13 0,-2-1-16 0,0-4 33 16,0-1-16-16,-1-4-37 0,3 11 8 0,0-1 5 15,-1-3 12-15,-1-6 28 0,-1-1-46 0,3 6 9 16,-2-1 25-16,0-2-20 0,-1 3 4 0,0-6-31 0,3 11 48 15,-2-5 13-15,2 2-9 0,-1-1-7 0,-2 1-51 16,2-1 49-16,-2 0-35 0,2-5 46 0,-1 4 9 16,2-2-47-16,-2 1 18 0,1-1 9 0,0 1-46 0,-2 1 40 15,0-3-48-15,0-3 2 0,4 8 2 0,-3-4 51 16,0 2-17-16,1-1-35 0,-1 0 105 0,0-1-96 16,2-1 55-16,-2 2-39 0,0 0-22 0,1-1-10 15,-1 1 14-15,2 2 10 0,-2-4 15 0,0 2-16 0,2 0 17 16,-2 2 40-16,2-4-41 0,-1 2-30 0,-1-1 14 15,0 1 19-15,2-2 24 0,-2 1-50 0,1 1 55 0,1 0-40 16,-1-1 17-16,0 0-1 0,4 2 15 0,-3 1 14 16,1-2-70-16,-1-1 52 0,-1 0-43 0,-1 0 27 15,2-1-41-15,1 1 8 0,-2-1 5 0,2 1 36 16,-1-1 32-16,-1 0-58 0,1 1-12 0,2-1 14 0,-1 0-5 16,0-1 40-16,0 3-22 0,-1-4 49 0,3 3-58 15,2 2 53-15,-3-2-47 0,2-1-37 0,-1 1 31 16,0-3-15-16,0 1 2 0,0 0 75 0,-1 0-83 15,3 3 74-15,1 1-61 0,1-5 36 0,-3 2-11 0,0-1 38 16,0 0-38-16,4 1-21 0,-2 0-10 0,-1-2 66 16,1 2-62-16,2 0 104 0,1-3-56 0,-1 4-22 0,2-2-5 15,1 1 25-15,-1-3-32 0,1 2 15 0,0 1-43 16,1-3 18-16,-2 2-17 0,0-1 0 0,3 0 9 16,-1-1 70-16,1 0-54 0,0 1-18 0,-1-1 3 15,0 0 0-15,2-1 61 0,0 0-60 0,0 0 41 0,1-1 16 16,-1 4-36-16,2-4-25 0,0 2 36 0,-1-3 27 15,-1 3 9-15,3 0-30 0,-1 0 2 0,-1 0-47 0,-1 0-6 16,2-2 72-16,1 2-2 0,-1 0 0 16,0 0-82-16,0-2 61 0,1 4 7 0,-1-4-24 0,0 4 13 15,-2-2-48-15,1 0 4 0,0 0 8 0,1 2 18 16,-3-4 26-16,0 2-50 0,0 2 36 0,1-2-15 0,-2 3-8 16,3-3 45-16,-2 0 16 0,-1 0-72 0,2 0 3 15,-2 0-18-15,2 0 96 0,-1 2-39 0,1-2-32 16,-2-2 17-16,-1 2-16 0,5 0 60 0,-1-3-52 15,-1 3-8-15,1 0 0 0,-2 0 30 0,1-2-30 0,1 2 7 16,-2 0 57-16,1-2 4 0,-2 1-13 0,3 0-70 16,-1 0 58-16,-2 1-19 0,1-2-32 0,0 2 66 15,-1-2-67-15,2 2 16 0,-3 0 53 0,1 0-50 16,-2 0-22-16,2-3 5 0,-2 3 12 0,0 3-5 0,1-6 28 16,0 3 31-16,0-1-24 0,-3 1-13 0,4 0 46 15,-1 0-19-15,0 0 1 0,1-2-40 0,2 2 24 0,-3 0-49 16,0 2 56-16,3-2-46 0,-2 0 55 0,-1 0-5 15,3 1-8-15,-2-2 22 0,0 1 0 0,-1 0-87 16,3-2 54-16,-2 2 25 0,1-1-73 0,-2 1 10 16,0 0 74-16,0-1-55 0,0-1 43 0,1 2-46 0,-1 0 44 15,-1 0-61-15,-1 2-42 0,0-2 109 0,1-2-18 16,-1 4-49-16,3-4 73 0,0 1-43 0,2 1 37 0,-4 0-53 16,3 0 53-16,2 0-51 0,-2 0 39 0,1 0-9 15,1-2 1-15,0 2-50 0,-1 0 66 0,-1 0-29 16,0-2-12-16,-1 4 13 0,-1-2-31 0,3 0 38 15,-2 0 1-15,-1-3 11 0,3 4 0 0,-3-1 0 0,2-1 27 16,0 1-43-16,-1-1-27 0,-1 0 0 0,3 1 46 16,-2-2-23-16,2 2 6 0,-2-1-4 0,1 0 20 15,-1 1-109-15,1 0 67 0,0 0 42 0,-1 1-58 0,-2 0 35 16,3-1 35-16,0 0-54 0,-1 3 41 0,-2-2-36 16,2 0 43-16,-2-1-16 0,2 2-15 0,-2 0-38 15,2-1 5-15,1 1-6 0,-1-1 67 0,-1-1 3 0,4 1-47 16,-4-1 9-16,5 0-22 0,-1 0 81 15,0 0-43-15,1 0 16 0,-2 0 50 0,0 0-65 0,0 0 4 16,-1-1-2-16,5 2 0 0,-3-2-16 0,-1 1 2 16,-3 0-12-16,5 0-29 0,-4 0 26 0,2 0 8 0,0 0 37 15,-1 0-16-15,0 0-10 0,0 1-36 0,-2 1 57 16,3-2 34-16,-4 1-48 0,4-1 11 0,-2 0-66 16,1 0 65-16,-2 0-6 0,1 3 11 0,-1-3-58 15,1 0 57-15,-1 1-21 0,0-1 2 0,0 1 11 0,3-1 8 16,-6 2-96-16,5-2 98 0,-3-2-64 0,1 1 31 15,-2 0-26-15,1-2 34 0,1 2-8 0,-2-2 36 0,2 2-6 16,-1-2-1-16,1 2-23 0,0-2 27 0,-2 2-69 16,1 0 59-16,-1 0-17 0,1-1 26 0,1 2-10 15,-2-1 13-15,1-2-54 0,-5 2 2 0,3-1 53 16,-1 2-15-16,4-1 7 0,-4 0-43 0,3 1-8 0,-2 0 44 16,1-3-11-16,-3 3 15 0,1-2 7 15,-1 1 3-15,-4 1-1 0,2 0-1 0,8-1-15 0,-4-1-33 0,-3 1 14 16,2 0 29-16,-1-1-15 0,0 1 8 0,-4 1-5 15,-5 0 5-15,16-2-22 0,-10 1-10 0,-6 1 24 16,16 0 14-16,-16 0-65 0,13-3 58 0,-6 3 2 16,7-1-18-16,-4 1-3 0,-1 0-4 0,4-2 9 0,-4 4 11 15,2-1 8-15,-2-1-28 0,-1 0-27 0,1 0 73 16,-2 0-22-16,5 0-2 0,-2 0-40 0,4 0 50 16,-5 0-26-16,-1-1-7 0,2 1-7 0,-1 1 43 0,-2-1-7 15,-1 0-43-15,3 0 45 0,-2 0-29 0,2-1 39 16,-3-1-9-16,2 2 2 0,-1 0-18 0,-1 0-41 15,-1 0 67-15,4 0-38 0,-9 0 29 0,11-1-12 0,-4 1-29 16,1 0 0-16,-2-1 31 0,-1 0 10 0,2 1-1 16,0-1-19-16,-2 1 30 0,4-3-39 0,-3 3-6 15,5-2 6-15,-1 2 14 0,-1 0 20 0,-1-3-47 16,-1 3 44-16,0 0-1 0,0-2-1 0,-1 2-44 0,4-2 43 16,1-1-24-16,-2 2 25 0,2-1-12 0,-1-1 10 15,-2 2-11-15,-3 1-2 0,1-3 2 0,-1 1-2 0,0 1 1 16,-1-1 17-16,-4 2 11 0,9-3-16 0,-5 2 8 15,-2-2-16-15,-2 3-23 0,10-2 20 0,-6 0 12 16,-4 2 0-16,8-1 2 0,-3-2-7 0,-1 0 7 16,2 0 1-16,-2 0-5 0,0 1-10 0,1-1-8 0,0-1 11 15,1 1 9-15,2-2 2 0,0 3-22 0,-4-2 9 16,1 1-16-16,1-4 15 0,-1 2 2 0,4 0 5 16,-2-2-7-16,-1 4 6 0,-3-2 1 0,-3 5-10 0,11-9 7 15,-6 7-8-15,-1-3 8 0,-4 5-9 0,5-8 18 16,-1 4 11-16,0 0-28 0,-4 4 18 0,12-10-23 15,-7 4 24-15,-2 3-12 0,0-2 6 0,-3 5-3 0,8-8-6 16,-4 5 3-16,-4 3-1 0,6-8 9 0,-6 8 3 16,5-8-18-16,-1 5 16 0,-4 3-14 0,8-8-7 15,0 1 21-15,-6 2-30 0,5 2 11 0,-7 3 1 0,7-9 8 16,-3 4-10-16,-4 5 7 0,11-12-6 0,-6 8 5 16,-1 0 9-16,0-1-9 0,1 1-6 0,-5 4-4 15,5-9-6-15,0 6 19 0,-5 3 13 0,8-8-23 16,-7 3 6-16,-1 5 0 0,8-8 4 0,-6 5 2 15,-2 3 7-15,7-10 4 0,-4 8-20 0,-3 2 2 0,5-8 8 16,-3 6-8-16,-2 2-14 0,6-8 26 0,-2 4-25 16,-4 4 20-16,5-5 10 0,4-3-25 0,-6 4 18 0,-3 4 20 15,6-9-22-15,-6 9 2 0,4-6-9 0,-4 6 4 16,5-9 11-16,-3 6-15 0,-2 3 11 0,3-9-18 16,-3 9 20-16,4-7-4 0,-4 7-14 0,9-7 13 0,-9 7-7 15,4-8-6-15,-4 8 19 0,4-6-13 0,-4 6 7 16,7-8 3-16,-7 8-10 0,2-7 8 0,3 3-17 15,-5 4 15-15,5-9-6 0,-5 9 9 0,4-8-4 16,-1 4-14-16,-3 4 14 0,4-10-4 0,-4 10-11 0,4-7 11 16,-1 3-1-16,-3 4 6 0,6-7 4 0,-6 7-5 15,5-6 3-15,-3 0-6 0,-2 6 19 0,3-6-30 16,-3 6 17-16,6-9 5 0,-6 9-18 0,3-8 5 0,1 5-3 16,-4 3-2-16,4-9 10 0,-4 9-5 0,2-7 0 15,-2 7 4-15,1-7-3 0,-1 7-1 0,5-7-3 16,-5 7-11-16,2-10 18 0,-2 10-2 0,0-8-1 0,0 8 3 15,2-7-8-15,-2 7 15 0,2-8-12 0,-2 8-1 16,3-9 11-16,-3 9-9 0,0-7 0 0,0 7-8 16,0 0 6-16,-1-11 13 0,1 11-10 0,0 0-10 0,-2-10 18 15,2 10 9-15,0 0-9 0,0-9-4 0,0 9 17 16,0 0-22-16,-2-12-4 0,2 12 0 0,-2-9 0 16,2 9 9-16,2-9-1 0,-2 9-8 0,0 0 55 0,0-11-65 15,0 11 2-15,2-9 13 0,-2 9-9 0,-4-9-9 16,4 9 7-16,-2-9 14 0,-2 2-6 0,4 7 1 15,-4-10-7-15,2 4-2 0,2 6 12 0,-2-9-1 16,2 9-2-16,-2-11 0 0,2 11-5 0,-4-9 2 0,4 9-7 16,-3-9 5-16,-1 5 6 0,4 4-11 0,-3-12 4 15,3 12 13-15,-7-12-5 0,5 4-9 0,0 2 2 0,-1 1-1 16,3 5 7-16,-2-12-8 0,2 12 6 0,-4-9 1 16,4 9-2-16,-2-10 3 0,-2 5 9 0,4 5-19 15,-4-9 1-15,3-1-13 0,-4 5-6 0,0-5-23 16,1 7-20-16,-1-2-60 0,0-4 1 0,5 9-38 15,-13-7-1-15,5 2-6 0,-1 6-506 0,0 0 225 0,9-1 152 16</inkml:trace>
  <inkml:trace contextRef="#ctx0" brushRef="#br0" timeOffset="145277.03">3561 11390 39 0,'0'0'62'0,"-2"-10"-17"0,2 10 3 0,-2-11 1 16,0 6 9-16,2 5-18 0,-3-10 4 0,0 3 19 15,3 7-32-15,-2-10 4 0,2 10-10 0,-3-10 25 16,3 10-21-16,-4-9-5 0,4 9-1 0,-2-7 8 0,2 7-10 16,-4-6 12-16,4 6-6 0,-3-7-5 0,2 3 13 15,1 4-5-15,0 0-12 0,-3-8 4 0,3 8 7 16,0 0-7-16,-3-2-4 0,3 2 2 0,0 0-27 0,0 0 23 16,0 0-16-16,0 0 0 0,-10 16 25 0,9-11-15 15,1-5-25-15,-1 13 32 0,1-1-9 0,-1 5 24 16,0-3-9-16,1 1 21 0,0 8-3 0,1 11-9 0,0 0-22 15,0-7 23-15,-2-2-21 0,1 10 5 16,1 3-19-16,-1-2 14 0,1 1 5 0,2 2 28 0,-4-4-31 16,1 2-13-16,-3 1 32 0,2-2-5 0,-1-3 29 15,2-3-38-15,-2-5-5 0,1-4 7 0,-2 13 12 0,2-8-12 16,0-4 10-16,0-5-1 0,-2 2-23 0,3 1 11 16,-5-3-17-16,3 0 30 0,-1 0-21 0,3-2-10 15,0 2 14-15,-1-5-11 0,1-3-2 0,0 1 17 16,-3-3-13-16,3-7 25 0,0 12-8 0,0-12-32 0,0 10 15 15,0-10 9-15,0 8-8 0,0-8-4 0,0 0 12 16,-1 9-59-16,1-9 19 0,0 0-16 0,0 0-8 0,0 0 25 16,0 0-47-16,0 0-29 0,0 0-24 0,-10-22-4 15,10 8-286-15,0 14 139 0,1-25 92 0</inkml:trace>
  <inkml:trace contextRef="#ctx0" brushRef="#br0" timeOffset="149054.69">10407 11482 4 0,'0'0'91'0,"0"0"-23"16,0 0-11-16,0 0 10 0,0 0-23 0,0 0 15 0,0 0-15 15,5-18 7-15,-5 18-6 0,0 0-14 0,0 0 7 16,0 0-14-16,0 0 0 0,-14-13 10 0,14 13 4 15,0 0-17-15,-13-12 21 0,8 10-17 0,-2 2 9 16,7 0-22-16,-13-3 7 0,13 3-5 0,-18-6 5 0,9 5 5 16,0-4-4-16,-5 8-3 0,4-6 17 0,-3 8-4 15,3-4 3-15,-1 4-27 0,-1-1 20 0,-1 1-6 16,2 3 8-16,1 3-1 0,0-4 1 0,0 1-26 0,0 1 25 16,3 3-3-16,2 2-16 0,-1-2 25 0,2 1-30 15,2 0-6-15,-2-1 30 0,4 2-40 0,0 0 23 16,2 1-16-16,0-1 27 0,-1 0-24 0,-2-2 18 0,6 4 9 15,-4-3-10-15,3 0-26 0,2 0-20 0,-1-2 49 16,0 0-19-16,1 0 5 0,2-1-1 0,0-1 28 16,-2-1-23-16,1 1 14 0,5-2-2 0,-2-2-24 15,-1 0 6-15,1-1-21 0,-1 0 5 0,1-3 21 0,-1 2-6 16,-1-3-8-16,-2 0 29 0,1 0 13 0,1-3-56 16,5 1-6-16,-3-2 48 0,2-1-15 0,-3 0-12 15,0-1 21-15,-2 1-36 0,2-3 8 0,-2-3 11 0,-3 0 18 16,3 2-15-16,-1-2-1 0,-3-5-26 0,-3-1 31 15,4-2 17-15,-4 1-23 0,-2-3-3 0,2 0 2 0,-4-15 18 16,1 14-9-16,-2 4 20 0,-1-14-31 0,-1 8-12 16,3-6 36-16,-2 8-32 0,0 2-5 0,0 1 15 15,1 1 3-15,0 2 12 0,0 1-4 0,0-1-13 16,-1 0-21-16,2 2 39 0,0 2-39 0,1-1 35 0,-1 2 15 16,0 3-68-16,0 0 8 0,2 1 11 0,2 7-3 15,-6-10-4-15,6 10 6 0,-2-8 8 0,0 4 46 16,1 2-18-16,1 2-11 0,0 0 0 0,0 0 14 15,0 0-16-15,0 0-11 0,0 0 34 0,-4 10 12 0,4-10-8 16,0 12-29-16,3 2 8 0,-2-1 22 0,-1 5-20 16,3-6 5-16,3 3-3 0,-3-3-13 0,0 5 28 0,1-2 4 15,1 3-6-15,1 15 0 0,0-11-18 0,2-3 1 16,-1-2 11-16,-3 4-12 0,1-5-13 0,1 1 12 16,5 8 11-16,-1-6-2 0,-4-1-9 0,3-3 5 15,-4-1-19-15,3 0 22 0,-3 1 4 0,5-2-43 0,-4 1 16 16,1-2 36-16,2 0-37 0,0-4 16 0,-2 2-11 15,2-1 5-15,-1-1 16 0,2-1-10 0,0 0-7 16,0-2 26-16,-1 2-38 0,2-5 7 0,-2 1 31 0,0-1-35 16,2 1 30-16,0-6-6 0,1 3-23 0,-4-1 16 15,2 0 10-15,-1-2 10 0,-1 1-12 0,1-3 36 16,-2-2-37-16,1 0-4 0,-2 3-7 0,0-6 8 0,0 2-20 16,-3-6 4-16,4 1 23 0,-4 3-4 0,-2-5 6 15,-1 1 5-15,5-3-32 0,-2 1 31 0,-3 1-23 16,0-3 5-16,0 3-3 0,-2-2 15 0,-1 6-28 15,0-5-2-15,3 3 29 0,-4 1-16 0,-2 0 17 0,3 2 20 16,-1 6-57-16,1-3 25 0,-4-1-14 0,2 4 9 16,5 4 1-16,-10-2-9 0,10 2 7 0,-9-1 6 0,9 1 0 15,0 0-7-15,-13 5 11 0,6 6-10 0,4-5 23 16,-1 0-11-16,2 2-2 0,2 4-3 0,0 2-4 16,0-3-1-16,0 1 15 0,2-1-15 0,0 1 14 15,1 2-4-15,2-3-19 0,1 1-10 0,1 3 22 0,-2-2-8 16,2 0 21-16,-2-1-1 0,5-2-12 0,0 2 10 15,-2-2-31-15,2 0 32 0,0-2 7 0,-1-2-14 0,3 1-19 16,-3-1 55-16,1 0-23 0,-3-1-29 0,1-4 21 16,0 2-13-16,-2-3-20 0,2 2-9 0,-8-2-11 15,13 0-2-15,-13 0-8 0,15-5 3 0,-4 2-15 16,1-2-10-16,1 1-10 0,-6-2 2 0,4-3-18 0,-1 6-230 16,-1 0 112-16,1-6 72 0</inkml:trace>
  <inkml:trace contextRef="#ctx0" brushRef="#br0" timeOffset="149429.19">11092 11376 37 0,'2'-11'70'0,"-2"11"-7"0,0 0 10 0,0-11-19 0,0 11-2 16,0 0-1-16,0-11 16 0,0 11-40 0,0 0-8 15,0 0 23-15,0 0-5 0,0 0-11 0,-5-13-13 0,5 13 4 16,0 0 16-16,0 0-23 0,0 0 12 16,0 0-3-16,0 0-19 0,0 0 10 0,0 0-6 0,-5-8-7 15,5 8 10-15,0 0 0 0,0 0 11 0,0 0 8 16,0 0-30-16,0 0 19 0,0 0-4 0,0 0-9 0,0 0 14 16,0 0-3-16,0 0-18 0,0 0 0 15,0 0 15-15,0 0-8 0,0 0-13 0,0 0 8 0,0 0 12 16,9-8-2-16,-9 8-14 0,0 0 13 0,0 0-3 15,0 0 10-15,0 0-1 0,0 0-12 0,0 0-12 0,0 0 25 16,0 0-24-16,0 0-1 0,0 0 20 0,0 0-14 16,0 0-1-16,1-13 28 0,-1 13-15 0,0 0-1 15,0 0-4-15,0 0-9 0,0 0-8 0,0 0 22 0,0 0-5 16,0 0-14-16,0 0-39 0,0 0-19 0,-1-7-175 16,1 7 82-16,0 0 54 0</inkml:trace>
  <inkml:trace contextRef="#ctx0" brushRef="#br0" timeOffset="150141.73">10986 11418 29 0,'0'0'95'0,"-14"-2"-14"15,14 2-4-15,0 0-14 0,0 0 16 16,-12 12-17-16,12-12 23 0,-3 11-27 0,-3 4 7 0,5-1-3 16,-3 1 6-16,4 2-21 0,-3 0-8 0,2 1 2 15,1 1-2-15,-2-1 5 0,2 2 9 0,0-2-35 0,0 2 12 16,2 1 14-16,-1 0 26 0,-1-3-55 0,2 4 11 16,-1-2-20-16,-2-1-17 0,2 2 40 0,2-1 4 0,-2-1-14 15,-2-2-3-15,5-2 4 0,-4 2-14 16,0-5-8-16,4 1 21 0,-3-2-5 0,-1-1-22 0,2 0 25 15,-2-5 5-15,0-5-9 0,1 11-6 0,-1-11 13 16,3 7-15-16,-3-7-15 0,0 0 10 0,0 0 11 0,0 0 19 16,0 0-27-16,0 0-15 0,0 0 35 0,0 0 2 15,-6-30-14-15,1 17-11 0,5-3 13 0,-3 1 11 16,-2-1-19-16,3-3-7 0,-1-4 9 0,2 5-14 16,-2-17-10-16,0 10 19 0,1-7-5 0,-1 6 4 0,1 2-1 15,2 4 9-15,-1-2 12 0,1 3-10 0,-2-1-13 16,2 2-8-16,2 1 15 0,-1 3-25 0,5-1 13 15,-2 2 8-15,0 0 8 0,1 4-10 0,0 0 3 0,3-1-7 16,3 5-5-16,-2-1-6 0,5 2 18 0,-3-2 8 16,1 6 0-16,2 0-16 0,0 0 15 0,-1 3-19 15,-1 2-17-15,-1-1 39 0,-1 3-5 0,2 1-9 0,-5-2-2 16,2 5-10-16,-2-4 26 0,-1 4 1 0,-1 0-23 16,-3-2 9-16,-1-1-11 0,-1-2 12 0,0-6 11 0,-5 20-19 15,1-10 12-15,-1-1 2 0,-2 0 14 16,0-1-12-16,-1 0-23 0,-1-1 7 0,0 0 16 0,0 0-1 15,0-1-5-15,2 1-19 0,0-3 13 0,0-1 1 16,7-3-36-16,-11 4-12 0,11-4-27 0,0 0 3 16,0 0 11-16,-12 1-34 0,12-1-303 0,-7 6 133 15,7-6 90-15</inkml:trace>
  <inkml:trace contextRef="#ctx0" brushRef="#br0" timeOffset="150594.81">11282 11446 27 0,'0'0'91'15,"-1"-11"16"-15,1 11-35 0,0 0-18 0,-6-7 32 0,6 7-32 16,0 0-12-16,0 0 12 0,0 0-18 0,0 0-1 15,0 0 11-15,-23 18 1 0,20-8-1 0,1-2-8 16,-1 3-10-16,2 1-8 0,1 1 5 0,-2-2-10 16,5 7 3-16,-3-4-6 0,3 3 28 0,2-5-36 15,0 3 11-15,0-1-8 0,2-1 8 0,-1-1-14 0,1 1-2 16,1-2 22-16,3 1-4 0,-3-2 14 0,1-2-42 16,1-1 37-16,1-1-21 0,-4-1-17 0,2 1 19 0,-1-2-1 15,-2-2 5-15,-6-2-23 0,11 0 9 0,-11 0 5 16,13-2 18-16,-9-2-8 0,-4 4-8 0,12-10 7 15,-7 0 14-15,3-1 7 0,-5 2-15 0,0 0-1 16,1-4-9-16,-1-2 17 0,-1 2-8 0,-1-4 3 0,-2 0 5 16,-1 1-37-16,0-1-15 0,-2 0 51 0,0-2-25 15,-1 5 29-15,-1-3-29 0,1 8 9 0,-1-4 2 16,-2 1-6-16,1 0-4 0,-1 7 11 0,2 1-31 16,1 4 33-16,5 0-2 0,-14-3-21 0,9 2 19 0,5 1-6 15,-11-2-31-15,11 2-2 0,0 0-25 0,0 0-7 16,-11 10 0-16,11-10-29 0,0 10-258 0,0-10 116 0,0 0 78 15</inkml:trace>
  <inkml:trace contextRef="#ctx0" brushRef="#br0" timeOffset="150957.03">11670 11360 92 0,'-16'1'81'15,"16"-1"15"-15,-10 3-12 0,10-3-20 0,-19 9-14 16,12-2 14-16,7-7-14 0,-9 21 24 0,6-7-1 0,3 0-20 16,-2-1-9-16,4-1 6 0,1-2-2 0,3 3 11 15,-1-1-26-15,3 1 13 0,0 0-42 0,1 0 15 16,-1 2-1-16,1-3 5 0,-1 1-5 0,-2 1-3 15,3-3 0-15,-2 1-22 0,-1 1 30 0,-3-4-23 0,2 1-3 16,-2 0 0-16,-3-10 24 0,4 14-12 0,-4-14 21 16,-1 11-7-16,1-11-22 0,-3 8 21 0,3-8-9 15,-5 4-9-15,5-4-15 0,-8 6 18 0,3-6-6 16,5 0-20-16,0 0-9 0,0 0-1 0,-20-7 7 0,11 0-23 16,1-1-4-16,3 0-4 0,1-2-5 0,2-3-20 15,-1 4-11-15,1 2-190 0,-2-9 93 0,2-2 62 16</inkml:trace>
  <inkml:trace contextRef="#ctx0" brushRef="#br0" timeOffset="151175.87">11649 11432 79 0,'0'0'114'0,"0"0"-30"0,-18 26-12 0,12-13-16 16,3-1 40-16,-2 6-23 0,1-1-33 0,-1 0 16 0,1 1 3 15,-2 0-36-15,-2 0 4 0,1 7 17 0,-2 3 6 16,-3-3-34-16,1 1 8 0,-1 0 30 0,-3-3-49 15,6-4-2-15,-1-2 4 0,2-2 21 0,0-2-23 0,1 0-1 16,-1-1 30-16,-1 0-14 0,3-2-12 0,1-1 5 16,-1 0-3-16,0-3 53 0,4 0-62 0,2-6 11 15,-5 6-21-15,5-6-3 0,0 0-24 0,0 0-13 16,-1 5-6-16,1-5-11 0,0 0-17 0,0 0-207 0,0 0 96 16,29-23 64-16</inkml:trace>
  <inkml:trace contextRef="#ctx0" brushRef="#br0" timeOffset="151456.81">11768 11473 71 0,'0'0'86'0,"0"0"-4"16,19 9 25-16,-19-9-50 0,9 19 14 0,-5-6-28 15,0-1-3-15,2 2 21 0,-3 1-27 0,0-2-3 16,0 2 16-16,1 0-15 0,-2 0-5 0,2-2-13 16,0-1 14-16,-1 1-1 0,2-2-24 0,-4 3 4 0,2-7 11 15,-3-7-1-15,2 14-5 0,-2-14 10 0,3 7-20 16,-3-7-6-16,0 0 3 0,5 7 7 0,-5-7 4 16,0 0-4-16,0 0 2 0,0 0-36 0,0 0-5 0,0 0 2 15,0 0-2-15,0 0-34 0,9-21-191 0,-9 21 86 16,0 0 58-16</inkml:trace>
  <inkml:trace contextRef="#ctx0" brushRef="#br0" timeOffset="151645.56">11828 11335 58 0,'-5'-13'97'0,"1"1"25"0,1 3-46 0,1 0 33 16,-2-1-30-16,0 3-16 0,1 0 3 0,3 7 18 0,-4-8-14 15,4 8-71-15,0 0 43 0,0 0-23 0,-3-14 18 16,3 14 11-16,0 0-31 0,0 0-21 0,0 0-5 0,0 0-3 16,0 0-27-16,0 0-17 0,9-10-234 15,-9 10 98-15,0 0 64 0</inkml:trace>
  <inkml:trace contextRef="#ctx0" brushRef="#br0" timeOffset="152007.72">11895 11112 108 0,'0'0'114'0,"0"0"-10"0,11-2-19 0,-11 2 8 16,0 0-26-16,19 9 31 0,-9 0-46 0,-2-1 36 0,1 3-26 15,1 1 7-15,-1 2-12 0,0 1 7 0,4 12-16 16,0 1-6-16,-6-3 12 0,1 11-2 0,1-8 7 16,-4-4-12-16,-3 0-3 0,1 8-30 0,0-1 14 0,-1-3 0 15,0-5 10-15,-2-3-6 0,0 3-30 0,0-5 18 16,0 2-13-16,0-1 16 0,2 0-18 0,2-2-8 16,-3-3 8-16,2 1 9 0,0-3-6 0,0-2 8 0,1 2 14 15,-1-5-7-15,0-2-23 0,1 1 0 0,0-1-6 16,-4-5 10-16,9 5-9 0,-4-4-17 0,-5-1-40 15,9 0 17-15,-9 0-2 0,0 0-14 0,22-7-48 0,-13 2 27 16,-2-1-5-16,2-4 5 0,-2 0-283 0,-2 8 121 16,-5 2 82-16</inkml:trace>
  <inkml:trace contextRef="#ctx0" brushRef="#br0" timeOffset="152196.22">12147 11490 28 0,'-11'-13'119'0,"8"8"1"0,3 5-11 15,-3-4 16-15,3 4-5 0,-3-8 4 0,3 8 4 0,0 0-29 16,0 0-12-16,6-12 5 0,-2 7-14 0,5 1-5 16,-1 0-22-16,1-2 10 0,1-1-10 0,3 3 1 15,-2 0-18-15,3 0 2 0,-2-3-1 0,0 2-16 0,1 0-5 16,-1-2-1-16,1 2-40 0,-4-3 22 0,0 5-30 16,-1-3-17-16,-8 6-37 0,13-5 0 0,-13 5-23 15,9-7-309-15,-9 7 141 0,0 0 94 0</inkml:trace>
  <inkml:trace contextRef="#ctx0" brushRef="#br0" timeOffset="155485.04">12851 11509 10 0,'0'0'47'0,"0"0"12"0,0 0-14 0,0 0 1 16,0 0 6-16,0 0-13 0,0 0-3 0,0 0-12 16,0 0 12-16,0 0 9 0,0 0-22 0,0 0 10 15,0 0 3-15,0 0-12 0,0 0 7 0,0 0-9 0,3-17 8 16,-3 17-8-16,0 0-29 0,0 0 47 0,0 0-7 16,0 0-8-16,0 0-14 0,0 0-6 0,0-12 17 15,0 12 1-15,0 0-3 0,0 0-10 16,0 0 14-16,0 0-22 0,3-9 8 0,-3 9 19 0,0 0-15 0,0 0-12 15,0 0 20-15,0 0-13 0,0 0 5 0,0 0 15 16,0 0-18-16,1-12-13 0,-1 12 8 0,0 0 19 0,0 0-23 16,0 0 40-16,0 0-25 0,0 0-29 15,0 0 32-15,0 0 0 0,0 0-14 0,0 0 24 0,0 0-3 16,0 0-4-16,0 0-7 0,0 0 23 0,0 0-42 16,0 0 38-16,0 0-33 0,0 0 31 0,0 0-41 0,0 0 18 15,0 0 10-15,0 0-29 0,0 0 8 0,0 0-16 16,0 0 7-16,0 0 41 0,0 0-32 0,0 0 9 15,0 0-26-15,0 0 34 0,0 0-24 0,-1 31 18 16,1-21-17-16,0-3 10 0,0 1-6 0,0-8-7 0,2 21 31 16,1-10 8-16,-2 2-29 0,2-1-64 0,1 0 64 15,-4 1-7-15,4 1 9 0,-1 0 15 0,1 0-12 0,-4-1 0 16,5 0-15-16,-1 1 23 0,0-3-33 0,0 2 43 16,1-2-13-16,-2 0-6 0,2-1-14 0,1-1 10 15,0 1 15-15,8 4 2 0,-6-6-9 0,-2-4-1 16,-1 1 8-16,1-3-34 0,0 0 43 0,-3 1-23 15,-3-3 19-15,12 2-21 0,-12-2 9 0,12 0-6 16,-7 0-14-16,-5 0 7 0,9-4 21 0,-9 4-26 16,9-5 17-16,-7 0 0 0,3 1 5 0,0-5-17 15,-1 0 16-15,-1-3-5 0,-2 1-6 0,0 4-3 0,-1-6 19 16,2 3-14-16,0 3-12 0,0-4 21 0,-2 2-4 16,0 2-1-16,0 7-1 0,0-14-16 0,0 14 21 0,-2-13 3 15,2 13-4-15,2-9-9 0,-2 9 0 0,0-9-2 16,0 9-23-16,0 0 5 0,0 0 35 0,-2-11-17 0,2 11-16 15,0 0 21-15,0 0-4 0,0 0 17 0,0 0-11 16,0 0-27-16,0 0 24 0,0 0 5 0,0 0 4 16,21 22-22-16,-16-15 18 0,0 4-19 0,0-2 5 15,3 0-11-15,-3 1 29 0,4 0 1 0,-2 1-31 0,2 0 5 16,0-4 26-16,-1 3-8 0,2-3-8 0,-2 1 14 16,2-1-20-16,-1-1 20 0,-1-2-2 0,-2 0-11 15,-1-1 9-15,-5-3 14 0,10 2-26 0,-10-2 13 16,12 0 1-16,-12 0 9 0,10-1-42 0,2-3 22 0,-2 0 8 15,-3-4 8-15,3 2-6 0,0-1 0 16,-4-2-1-16,-1 0-6 0,0-1 20 0,-1-1 2 0,0-3 26 16,-3-3-29-16,-1 3 10 0,0-2-24 0,-1 1 20 0,-2 0-2 15,1-1 1-15,-1 2-19 0,2-1-8 0,-3 2 15 16,0 1 10-16,2 4-4 0,-1-1-15 0,1 4 11 16,2 5-5-16,-5-11-27 0,5 11 13 0,-4-6 3 0,4 6 3 15,0 0-8-15,0 0-1 0,0 0-25 0,0 0-18 16,0 0-15-16,0 0 0 0,0 0-17 0,0 0-26 15,0 0 0-15,-12 14-14 0,12-14-265 0,0 0 130 0,0 0 86 16</inkml:trace>
  <inkml:trace contextRef="#ctx0" brushRef="#br0" timeOffset="155785.99">13489 11548 4 0,'4'10'52'0,"-4"-10"46"0,9 19-18 0,-4-9 3 0,1 4-7 16,-2-1-12-16,0 1 6 0,0 0-27 0,0 0 5 16,0 1-6-16,1-2 12 0,-2 2-5 0,-1-2-1 15,-1 2-14-15,-1 0 12 0,0-2-34 0,1 0 18 0,1-1-8 16,-2 1-11-16,0-1-6 0,0-3 11 0,0-9-11 15,0 15 12-15,0-15-22 0,-2 11 6 0,2-5 17 0,0-6-14 16,-1 8 4-16,1-8-6 0,0 0 17 0,0 0-16 16,0 0 28-16,-1 13-61 0,1-13 14 0,0 0-7 15,0 0-10-15,0 0-28 0,0 0 2 0,0 0-231 16,0 0 96-16,0 0 66 0</inkml:trace>
  <inkml:trace contextRef="#ctx0" brushRef="#br0" timeOffset="155987.96">13528 11372 92 0,'-5'-12'91'0,"3"0"-16"0,1 4-9 15,1 8-14-15,-3-13 10 0,3 13-5 0,-2-9-8 0,2 9 1 16,0 0-31-16,0 0-6 0,0 0-4 15,0-14-20-15,0 14-35 0,0 0-148 0,0 0 66 0,0 0 42 16</inkml:trace>
  <inkml:trace contextRef="#ctx0" brushRef="#br0" timeOffset="156289.99">13653 11433 33 0,'0'18'103'0,"0"2"14"16,0 2-23-16,2-4-13 0,0 4-12 0,0 0 18 15,2-2-18-15,-3 1-32 0,6 9 30 0,-5-8-14 16,2 2-26-16,0-6 6 0,-2 2-15 0,1 0 19 0,1 1 11 15,-1-1-14-15,1-4 1 0,-1 2-28 0,-2 0-6 16,1-3 25-16,-1-2-5 0,-1 3 14 0,-1-3-45 16,-2-2 24-16,2-1-42 0,1 3 10 0,0-13-19 15,-3 14-3-15,3-14-18 0,0 0 10 0,-3 10-25 16,3-10-205-16,0 0 92 0,0 0 62 0</inkml:trace>
  <inkml:trace contextRef="#ctx0" brushRef="#br0" timeOffset="156836.9">13678 11737 69 0,'5'-15'60'16,"1"3"-4"-16,1-1-13 0,0 2-12 0,0-2 20 0,1 4-8 15,1-4 14-15,-2 2-24 0,3-1 5 0,-3 2-12 16,3 1 17-16,-2-2-29 0,0 5 4 0,1-4-14 16,-2-1 9-16,1 1 6 0,-3 3 5 0,-5 7-11 0,9-17 5 15,-9 17 8-15,5-14 10 0,-1 5-4 0,-4 9-8 16,0-17 3-16,0 17-20 0,0-12 14 0,0 12-21 15,0-12 22-15,0 12-14 0,-1-12 14 0,-1 5 0 0,2 7-15 16,-2-10 30-16,2 10-19 0,0 0 4 0,-4-10-22 16,4 10 9-16,0 0-8 0,0 0 18 0,0 0-8 15,0 0 9-15,0 0-7 0,0 0-11 0,0 0 32 0,-11 30-62 16,11-16 28-16,0 0 11 0,0-1-15 0,0 5 17 16,0-1-9-16,0 1 16 0,0-1-18 0,0 2 11 15,0 1-9-15,2-2 6 0,1 2-7 0,-1 1-21 16,1-4 27-16,-2 3-11 0,1-2 23 0,0 0-17 0,-1-1 6 15,0 0 37-15,-1-3-68 0,2 1 11 0,-1-3 22 16,-1-2-6-16,3-1-17 0,-2-1 25 0,-1-8-19 0,1 12 15 16,-1-12 3-16,3 6-9 0,-3-6 2 0,2 3-3 15,-2-3 5-15,0 0-6 16,0 0-7-16,0 0-6 0,0 0 3 0,0 0 6 0,0 0 6 0,0 0-13 16,-1-29-8-16,1 19 18 0,0-4 14 0,1 3-12 0,-1-2-18 15,2-1-8-15,-1 1 9 0,1-1 5 0,1 2-7 16,3 0-4-16,-1 1-2 0,2 3 30 0,-1-1-9 15,1 4-7-15,0 1 9 0,-7 4-16 0,13-6 11 16,-13 6-16-16,18 2 24 0,-18-2-11 0,18 7 5 0,-7-6 1 16,-2 6 5-16,0 2-12 0,0-1 16 0,-4 2-21 15,3 1 12-15,-3 1-8 0,0 0 5 0,4-2 6 16,-4 4 10-16,-2-3-25 0,1 1 2 0,-1 0 9 16,1-1-6-16,0-1 15 0,0 1-17 0,-3 1-5 0,0-3-3 15,-1-9-1-15,0 16-13 0,0-9 0 0,0 0-40 16,0-7-208-16,0 11 94 0,0-11 62 0</inkml:trace>
  <inkml:trace contextRef="#ctx0" brushRef="#br0" timeOffset="157454">14290 11826 37 0,'0'-12'91'0,"0"12"-13"0,0 0-7 0,-5-14 13 15,0 7-1-15,-1 1-3 0,-4 1-19 0,2 1 12 0,-2 1 2 16,1-1-25-16,0 4 16 0,-3-4-18 0,1 2 5 16,11 2-1-16,-14 0-5 0,7 2-11 0,2-1-17 15,5-1-11-15,-16 7 17 0,8-2 5 0,-2 0-1 0,5-1 5 16,0 4-12-16,1-1-9 0,-2 1-9 0,3 2-4 16,-1-1 14-16,1 3-14 0,2-5 7 0,0 3 18 15,1-3 0-15,5 5-7 0,-1 1-5 0,-3-1-2 0,4 0-10 16,-1-3 14-16,2 1-14 0,0-1-11 0,1 2-3 15,-2-4 12-15,3 0-8 0,-2 0-17 0,3-2 17 0,0 0-1 16,-9-5-14-16,14 8 14 0,-6-8-9 16,-8 0-10-16,0 0 15 0,0 0-15 0,24-1 37 0,-24 1-24 15,18-9-4-15,-9 3 3 0,0-1 10 0,-3-2-3 16,-1-1 10-16,0 0-19 0,2-2 45 0,-4-2-39 0,4-1 17 16,-4-2-18-16,-3 0 26 0,0-2-5 0,2-1-11 15,-1-2-6-15,-4 1-1 0,3-13 20 0,0 5-10 16,0 5 12-16,-4 4 11 0,-2-14-35 0,4 11 33 15,-2-9-15-15,0 11-30 0,3 3 21 0,-1 6 15 0,0 0-11 16,-1 0-9-16,1 4 18 0,2 8 2 0,-4-12-6 16,4 12-7-16,0 0 13 0,0 0 12 0,0 0-4 15,0 0-22-15,0 0 11 0,0 0-27 0,9 34 29 16,-4-18-22-16,-1 1 22 0,8 8-13 0,-6-3 35 0,1-2-34 16,-2-4-15-16,5 13-15 0,-4-2-1 0,-2-2-23 15,1-6-24-15,-2 0-7 0,2-4-223 0,-2 1 102 0,2 2 70 16</inkml:trace>
  <inkml:trace contextRef="#ctx0" brushRef="#br0" timeOffset="157868.81">14566 11721 11 0,'4'-9'120'0,"-4"9"-29"0,7-7 13 0,-7 7-31 15,9-6-13-15,-3 5 25 0,-6 1 30 0,15 0-73 16,-2 1 7-16,1 3 13 0,-2-3-24 0,-2 5 4 0,2 0-16 16,-2 0-3-16,-1 1 8 0,11 12 26 15,-14-9-28-15,2 0-15 0,-2 2-11 0,-1 0 3 0,1-2-3 16,-3 2 20-16,0 0-23 0,-2-2 23 0,1-2-23 15,0 3 28-15,-2 0-42 0,0-2 33 0,0-9-29 16,-1 14 22-16,0-6 1 0,1-8 6 0,-3 11-30 16,0-5 8-16,3-6 3 0,-3 9 16 0,3-9-8 0,-4 7 0 15,0-4-13-15,4-3 16 0,-8 4 1 0,8-4-23 16,0 0 15-16,-11 0-20 0,11 0 31 0,0 0-25 16,-13-7 19-16,12 2-7 0,1 5 12 0,-5-11-16 15,5 2 57-15,2-4-59 0,-1-1 5 0,2-1-3 0,2 0 3 16,0 0-4-16,7-12-21 0,0 1-8 0,1 2-15 15,3 3-22-15,-4 5-6 0,1 2 8 0,-1 6-12 0,1-2-220 16,-1 6 101-16,-2-1 66 0</inkml:trace>
  <inkml:trace contextRef="#ctx0" brushRef="#br0" timeOffset="158346.68">15044 11715 47 0,'-16'-11'112'0,"16"11"3"0,-10 0-27 0,10 0-2 16,-12 1-5-16,1 2-15 0,11-3-27 0,-21 6 22 0,10 1-6 15,0-1 2-15,1 1-8 0,0 1 7 0,2 1-33 16,0 0-10-16,1 2 23 0,2 1-11 0,-1-1 7 15,2 1-4-15,0 0-15 0,2 0-1 0,0-2 7 16,1 3-25-16,1-5 7 0,0 6-5 0,2-7 31 0,-1 0-1 16,2 2-18-16,0-3-15 0,-1-1 2 0,-2-5-12 15,4 7 14-15,0-2-1 0,-4-5 10 0,0 0-20 16,0 0 0-16,15 4-5 0,-15-4 14 0,9-3 14 0,-9 3-12 16,0 0-12-16,18-9 17 0,-13 4-11 0,1-2 23 15,-6 7-21-15,10-17 11 0,-6 8 12 0,0-3 8 16,-1 0-31-16,2 1 7 0,-2 1 25 0,-1-2-24 0,-1-1-11 15,2 5 14-15,-2-4 10 0,1 4-20 0,-2 8 20 16,1-9-10-16,-1 9 9 0,0-8-10 0,0 8-15 16,0 0-4-16,0 0 4 0,0 0 22 0,0 0-20 15,0 0 13-15,0 0-13 0,0 0-1 0,0 0 9 0,9 27-11 16,-6-17 37-16,0 2-34 0,1-2 12 0,0 1-5 16,2 2 1-16,2-3 12 0,-4 2-24 0,-2-2 33 15,3 2-27-15,-1-1-14 0,0 0-21 0,-1-2 13 0,3 0-9 16,-1-1-14-16,0 0-15 0,-5-8-221 0,8 8 97 15,-8-8 64-15</inkml:trace>
  <inkml:trace contextRef="#ctx0" brushRef="#br0" timeOffset="158822.71">15150 11737 41 0,'4'-4'98'0,"-4"4"-39"0,0 0-5 0,0 0 19 16,0 0-7-16,0 0-17 0,0 0-6 0,15 18-12 16,-15-18 7-16,7 17-5 0,-3-7-12 0,2 2 2 15,-2-2-8-15,1 1 12 0,0-3-8 0,-1 2-10 16,-3-2 13-16,6 2 11 0,-7-10-15 0,3 13-4 16,2-6 11-16,-5-7 8 0,8 5 4 0,-3-2-10 0,-5-3 36 15,9 3-16-15,-2-2-5 0,-7-1 8 0,9-1-12 16,-9 1 9-16,11-3 1 0,-11 3-7 0,11-6-9 0,-1-1 1 15,-1 0 17-15,1 2-11 0,-3-1 5 0,1 0-9 16,-2 1 0-16,2 3-16 0,-3-1-3 0,-5 3 14 16,7-5-10-16,-7 5 6 0,5-4-11 0,-5 4 15 15,5-1-32-15,-5 1 4 0,0 0 8 0,0 0 0 0,10 8 9 16,-10-8-9-16,3 7-8 0,-3-7-8 0,1 10 16 16,2-4-6-16,-3-6 1 0,1 13 7 0,0-7 3 0,-1-6-29 15,1 14 17-15,1-9 4 0,-1 1-10 16,5 2 5-16,-1 0-4 0,-1-4 4 0,-1-1 26 0,3 2-19 15,-6-5 7-15,11 2-1 0,-11-2 14 0,12 0 14 16,-4-1 5-16,2-3-2 0,0 0 5 0,2-1 9 0,-2-3-11 16,0-1 5-16,1 0-4 0,-4-2 3 0,5-1-18 15,-6-1-4-15,-1-2 0 0,3-1-8 0,-1 0 7 0,-2 1-19 16,-1-2-11-16,-1 3-17 0,-4-1-39 16,1 1-29-16,-3 8-28 0,3 6-34 0,-5-16 3 0,0 13-39 15,5 3-404-15,-14-4 195 0,14 4 130 0</inkml:trace>
  <inkml:trace contextRef="#ctx0" brushRef="#br0" timeOffset="160180.07">12632 10668 6 0,'1'-13'67'15,"-1"13"-4"-15,2-12-10 0,-2 12-20 0,0-11 30 16,0 11-24-16,0 0 1 0,3-13-8 0,-3 13 0 0,2-8-2 15,-2 8-8-15,0 0-1 0,0 0-1 0,0 0 6 16,0 0-3-16,0 0-5 0,0 0-10 0,-5-12 9 0,5 12-9 16,0 0-2-16,0 0 13 0,0 0-14 0,0 0 2 15,0 0 19-15,0 0-14 0,0 0-6 0,0 0 26 16,-3 36-11-16,3-36 1 0,2 25-4 0,-1-11 7 16,2 1-11-16,-1 0-11 0,1 2-3 0,1-1 42 0,-3 1-49 15,2 2 21-15,1 1 16 0,5 8-2 0,-6-3 0 16,0-3-37-16,1-3 18 0,4 9-5 0,-6-4 18 0,2-2-38 15,1-4 32-15,-2 3-34 0,0-3 16 16,1 14-8-16,3-4 19 0,-5-2-9 0,1-5 13 0,-3-2 47 16,1 1-19-16,0-1-26 0,-6 12-1 0,5-10 21 15,-2-1 10-15,2 2-34 0,2-1 35 0,-4 2-30 16,2-1 10-16,-2 15 1 0,2-7 1 0,-2 3-4 0,-1 2-34 16,0-9-1-16,3-2 32 0,-1-3-16 0,1-1 5 15,-1 3-37-15,1-2 55 0,-1-1-4 0,0 2-35 16,1-1 0-16,-2-3 16 0,4 4 24 0,-2-4-50 0,0-1 34 15,1 3-21-15,0-2 22 0,-2-1 8 0,2 0-20 16,-2 3 2-16,1-3 32 0,0-2-26 0,1 2 14 16,0 1 7-16,0-3-15 0,-1 2 7 0,0 1-1 0,0-2 1 15,2 1-12-15,-2-5-3 0,4 5 5 0,-5-2-3 16,2-1 8-16,-1 3-16 0,1 2-7 0,0 0 42 16,-3-2-3-16,3 3-21 0,-1-3 18 0,1-2-20 0,-1 3 11 15,2 0 9-15,-2 1-19 0,4-2 8 0,-3 0 10 16,0 1-16-16,0-1-8 0,3 1 17 0,-4 0 5 0,3-2-33 15,-2 1 24-15,0 0 11 0,2 0-13 0,-2 0-4 16,2 1 3-16,1-1-9 0,-3 1 3 0,3-1 14 16,-2 0-14-16,2 2 2 0,1-1 14 0,-4-1-20 15,2 2 7-15,2-2 7 0,-1-1-3 0,0 2-7 16,-2 1-5-16,2-2 15 0,0 0 9 0,0-3-24 0,0 3 6 16,-2-1 5-16,2 0-3 0,-3-1 16 0,2-1-11 15,-2-2-6-15,2 0-9 0,-2-1 6 0,0-3-6 16,1 0 9-16,-1-1-4 0,0-2 2 0,-1-5-9 0,1 9 6 15,-1-9 8-15,1 8-9 0,-1-8-3 16,4 4 5-16,-4-4-4 0,0 0 8 0,0 0-16 0,0 0-14 16,0 0-9-16,0 0-9 0,0 0-15 0,0 0-33 0,13-14-9 15,-13 14-12-15,5-7 11 0,-5 7-12 0,6-10-18 16,-6 10 16-16,0 0-4 0,6-10 4 0,-6 8-18 16,0 2-314-16,0 0 146 0,0 0 98 0</inkml:trace>
  <inkml:trace contextRef="#ctx0" brushRef="#br0" timeOffset="163073.9">11866 11954 5 0,'0'0'66'15,"8"-7"-16"-15,-8 7 2 0,0 0 16 0,0 0-28 0,0 0 6 16,3-8 10-16,-3 8-21 0,0 0 5 0,0 0 17 15,0 0-23-15,3-9 33 0,-3 9-20 0,0 0 22 0,0 0-44 16,0 0 0-16,2-9 12 0,-2 9 2 0,0 0-9 16,0 0 53-16,0 0-40 0,0 0-40 0,-2-12 36 15,2 12 7-15,0 0-7 0,0 0 10 0,-3-5-33 16,3 5 25-16,0 0 12 0,0 0-71 0,-2-7 13 16,2 7 39-16,0 0-40 0,0 0 59 0,0 0-58 0,-2-3 11 15,2 3-16-15,0 0 64 0,0 0-19 0,0 0 7 16,-9 15-17-16,9-15 10 0,-4 12 6 0,1-3-17 15,2 0-10-15,-4 3-9 0,5 1 29 0,0-1 3 0,0 5-6 16,0-2 0-16,0 2-19 0,-1 1 21 0,1 0-6 16,0 4 2-16,1 0-2 0,0-1-25 0,-1 2 10 15,2-1 14-15,-1-2 4 0,-1 0-24 0,5 11 16 0,-4-9-20 16,1-2 13-16,-1-1-13 0,0-1 2 0,0-2 16 16,-1 1-7-16,2 0-2 0,-4-3-6 0,2 2-13 15,0-3 10-15,2 1 10 0,-2-2-17 0,0-2 13 0,-2-2 2 16,4-1-3-16,-2-7 1 0,0 12-6 0,0-12 0 15,1 10 4-15,-1-10 14 0,0 6-3 0,0-6-10 0,0 0 8 16,0 8 7-16,0-8-40 0,0 0 51 0,0 0-26 16,4 5 2-16,-4-5 8 0,0 0 2 0,0 0-28 15,0 0 8-15,0 0-19 0,0 0-11 0,0 0-5 16,0 0-18-16,0 0-8 0,0 0-18 0,0 0-15 0,0 0 0 16,0 0-9-16,0 0-3 0,0 0-2 0,-7-31-24 15,7 31-304-15,-2-5 145 0,2 5 98 0</inkml:trace>
  <inkml:trace contextRef="#ctx0" brushRef="#br0" timeOffset="163722.43">11621 12282 4 0,'-8'-6'110'16,"1"-3"-16"-16,0 2-15 0,0-2 18 0,4 2-16 15,-1 2-2-15,4 5 0 0,-6-7-8 0,6 7-22 16,-5-9 17-16,5 9-4 0,-4-2-10 0,4 2-39 16,0 0 48-16,-5-8-21 0,5 8 17 0,0 0-33 0,0 0 22 15,0 0 7-15,0 0-11 0,0 0-12 0,0 0 10 16,0 0-6-16,16 19-6 0,-12-16 1 0,5 2 9 0,0 2-22 16,0 2-1-16,-3-1 13 0,1-1 9 0,4 0 2 15,-3 2-24-15,0 1 7 0,2-2 7 0,-4 3 4 16,-1 0-15-16,3-1-1 0,1 0 10 0,-3 1 21 15,-1-1-32-15,3 2-8 0,-1-2 16 0,3 1-18 0,-4 2 10 16,2-4-4-16,2 1 10 0,-5 1-5 0,-1-1-3 16,1 1-6-16,2-1 0 0,-2 2 16 0,1 0-10 15,-2-3-10-15,1 1 0 0,-1-2 14 0,1 1-7 16,-1-2-2-16,0-1 6 0,-1 1-5 0,0-2 22 0,-1 0-8 16,-2-5-3-16,4 8 3 0,-4-8-10 0,5 7 0 15,-4-3 3-15,-1-4-9 0,3 7 3 0,-3-7-4 0,4 5 8 16,-4-5 8-16,0 0 6 0,8 5-5 0,-8-5-5 15,0 0 0-15,0 0 9 0,0 0-8 0,2 7-6 16,-2-7 12-16,0 0-13 0,4 3 3 0,-4-3 9 16,0 0-7-16,0 0-10 0,0 0 9 0,14-7-6 0,-14 7-4 15,8-6 3-15,-4 1-5 0,-4 5-2 0,11-13 5 16,-4 4 1-16,-2-1-8 0,1 0 6 0,2 1 7 0,-1-3-10 16,0 0 2-16,-1 0-3 0,1-1 4 15,-1 3-5-15,-2-5 0 0,1 2-3 0,0 1 6 0,-2-1-5 16,0-2 10-16,4 1-8 0,-3 0 0 0,-1 0 1 15,1 1 10-15,0-1-5 0,0 3-2 0,0-2-13 0,1 6 2 16,-3-4 13-16,0 3-8 0,0 1 3 16,1 0-8-16,-3 7 6 0,4-9 4 0,-2 3-9 0,-2 6 3 0,3-5-11 15,-3 5 12-15,3-7-1 0,-3 7 14 16,0 0-15-16,4-8-3 0,-4 8-1 0,6-4 10 0,-6 4-22 16,0 0-19-16,6-4 7 0,-6 4-25 0,0 0-21 15,0 0-8-15,9-4-37 0,-9 4-12 0,0 0 26 0,0 0-5 16,0 0-29-16,0 0-18 0,18 2-377 0,-18-2 178 15,0 0 120-15</inkml:trace>
  <inkml:trace contextRef="#ctx0" brushRef="#br0" timeOffset="164889.94">13473 12034 1 0,'0'0'86'0,"0"0"11"0,-2-12-16 0,2 12-10 15,-2-7 9-15,2 7-8 0,0-10 4 0,0 10-41 16,0 0 9-16,-4-15 32 0,2 11 2 0,2 4-2 15,-1-10-39-15,1 10 48 0,-2-10-60 0,2 10 39 0,-3-7-25 16,3 7 30-16,-4-8-14 0,4 8-4 0,-2-8 5 16,2 8-31-16,-4-6 29 0,4 6 1 0,0 0-36 15,-4-7-12-15,4 7 14 0,0 0 13 0,-1-2-2 0,1 2-5 16,0 0-30-16,0 0 43 0,0 0 19 16,0 0-13-16,-1 20-18 0,3-9-14 0,-2-2 35 0,2 4 1 15,-1 0-18-15,0 1 7 0,4 0 4 0,-5 1-2 0,4-1-4 16,-4 3 8-16,1 0-8 0,3-2 0 0,-3 2 4 15,3 0-10-15,-1 0 1 0,-1 2-4 0,0 0-19 0,-2 1 2 16,4-2 7-16,-3 0-7 0,4 1-1 16,-1-3 10-16,-2 2-7 0,2-3 3 0,0 0-15 0,0 0 6 15,-2-2 7-15,2 2-16 0,1-3 19 0,-2-6-14 16,-1 6 6-16,0-4-4 0,-1-2-3 0,1 1 2 0,-2-7-3 16,3 9 5-16,-3-9-3 0,1 8-3 0,-1-8 9 15,2 5 0-15,-2-5-2 0,0 0 2 0,1 7-16 16,-1-7 10-16,0 0-5 0,0 0-31 0,0 0 6 15,0 0-25-15,0 0-32 0,0 0-3 0,0 0-17 0,0 0 6 16,0 0-29-16,0 0 6 0,-22-19-18 0,22 19-21 16,-9-11-350-16,1 2 170 0,8 9 114 0</inkml:trace>
  <inkml:trace contextRef="#ctx0" brushRef="#br0" timeOffset="165709.93">13234 12244 53 0,'-7'-4'87'0,"7"4"-4"15,-9-5 28-15,9 5-42 0,-9-8 8 0,9 8-5 16,-5-4 4-16,5 4 20 0,-4-5 20 0,4 5-69 0,0 0 4 16,-3-10 13-16,3 10-16 0,0 0 4 0,-2-7-1 15,2 7-4-15,0 0-2 0,0 0-6 0,0 0 17 16,0 0 38-16,0 0-66 0,8-8 5 15,-8 8 11-15,0 0-7 0,0 0 18 0,0 0-22 0,17 11 11 16,-17-11 4-16,9 6-19 0,-3 0 7 0,3-1 1 16,-2 1-13-16,1 2 4 0,-1 0-9 0,0-3 19 15,0 6-4-15,0-6-9 0,-2 4 10 0,2 0-5 16,-2-1-5-16,0 2 8 0,0 0-9 0,-2 0-5 0,1-1 1 16,-1 1-1-16,4-1 2 0,-5-1-6 0,2 2 5 15,0-1 3-15,1 1 3 0,-1-1 7 0,-2-2-3 0,1 1-15 16,2-3 14-16,-2 4-16 0,2-1 1 15,-1-2 12-15,1 1-8 0,-4-1-3 0,2-1 14 0,-2 1-13 16,-1-6 6-16,5 7-9 0,-5-7-11 0,5 7 18 16,-5-7-6-16,3 7 1 0,-3-7-5 0,2 5-1 0,-2-5-3 15,3 5-1-15,-3-5 8 0,0 0-2 0,1 9-5 16,-1-9 8-16,0 0 0 0,2 7-7 0,-2-7 2 0,0 0-15 16,4 6 12-16,-4-6 12 0,3 4-13 0,-3-4-5 15,0 0 8-15,0 0-1 0,4 5 6 0,-4-5-12 16,0 0 1-16,0 0 15 0,0 0-11 0,0 0-3 15,0 0-1-15,2 7 4 0,-2-7 1 0,0 0 1 16,0 0-5-16,0 0 1 0,0 0 0 0,0 0-1 0,0 0 3 16,0 0 1-16,0 0 2 0,0 0-6 0,0 0-9 15,0 0 10-15,0 0-7 0,0 0 3 0,0 0 8 0,0 0-14 16,0 0 12-16,3 7-7 0,-3-7 13 0,0 0-16 16,0 0-3-16,0 0 15 0,0 0-5 0,0 0-2 15,0 0 7-15,0 0-12 0,0 0 12 0,0 0-17 0,0 0 5 16,0 0-1-16,0 0 15 0,0 0 0 0,0 0-12 15,0 0-1-15,0 0 17 0,0 0 0 0,0 0 3 16,0 0-5-16,0 0 1 0,0 0 4 0,0 0 1 16,0 0-9-16,0 0 0 0,0 0 6 0,0 0-8 0,0 0-3 15,0 0-4-15,0 0 12 0,0 0 8 0,0 0-15 16,0 0 3-16,0 0 9 0,0 0-15 0,0 0 14 0,0 0 0 16,0 0-3-16,0 0 2 0,0 0-20 0,0 0 10 15,0 0-2-15,19-19 13 0,-10 12-18 0,2 0-1 16,1-1 9-16,-1-1-3 0,1 1 2 0,1-1-3 15,2-1 8-15,-3 0 12 0,4 1-16 0,-3-1 4 0,2 1-7 16,-3-2-1-16,12-3-9 0,-8 2 10 0,-1 0 1 16,-6 5 5-16,2-3-2 0,2 4-2 0,-5-3 6 15,-1 1-8-15,1 0 5 0,-2 1-2 0,0 2 1 16,1 0-3-16,-7 5-14 0,8-9-16 0,-8 9 23 0,5-8-53 16,-5 8-17-16,0 0-34 0,0 0-49 0,0 0-17 15,0 0-2-15,0 0-10 0,0 0-32 0,0 0-506 0,0 0 241 16,0 0 162-16</inkml:trace>
  <inkml:trace contextRef="#ctx0" brushRef="#br0" timeOffset="175178">11915 11891 42 0,'0'0'23'0,"0"0"6"0,0 0 23 16,0 0-13-16,0 0-24 0,0 0 20 0,0 0-32 15,0 0 16-15,0 0-8 0,0 0 13 0,0 0 3 0,0 0-5 16,0 0-5-16,0 0 8 0,0 0-1 0,0 0-18 15,0 0 11-15,0 0-2 0,0 0 22 0,0 0-42 16,0 0 14-16,0 0 5 0,0 0 27 0,0 0-39 16,0 0 12-16,0 0 15 0,0 0 4 0,0 0-19 0,0 0-15 15,0 0-3-15,0 0 6 0,0 0 9 0,0 0-6 16,0 0 9-16,0 0-7 0,0 0 9 0,0 0-19 16,0 0 9-16,0 0 2 0,0 0 0 0,0 0-11 0,0 0-8 15,0 0 13-15,0 0 9 0,0 0 15 0,0 0-28 16,0 0 5-16,0 0 20 0,0 0-19 0,0 0 4 15,0 0-15-15,0 0-1 0,0 0 17 0,0 0-2 0,0 0-6 16,0 0 21-16,0 0-21 0,0 0-2 0,-28 6 3 16,28-6-2-16,0 0 10 0,0 0 3 0,0 0 3 15,0 0-8-15,0 0-6 0,0 0-4 0,0 0 2 16,0 0 12-16,0 0-6 0,0 0-9 0,0 0 11 0,0 0-11 16,0 0 6-16,0 0 3 0,0 0 6 0,0 0-13 15,0 0 3-15,0 0 11 0,0 0-13 0,0 0-6 16,0 0 9-16,0 0 4 0,0 0-1 0,0 0-8 0,0 0 13 15,0 0-2-15,0 0-3 0,0 0-4 0,0 0 17 16,0 0-16-16,0 0-2 0,0 0 3 0,0 0-7 16,0 0 11-16,0 0-4 0,0 0-7 0,0 0-2 15,0 0 0-15,0 0 0 0,0 0 14 0,0 0-1 16,0 0-12-16,0 0-1 0,0 0-2 0,0 0 11 0,0 0-11 16,0 0 11-16,0 0-7 0,-5-10 24 0,5 10-23 0,0 0 6 15,0 0-6-15,0 0 9 0,0 0 6 0,0 0-3 16,0 0-23-16,0 0 29 0,0 0-14 0,0 0 21 15,0 0-34-15,0 0 8 0,0 0 0 0,0 0-1 16,0 0-3-16,0 0 15 0,0 0-14 0,0 0-1 0,0 0 3 16,0 0-13-16,0 0 21 0,0 0-6 0,0 0 5 15,0 0 3-15,0 0-9 0,0 0-7 0,0 0 33 16,0 0-24-16,0 0 0 0,0 0-7 0,0 0 17 16,0 0-7-16,0 0-3 0,0 0-8 0,0 0 10 0,0 0-3 15,-13-3 15-15,13 3-6 0,0 0-7 0,0 0 11 16,0 0-10-16,0 0-2 0,0 0 7 0,0 0-24 15,0 0 18-15,0 0-4 0,0 0-6 0,-5-2 30 0,5 2-30 16,0 0 7-16,0 0 15 0,0 0-27 0,0 0 23 16,0 0-11-16,0 0-4 0,0 0-10 0,0 0 22 15,0 0 3-15,0 0-6 0,0 0 18 0,0 0-11 0,-9-2 0 16,9 2 4-16,0 0 3 0,0 0-21 0,0 0 14 16,0 0-21-16,0 0 39 0,0 0-31 0,0 0 0 15,0 0 18-15,0 0 13 0,0 0-5 0,0 0-25 16,0 0 18-16,0 0-22 0,0 0 22 0,-8-3-20 0,8 3-3 15,0 0 35-15,0 0-43 0,0 0 13 0,0 0 30 16,0 0-32-16,0 0 35 0,0 0-44 0,0 0-1 16,0 0 0-16,0 0 51 0,0 0-40 0,0 0 16 15,0 0 14-15,0 0 2 0,0 0-3 0,0 0-29 0,0 0 8 16,0 0-37-16,0 0 57 0,0 0-13 0,0 0-29 16,0 0 28-16,0 0 3 0,0 0-28 0,0 0 14 0,0 0 2 15,0 0 19-15,0 0 8 0,0 0-41 0,0 0 38 16,0 0-53-16,-9-2 9 0,9 2 36 0,0 0 10 15,-2 0 3-15,2 0-50 0,0 0 44 0,0 0 4 0,0 0-27 16,0 0 29-16,0 0-34 0,0 0-1 0,0 0-22 16,0 0 9-16,0 0 31 0,0 0-9 0,0 0 14 15,-11-3-18-15,11 3 25 0,0 0-10 0,0 0-8 16,0 0-16-16,0 0 27 0,0 0-6 0,0 0 4 16,0 0-16-16,0 0-19 0,-10 0 15 0,10 0-10 0,0 0-13 15,0 0 41-15,0 0-30 0,0 0-1 0,0 0 1 16,-10 0 42-16,10 0-34 0,0 0-11 0,0 0-2 0,0 0 43 15,0 0-37-15,0 0 29 0,0 0-7 0,0 0-69 16,-9 3 57-16,9-3 23 0,0 0-46 0,0 0 22 16,0 0-8-16,0 0 46 0,0 0-4 0,0 0-52 15,0 0 22-15,0 0-7 0,-6 2 16 0,6-2 1 0,0 0-15 16,0 0-18-16,0 0 23 0,0 0-58 0,-2 1 96 16,2-1-11-16,0 0-17 0,0 0-10 0,0 0 22 0,0 0-24 15,0 0 27-15,0 0 4 0,0 0-58 16,0 0 49-16,0 0-34 0,0 0 25 0,0 0-16 0,0 0 34 15,0 0-15-15,0 0-26 0,0 0 41 16,0 0-13-16,-6 1-11 0,6-1-12 0,0 0 29 0,0 0-21 0,0 0-22 16,0 0 36-16,0 0-52 0,0 0 42 0,0 0 13 15,0 0 1-15,-1 10 5 0,1-10-47 0,0 0 41 0,0 0-13 16,0 0-11-16,-3 8 19 0,3-8-47 0,-2 3 68 16,2-3-6-16,0 0-9 0,0 0-43 0,0 0 37 15,0 0 4-15,-3 8-23 0,2-7 27 0,1-1-15 16,0 0-14-16,0 0 0 0,0 0-4 0,0 0 25 0,0 0-29 15,-4 9 18-15,4-9 11 0,0 0-30 0,-2 7 22 16,2-7 11-16,0 0 8 0,0 0-30 0,0 0-6 0,0 0-26 16,-2 8 25-16,2-8 16 0,0 0-19 0,0 0 9 15,-1 10 38-15,1-10-55 0,0 0 29 0,0 0-39 16,2 9 62-16,-2-9-6 0,0 0-20 0,3 8 18 16,-3-8 6-16,1 5-23 0,-1-5 23 0,0 0-35 0,0 0-24 15,0 0 39-15,0 11 24 0,0-11-7 0,0 0 2 16,2 6-19-16,-2-6-34 0,0 0 26 0,3 5 1 15,-3-5 5-15,0 0 4 0,2 6 4 0,-2-6-3 16,0 0-34-16,0 0 0 0,6 6 8 0,-6-6 40 0,2 5-8 16,-2-5 7-16,0 0-16 0,3 8-3 0,-3-8 10 15,0 0-16-15,4 6 1 0,-4-6 16 0,4 7-18 16,-4-7 18-16,1 5 10 0,-1-5-13 0,4 7-14 0,-4-7 20 16,0 0-7-16,3 8 3 0,-3-8 0 0,0 0-13 15,2 6 7-15,-2-6-29 0,3 4 8 0,-3-4 1 16,0 0 21-16,5 6 0 0,-5-6 2 0,0 0-8 0,3 10-5 15,-3-10 14-15,3 6-1 0,-3-6-5 0,0 0 5 16,4 6-6-16,-4-6 14 0,0 0 4 0,2 14-8 16,-1-11-22-16,-1-3 6 0,0 0 14 0,2 12-5 15,-2-12-17-15,0 0 7 0,3 14 18 0,-3-14-14 0,1 8-3 16,-1-8 8-16,1 10 6 0,-1-10-25 0,0 0 15 16,1 14 17-16,-1-14-8 0,0 9-12 0,0-9-9 0,0 0 29 15,2 13-15-15,-2-13-1 0,5 9-19 0,-5-9 30 16,0 0-5-16,0 12-5 0,0-12 25 0,1 13-15 15,-1-13 2-15,0 0-3 0,0 14-17 0,0-14 26 16,0 11-2-16,0-11-15 0,0 11-8 0,0-11 14 0,0 0 4 16,-1 14-6-16,1-14-36 0,0 0 48 0,0 14-18 15,0-14-1-15,0 0 16 0,-3 11-7 0,3-11-2 16,0 8-12-16,0-8-6 0,-2 7 13 0,2-7 6 0,0 0-8 16,0 11-6-16,0-11 14 0,0 7-6 0,0-7-5 15,0 0 8-15,0 12 11 0,0-12-19 0,0 7 8 16,0-7-8-16,0 9 11 0,0-9 7 0,0 0-14 0,0 10-4 15,0-10 13-15,0 6 7 0,0-6-14 16,0 9-11-16,0-9 15 0,0 0-7 0,0 10-6 0,0-10-4 16,0 0 9-16,0 10 7 0,0-10-9 0,2 7 17 0,-2-7-17 15,0 0 11-15,3 12-13 0,-3-12-1 0,0 7 20 16,0-7-5-16,1 8-16 0,-1-8 17 0,1 7-10 16,-1-7 13-16,0 8-39 0,0-8 29 0,0 0-13 0,0 11 15 15,0-11-7-15,2 8 7 0,-2-8 5 0,1 9-5 16,-1-9-10-16,4 6 10 0,-4-6-12 0,0 7 29 15,0-7-32-15,0 0 22 0,2 8-15 0,-2-8 10 16,0 8-10-16,0-8-18 0,0 0 38 0,4 9-16 0,-4-9-7 16,1 6 6-16,-1-6-7 0,2 6 13 0,-2-6-12 15,2 8 6-15,-2-8 17 0,0 0-12 0,2 8-10 16,-2-8 20-16,2 7-25 0,-2-7 13 0,1 7 3 16,-1-7-5-16,0 0-6 0,0 10 0 0,0-10 3 0,0 0 19 15,2 9-1-15,-2-9-6 0,0 0-6 0,0 8-16 16,0-8 33-16,1 5-7 0,-1-5-14 0,0 0 5 0,2 9-13 15,-2-9 14-15,0 0-5 0,3 8-1 0,-3-8 3 16,1 7-4-16,-1-7 21 0,0 0-9 0,0 8-6 16,0-8 9-16,0 0-23 0,1 9-6 0,-1-9 17 0,0 0 15 15,1 9-15-15,-1-9 6 0,0 7-9 0,0-7 6 16,0 0 15-16,2 9-13 0,-2-5 9 0,0-4-9 16,0 0-3-16,0 0 3 0,0 12-2 0,0-12-4 0,0 0 2 15,-3 7 10-15,3-7-6 0,0 0-4 0,1 7-11 16,-1-7 12-16,0 0 7 0,0 0-16 0,0 0 7 15,0 0-14-15,-2 10 14 0,2-10 0 0,0 0-13 16,0 0 16-16,0 0-23 0,0 0 26 0,0 0 1 0,0 8-2 16,0-8 3-16,0 0-6 0,0 0 0 0,0 0-8 15,0 0 6-15,0 0-2 0,0 11 3 0,0-11-18 16,0 0 17-16,0 0 6 0,0 0-11 0,0 0-4 16,0 0 17-16,1 6-13 0,-1-6 9 0,0 0-3 0,0 0 6 15,0 0-10-15,0 0-6 0,0 0 17 0,0 0-11 16,0 0 2-16,0 0 11 0,0 0-10 0,0 0 4 0,0 0-4 15,0 0 7-15,0 0-21 0,0 0 16 0,0 0-7 16,0 0 11-16,0 0 16 0,0 0-19 0,0 0-22 16,0 0-4-16,0 0-28 0,0 0 7 0,0 0-21 0,0 0-3 15,0 0-8-15,0 0-16 0,-8-26 18 0,8 26-29 16,0 0-12-16,-5-9 1 0,5 9-16 0,-4-4-285 16,4 4 139-16,-8-8 90 0</inkml:trace>
  <inkml:trace contextRef="#ctx0" brushRef="#br0" timeOffset="176925.91">11574 12347 24 0,'0'0'32'0,"0"0"-4"0,-9-10-5 0,9 10 12 0,0 0-17 16,-4-8 5-16,4 8 14 0,0 0-17 0,-4-7 7 15,4 7-21-15,0 0 14 0,0 0-7 0,-5-9 10 16,5 9-6-16,0 0 23 0,0 0-18 0,0 0-7 16,0 0 10-16,0 0 2 0,-5-9-1 0,5 9 5 0,0 0-15 15,0 0 1-15,0 0 13 0,0 0-18 0,-1-11 2 16,1 11 1-16,0 0-10 0,0 0-3 0,0 0 20 16,0 0-2-16,0 0-9 0,0 0-9 0,-2-12 3 15,2 12 7-15,0 0 22 0,0 0-19 0,0 0 2 0,0 0-3 16,0 0-12-16,0 0 16 0,-1-14 13 0,1 14-4 15,0 0-23-15,0 0 15 0,0 0-5 0,0-11 9 16,0 11-20-16,0-8 16 0,0 8-10 0,0 0 6 0,0 0-20 16,0 0 8-16,0 0 10 0,0-13-15 0,0 13 11 15,1-5 8-15,-1 5 18 0,0 0-18 0,2-9-2 16,-2 9-15-16,0 0 25 0,0 0-22 0,0-10 30 0,0 10-27 16,0 0 3-16,0 0 24 0,1-7-32 0,-1 7 26 15,0 0-7-15,0 0 7 0,0 0-5 0,1-8-14 16,-1 8-19-16,0 0 11 0,0 0 4 0,1-9-12 0,-1 9 10 15,0 0 7-15,0 0 2 0,0-10-9 0,0 10 8 16,0 0 16-16,0 0-17 0,0-10 3 0,0 10 10 16,0 0-9-16,0 0 6 0,0 0-2 0,0-9-2 0,0 9 11 15,0 0 13-15,0 0-37 0,0 0 22 0,0 0-12 16,0 0-10-16,0 0 18 0,0 0-3 0,0 0-5 16,0 0 3-16,0 0-26 0,0 0 17 0,0 0 1 0,0-10 5 15,0 10 1-15,0 0-4 0,0 0-5 0,0 0 0 16,0 0 10-16,0 0-8 0,2-5 2 0,-2 5-20 15,0 0 31-15,0 0-11 0,0 0 0 0,0 0 6 0,0 0-7 16,0 0-19-16,0 0 22 0,0 0-14 0,0 0 51 16,0 0-56-16,0 0 10 0,0 0-2 0,0 0 9 15,0 0-8-15,0 0-1 0,0 0-5 0,0 0 19 0,0 0-22 16,0 0 21-16,0 0 0 0,0 0-34 0,0 0 38 16,0 0-14-16,0 0 15 0,0 0 4 0,9 15-14 15,-9-15-2-15,0 0 2 0,5 5 1 0,-5-5 16 16,7 4-19-16,-7-4-7 0,7 8-3 0,-7-8 7 0,4 4 10 15,-4-4-7-15,5 5-14 0,-5-5 33 0,5 5-16 16,-3-1 7-16,-2-4-20 0,7 7 13 0,-7-7 4 0,4 8-3 16,-1-3-4-16,-3-5 1 0,4 5 8 0,-4-5-14 15,5 8 10-15,-2-4 0 0,-3-4 0 0,9 9 5 16,-7-4-16-16,-2-5 32 0,7 7-16 0,-3-4-8 16,-4-3-12-16,7 11 19 0,-3-5-11 0,2-4-5 15,-2 5 19-15,-4-7-17 0,6 9 5 0,-3-4-5 0,0-1-5 16,-3-4 15-16,3 12-1 0,-1-9-8 0,3 5 1 15,0-2-4-15,-2 0 19 0,-1-2-12 0,-2-4 2 16,5 9 7-16,-2-4-14 0,-3-5 13 0,2 9-4 0,1-3 8 16,0-1-5-16,-3-5-7 0,10 9-5 0,-6-2 6 15,1-2 13-15,0 0-11 0,1 3 4 0,0-3-10 16,-2 0 10-16,0 1-5 0,0-3-3 0,-4-3-6 0,6 7 5 16,-1-2 10-16,-5-5-4 0,5 8-4 0,-5-8 6 15,6 7-6-15,-6-7-10 0,4 9 9 0,-2-7 5 16,-2-2 0-16,7 8-16 0,-6-6 14 0,-1-2-9 0,8 7 7 15,-8-7 3-15,4 6-1 0,-4-6-10 0,5 6 7 16,-5-6-4-16,3 8 9 0,-3-8-7 0,6 5-2 16,-4-1 10-16,-2-4-15 0,5 8 12 0,-3-3 2 15,-2-5-11-15,5 6-7 0,-3-3 9 0,-2-3 9 0,7 8-17 16,-7-8 5-16,2 6 7 0,-2-6 1 0,3 4 0 16,-3-4-8-16,6 8 4 0,-6-8-3 0,4 6 2 15,-4-6 0-15,3 5 5 0,-3-5 0 0,3 7-5 0,-3-7-6 16,3 6 1-16,-3-6 17 0,5 6-10 0,-5-6 11 15,2 5-10-15,-2-5-3 0,3 5 3 0,-3-5-7 16,0 0 1-16,4 7-1 0,-4-7 4 0,0 0 0 16,2 7 8-16,-2-7-8 0,2 5-3 0,-2-5 0 0,0 0 15 15,0 0-2-15,4 6-15 0,-4-6 13 0,0 0-14 16,0 0 9-16,2 6-9 0,-2-6 13 0,0 0-9 0,0 0 6 16,3 7-11-16,-3-7 5 0,0 0-10 0,0 0 14 15,0 0-7-15,0 0 1 0,5 5 8 0,-5-5 6 16,0 0-8-16,0 0-2 0,0 0-10 0,0 0 14 15,2 6 2-15,-2-6-8 0,0 0 11 0,0 0-7 0,0 0 1 16,0 0-7-16,0 0 12 0,0 0 13 0,0 0-23 16,0 0-1-16,0 0 2 0,0 0 11 0,0 0 1 15,0 0-1-15,0 0-2 0,3 6 19 0,-3-6-15 0,0 0-2 16,0 0 5-16,0 0 2 0,0 0-6 0,0 0 10 16,0 0 6-16,0 0-11 0,0 0 7 0,0 0-14 15,0 0 10-15,0 0-4 0,0 0 5 0,5-17-2 0,-1 12-9 16,-4 5 0-16,5-9 9 0,-1 1-14 0,1-1 3 15,-1 2 7-15,0-3-1 0,1 2-8 0,-1-3 4 16,1 3 1-16,1-3 3 0,2 1 1 0,-3-1-10 0,0 0 8 16,0-1-3-16,2 3-6 0,-1-4-1 0,-1-1 6 15,3 1 7-15,-1 1-17 0,0-3 8 0,0 1 6 16,1 4 9-16,0-4-18 0,-2 1 13 0,3 2-13 0,-1-1 9 16,-2 0 12-16,1 4-6 0,0-1-3 0,-2-3-10 15,2 4 7-15,-2 0 8 0,1 0-12 0,0-1 7 16,-3 1 2-16,-3 8-4 0,9-10 4 0,-6 5-3 0,-3 5 6 15,3-6-15-15,-3 6-5 0,4-8 8 0,-1 4 4 16,-3 4-9-16,5-6 14 0,-5 6-12 0,0 0-5 0,5-8-2 16,-5 8 4-16,4-4 2 0,-4 4 10 15,2-8-12-15,-2 8 0 0,4-7-1 0,-4 7-4 0,5-5 2 16,-5 5 0-16,3-5 8 0,-3 5 2 0,0 0 7 16,7-4-24-16,-7 4 4 0,0 0 6 0,6-5 0 0,-6 5-2 15,0 0 1-15,0 0 1 0,3-5-2 0,-3 5 5 16,0 0-4-16,0 0-4 0,3-7 4 0,-3 7 7 15,0 0-14-15,0 0 1 0,0 0 6 0,0 0 4 16,0 0 0-16,0 0-6 0,0 0 11 0,0 0-15 0,0 0-19 16,0 0-8-16,0 0-28 0,0 0-12 0,0 0-20 15,0 0-3-15,0 0-57 0,0 0-18 0,0 0-2 16,0 0 15-16,0 0-35 0,-25 5-17 0,25-5-426 0,0 0 213 16,-23 7 140-16</inkml:trace>
  <inkml:trace contextRef="#ctx0" brushRef="#br0" timeOffset="183126.97">13774 12201 6 0,'0'0'13'0,"0"0"3"15,0 0-10-15,0 0-10 0,0 0 22 0,0 0-13 16,0 0 9-16,0 0 0 0,0 0-3 0,0 0-8 16,0 0-4-16,0 0 8 0,0 0-6 0,-10-24 6 0,10 24-2 15,0 0 17-15,0 0-18 0,0 0 12 0,0 0-12 16,0 0 7-16,-5-5 2 0,5 5-2 0,0 0-1 15,0 0-2-15,0 0-4 0,0 0 18 0,0 0-23 0,0 0 6 16,0 0 1-16,0 0-3 0,0 0-6 0,0 0 11 16,0 0-18-16,0 0 8 0,-5-6-8 0,5 6-2 15,0 0-6-15,0 0 11 0,0 0 7 0,0 0-16 0,-4-6-47 16,4 6 91-16,0 0-44 0,0 0 11 0,0 0-2 16,0 0-4-16,0 0 7 0,0 0-2 0,0 0 6 15,-4-7 3-15,4 7 5 0,0 0 2 0,0 0-13 16,0 0 23-16,0 0-25 0,0 0 7 0,0 0-1 0,-8-3-1 15,8 3 7-15,0 0-12 0,0 0-4 0,0 0 23 16,0 0-21-16,-10 0-1 0,10 0-37 0,0 0 15 16,0 0 10-16</inkml:trace>
  <inkml:trace contextRef="#ctx0" brushRef="#br0" timeOffset="184343">13538 12094 68 0,'0'0'39'0,"0"0"0"0,0 0 5 0,0 0-7 16,-5-7 20-16,5 7-25 0,0 0-2 0,0 0 13 16,0 0-14-16,0 0 9 0,-3-11 9 0,3 11-5 15,0 0-9-15,0 0-10 0,-4-8 1 0,4 8 2 16,0 0-8-16,0 0 13 0,-4-9-1 0,4 9-17 0,0 0 19 16,0 0-11-16,-3-9-11 0,3 9 3 15,0 0-1-15,-6-11 6 0,6 11 27 0,0 0-29 0,-5-10 7 16,5 10-8-16,0 0-14 0,0-12 25 0,0 12-18 15,0-6 26-15,0 6-11 0,0 0-27 0,-3-12 54 0,3 12-54 16,-3-6 43-16,3 6-17 0,0 0-44 16,-4-9 69-16,4 9-54 0,0 0 37 0,-1-8-11 0,0 5 40 15,1 3-13-15,0 0-15 0,-3-9-44 16,3 9 48-16,0 0-42 0,0 0 45 0,-1-7-54 0,1 7 34 16,0 0-18-16,-2-3 50 0,2 3 0 0,0 0-68 15,0 0 58-15,0 0-24 0,0 0 11 0,0 0-19 0,0 0 19 16,-5-7-42-16,5 7-7 0,0 0 64 15,0 0-15-15,0 0-3 0,0 0-1 0,0 0-38 0,0 0-19 16,-2-3 53-16,2 3-53 0,0 0 31 0,0 0 23 16,0 0-66-16,0 0 56 0,0 0 22 0,0 0-9 0,0 0-3 15,0 0-15-15,0 0 6 0,0 0-14 0,0 0-14 16,0 0-12-16,0 0 48 0,-2 12-2 0,2-12 9 0,-3 5-63 16,3-5 29-16,0 0-20 0,-5 10 21 0,5-10 18 15,0 5-32-15,0-5-18 0,0 0 73 0,-4 8-3 16,4-5-8-16,0-3-49 0,0 0 44 0,-3 12-11 15,3-12 27-15,-1 6-47 0,-1-1 1 0,2-5 30 0,-1 11 23 16,1-11-21-16,0 9 0 0,-1-5 7 0,1 1 1 16,0-5-5-16,-1 11-33 0,1-11 35 0,0 0-1 15,-3 13 9-15,3-8-34 0,0-5 3 0,-1 14 20 16,1-14 2-16,-3 10-1 0,3-10-16 0,-2 9-4 0,2-9 4 16,-3 13-7-16,3-10 9 0,0-3 14 0,-2 13-23 15,1-9-4-15,-1 8 27 0,1-5-11 0,-2 0-7 0,3-7 19 16,-1 12-9-16,1-5 0 0,0-7-10 15,0 13-1-15,-1-7 4 0,1-6-17 0,0 12 15 0,0-12-17 16,-1 13 25-16,1-6-6 0,0-7-6 0,0 13 1 16,0-6 14-16,0-7-17 0,1 12 12 0,-1-7-22 0,1 4 13 15,-1-9-13-15,0 11 20 0,0-4-14 0,1-1 0 16,-1-6 10-16,0 15 7 0,0-9-19 0,2 0 16 16,0 4-28-16,-2 0 9 0,0-2 11 0,0 0 9 0,0-8-25 15,2 13 30-15,-2-6-13 0,0-7-16 0,0 14 15 16,0-7 9-16,1 0 4 0,-1-7 1 0,2 17-19 15,-2-9 23-15,0 0-8 0,0-1-9 0,0-7-7 0,0 14 19 16,0-8-3-16,0-6 3 0,-1 11-37 0,1-11 27 16,0 10 9-16,0-10-27 0,0 9 28 0,0-9-21 15,0 0 22-15,0 10-28 0,0-5 25 0,0-5-8 16,0 0 3-16,0 0-4 0,0 0-3 0,1 11 6 0,-1-11-15 16,0 0 15-16,0 0 0 0,-1 8-19 0,0-6 11 15,1-2 7-15,0 0-1 0,0 0 2 0,0 6-4 0,0-6 7 16,0 0-13-16,0 0 13 0,0 0-6 0,0 0 7 15,0 0-20-15,0 0 7 0,0 0-14 0,0 0 10 16,0 0 18-16,0 0-19 0,0 0 5 0,0 0 18 16,0 0-15-16,0 0 12 0,0 0-8 0,0 0 0 0,0 0-8 15,0 0 6-15,0 0 9 0,0 0-20 0,0 0 9 16,0 0 1-16,0 0-13 0,0 0-38 0,0 0-10 0,0 0 9 16,0 0-4-16,0 0-53 0,0 0-26 0,0 0 81 15,0 0-54-15,0 0-8 0,6-27-12 0,-6 27-8 16,0 0 4-16,-1-11-290 0,1 11 140 0,0 0 94 15</inkml:trace>
  <inkml:trace contextRef="#ctx0" brushRef="#br0" timeOffset="186132.05">13180 12284 32 0,'-10'-5'49'0,"10"5"2"0,0 0 5 16,-8-7-3-16,8 7-7 0,0 0-2 0,-5-7-12 0,5 7 1 16,0 0 4-16,-7-8 13 0,7 8-8 0,0 0-7 15,-3-7 4-15,3 7 5 0,-4-8 10 0,4 8-31 16,0 0 11-16,-5-12 14 0,5 12-18 0,-1-4 4 16,-2-8 1-16,2 4-8 0,-1-3-2 0,1 5 5 0,1 0 1 15,-1 0 4-15,1 6-14 0,-1-10 19 0,1 5-10 16,0 5 23-16,-2-7-19 0,2 7-19 0,0-6 27 0,0 6-19 15,0-6-8-15,0 6-13 0,0-7 19 0,0 7 20 16,0-6-43-16,0 6 40 0,0-7-31 0,0 7 15 16,0-8-8-16,0 8-31 0,0 0 59 0,2-8 2 15,-2 8-2-15,-3-6-14 0,3 6-15 0,0 0-4 0,0 0 30 16,0 0-7-16,0-7-43 0,0 7 22 0,0 0 9 16,1-4-20-16,-1 4-23 0,0 0 19 0,0 0 27 0,0 0-9 15,0 0-5-15,0 0-2 0,0 0-10 16,0 0-5-16,0 0 14 0,0 0 2 0,0 0-24 0,0 0 30 15,0 0 0-15,0 0-14 0,0 0 18 0,0 0-31 16,8 11-10-16,-5-10-5 0,-3-1 43 0,3 4 6 0,-3-4 0 16,4 8 4-16,-1-6-4 0,-3-2-24 0,3 7-2 15,-3-7 9-15,6 8 8 0,-3-6 0 0,-3-2 12 16,6 10-16-16,-4-5 11 0,-2-5 1 0,7 7-8 16,-4-1-2-16,-3-6 2 0,7 14 1 0,-2-5 13 0,-3-1-20 15,4 1 9-15,-4-2-6 0,2 1-11 0,1-3 14 16,-1-1-3-16,1 4 0 0,-1 1 18 0,1-3-14 0,-2 1-10 15,-1-1 16-15,4 2-10 0,-1-1-3 0,-2-1-5 16,0 1-2-16,-1-3-5 0,-2-4 8 0,8 12 3 16,-4-1-4-16,0-5 0 0,1 0 4 0,-3 0 11 15,1-1-13-15,-2-1-11 0,2 3 20 0,-2-3 6 0,0 2-1 16,3 2-16-16,-1 1 5 0,-1-3-1 0,2 0-2 16,0 0-8-16,-4-1 18 0,1 1 1 0,0-1-6 0,1 0 2 15,0 2 3-15,1-2-4 0,-2-1-9 16,2 0-3-16,-3 1-1 0,3 0-14 0,0 0 8 0,-2 2 17 15,1-2-16-15,-1 0 9 0,1-1-15 0,0 2 26 16,1 0-18-16,0-1 23 0,-2-1-25 0,2 2 18 0,-2-1 6 16,2-1-45-16,-2-1 45 0,0 2-23 0,1 0 5 15,0-1-3-15,-1-1 4 0,2 2-9 0,-2-3-1 16,2 3-7-16,-3-5 38 0,1 7-17 0,0-4 13 16,2 1-22-16,-2-1 19 0,2 1-23 0,-3-1 17 0,3 0-3 15,-3-3 2-15,0 7-23 0,0-7 30 0,3 5-15 16,-3-5-1-16,1 4-8 0,-1-4 34 0,2 4-19 0,-2-4-7 15,1 4 22-15,-1-4-3 0,0 0-12 0,-1 5 1 16,1-5 4-16,0 0 6 0,0 0-6 0,0 0-22 16,1 4-11-16,-1-4 32 0,0 0-20 0,0 0 5 15,0 0 17-15,0 0-4 0,1 5 5 0,-1-5-27 0,0 0 21 16,0 0-9-16,0 0 19 0,0 0-17 0,0 0-16 16,0 0 10-16,0 0 10 0,0 0 5 0,0 7-20 0,0-7 4 15,0 0 30-15,0 0-25 0,0 0-3 16,0 0 8-16,0 5-24 0,0-5 46 0,0 0 0 0,0 0-31 15,0 0 20-15,4 3-11 0,-4-3 4 0,0 0 11 16,0 0 0-16,3 2-19 0,-3-2-6 0,0 0 16 0,0 0 10 16,0 0-4-16,0 0 13 0,0 0-19 0,0 0-6 15,0 0 7-15,0 0 4 0,1 3 0 0,-1-3 8 16,0 0-19-16,0 0 14 0,0 0-5 0,0 0 10 16,0 0-5-16,0 0-10 0,0 0-6 0,0 0 19 0,0 0 1 15,0 0-4-15,13-3-7 0,-13 3 21 0,0 0-17 16,8-5-2-16,-8 5-10 0,7-4 7 0,-7 4-3 15,13-9 6-15,-8 5-11 0,0 0 17 0,-1 1-10 0,-4 3-5 16,11-11 10-16,-2 5 6 0,-3 1-6 0,1-1-7 16,1-2 12-16,1 1-11 0,-3 1 5 0,0 1 6 15,2-4-12-15,1 0 12 0,0 1-9 0,1 1 6 0,-1 0-4 16,0-3-3-16,0 3 14 0,0-3-6 0,-1 0-9 16,1 2 9-16,0 0 4 0,-2 1-2 0,2-3-1 0,0 0 1 15,-1 1-6-15,2 1 1 0,-6 0 13 16,5-1-11-16,-3 0 11 0,-1 1-22 0,3 0 8 0,-3 2 9 15,-1 0 1-15,1-3-8 0,-1 4 8 0,3-2-8 16,-3-3-3-16,-1 5-3 0,1 1 6 0,-4 4-3 0,5-8-1 16,-1 4-5-16,-4 4 8 0,6-6 4 0,-6 6 5 15,4-7-9-15,-4 7 3 0,5-4-12 0,-5 4 12 16,4-6 2-16,-4 6-18 0,0 0 15 0,5-8-8 16,-5 8 8-16,3-4-10 0,-3 4 3 0,0 0 2 0,6-6-9 15,-6 6-4-15,5-5 16 0,-5 5-9 0,0 0 8 16,6-6-11-16,-6 6-3 0,5-4 13 0,-5 4-1 0,6-3 3 15,-6 3-14-15,0 0 0 0,5-4 5 0,-5 4 13 16,0 0-9-16,4-5 4 0,-4 5 6 0,0 0-10 16,6-5-6-16,-6 5 6 0,0 0-3 0,0 0 7 15,0 0-7-15,6-5 7 0,-6 5-2 0,0 0-4 0,7-2 0 16,-7 2 4-16,0 0-10 0,4-5 3 0,-4 5 4 16,0 0-7-16,10-5 2 0,-10 5 19 0,0 0-16 0,6-1 7 15,-6 1 4-15,4-4-2 0,-4 4-15 0,0 0 10 16,8-3-2-16,-8 3-3 0,0 0-5 0,6-3 7 15,-6 3-6-15,0 0 16 0,0 0 0 0,9-3-9 16,-9 3-3-16,0 0-9 0,0 0 18 0,0 0 4 0,5-3-25 16,-5 3 20-16,0 0-6 0,0 0-8 0,0 0 1 15,0 0 11-15,5-5-1 0,-5 5-19 0,0 0 10 16,0 0 8-16,0 0-16 0,0 0 12 0,0 0-2 16,0 0 6-16,0 0 4 0,5-5 5 0,-5 5-11 0,0 0-4 15,0 0-14-15,0 0 18 0,0 0-12 0,0 0 10 16,0 0-3-16,0 0-3 0,0 0-5 0,0 0 3 0,0 0 4 15,0 0 6-15,0 0 2 0,0 0 1 16,0 0-9-16,0 0 1 0,0 0-1 0,0 0-2 0,0 0-5 16,0 0 19-16,0 0 11 0,0 0-24 0,0 0 12 15,0 0-29-15,0 0 18 0,0 0 21 0,0 0-11 0,0 0-14 16,0 0-6-16,0 0 11 0,0 0-8 0,0 0 31 16,0 0-23-16,0 0-7 0,0 0 21 0,0 0-17 0,0 0-2 15,0 0 14-15,0 0-4 0,0 0-10 16,0 0 4-16,0 0-17 0,0 0-4 0,0 0-1 0,0 0-21 15,0 0-13-15,0 0-7 0,0 0-26 0,0 0-17 16,0 0-31-16,0 0-44 0,0 0-16 0,0 0-12 0,0 0-502 16,0 0 238-16,0 0 158 0</inkml:trace>
  <inkml:trace contextRef="#ctx0" brushRef="#br0" timeOffset="-194250.72">16574 9188 82 0,'-9'-7'67'0,"9"7"-9"16,0 0-8-16,-8-7 2 0,8 7 3 0,-8-7 2 0,8 7-17 15,0 0 1-15,-12-6 1 0,12 6-17 0,-13-4 18 16,3 2-17-16,-3 0-1 0,1-1-4 0,-1 0 27 0,-3 1-35 16,0 1 17-16,0 1 6 0,-2 0-14 15,-16-4 63-15,17 7-49 0,2-3-3 0,0 0 15 16,2 0-3-16,1 0-4 0,2-3 2 0,10 3-32 16,-12 3 9-16,7-3 10 0,5 0-5 0,0 0-8 0,-12 0 34 15,12 0 9-15,0 0-13 0,0 0-13 0,0 0 1 16,0 0 3-16,26 1-2 0,-9-1-13 0,-1-1 24 15,6 1-26-15,0-3-1 0,1 6 1 0,0-6-4 16,3 3 2-16,-1-2-7 0,2 2 2 0,10-2 8 0,-5 2 18 16,6-3-16-16,-7 2 6 0,-3 0-15 0,-4 1 5 15,15 0 12-15,-10-3-5 0,8 3-4 0,-7-2 3 0,-2 2 3 16,-5 0-2-16,0 0 12 0,1 0-3 0,0 0-11 16,2 0 6-16,13 0-4 0,-7 0-2 0,9 0-1 15,-1 2 3-15,1-2 3 0,-11 0-16 0,0 3 18 16,-6-3-6-16,14 0 5 0,-7 1-13 0,-7 0 20 0,-2 1-6 15,-1-2-5-15,2 1-5 0,-4-1 1 0,0 0 0 16,-4 0 1-16,2 1-5 0,-4 0 3 0,1-2 9 0,-4 2-11 16,1-1 5-16,1 0-1 0,-4-1-7 0,2 0 10 15,-10 1-4-15,14 0 7 0,-9-1-17 0,-5 1 2 16,13 0-5-16,-13 0-2 0,0 0-1 0,11 0-1 16,-11 0 9-16,0 0-13 0,0 0 13 0,13 0 5 0,-13 0-10 15,0 0-10-15,0 0 2 0,8 0 10 0,-8 0 3 16,0 0-26-16,0 0-19 0,0 0-35 0,4-7-16 0,-4 7-54 15,0 0 24-15,0 0-51 0,0 0-32 16,-12-13-29-16,3 9-454 0,9 4 227 0,0 0 150 0</inkml:trace>
  <inkml:trace contextRef="#ctx0" brushRef="#br0" timeOffset="-192970.94">16791 8402 81 0,'-4'-14'70'0,"4"14"-1"0,0 0-3 16,-2-7 16-16,2 7-16 0,0 0-20 0,0 0-4 15,-4-16 22-15,4 16-21 0,0 0 0 0,0 0-8 0,-5-10 3 16,5 10-10-16,0 0-16 0,0 0 23 0,0 0-12 0,0 0 7 16,0 0-29-16,0 0 8 0,0 0-8 15,-11 26 27-15,11-26-18 0,-2 21 19 0,-1-9-35 0,1 0 14 16,-2 8 10-16,2-3-32 0,-2 0 10 0,-4 11 26 0,4-3 7 15,0-3-11-15,2-3-41 0,-3 1 24 0,2 1-19 16,-1-1 50-16,2-2-29 0,-1 3-21 0,1-2 52 0,-1-2-35 16,-1-2 30-16,2 1-10 0,0-1-20 15,0-1-12-15,-3-2 12 0,2 0-64 0,1 0 73 0,-1-4-7 16,3-2 19-16,-1 2-23 0,1-4 43 0,0-4-41 16,-3 8 4-16,4-4 38 0,-2 1-19 0,1-5 50 15,0 0-27-15,-1 5 25 0,1-5-49 0,0 0 26 0,0 0-42 16,0 0 44-16,0 0-2 0,0 0-14 0,2-21-44 15,0 9 36-15,-1-2 0 0,2 0-10 0,-1-2-36 16,1-1 26-16,-1 1 26 0,1-1-5 0,-2-3-40 0,-1 3 12 16,1-2 9-16,2 0-12 0,-3-3 25 0,1 0-10 15,0 3-2-15,0-1 15 0,2-1-13 0,0-12-66 0,-2 11 63 16,2 2 14-16,-1 5-21 0,1-5 16 16,1 3-5-16,-1-1-51 0,-1 2-2 0,3 0 69 0,0 2-9 15,0 1-14-15,0-1-5 0,0-1 17 0,3 3-36 16,-2 1 24-16,1 2-20 0,-1-2-11 0,2 2-33 0,-2 0 81 15,1 4-7-15,-2 1-29 0,-5 4-44 0,12-13 81 16,-8 12-7-16,1-4-10 0,-5 5-64 0,7-5 63 16,-7 5-69-16,10-2 33 0,-10 2 65 0,0 0-81 15,14 4 36-15,-9-6 10 0,-5 2 30 0,11 3 5 0,-4-1-20 16,-1 0-20-16,3 3-11 0,-1 2-18 0,0 1 28 16,-2-2 25-16,2 7 3 0,-3-6 3 0,1-3 23 15,-1 7-45-15,0 0 44 0,2 0-11 0,-3 3 3 0,0-2-3 16,-2 3 12-16,4-2-15 0,-3 3-6 0,-1-4-20 15,0 6 0-15,0-5 13 0,1 4 8 0,-2 0 12 16,-1-2 15-16,0 2-25 0,-4-1-38 0,6 2 18 0,-2-2-31 16,0 1-11-16,0 0 69 0,1-1 1 0,2 0-63 15,-3-2 44-15,0 1-22 0,3-3-15 0,-4 2 34 16,1-2-35-16,1 0 14 0,-1-2 53 0,0-2-16 16,0 0-29-16,-1-2-15 0,1 1-13 0,0-4 66 0,1 3-33 15,-1-1 22-15,0-1-12 0,0-4-5 0,-1 9 11 16,1-9 3-16,0 0-10 0,-2 8-24 0,2-4 22 15,0-4-34-15,0 0 58 0,0 0-54 0,0 0 28 0,-4 2-82 16,4-2-16-16,0 0 50 0,0 0-44 0,0 0 3 16,-19-15-28-16,12 6-48 0,1 2 41 0,1 2-6 15,-5 0-289-15,-1-5 136 0,3 1 90 0</inkml:trace>
  <inkml:trace contextRef="#ctx0" brushRef="#br0" timeOffset="-192764.78">16716 8593 91 0,'0'0'90'0,"0"0"-18"0,0 0-9 0,0 0 9 16,14-10 1-16,-3 2-13 0,2 5-2 0,2-2-3 0,0 3 5 16,0-3 14-16,0-2-47 0,2 2-1 0,-2 0 1 15,2-2-7-15,-2 2 20 0,2 0-33 0,-6 0 6 0,0 5 4 16,1 2 9-16,-2-6-24 0,3 0-24 0,-13 4-21 0,14-1-7 15,-14 1-236-15,9 5 94 0,-9-5 64 0</inkml:trace>
  <inkml:trace contextRef="#ctx0" brushRef="#br0" timeOffset="-192010.43">17154 8499 63 0,'0'0'87'0,"2"-7"-26"0,-2 7-3 0,0 0 14 0,0 0-27 15,0 0 22-15,0 0-14 0,0 0-27 0,0 0 19 16,0 0 16-16,0 0-34 0,0 0 10 0,0 0-16 15,11 27 32-15,-9-15-42 0,1-5 25 0,1 5-7 0,-3-1-15 16,5 2 20-16,-3-1-16 0,-2-4-16 0,2 4-7 16,-1 2 29-16,0-2-15 0,0 1 2 15,1 1-8-15,-2 1 7 0,0-2 16 0,1 0-8 0,-2 4-26 16,0-3 24-16,-2-2-21 0,1 1 22 0,0-4 8 0,1 1-17 16,-2-4-7-16,2-2 18 0,0 1-11 0,0-5-26 15,-2 9 51-15,2-9-9 0,0 7-23 0,0-7-2 0,0 0 30 16,0 0-11-16,0 0-16 0,0 0-15 0,0 0 24 15,0 0-24-15,0 0-2 0,0 0-12 0,-5-28 45 16,5 15-31-16,0 1 24 0,0-2 1 0,1 2-20 16,2 0-7-16,-1-3 14 0,-1 2 0 0,2 2 18 0,1-4-27 15,-1 6 17-15,2-3-24 0,1 4 31 0,-1-3-4 16,0 0 6-16,2 2-5 0,-5 5-15 0,7-4-17 0,-4 1 8 16,2 0 1-16,2 6 26 0,-9 1-40 15,11-3 22-15,-11 3-3 0,14 0 35 0,-8 0-28 0,2 1 12 16,-8-1-27-16,17 4 22 0,-8-1-21 0,1 1 1 15,0 3 33-15,0 0-10 0,0-1-27 0,-2 2 19 0,0 1 4 16,-3-1 10-16,3 2-18 0,-3-1 11 0,1 3 1 16,-2-1-1-16,0 0-21 0,-2 1-7 0,3-2 29 15,-3 1-25-15,1 0-1 0,-3 0 10 0,2-4 2 16,0 1 35-16,0-3-14 0,-2-5-29 0,1 12 27 0,-1-5-35 16,0-1 34-16,1-2 2 0,-1 1-14 0,0-5-31 15,2 9 54-15,-2-9-38 0,1 7 10 0,-1-7-20 0,0 0 15 16,2 9-25-16,-2-9-2 0,3 5-23 0,-3-5 10 15,0 0 4-15,0 0-27 0,9 1-208 0,-9-1 93 16,0 0 62-16</inkml:trace>
  <inkml:trace contextRef="#ctx0" brushRef="#br0" timeOffset="-191174.15">17583 8523 20 0,'0'0'81'0,"0"0"-14"16,0-12 12-16,0 12-21 0,0 0 3 0,0 0 4 15,0 0-7-15,0 0-12 0,0 0-17 0,0 0 9 16,0 0-1-16,0 0-1 0,0 0-6 0,4 29-2 0,-4-29-3 15,0 14-13-15,7-3 13 0,-6-1-2 0,3 1-25 16,0-1 35-16,-1 0-26 0,4-1 16 0,-3 2-24 16,1-2 15-16,0 0-13 0,1-2 16 0,1 2-12 15,0-3 0-15,2 1 3 0,-2-2 14 0,-7-5-21 0,11 8 1 16,-2-4 20-16,-3-1 4 0,2-1-18 0,-8-2 20 16,0 0-33-16,15-2 30 0,-15 2-26 0,9-3 14 15,3-2 2-15,-5 1-15 0,1-6-4 0,-3 3-39 16,4-2 77-16,-2-2-39 0,-2 4 40 0,-1 0-32 0,1-2-4 15,-3-3 34-15,3 2-11 0,-2 1 26 0,-1-2-19 16,1 1-31-16,-2 1 38 0,-1 9-21 0,-1-13 50 0,2 6-14 16,-1 7-3-16,1-9 6 0,-1 9-30 15,0 0 17-15,2-8 0 0,-2 8 8 0,0 0-8 0,0-9-22 16,0 9-11-16,0 0-13 0,0 0 32 0,0 0-28 16,0 0 2-16,0 0 17 0,0 0 16 0,0 0-8 0,0 0-15 15,0 0 2-15,0 0-1 0,0 0 4 0,5 22-10 16,-4-15 11-16,-1 0-31 0,2 4 50 0,-2 2-15 0,0 1 23 15,5 1-12-15,-1 2 10 0,-1-2 1 0,1 1-9 16,-3 1 0-16,2 0 4 0,1 1-16 0,-2-1 5 16,4 2-7-16,-4-2 0 0,2 0 6 0,-3 3-16 15,3-2 10-15,0 2 3 0,-3-4-10 0,1 2 17 0,0 0-13 16,0 0 4-16,0 0-2 0,-1-2-3 0,-1 2-14 16,3 0 13-16,-3-2-5 0,0 0 9 0,2 0-16 15,-1 1 6-15,-2-3 2 0,4 0 6 0,-3-2-6 16,4 2-8-16,-3-3 3 0,3-1-7 0,-3-1 11 0,0 2 2 15,-1-11-7-15,0 12-2 0,0-12 0 0,0 11 4 16,0-11 7-16,1 11-2 0,-1-7-8 0,0-4 2 0,0 0 5 16,-1 12 11-16,1-12-14 0,0 0 5 0,0 0 5 15,-7 10-5-15,7-10-4 0,0 0 11 0,-7 5 3 16,7-5-1-16,0 0 1 0,0 0-1 0,-14 0 14 16,14 0-18-16,0 0 16 0,0 0-11 0,-19-5 10 0,19 5 3 15,-10-2-33-15,-3-4 35 0,3-1-2 0,-1 0-2 16,1 2 4-16,0-4 6 0,0 2-17 0,1-1 6 15,3 1-12-15,0 0 0 0,1-3 6 0,0 0-14 0,1 1-6 16,2-3 22-16,-1 2-2 0,2-2-31 0,1 12 8 16,0-19 8-16,0 19-16 0,3-19 14 0,3 9 9 15,-1-2-38-15,3-1 13 0,2 1-18 0,3 0 17 0,5-7-16 16,-1 7-11-16,-4-1-29 0,0 4-35 0,0 0-13 16,-2-1-23-16,1 4-64 0,-5 0 2 0,4-2-36 0,-6 5-551 15,-4-1 261-15,-1 4 174 0</inkml:trace>
  <inkml:trace contextRef="#ctx0" brushRef="#br0" timeOffset="-185075.94">16521 8170 14 0,'-1'-7'49'0,"1"7"-15"15,0 0 7-15,-1-5 8 0,1 5-64 0,0 0 77 16,-1-5-15-16,1 5-14 0,0 0-8 0,-4-6-1 0,4 6 1 16,0 0-55-16,0 0 59 0,0 0 1 0,0 0-5 15,0 0-8-15,0 0 4 0,0 0 38 0,0 0-51 16,0 0-11-16,-8 10 9 0,8-10 5 0,-4 6 7 0,4-6-16 15,-2 9-3-15,-1-5 8 0,3-4 11 0,-2 9 11 16,2-9-34-16,-4 9 19 0,4-9 2 0,-4 9 5 16,2-2-13-16,2-7 16 0,-4 16-26 0,1-7 7 15,1 4 3-15,-1-4 12 0,0-1-15 0,2 1 5 0,0 0-4 16,-2 2-6-16,1 1 15 0,-1-3 5 0,0 3-16 16,1-2 15-16,-2 0-12 0,0 1 4 0,1 1-17 0,-1 0 25 15,-1-1-5-15,1 1-1 0,0-1-3 16,-1 0-3-16,0 1-4 0,1-1-14 0,-1 0 20 0,0 0-8 15,-1-1-14-15,-1 2 28 0,1-3 1 0,0 4 1 16,0-1-15-16,1-2 13 0,-1 2 33 0,-1-1-63 0,2 0-3 16,0 3 56-16,1-4 2 0,-1 0-57 0,-3-1 14 15,2 4 31-15,2-2-63 0,0 1 11 0,-1 1 20 16,4-1-11-16,-3-1 22 0,0 2-11 0,-1-2 49 16,2 2-70-16,0-3 44 0,-1 2-49 0,0-2 61 0,-2 2-63 15,3 0 9-15,-3-3 60 0,2 1-11 0,0 1-9 16,0-1-38-16,0 1 39 0,2-5 12 0,-6 4-10 0,4 1-44 15,0 2 4-15,1-2-3 0,-1-1 67 0,1 1-54 16,-1-4 25-16,-1 1 14 0,-1 1 16 0,-2 2-5 16,2 0-7-16,1-1-29 0,-3-1 14 0,2-3-25 15,2 6 26-15,-4-5 19 0,3 2-14 0,-3 0 17 16,1 2-25-16,-1-7 4 0,4 4 4 0,-1 2-4 16,-1-1-29-16,1-6 6 0,1 6 6 0,-2-4 16 0,4 1 6 15,-2 6-24-15,-2-3-2 0,3-4-14 0,-2 4 34 16,1 3-11-16,-2-3 17 0,2-1-32 0,-2 4 26 0,1-2-4 15,0 2 0-15,5-2-2 0,-6-1-9 0,1 6 5 16,0-6-8-16,0 2-4 0,0 1-4 0,1-3-36 0,-1 1 9 16,-1 1 56-16,2 0 0 0,-1-2-22 0,0-1 11 15,1 1-23-15,-3 0-37 0,2 1 32 0,1 0 13 16,-2-2-4-16,0 1-45 0,2 1 82 0,-1-1-14 16,0 1-43-16,-4-2 12 0,6 1 33 0,-3-1-25 0,-1 1-14 15,1 1-14-15,-2-4 55 0,3 2 18 0,-2 1-15 16,1 0 0-16,1 0-14 0,-3 0 23 0,1 1-55 15,1-2 42-15,-1 1-1 0,2-1 3 0,-3 2-70 0,-1 0 73 16,4-3-9-16,-1 2 10 0,-1-1-75 0,2 1 79 16,-1-2-79-16,1 3-11 0,0-3 90 0,0 2 14 15,-1 1 1-15,-1-1-43 0,1 0 37 0,-2 2 9 16,0-1-24-16,-1 0 21 0,-1 2-39 0,0 0 16 0,-1-3 17 16,1 1-4-16,-1 2-25 0,-2 1 2 0,3-1 25 15,-4-1 4-15,4-1-12 0,-2 2-18 0,-1-2 2 16,3 0 7-16,0 2-7 0,-4-3-2 0,3 2 11 0,-1-1-10 15,2-2-7-15,0-3 13 0,-1 6 4 0,2-2-17 16,1 0 18-16,1-1-12 0,-2-2-4 0,1 2 8 0,0-1-12 16,1-1-5-16,-3 2 20 0,3-2-12 0,0-4-6 15,0 0 13-15,-3 5-14 0,-3-1 12 0,3-1-1 16,0 2-15-16,1-2 15 0,-2-1-9 0,3-1 4 16,-1 2-4-16,-4-1-3 0,3 0 9 0,0 2 8 0,-2-1-2 15,2-2-6-15,-3 1 2 0,-2 1 1 0,2-2-16 16,-2 2 11-16,2-1-8 0,-1-1 22 0,1 2-30 15,1-1 9-15,-2-1 9 0,4-1-6 0,-1 1 0 0,0-2-6 16,4 0-2-16,-3 1 17 0,2 0 5 0,0 1-29 16,-1 1 29-16,0-1-22 0,9-3 6 0,-15 3 10 15,6 0-12-15,-1-1-5 0,2-1 19 0,3 1 5 16,-2 1-35-16,-3 2 12 0,0-2 10 0,4-1-2 16,-6 2 16-16,2-1-8 0,-2 0-12 0,1 0 16 0,0 0-9 15,-2 1-22-15,1-2 17 0,-1 4 10 0,-1-4-10 16,3 1 6-16,-3 1 5 0,0-1 4 0,1 1-54 0,0 1 41 15,2-3-20-15,-2 1 29 0,1-1-5 0,1 2-30 16,0 0 7-16,0-2 31 0,0 1 6 0,2-1-1 0,1 0-19 16,2 1-5-16,-2-1 24 0,-3 0-7 15,-1 2 1-15,1 0-40 0,2-2 26 0,-2 2-29 0,0 0 55 16,2-2-9-16,0 0-12 0,0 1-4 0,3-3-19 16,-5 5 7-16,-2-3-1 0,3 1 39 0,3-1-43 0,-2 0 3 15,3-2 21-15,0 3 13 0,0-2 1 0,1 2-4 16,0-2 3-16,-1 0-2 0,2 2 4 0,-2-2-13 15,3 1-19-15,-4 0 11 0,3 1 10 0,-2-1-17 16,2 1-15-16,4-3 13 0,-8 4 26 0,5-4-33 0,-2 3-43 16,5-3 83-16,-7 3-4 0,3 0-58 0,1-2 19 15,3-1 42-15,-6 5 6 0,6-5-50 0,-5 2 20 0,0 1-11 16,2-1-12-16,-1 0 34 0,-2 3-38 0,4-3 13 16,2-2 35-16,-9 6-10 0,9-6-4 0,-9 7-16 15,4-6-22-15,5-1 54 0,-8 6 7 0,0-1 2 16,1-2-9-16,2 1-36 0,-2 1 35 0,7-5-40 0,-14 7 52 15,10-4-9-15,-3-1-43 0,7-2 18 0,-8 7-11 16,3-4 5-16,1-1 20 0,2 1 4 0,-2-2-9 0,4-1 19 16,-8 4-11-16,6-1 5 0,-2-1 2 0,1 0-53 15,3-2 29-15,-6 6-17 0,3-3 0 0,3-3 43 16,-6 5 4-16,3-1-49 0,-3-1 18 0,2-1 12 16,-1 2-20-16,2-2-2 0,-6 3 35 0,1 0-13 0,2-1 12 15,0-1-3-15,0 4 8 0,0-3-15 0,0-2-19 16,1 2 16-16,0-2-30 0,1 0 43 0,0 3-52 15,0-3 28-15,2-1 15 0,-3 2-13 0,0-1-8 16,2 1 26-16,3-3-39 0,-6 4 46 0,6-4-39 0,-7 4-7 16,6-3 39-16,-2 3-9 0,3-4-2 0,-7 5 7 15,6-2-21-15,1-3 30 0,-6 5-18 0,4-2 15 0,2-3-28 16,-7 6 1-16,4-3 9 0,0 1 13 0,-1 0-10 16,-1 0 7-16,1 1-3 0,-1 0 6 0,1 2-8 15,-1-3 7-15,1 1-27 0,0-2 5 0,1 3 26 16,-2 3-1-16,3-5-11 0,2-4-6 0,-5 9 0 15,4-4 11-15,-2-1 2 0,2 0-15 0,-2 2 16 16,2-2-4-16,1-4-11 0,-4 9-1 0,4-9-1 0,-5 7-2 16,5-7 10-16,0 10-1 0,0-10 13 0,-2 8-5 15,2-8-3-15,-1 9-15 0,1-9 24 0,-3 10-9 16,3-10-1-16,-4 7 7 0,4-7-10 0,0 10 2 16,-1-5-4-16,1-5 8 0,-1 10-13 0,1-10 2 0,-2 8 6 15,1-2 4-15,1-6-9 0,-3 10 5 0,3-10 0 16,-1 7 5-16,1-7-20 0,-1 11 21 0,1-11-16 15,-4 8 18-15,4-8-8 0,-3 9 4 0,3-9 5 16,-5 9-13-16,4-5-1 0,1-4-8 0,-2 9 16 0,2-9-12 16,-5 12 8-16,5-12-3 0,-3 8-11 0,0-3 20 15,-1 5-25-15,1-1 24 0,-4 1-14 0,5-4 9 0,-3 3-20 16,1 0 22-16,0-2-16 0,-1 2 5 0,2-1 14 16,-1 2-5-16,2-3-5 0,-4 3 1 0,3-2 2 15,-1 0 1-15,2 1-6 0,-1-3-6 0,0 2 18 16,1-1-1-16,0-2-22 0,1 0 15 0,-1-1-17 0,0 3 16 15,0-1-1-15,-1-2 3 0,2 3-9 0,0-1-9 16,0 0 12-16,-2 1-9 0,3-1 6 0,0 0 14 0,-1 0-13 16,1 0 2-16,-3 5 9 0,3-2 2 15,-1-3 3-15,0 1-18 0,1 0 17 0,0-2 8 0,-2 2-11 16,4-2-14-16,-4 2 6 0,2-2 14 0,0 0-8 16,0 2-1-16,0-2 10 0,0-5-2 0,2 12-5 0,-1-7 0 15,0 1-13-15,0 0 6 0,1-1 8 0,-1 1-3 16,-1 0-12-16,3-1 4 0,-1 1 3 0,-1 0 5 15,2-1-7-15,-1-1-8 0,1 2 12 0,1 2 4 16,0-2 4-16,0 5-1 0,-2-6-15 0,3 1 9 0,-2 0 2 16,-1-2-7-16,2 1 8 0,-1-1-8 0,0 1 4 15,-1-1-1-15,5 4 9 0,-4-3-11 0,4 0-2 0,0 2 10 16,1-3-5-16,-2 0 4 0,-2 0-1 0,1-1-9 16,5 0 17-16,-2 1-6 0,-3 0-8 0,3-1 7 15,-1-3 5-15,-1 3-15 0,-6-3-3 0,19 2 10 16,-8 0-10-16,1 1 8 0,-5-1 12 0,2-2-14 0,-1 2 4 15,-2 1 4-15,-6-3-7 0,13 1 7 0,-8 0-5 16,-5-1 0-16,13 3-2 0,-6-3 6 0,-7 0-14 0,10 2-3 16,-10-2-2-16,10 1 23 0,-4 0 6 15,-6-1-3-15,13 2-16 0,-13-2-1 0,11 1 2 0,-4-1 10 16,-7 0-22-16,13 3 14 0,-6-3-15 0,1 0 30 16,-8 0-9-16,17 0-2 0,-10 2 1 0,-7-2 2 0,13 1-19 15,-5 0 15-15,-8-1 0 0,14 2-7 0,-8-2 14 16,3 1-11-16,-9-1-1 0,13 1 14 0,-5 0-18 15,-1 0 15-15,-7-1-8 0,14 1-8 0,-6 0 14 0,1 1-8 16,-9-2-1-16,15 0-1 0,-8 0-1 0,7 0 7 16,-4 3 1-16,-2-3-6 0,6 1-2 0,-4-1-8 15,3 3 14-15,-3-3 7 0,-1 1-3 0,1-1-3 0,-2 0-8 16,-8 0 14-16,14 0-9 0,-5 0 4 0,-3 1-5 16,7-1 0-16,-2 0-13 0,0 2 28 0,-2-2-9 15,1 0 1-15,3-3 2 0,-1 3-17 0,2-1 17 16,1-1-10-16,0 2 13 0,-5-1 6 0,4 0-12 0,0 1-10 15,1 0 4-15,-2-3-3 0,1 3 12 0,3 0-10 16,-5 0 2-16,1-2 3 0,-1 1 4 0,1 0-17 16,0-1 20-16,0 2-20 0,-1-2 14 0,1 2-8 15,0-2 5-15,-2 1 17 0,4-2-20 0,-3 0 11 0,-2 3-11 16,4-1 4-16,-3 1-12 0,-1-2 13 0,-1 2-9 16,3-1 20-16,1-1-1 0,0 1-27 0,2 1 29 15,-2-1-22-15,0-2 15 0,3 3-4 0,-1-1-9 0,2 1 7 16,-1-3-3-16,0 1-9 0,0 1 6 0,-1 1 7 15,3-1-18-15,-4-1 16 0,2 1 0 0,-3 1-7 16,3 0 8-16,-2-1 11 0,-2 1-7 0,3 0-13 0,-1 0 7 16,0-1 9-16,-4 1-20 0,5 0 22 0,-1-1-20 15,0 0 6-15,0-1 12 0,2 1-5 0,-2 1-5 16,2 0 13-16,1-3-34 0,-2 3 33 0,2-2 4 0,1 2-26 16,-3-1-2-16,3 0 12 0,-3 1 4 0,3-3-8 15,0 3 2-15,-2-1 4 0,1 0-7 0,1 1-14 16,-1-1 20-16,-1 0-15 0,1 1 11 0,0 1-10 0,2-2 15 15,-1 1-7-15,-1-1 24 0,0-1-8 0,-1 2-17 16,4-3 6-16,1 3-18 0,-2 0 12 0,1-1 5 16,1 1-13-16,-5-2 24 0,3 2 0 0,1-1-16 0,0 1 10 15,-1 1-9-15,-1-1 16 0,0-1-13 0,-3 2 10 16,3-1-7-16,0 2-5 0,-1-1 26 0,-4-1-41 16,3 0 29-16,1 3-21 0,-3-1 20 0,2-1-23 0,0-1-3 15,0 1 45-15,0-1-16 0,0 1-15 0,1 0 11 16,-1 0-29-16,0-1 12 0,2 3 20 0,-1-2 7 15,0 2-18-15,0-3-4 0,1 3 11 0,-2-2-3 16,1 2-11-16,-2-1 17 0,2-1 3 0,-1 2-8 0,0-3-6 16,2 1-7-16,-1 0 0 0,-1 1 17 0,4 2-32 15,-4-1 28-15,0-2 0 0,2 0 16 0,0 1-33 16,0 1-2-16,-1-2 0 0,0-1 18 0,0 0-9 0,1 3 20 16,-3-1-6-16,2-1-14 0,-2 0 18 0,1 2-18 15,1-1 18-15,-2-1-27 0,1 1-2 0,-1 0 13 16,2 1 28-16,-2-2 1 0,1 2-14 0,-2-1-17 0,2 0-4 15,-1-1 15-15,1 2 2 0,-1-3-4 0,2 2 7 16,-2 0-4-16,2 0-6 0,0-3-7 0,0 2 3 16,-1-1 12-16,2 1-11 0,-1 1 4 0,0-1 0 0,0 0 20 15,2 1-10-15,0 2 4 0,0-4-37 0,-1 1 26 16,0 0 6-16,-4 1-16 0,7 1 11 0,-6-1-10 16,2 1 14-16,2-1 5 0,-3 1-25 0,3-2 24 0,-1 0-24 15,0 2 1-15,0 1 18 0,0-3 0 0,-1 1-14 16,0 2 6-16,4-2-1 0,-1 1-3 0,-2-1 23 15,4 1-24-15,-2-2 1 0,2 2-2 0,-1-1 21 0,0-2 5 16,-1 3-4-16,0 0-12 0,0-1-8 0,-2 2 2 16,3-1 3-16,-3-1-9 0,1 1 6 0,0 0-3 15,-4-3 10-15,4 4 13 0,-3-2-24 0,3-1 14 16,0 3-3-16,0-3 3 0,2 4-9 0,-1-4 4 0,1 0 6 16,-1 2 1-16,15 4 1 0,-7-7-7 0,6 6 1 15,0-1-6-15,-5-3 14 0,3 5-9 0,-5-5 12 16,-3 2-31-16,-2-1 22 0,3 0-19 0,-6 1 18 0,4-3-16 15,8 12 10-15,-4-8 7 0,-3-2 2 0,-5 0-24 16,13 2 14-16,-6 0 9 0,-4-1-3 0,8 3 8 16,-7-4-4-16,2 1-2 0,-4-1-3 0,1-2 5 0,0 3 8 15,-2-1-26-15,4 1 17 0,-1-4-26 0,0 3 23 16,-3-1 10-16,14 3-34 0,-6-3 28 0,-2 0-3 16,-5-2-6-16,2 3-15 0,-4-3 24 0,3 1-6 0,0 2 5 15,-3-2-6-15,4 0 3 0,-1 0-7 0,-1 0 5 16,0 1 4-16,0-2-18 0,-2 2 23 0,4 1-2 15,0-1-13-15,-2-1 8 0,-1 0-10 0,1 1 11 0,0 2-14 16,-2-3 14-16,4 2-14 0,-3-3 4 0,3 3-6 16,-1-1 4-16,0-1 12 0,1 0-7 0,-3 2-2 15,3-3 9-15,0 2 4 0,2-1 7 0,-5 1-26 16,6 0 9-16,-2 1-30 0,10 2 37 0,-4-2 4 0,-5-2-15 16,-3 2 18-16,1-2-7 0,1 2-10 0,1-1 1 15,10 2 15-15,0 0-16 0,1-1 13 0,-9-1-17 16,-3 1 9-16,0-2 11 0,12 2-10 0,-8-1-6 0,-4-1-9 15,0 1 10-15,-3-2-1 0,-1 2 24 0,5 0-21 16,-2-2 13-16,-2 4-4 0,4-4-7 0,-3 1-1 16,-1-1 7-16,2 3-20 0,-1-3 1 0,1 0 22 0,-4 4 6 15,3-3-16-15,1-1 11 0,-3 2-23 0,-2 1 22 16,5-3-20-16,-1 3 8 0,-2-2 2 0,2 0 15 16,-2-1-14-16,1 2 10 0,1 1-11 0,-2-2-5 0,0 0 6 15,3 2 10-15,-2-2-12 0,-1 2 3 0,-3 0 13 16,6 0-32-16,-6-3 9 0,3 1 18 0,0 2-14 15,-1-2 5-15,2 2-18 0,-1 0 33 0,-1-2-28 0,2-1 2 16,-1 2 15-16,0-1-22 0,1 1 17 0,-1 0-4 16,0 0 4-16,-2-1 9 0,3 3-5 0,0-2-15 15,1-1-10-15,0 0 35 0,-3 1-1 0,2-1-25 16,-1-1 7-16,0 1-3 0,1 0-8 0,-1 1 7 0,0-3 17 16,1 1-20-16,1 1-13 0,-1 1 19 0,1-2-12 15,-2 0 15-15,3-2-41 0,-3 4 36 0,4-2 12 16,-1 1-8-16,0-2-31 0,-1 2 30 0,2-1-7 0,-2 0-7 15,2 0-12-15,0 0 9 0,-2 0-23 0,4 0 15 16,-2 3 12-16,1-3 6 0,-1 0-29 0,-2 0 36 16,1-3-10-16,2 3 1 0,-5 0-5 0,2 0 1 0,1 0-1 15,-2 0 17-15,1 0 12 0,-1 0-30 0,1-3-11 16,-2 2 15-16,2 0 19 0,-3-1-19 0,0-1 9 16,0 1-13-16,1 2 29 0,-2-2-2 0,0 2-16 15,-1 0 4-15,6-3 9 0,-5-1 7 0,-2 2-41 0,6 1 26 16,-1 1 22-16,-3-1 2 0,2-2-36 0,3 2 25 15,-4 1 4-15,2-3-34 0,-1 3 52 0,0 0-27 0,0-3-3 16,5 3-9-16,-5 3 13 0,3-6-6 0,-1 3-4 16,1 1 9-16,-3-2-27 0,3-2 5 0,-1 2 16 15,-1 2 27-15,0-1-18 0,0-2-4 0,0 0 8 16,-2 2-28-16,2 1 19 0,1-3-25 0,-5 2 24 0,4-3 14 16,-5 0-5-16,6 3-28 0,-1-2 17 0,-4 2-11 15,4-2-8-15,-1 2 23 0,0-1 11 0,3 1-17 16,-1 3-8-16,-1-6 19 0,1 3-10 0,2 0 18 0,-2 0-9 15,4 3 1-15,-4-3 7 0,0 1-2 16,4 0 1-16,-2 2-20 0,-1-1 0 0,1-1-15 0,-1 1 27 16,2 0 2-16,8 3 0 0,-5-3 13 0,-4 2-17 0,-2-1-3 15,1-1 14-15,-1-1-14 0,1 2-18 0,-2-1 22 16,1-2-14-16,-3 5 0 0,2-5 12 0,1-2-5 16,-1 2-6-16,0 0 21 0,0 0-14 0,2-3 0 15,-3 3-17-15,-2 0 22 0,2 0-12 0,-1 3-4 0,-2-1 26 16,1 0-21-16,0-2 7 0,2 2 2 0,-1 0-4 15,-4-2 9-15,5 0-4 0,-4 1-17 0,3-1 30 16,-2 4-17-16,1-3 10 0,-2-1-30 0,1 3 23 0,-1-3 11 16,0 0-10-16,-2 3 11 0,0-2 1 0,1-1-5 15,0 1 0-15,1 1-7 0,-4-4-37 0,4 2 38 16,-4 0 1-16,2-1-29 0,0 1 30 0,-2-1-20 0,3 1 0 16,0 0-2-16,-1-1 42 0,-1-1-45 0,1-1 17 15,-1 3-17-15,0 0 36 0,1 0-28 0,0 0 24 0,0 0-10 16,-3 0-12-16,2 0 16 0,0 0-5 15,0-1-23-15,1 1 29 0,-4 0-21 0,4 0 5 0,-1-2-13 16,-3 4 46-16,8-4-37 0,-8 2 22 0,3 2-11 16,0-1 8-16,-2-1 23 0,3 0-20 0,1 0 9 0,-3 3-1 15,0-1-3-15,1-4 12 0,-3 4-11 0,0-2 7 16,1 0 15-16,-1-2 3 0,2-1-62 0,-2 3 41 16,-2-1 20-16,7-1-38 0,-3 1 13 0,-1-1 17 15,3 0-34-15,0 3 37 0,0-2-11 0,-1-2-19 0,-2 4 9 16,2-1 4-16,0 0 15 0,1 2-58 0,-2-2 45 15,2 1 11-15,-1-1-32 0,-1 0 31 0,-1-1 19 16,-4 1-41-16,0 0 38 0,1 0-10 0,-1 0-19 0,1 1 18 16,-1-1-7-16,2 0-1 0,-1 0-40 0,0 1 26 15,-1-1 21-15,2 0-20 0,3-1 7 0,-2 1 21 16,0 0-29-16,-2 0 29 0,1-1-13 0,-2-1 6 0,0 1-23 16,0 1-2-16,0-1 4 0,-1 1-6 0,1-2-6 15,-1-1 0-15,-2 3 30 0,1 0-25 0,0-1 2 16,1 1 4-16,-1-1 8 0,-1 2 0 0,1-1-34 15,-1-1 33-15,2 2-14 0,-3-2-1 0,4 2-8 0,-4-1 10 16,1-1 3-16,0 2-21 0,-1-1 4 0,1 1 18 16,0-1 7-16,-2 0-7 0,2 3-45 0,-1-3 15 0,0 2-44 15,-3-2-10-15,0 0-47 0,0 0-4 0,0 0 0 16,0 0-30-16,5 0-375 0,-5 0 176 0,0 0 118 16</inkml:trace>
  <inkml:trace contextRef="#ctx0" brushRef="#br0" timeOffset="-179564.92">22026 8006 5 0,'0'0'37'0,"0"0"20"0,-6-3-28 0,6 3 4 16,0 0-6-16,0 0-10 0,-6-5 8 0,6 5 2 0,-8-3-5 15,8 3 0-15,0 0 23 0,-10-3-10 16,10 3-9-16,0 0-20 0,-7-2-5 0,7 2 31 16,0 0-28-16,-9-4 2 0,9 4 13 0,0 0-14 0,-9-3 11 15,9 3 4-15,0 0 2 0,-11-2 7 0,11 2-27 0,0 0 8 16,-9-1-2-16,9 1-9 0,0 0 26 0,-8-2-9 15,8 2-16-15,0 0 2 0,-8-1 2 0,8 1 6 16,0 0 7-16,0 0-22 0,-11-3 5 0,11 3 14 16,0 0 0-16,0 0-23 0,-8-2 15 0,8 2-6 0,0 0 5 15,-11-1 13-15,11 1-22 0,0 0 17 0,-9-2-9 16,9 2 13-16,0 0-3 0,-9-3-10 0,9 3-5 16,0 0 4-16,0 0 18 0,-11-1 5 0,11 1-28 0,0 0 2 15,-6-3 1-15,6 3-8 0,0 0 14 0,0 0 1 16,-9-1-6-16,9 1-16 0,0 0 40 0,0 0-31 15,0 0 10-15,-10-1 11 0,10 1-7 0,0 0-8 16,-8-3 0-16,8 3-15 0,-5 0 53 0,5 0-25 0,0 0-4 16,0 0-31-16,0 0 35 0,-14 0-41 0,14 0 10 15,0 0 7-15,-6-3 35 0,6 3-39 0,0 0 53 0,0 0-56 16,0 0 31-16,0 0-24 0,-5 3 30 0,5-3-27 16,0 0 9-16,0 0 42 0,0 0-39 15,0 0-1-15,0 0 26 0,0 0 4 0,0 0-57 0,0 0 14 16,25-4 64-16,-25 4-80 0,11-1 29 0,-11 1-24 0,12 0-6 15,-5 0 11-15,-7 0 22 0,23 0-4 0,-8 1-32 16,3 0 17-16,-1-1 7 0,2-1 18 0,1 2-18 16,-4-1 40-16,4 3-54 0,-3-6-5 0,2 6 84 15,-2-3-8-15,2 0-84 0,0 0 42 0,-2 0-25 0,1 0-5 16,-3 1-10-16,1-2 11 0,-3 1 4 0,4 1-4 16,-3-2 35-16,1 2-26 0,-2-1 43 0,1 0-46 0,-3-1 2 15,3 1 62-15,-1 1-21 0,0 1-16 16,1-2 31-16,-5 0-9 0,2 1 3 0,-4 0-62 0,2-1 62 15,-9 0-59-15,10 2 11 0,-2-4 23 0,-8 2-38 16,0 0 18-16,15 0-26 0,-10 0 82 0,-1 0-12 0,1 0-36 16,0 0 37-16,-5 0-71 0,8 2 65 0,-8-2-52 15,5 0 52-15,-2 0 12 0,-3 0-26 0,0 0-72 16,8 0 67-16,-6 0-6 0,-2 0-46 0,0 0 3 16,0 0-7-16,0 0 14 0,7 0 60 0,-7 0-69 15,2 0 79-15,-1 0-6 0,-1 0-63 0,0 0 19 0,0 0-27 16,0 0 74-16,0 0-72 0,4 1 75 0,-4-1-13 0,0 0-56 15,0 0-17-15,0 0 81 0,2 1-30 16,-2-1 27-16,0 0-53 0,0 0-12 0,0 0 45 0,0 0 13 16,0 0-4-16,0 0-9 0,0 0-61 0,0 0 22 15,-16-1 62-15,16 1-22 0,0 0-50 0,-16-3-8 0,16 3 22 16,-14 0 63-16,4-4-22 0,0 4-44 0,0-1 65 16,-4 1-52-16,-2 0 55 0,1 0-8 0,0-3-27 0,2 1-34 15,-4 2-8-15,3 0-1 0,-1 0 9 16,-3-1 42-16,4 2-58 0,-2-1 75 0,2 0-57 0,1 1 1 15,-2-1 10-15,-1 1-25 0,3-1 42 0,-1 0-35 16,1 0 10-16,-1 3 3 0,5-3 24 0,0 0-29 16,0 1 74-16,-3-1-74 0,2 2 4 0,1-1 15 0,-3 2-11 15,1-2 1-15,-1 0 9 0,4 2 61 0,-4-2-58 16,2 0-24-16,3 0 80 0,0-1-78 0,0 0 80 16,1 0-24-16,-2 2 14 0,8-2-81 0,-13 0 7 0,5 0 71 15,8 0-74-15,-12 3 54 0,8-3 4 0,4 0-65 16,-11 1 11-16,11-1 68 0,-6 0-23 0,2 1 1 15,4-1-62-15,0 0 85 0,0 0-77 0,-13 3 6 0,13-3 5 16,0 0-3-16,-9 1 27 0,9-1-15 0,0 0-3 16,-6 3 65-16,6-3 8 0,0 0-95 0,-4 0 83 15,4 0 14-15,0 0-83 0,0 0-12 0,0 0 12 0,0 0 9 16,-6 0 79-16,6 0-65 0,0 0-9 16,0 0 79-16,0 0-66 0,0 0-19 0,0 0-8 0,0 0 77 15,0 0-73-15,0 0 76 0,0 0-77 0,0 0 3 16,0 0-24-16,20 0 98 0,-13 0-11 0,8 0-71 0,3 0 37 15,1 0-33-15,-1 0 39 0,4 0-10 0,-1 2 28 16,0-2-10-16,2-2-62 0,0 2 65 0,0-3 29 0,0 6-99 16,0-3 24-16,-2 0-9 0,-1 0 1 15,0 0 75-15,0-3 14 0,1 2-23 0,-3 1-66 0,2 0 91 16,-1 0-111-16,0-1 90 0,0 1-74 0,0-1 101 16,-1 0-20-16,-2 0-74 0,1 0-19 0,0-2 106 0,-2 3-99 15,-2-2-7-15,2 2 23 0,-5-1 76 0,2 1-79 16,-1-1 10-16,0-2 23 0,-1 3 29 0,-4-1-37 15,3 0 45-15,-5 1-61 0,1 0 38 0,-2 0 27 16,1 0-68-16,0-1 28 0,-3 1 3 0,5 0-43 0,-4 0 84 16,0 0-4-16,0 0-5 0,1-2-76 0,2 2-2 15,-5 0 3-15,1 0 95 0,2 0-67 0,-3 0-5 0,5 0 8 16,-5 0-13-16,2 0 77 0,-2 0-90 0,0-1 15 16,0 1-21-16,0 0 32 0,4 0-30 0,-4 0 18 15,0 0 58-15,0 0-59 0,4 0 32 0,-4 0 26 16,0 0-36-16,0 0 13 0,0 1 31 0,0-1-18 0,0 0 4 15,0 0-67-15,0 0 17 0,0 0 57 0,0 0-52 16,0 0 11-16,0 0 19 0,0 0-87 0,0 0 25 0,0 0 19 16,3-2 41-16,-3 2-69 0,0 0 1 15,0 0-27-15,0 0 80 0,0 0-81 0,0 0-7 0,0 0 56 16,0 0-45-16,0 0-20 0,0 0-5 0,0 0-4 16,0 0-301-16,0 0 134 0,0 0 88 0</inkml:trace>
  <inkml:trace contextRef="#ctx0" brushRef="#br0" timeOffset="-175472.48">21706 7345 16 0,'0'0'41'0,"0"0"-19"0,-3-7 10 0,3 7 12 0,0 0 6 16,0 0-1-16,0 0-6 0,-4-4-9 0,4 4 3 15,0 0-14-15,0 0 0 0,-2-5 20 0,2 5-7 16,0 0-7-16,0 0-17 0,0 0 6 0,0 0 9 16,0 0-21-16,-2-6 15 0,2 6-16 0,0 0-7 0,0 0 14 15,0 0 14-15,0 0-39 0,0 0 22 0,0 0-6 16,0-5 15-16,0 5-31 0,0 0 27 0,0 0-11 15,0 0 2-15,-1-5 1 0,1 5 7 0,0 0-6 16,0 0-8-16,0 0 3 0,0 0 9 0,-2-5-17 0,2 5 6 16,0 0-1-16,0 0-5 0,-2-5 29 0,2 5-34 15,0 0 4-15,0 0 31 0,0 0-6 0,-2-4-24 16,2 4-3-16,0 0 11 0,0 0 6 0,0 0-19 0,-3-5 39 16,3 5-16-16,0 0-12 0,0 0 15 0,-1-5-7 15,1 5 2-15,0 0 12 0,0 0-18 0,0 0-21 16,-1-7 60-16,1 7-65 0,-2 0 62 0,2 0-61 15,0 0 29-15,0 0 2 0,-4-4 24 0,4 4-30 0,0 0-3 16,0 0-27-16,0 0-10 0,0 0 61 0,0 0-6 16,0 0-41-16,0-3 57 0,0 3-2 0,0-1-9 0,0 1-44 15,0 0 33-15,0 0-18 0,0 0 22 0,0 0 21 16,0 0-69-16,0 0 25 0,0 0 1 0,-7-2 28 16,7 2-61-16,-3 0 54 0,3 0 11 0,0 0-10 15,-4 0 0-15,4 0-56 0,0 0 12 0,-2-1 45 0,2 1-44 16,-3 1 50-16,3-1-21 0,0 0 33 0,0 0-69 15,0 0 27-15,0 0-5 0,0 0-21 0,0 0 27 16,0 0 0-16,0 0 10 0,-4 4 27 0,4-4-26 16,0 2 27-16,0-2-53 0,0 0 14 0,-2 1 33 0,0 2-15 15,0 0 21-15,2-2-20 0,0-1-20 0,-4 4 25 16,2-1 10-16,2-3-70 0,-4 6 71 0,4-6-39 16,-3 3 4-16,3-1 34 0,0-2-60 0,-3 7-2 0,1-4 13 15,2-3 8-15,-1 6-5 0,1-6 13 0,-4 7 13 16,2-5-13-16,-1 2-13 0,2 0 36 0,1-4-29 15,-4 8 19-15,2-4-21 0,0-2 68 0,2 1-22 0,0-3-53 16,-4 8 42-16,3-4 25 0,0 0 4 0,0-3-39 16,-1 2 4-16,2-3-51 0,0 0 18 0,-4 12-9 0,4-12 4 15,-4 6 82-15,2-3-3 0,1 2-10 16,1-2-2-16,0 1-38 0,-2 0-16 0,2-1 31 0,0-3-46 16,0 0-7-16,-4 10-11 0,4-3 77 0,0-7-76 15,0 0 12-15,-6 11 78 0,6-11-93 0,-1 4 86 16,1-4-73-16,-4 7-4 0,4-7 19 0,0 0-17 0,-1 13 86 15,1-9-13-15,0-4 1 0,0 0-79 0,-2 9 13 0,2-3 30 16,0-6-8-16,0 4 38 0,0-4-25 16,0 10 22-16,0-9 7 0,0 0-18 0,0-1 18 0,0 9-11 15,0-9-5-15,0 7-54 0,0-7 50 0,-3 5-1 16,4 1-14-16,-1-6 24 0,0 3 11 0,0-3-50 16,-1 8 9-16,1 0-13 0,-3-3 38 0,3-5 7 0,0 10-2 15,0-7-29-15,0-3-16 0,-1 9 45 0,1-5-4 16,-2 0-68-16,2-4 14 0,0 8 45 0,0-8-77 15,0 5 77-15,0-5-25 0,-2 7 10 0,2-1-32 0,0-6-6 16,0 9 81-16,-2-5-1 0,2-4-12 0,0 0-81 16,0 12 92-16,0-12-98 0,-3 5 105 0,3-1-19 0,0-4-27 15,-3 10 19-15,3-10-52 0,0 5-5 16,0-2 57-16,0-3 0 0,0 0-76 0,0 0 8 16,-2 14 60-16,2-10 11 0,0-4 0 0,0 8-7 0,0-5-2 15,0-3-45-15,-2 8 1 0,0-5 27 0,2-3-60 0,0 6 76 16,0-6-49-16,0 6 58 0,0-6-71 15,-2 9 96-15,2-9-93 0,-2 5 71 0,2-5 15 0,0 6-18 16,0-1-45-16,0-5-23 0,0 0 8 0,0 0-14 16,2 15 25-16,-4-11 63 0,2-2-16 0,0-2 66 0,0 0-123 15,0 0-9-15,2 15 25 0,-2-15-14 0,2 8 83 16,-2-8-90-16,0 7 6 0,0-7 8 0,0 7 59 16,0-4 5-16,2-1 4 0,-2-2-73 0,0 0 10 0,0 0-2 15,2 12 83-15,-2-11-9 0,0-1-92 0,2 8 52 16,-2-5-27-16,0-3-7 0,0 0-12 0,0 0 0 15,3 8 90-15,-3-7-28 0,0 2 26 0,0 0-19 0,0-2-56 16,0-1-11-16,0 6 63 0,0-6-58 0,0 7 76 16,0-7-94-16,0 0 17 0,3 8-2 0,-3-4 35 15,0-4-27-15,2 6 32 0,-2-3 39 0,0 0-7 16,0-3-78-16,0 0 5 0,0 0 1 0,0 13 78 0,0-10-46 16,0-3-33-16,2 6 89 0,-2-6-90 0,0 0 3 15,2 12 46-15,-2-12-38 0,0 7 73 0,0-7-80 0,1 4 70 16,-1-1-43-16,0 0 38 0,0 1-43 15,0-4-35-15,3 6 66 0,-2-2-27 0,-1-1 50 0,0 1-50 16,0-2 51-16,0-2-85 0,0 0 6 0,0 14 72 16,0-10-1-16,0-4-76 0,0 0-8 0,0 10 83 0,0-10-75 15,0 9 97-15,0-6-35 0,0-3-66 0,0 7 21 16,0-3 46-16,0 1-70 0,0-5 11 0,0 0-6 16,0 13 21-16,0-13 2 0,0 8 85 0,0-4-82 15,-1-1 71-15,1-3-92 0,1 7 79 0,-2-3-28 0,1-1 17 16,0-3-68-16,-3 7 84 0,3-2-13 0,0-5-86 15,0 0 10-15,0 8 80 0,0-8-75 0,0 0 0 0,-3 12-3 16,3-10 91-16,0 1 7 0,-2-1-44 0,2-2-55 16,-2 7 98-16,2-7-99 0,0 0-2 15,-6 9 86-15,6-6-10 0,0-2-2 0,0-1-72 0,-2 7 58 16,2-6-54-16,-2 1 70 0,2 0-13 0,0-2-69 0,-2 4 119 16,2-3-24-16,-4 2 3 0,3 0-89 0,-1-2 78 15,0 0-84-15,0 2 29 0,0-1-17 0,2 0 25 16,-4-1 67-16,2 1-16 0,-1 1 11 0,-2-2-96 0,0 1 92 15,5-2-86-15,-2 2 34 0,0 0 35 0,-2-1 16 16,2-1-48-16,-1 2 34 0,3-2-107 0,-4 3 103 16,-1-2 12-16,5-1-62 0,-5 1 62 0,2 0-25 0,2 0-72 15,-3 1 106-15,2-2-26 0,2 0 19 0,-7 3-11 16,2-3-23-16,5 0 10 0,-9 0 8 0,3 0-37 16,6 0 46-16,-9 0-4 0,3-3-5 0,0 1-75 0,0 1 23 15,1-1 7-15,5 2 44 0,-9-3-46 0,-1-3 17 16,2 2 5-16,1-2 36 0,-1 4-17 0,0-1 16 15,4 0-75-15,-2 1 64 0,2-3 0 0,-1 3-60 0,0-4 25 16,-4 3 19-16,4-1 14 0,-1 0-41 16,2 1 1-16,-2 1 21 0,2-3 36 0,0 3-54 0,-1 0 16 15,3-2 20-15,-4 1 21 0,3-1-40 0,-1 0 31 16,1 1-3-16,-2-1-38 0,5 4 45 0,-6-7-11 16,-1-1-42-16,5 1 8 0,0 1 26 0,-2-2-43 0,1 4 34 15,2-2 12-15,0 1-30 0,-2 0 3 0,1 0 24 16,2-2 5-16,-4 4-31 0,3-3-14 0,-1 2 47 0,0 0-9 15,2 4-43-15,-5-9 47 0,5 4-33 0,0 5-2 16,-1-7 16-16,-1 2 15 0,2 5-59 0,-2-9 52 16,1 6-3-16,1 3-31 0,-2-8 38 0,2 4-47 0,0 4 11 15,0-8 38-15,0 8-8 0,-2-4-13 16,2 4-25-16,0 0 7 0,-2-8 3 0,2 8 1 0,0-5 29 16,0 5 9-16,0 0-41 0,0 0 9 0,0-7 17 15,0 7-12-15,0 0-13 0,0 0-7 0,0 0 22 0,-3-5-27 16,3 5 40-16,0 0-23 0,0 0 10 0,0 0-8 15,0 0 32-15,0 0-20 0,0 0 29 0,0 0-47 16,0 0 28-16,7 0-39 0,-7 0 6 0,0 0 5 16,4 8-1-16,-1-7 31 0,-2 5-28 0,-1-6 45 0,7 5-52 15,-5-2 43-15,3 2-27 0,-5-3-4 0,5 4-24 0,-5-3 53 16,2 2-13-16,1-1-34 0,1 0 22 0,-2 2-15 16,5 1 52-16,-1 0-49 0,-1-1 37 0,0-1 7 15,-3 2 1-15,2-2-2 0,-1 1-50 0,1-3 32 16,0 2 20-16,1 1-5 0,1 0-50 0,-2-2 15 0,0 1 2 15,0 1-17-15,0-3 36 0,-1 1 11 0,3 3 15 16,1-3-58-16,-2 1 9 0,-2 1 27 0,1-4 14 0,4 6-3 16,-1-1-44-16,0-5 46 0,-3 3-19 0,3-3 5 15,-5 3-37-15,1-2 47 0,1 1-17 0,0-2-29 16,1 1-4-16,-2-2 12 0,-1 2 14 0,2 1 31 16,0-2-4-16,-2-1-28 0,3 1 6 0,-5-2 16 15,8 4-14-15,-4-3-10 0,-1 2-3 0,2-2 33 0,0 1 0 16,-1-1-22-16,0-1-20 0,2 1-1 0,-4 2 35 15,2-3-32-15,0 0 5 0,-4 0 29 0,5 3 3 0,-1-3-48 16,1 0 24-16,-5 0-21 0,7 1 51 0,-5-1-46 16,-2 0 49-16,9 1-15 0,-7-1-4 0,0 2 1 15,-2-2 11-15,7 0-45 0,-4 0 43 0,-3 0-5 16,4-2-1-16,-3 2-7 0,-1 0 3 0,8 0-4 0,-8 0 7 16,3 2-20-16,-1-4-20 0,2 2 37 0,-2-1-31 15,2 0 7-15,-1 1 21 0,2-1-29 0,-3-1 37 16,1 2-42-16,0 0 36 0,0 0-15 0,0 0-8 0,0 0 19 15,-1 0-9-15,1 0-12 0,0-3 14 0,1 3-36 16,-2 0 57-16,0 0-10 0,-1-1-11 0,-1 1 17 16,6 0-3-16,-4 0-27 0,-2 0 32 0,5-1-3 0,-3 1-39 15,0-2 12-15,2 2 24 0,-1-1-40 0,-1-1 39 16,1 0 5-16,-1 2-42 0,2-2 6 0,-3 0 2 16,2 1 21-16,-1 0 4 0,1-1-21 0,1-2-26 0,-3 3 34 15,4-3-4-15,-3 1-12 0,2 1 45 0,-3-2-39 16,2 2 25-16,0-1 12 0,-1-1-4 0,0 2 0 15,2-2 7-15,-2-1-45 0,1 2 26 0,0 1 17 16,1-4-51-16,-2 3 6 0,0 0 28 0,1-1-17 0,-1 0-3 16,2 2 42-16,-3-2-7 0,3 0-37 0,-4-1 8 15,4-1-1-15,-4 3 5 0,5-2 25 0,-4 1-36 16,1-1 29-16,0 0-5 0,2-2-6 0,-2 4-18 0,0-3 18 16,2-2-22-16,1 0 49 0,-3 2-7 0,1-2-40 15,2 1 10-15,-5-1-23 0,2 4 49 0,0-3-28 16,-2 2 29-16,1 0-35 0,2-2 36 0,-2 2 12 15,3 0-23-15,-4 0-28 0,0-2 27 0,2 2-21 0,-2 0 43 16,0-2-39-16,2 2 33 0,-2-2-28 0,2 1 5 0,-2-1 4 16,2 3 21-16,-2-3 2 0,0 2-9 0,1-1-24 15,-1 6 22-15,2-11-23 0,-2 6 12 0,0 5-2 16,0-12-8-16,0 7-4 0,0 0 16 0,0 0 2 16,0-2-20-16,0 7 6 0,0-10 11 0,0 4-2 0,0 0 4 15,1 1 5-15,-1-1-27 0,0 0 27 0,0 1-20 16,0-1 14-16,0 6 1 0,0-8-3 0,0 2-4 15,0 6-4-15,0-11-5 0,0 7 18 0,0 4-7 16,0-10-7-16,0 4-3 0,0 6 14 0,0-7 1 0,0 2-6 16,0 5-10-16,0-9 13 0,-1 4-3 0,1 5-11 15,-2-10-5-15,2 5 10 0,0 5-4 0,0-10 3 0,0 5 13 16,0 5-18-16,0-9 0 0,0 2-7 0,0 7 25 16,-1-8-24-16,2 1 21 0,-1 3-22 0,0 4-3 15,-1-10-1-15,1 4 15 0,0 6 18 0,0-6-12 16,0 6 11-16,0-7-23 0,0 7 20 0,-2-7-5 0,2 7-23 15,0-6-7-15,0 6-6 0,0 0 7 0,0-8 41 16,0 8 0-16,0-8-16 0,0 8-6 0,0 0 13 16,0-8-25-16,0 8-3 0,-2-3 31 0,2 1 0 15,0 2 10-15,0 0-27 0,0 0 20 0,2-9 2 0,-2 9-38 16,0 0 34-16,0-4 1 0,0 4 36 0,0 0-49 16,0-7-31-16,0 6 22 0,0 1 2 0,0 0 3 0,0-7-24 15,2 4 44-15,-2 3-20 0,0-2 10 0,0 2-37 16,0-5 16-16,0 3-12 0,0 2 43 0,-2-3-37 15,4 0 7-15,-2 3-6 0,0-3 39 0,0 3-38 16,0 0 5-16,0-7 29 0,0 7-14 0,0-5 19 0,0 3-44 16,0 2 11-16,0-4-5 0,0 4 37 0,0-3-6 15,0 1 5-15,0 2-32 0,0-4-9 0,0 4 38 0,0-3-34 16,0 3 37-16,-2-3-41 0,2 3 17 0,2-2 11 16,-2 2-8-16,0 0 5 0,0 0 17 0,-2-3 2 15,2 3-45-15,0 0 15 0,0 0-7 0,2-5 31 16,-2 5-24-16,-2-4-15 0,2 4 10 0,0 0-7 15,0 0 46-15,0 0-44 0,0-1 5 0,0 1 35 0,0 0-38 16,0 0 11-16,0 0-8 0,0-4 41 0,0 4-47 16,0 0 18-16,0 0 7 0,0 0 0 0,-4-3 20 0,4 3-12 15,0 0-28-15,0 0-1 0,0 0 36 0,0 0-15 16,0 0 0-16,0 0-17 0,0 0 17 0,0 0-10 16,0 0-13-16,0 0 10 0,0 0 10 0,0 0-5 15,4-2-5-15,-4 2-1 0,0 0-3 0,0 0 14 0,0 0 7 16,0 0-31-16,0 0 54 0,0 0-2 0,0 0-7 15,0 0-36-15,0 0-1 0,0 0 6 0,0 0 3 16,0 0 35-16,0 0-11 0,0-2-11 0,0 2 14 0,0 0-14 16,0 0-21-16,0 0 27 0,0 0 11 0,0 0-23 15,0 0 15-15,0 0-45 0,0 0 3 0,0 0 16 0,0 0 31 16,0 0 1-16,0 0-8 0,0 0-41 0,0 0 66 16,0 0-62-16,0 0 41 0,0-3-51 0,0 3 44 15,0 0 2-15,0 0-13 0,0 0-31 0,0-2 35 16,0 2-17-16,0 0-9 0,0 0 27 0,0 0-44 0,0 0 44 15,0-4-48-15,0 4 19 0,0-2-92 0,2 0 15 16,-2 2 65-16,0-4-30 0,1 3-16 0,-1 1-52 16,0 0 24-16,0 0 10 0,0 0-38 0,3-8-2 0,-3 9-335 15,0-1 158-15,0 0 104 0</inkml:trace>
  <inkml:trace contextRef="#ctx0" brushRef="#br0" timeOffset="-171155.9">22036 8046 16 0,'0'0'31'0,"-11"-1"-10"0,11 1-17 15,-5 0 10-15,5 0-4 0,-10-1 8 0,10 1 10 16,-8-1 2-16,8 1-17 0,-8-1-2 0,8 1 0 15,-8 0-12-15,8 0 15 0,-6-2 20 0,6 2-13 0,-7-1-8 16,7 1 3-16,-7-1-9 0,7 1 1 0,-6 0 31 16,6 0-39-16,-5-1 28 0,5 1-15 0,0 0-4 0,0 0 9 15,-9-2 5-15,9 2-22 0,0 0 14 0,0 0-18 16,0 0 3-16,-5 0-4 0,5 0 13 0,0 0 10 16,0 0-1-16,-8 0-3 0,8 0-8 0,0 0-8 15,0 0 5-15,0 0-4 0,0 0 55 0,0 0-58 0,0 0 7 16,0 0 3-16,0 0-2 0,0 0-13 0,0 0 31 15,0 0-9-15,0 0-25 0,0 0-1 0,0 0 26 16,0 0-5-16,0 0 5 0,0 0-17 0,0 0 8 16,0 0 11-16,0 0-21 0,0 0 8 0,0 0 16 0,0 0-6 15,0 0-8-15,29-3-6 0,-29 3 13 0,13 0-7 16,-13 0-7-16,14 0 6 0,-7 0 16 0,3 3-31 0,4-3 20 16,-5 0 9-16,-9 0-15 0,16-3 0 15,-9 6-7-15,-7-3 0 0,17-3-13 0,-9 3 38 0,1 0-15 16,-9 0 15-16,21 0-18 0,-9 0 19 0,0 0-12 15,-3 0-23-15,-2 0 10 0,8-1 6 0,-4 1-8 0,-2 0 28 16,1 0-39-16,-2 0 2 0,-1 0 7 0,1 0 9 16,0-2 1-16,1 2 16 0,-1 0-27 0,6 0 12 15,-3 0-12-15,1-1 23 0,-1 0-10 0,-2-1 1 16,0 2-21-16,3-2 36 0,0 2-23 0,-5 0-10 0,3 0 4 16,-6 0 15-16,-4 0-35 0,9 0 12 0,-5 0 22 15,-4 0-7-15,7 0 13 0,-7 0-19 0,9-2 18 16,-9 2-7-16,5 0-4 0,-5 0 17 0,6 0-39 0,-6 0 3 15,7-1 17-15,-7 1 8 0,9 0-16 0,-9 0 27 16,7 0 0-16,-7 0 6 0,6 0-26 0,-6 0 24 16,7-2-20-16,-7 2-17 0,6-3 17 0,-6 3-14 0,5-2 7 15,-5 2 4-15,5-2-8 0,-5 2 23 0,5-1-71 16,-5 1 62-16,0 0 26 0,0 0-1 0,6-1-42 16,-6 1 17-16,0 0 7 0,6 0 1 0,-6 0-9 0,0 0-10 15,0 0 16-15,0 0 4 0,0 0-7 0,6-2-10 16,-6 2-7-16,0 0 20 0,0 0-12 0,0 0-22 15,0 0 9-15,0 0 35 0,4-1-13 0,-4 1-3 16,0 0 13-16,0 0-13 0,0 0-19 0,0 0 1 0,0 0 26 16,0 0-8-16,0 0 9 0,0 0-2 0,0 0 2 15,0 0 2-15,6-3-14 0,-6 3 1 0,0 0-12 0,0 0 19 16,1 0 16-16,-1 0-15 0,0 0-9 16,0 0-11-16,0 0 6 0,0 0-9 0,0 0 24 15,0 0-23-15,0 0-2 0,0 0 25 0,0 0 10 0,0 0-18 16,0 0 1-16,0 0-13 0,0 0 2 0,0 0-11 0,0 0 28 15,0 0 4-15,0 0-43 0,0 0 15 0,0 0 6 16,0 0 22-16,0 0 10 0,0 0-13 0,0 0 5 16,0 0-28-16,0 0 6 0,0 0-1 0,0 0 19 15,0 0-36-15,0 0 10 0,0 0 4 0,0 0-5 0,0 0 38 16,0 0-2-16,0 0-22 0,0 0 22 0,0 0-32 16,0 0 4-16,0 0 8 0,0 0 9 0,0 0-13 15,0 0 1-15,0 0-19 0,0 0-11 0,0 0-12 16,0 0-21-16,0 0-159 0,4 0 75 0,-4 0 50 0</inkml:trace>
  <inkml:trace contextRef="#ctx0" brushRef="#br0" timeOffset="-145156.8">3374 11361 3 0,'0'0'19'16,"0"0"6"-16,0 0 0 0,0 0-11 0,0 0 6 0,0 0 17 15,0 0-24-15,0 0-6 0,0 0 5 0,0 0 12 16,0 0-11-16,0 0 8 0,0 0-14 0,0 0 14 16,0 0-21-16,0 0 35 0,-1-14-13 0,1 14-27 15,4-4 12-15,-2 1 2 0,-2 3-4 0,3-2 11 16,-3 2-19-16,0 0-4 0,5-5-7 0,-5 5 19 0,0 0 17 15,5-5-26-15,-4 3 4 0,-1 2-9 0,4-4 37 16,-4 4-22-16,0 0-14 0,6-4 16 0,-3 3-10 16,-3 1 20-16,3-4-7 0,-3 4-2 0,5-4 1 0,-5 4 4 15,4-4 0-15,-4 4-15 0,2-4 10 0,1 1-10 16,-3 3 6-16,5-6 1 0,-4 3 13 0,-1 3-4 0,5-4-5 16,-2 2 1-16,-3 2 10 0,2-4-7 15,-2 4 1-15,0 0-12 0,3-7-7 0,-1 6 5 0,-2 1 19 16,3-5-12-16,-3 5 11 0,3-5 12 0,-3 5-13 15,1-4 3-15,-1 4-39 0,1-4 30 0,-1 4-1 0,3-4-11 16,-3 4-8-16,0 0 35 0,1-5-39 0,-1 5 2 16,1-4 35-16,-1 4-6 0,0 0-26 0,2-5 22 15,-2 5-13-15,0 0 20 0,2-6-23 0,-2 6-14 16,0 0 24-16,0 0 15 0,0 0-46 0,2-6 34 0,-2 6 6 16,0 0-35-16,0 0 24 0,1-4 18 0,-1 4-13 15,0 0-33-15,0 0 30 0,0 0 6 0,0 0-29 16,0 0 8-16,2-5-6 0,-2 5 27 0,0 0 3 0,0 0-29 15,0 0-4-15,0 0 15 0,0 0-51 0,0 0 41 16,0 0 31-16,0 0-23 0,0 0 4 0,0 0-5 16,1-4-3-16,-1 4 30 0,0 0-11 0,0 0 1 0,0 0-11 15,0 0 2-15,0 0-5 0,0 0 8 0,0 0-16 16,0 0-22-16,0 0 14 0,0 0 42 0,0 0-49 16,0 0 10-16,0 0 8 0,-7 12 21 0,7-12-10 0,0 0-30 15,0 0 55-15,-1 6-24 0,1-6-4 0,0 0 10 16,0 0 9-16,1 5-18 0,-1-5 10 0,0 0-2 15,0 0-26-15,0 0 13 0,-4 10-2 0,4-10-10 16,0 0 26-16,0 0-25 0,0 8-15 0,0-8 12 0,0 0 6 16,0 0-5-16,-1 11 42 0,1-11-8 0,0 0-23 15,-2 10-6-15,2-10 20 0,-2 9-19 0,2-9 2 0,-1 6 14 16,1-6-7-16,-3 7 17 0,3-7-24 16,0 0 22-16,0 11-20 0,0-11 18 0,-3 8-29 0,3-8 23 15,-1 8 7-15,1-8-8 0,-1 9-4 0,1-9-7 16,0 9 0-16,0-9 20 0,-1 9-15 0,1-9 1 0,0 12 12 15,0-12-2-15,-2 9-24 0,1-2 18 16,1-7-3-16,-1 11-4 0,1-4 10 0,0-7 7 0,0 0-6 16,-3 17-12-16,3-17-5 0,0 14 14 0,0-7 1 15,-1 0-2-15,1-7-18 0,-4 12 20 0,3 0 2 0,1-2 2 16,-1-1-7-16,1 6 7 0,0-7 6 0,0 1-23 16,0-9 9-16,1 12-13 0,-1-6-17 0,0 0 52 15,1 2-41-15,-1-8-11 0,3 12 10 0,-3-6-2 16,2 7 59-16,-2-5-51 0,0 4 44 0,0-4-46 0,3 0 2 15,-3 0 24-15,0-2 5 0,0-6-45 0,1 11 3 16,-1-5 38-16,0-6-18 0,1 13 20 0,1-6-1 0,-2-7-23 16,1 12 9-16,0-7 6 0,-1-5-41 0,0 12 48 15,0-6-12-15,0-6-66 0,1 12 99 0,1-6-59 16,-2 2 46-16,1-1-1 0,0-2-10 0,-1 1 8 16,0-6-55-16,3 12 60 0,-2-6-50 0,0 1-2 0,-1-7 37 15,3 12 9-15,-2-3-45 0,2-1 51 0,-3 0 9 16,3-1-16-16,-2-1 15 0,2 4-69 0,1-1 40 15,-2 1-1-15,-1-3 21 0,1 0-33 0,0-1 38 16,-2-1 53-16,2 2-89 0,0 1-18 0,-1-4 39 0,3 6-42 16,-2 0-6-16,3-3 55 0,-5 2-51 0,4-3 4 15,-1 4 6-15,-1-3 53 0,1 0-49 0,-2 0 46 0,4 2-18 16,-4 0 7-16,2-1-1 0,0-2 2 0,-1-2 6 16,1 0-31-16,0 7 75 0,0-4-55 0,-2-1-27 15,1 5-4-15,-1-7 15 0,1 3 12 0,0-2 6 16,-1 0-23-16,0 6 17 0,1-7-2 0,-1 6 13 0,0-1-3 15,-1-6-19-15,3 0-12 0,-3-3 31 0,1 6-30 16,0 0 25-16,-1-1 2 0,2 4-6 0,-2-9-21 16,1 4 9-16,1-1 1 0,-4 8 16 0,1 0-15 0,1-11-2 15,1 17 20-15,1-9 3 0,-2-4-40 0,0 4 44 16,0-8-10-16,1 12-18 0,-1-6-9 0,0-6 46 16,2 11-21-16,-2-5 7 0,1 0-22 0,-1 0 19 0,0-6-12 15,0 0-13-15,1 9 30 0,-2-2-36 0,2-3 13 16,-1-4 8-16,0 7 6 0,2 0-30 0,-2-1-11 15,0-6 40-15,1 5-16 0,0 0 5 0,-1-5 17 0,-1 8 4 16,2-5-10-16,-1-3-10 0,0 5 1 0,0-5 15 16,1 8-8-16,-1-4 6 0,0-4-34 0,0 0 16 15,0 8-17-15,0-5 3 0,0-3 19 0,0 0 2 0,3 4 1 16,-3-4-16-16,1 5 24 0,-1-5-21 16,0 0 4-16,0 4 10 0,0-4-16 0,0 0 17 0,0 0 28 15,0 0-5-15,0 0-22 0,2 6 4 0,-2-6-21 0,0 0-1 16,0 0-8-16,0 0 41 0,4 3-40 0,-4-3 14 15,0 0 31-15,0 0-9 0,0 0 5 0,0 0-22 16,0 0-2-16,0 0 24 0,0 0-15 0,0 0 11 16,0 0-23-16,0 4 8 0,0-4-3 0,0 0-83 15,0 0 95-15,0 0-5 0,0 0-29 0,0 0 48 0,0 0-21 16,0 0 9-16,0 0 3 0,0 0 0 0,0 0-17 16,0 0-4-16,0 0-11 0,0 0 15 0,0 0 12 0,0 0-25 15,0 0-11-15,0 0 27 0,0 0-29 0,0 0 11 16,0 0 32-16,0 5-10 0,0-5-16 0,0 0 18 15,0 0 8-15,0 0-17 0,0 0-12 0,0 0 33 16,0 0-4-16,0 0-30 0,0 0 25 0,0 0-45 0,0 0 23 16,0 0 5-16,0 0 16 0,0 0 6 0,0 0-1 15,0 0-24-15,0 0 23 0,0 0-2 0,0 0-6 0,0 0 1 16,0 0-4-16,0 0-24 0,0 0 24 0,0 0 16 16,0 0-24-16,0 0 14 0,0 0-3 0,0 0 5 15,0 0-8-15,0 0-13 0,0 0-9 0,0 0 17 16,0 0 13-16,0 0-21 0,0 0 1 0,0 0 10 0,0 0-10 15,0 0 1-15,0 0 16 0,0 0-22 0,0 0 16 16,0 0-19-16,0 0 8 0,0 0 0 0,0 0-13 16,0 0 4-16,0 0 43 0,0 0-47 0,0 0 34 15,0 0-1-15,0 0-3 0,0 0-34 0,0 0-2 0,0 0 23 16,0 0 31-16,0 0-26 0,0 0-23 0,0 0 20 16,0 0-9-16,0 0 30 0,0 0-8 0,0 0-16 0,0 0 4 15,0 0 8-15,0 0-3 0,0 0-31 16,0 0 25-16,0 0-16 0,0 0-1 0,0 0 31 0,0 0-13 15,0 0-1-15,0 0-12 0,0 0 5 0,0 0 18 0,0 0 7 16,0 0-30-16,0 0 23 0,0 0-1 0,0 0-5 16,0 0-20-16,0 0 1 0,0 0 0 0,0 0 6 15,0 0 14-15,0 0-15 0,0 0-6 0,0 0-3 16,0 0-18-16,0 0 8 0,0 0 14 0,0 0-27 0,0 0-26 16,-7-16 28-16,7 16-18 0,0 0 21 0,0 0-24 15,0 0-22-15,-4-8-2 0,4 8 4 0,0 0 5 16,0 0-22-16,-4-10-244 0,4 10 112 0,-1-5 76 0</inkml:trace>
  <inkml:trace contextRef="#ctx0" brushRef="#br0" timeOffset="-138567.28">3724 11338 7 0,'-4'-3'22'0,"4"3"1"16,0 0 3-16,-5-2-13 0,5 2 4 0,0 0 4 0,-7 0 8 15,7 0-6-15,-8 0-3 0,8 0 7 0,-9 0 0 16,9 0-21-16,-8-1 10 0,8 1-9 0,-8 0 5 15,2-2-15-15,6 2 4 0,-9 0 9 0,9 0 11 0,-10 0-17 16,10 0-8-16,-10 0 19 0,4 0-5 0,6 0 20 16,-8-2-24-16,8 2 7 0,-9 0 21 0,1 2-32 0,8-2 3 15,-10-2 22-15,5 1-22 0,-2 1-46 0,7 0 58 16,-10-1 1-16,10 1-8 0,0 0-4 0,-14-1 21 16,10-1-4-16,4 2-21 0,-10-1 11 0,5 0 17 0,5 1-23 15,0 0 3-15,-10-3-18 0,10 3 8 0,-8-1 22 16,8 1-24-16,-7-2-3 0,7 2 16 0,0 0-1 15,-9-2 14-15,9 2-19 0,-6-2 1 0,6 2 7 16,0 0-20-16,-6-1 11 0,6 1-8 0,0 0-2 0,-4-1 16 16,4 1 1-16,0 0-6 0,0 0 2 0,0 0-9 15,0 0 5-15,0 0-16 0,-10 1 6 0,10-1 20 16,0 0 2-16,0 0-7 0,0 0-17 0,0 0 35 16,0 0-18-16,0 0-28 0,0 0 35 0,0 0-10 0,0 0-16 15,0 0 13-15,0 0 12 0,0 0-20 0,0 0-8 16,18-4 21-16,-18 4 3 0,6-1-17 0,-2 0 26 15,-4 1-19-15,12 0 4 0,-7 0-7 0,0 0 13 0,-5 0-8 16,13 0-3-16,-8 0-10 0,1 0 18 0,-1-3 11 16,3 3-10-16,-2 0-7 0,2 0 15 0,-2-1-24 15,1 1 6-15,-1 0 12 0,1-2 6 0,1 4-8 0,-1-2-20 16,1-2 18-16,3 5 13 0,1-4-7 0,-2-2 17 16,1 3-50-16,-2 0 23 0,-1-1-16 0,0 1-1 15,7-2-3-15,-5 1-1 0,0 1 16 0,-10 0 17 16,16-1-36-16,-9 1 24 0,1 0-14 0,-8 0 15 0,21-3-5 15,-10 3 16-15,-2 0 4 0,0 0 5 0,0-2-41 16,5 1 8-16,-5 0 7 0,3 2 32 0,0-2-37 0,-2 0-8 16,0 1 16-16,5-1-7 0,-5 0 27 0,3-2-3 15,-2 1-25-15,3 0 20 0,-1-1 3 0,2 3 3 16,-1-3-3-16,2 2 1 0,-2 0-42 0,1 0-4 16,0-1 46-16,2 0-6 0,-4 0-31 0,1 2-1 0,-2-3 33 15,-2 1 5-15,4 0 17 0,-2 3-27 16,2-2 4-16,-3-1-30 0,0 1 96 0,1 0-114 0,-3 0 13 15,0 1 22-15,3-2 17 0,-3 2-32 0,0-2 8 16,-1 2-22-16,0-1 12 0,-2 1 26 0,0 0-26 0,2 0 11 16,0-3 28-16,-3 3 10 0,2-2-27 0,7 1-8 15,-5 1 12-15,0-1-27 0,4 0-2 0,-3 1 53 0,2-3-6 16,-3 2-20-16,-2 1 22 0,1-1 2 0,-3 1-22 16,3 0-22-16,-3 0-8 0,1 0 3 0,-6 0 10 15,13 0 41-15,-5 0-55 0,-2 0 28 0,-1 0-8 16,-5 0 17-16,11 0 18 0,-5-2-10 0,0 3-12 0,1-2 6 15,-7 1-41-15,10 1-3 0,-1-1 62 0,-4 0-23 16,0 0-37-16,0 0 1 0,2 0 12 0,-1 0 13 16,0 1-8-16,1-1 29 0,-1 1 8 0,2 0-57 0,2-4 52 15,0 2-16-15,-3 1-9 0,2 1 25 0,-3-1-34 16,0-1-13-16,1-1 38 0,0 2-3 0,0 0 17 16,-1 0 3-16,1 0-66 0,-1 0 42 0,-6 0-8 15,14-3-14-15,-7 3 9 0,-1 0 26 0,-6 0-21 0,16-1-35 16,-9-1 40-16,7 1 14 0,-4 0-17 0,3 0-10 15,0 1 3-15,0-3 31 0,0 3-14 0,-1-3 16 16,-2 3-7-16,0 0-43 0,3-1 46 0,-2 1-10 0,-1-1-45 16,3-1 63-16,-4 2-20 0,1 0-53 0,1-3 67 15,-2 1-30-15,1 2-31 0,-1 0 21 0,-1-1 30 16,7 1-37-16,-6-1 4 0,5-1 31 0,-2 1 27 0,-1 1-43 16,2-3-12-16,-1 3-15 0,2 0 47 0,-3 0-42 15,-1-1 43-15,4 1-45 0,-1-1 46 0,1-2 15 16,-5 3-23-16,0 0-41 0,5-2 55 0,-4 2-25 15,2-2 36-15,1 0-23 0,0 2-4 0,2-1-9 0,0-1-7 16,2 2-13-16,-2-2-9 0,3 0 52 0,1 3-50 16,0-2 40-16,4 0 25 0,0-1-43 0,-2 1 32 0,3 1-64 15,0-1 23-15,2 2-15 0,-1 0 9 0,1-1-14 16,-2 0 71-16,1 0-59 0,-1 0 22 0,-1 2 22 16,4-2 5-16,-7 1-12 0,3 0-3 0,-2 2-39 15,0-1 6-15,2 1 22 0,-2-3-14 0,-2 2 6 0,3 0-14 16,-2-2 56-16,2 1-21 0,-2 2-24 0,1-2-10 15,2 2 11-15,-5-3 5 0,6 3-8 0,-1-2-6 16,13 7 60-16,-8-6-23 0,-3-2-4 0,-3 0 4 16,0 3-4-16,-1-3-31 0,2 0 42 0,-3 1-17 0,1 1-14 15,0-1 23-15,-1-1-37 0,1 0 27 0,-4 1-33 16,4-1 25-16,-4 1-23 0,2-1 22 0,1 3-18 0,1-3 2 16,-5 0 10-16,6 0 45 0,-2 0-35 15,-2 0 27-15,3 0-31 0,-2 0-20 0,0 0 11 0,4 0 41 16,-1 0-49-16,-3 0 16 0,1-1 28 0,1 2 4 15,-2-1-8-15,2 0-46 0,-2 0 34 0,-3 3 6 0,1-3-42 16,1 0 10-16,0-3-6 0,1 6 4 0,-3-6-2 16,2 6 15-16,-2-3 0 0,-1-3 43 0,2 6-35 15,0-3-6-15,-1 0 19 0,-1 0 5 0,2 3 5 0,-1 0 0 16,-4-3-58-16,7 3 62 0,-5-5-60 0,3 2 41 16,-1-3 13-16,0 4-1 0,0-1-62 0,-3-1 13 15,4 0 2-15,-4 1 5 0,4 0 37 0,-4 1 10 0,1 1 12 16,0-4-31-16,-2 1-5 0,3 0-25 15,-2 1 47-15,1-2-56 0,-3-1 69 0,2 2-19 0,1 2-26 16,-1-1 2-16,2 0 15 0,1-1-28 0,-1 1 26 16,-2 0-33-16,3 0 6 0,1 1 52 0,-2-1-37 0,2 0 30 15,1 3-57-15,0-1 60 0,0-2-23 0,0-2 26 16,1 2-24-16,0 0-41 0,1 0 37 0,0 0-3 16,0 3 21-16,0-3-5 0,-2-1-9 0,4-1 3 0,-2 5-52 15,-2-4 52-15,4 2-48 0,-3-2 51 0,2 3-43 16,-1 0 41-16,1 1-2 0,1-3-40 0,0 2 45 15,10 5 5-15,-3-7-37 0,-6 2-20 0,-2-2 22 16,1 3 37-16,0-3-15 0,0 1-15 0,0 2 36 0,1-6 2 16,0 1-14-16,-2 2-36 0,0-2 41 0,2 0-11 15,-2 4-29-15,1 0 34 0,-2-1-20 0,2-1 10 16,1 1-11-16,-1-2 19 0,1 0-6 0,-1 2-33 0,1-3 51 16,8 9-15-16,-3-1 13 0,-9-6-55 0,2 0 22 15,-4 1-6-15,2-2 15 0,1 2-24 0,-2 0 3 16,0-1 38-16,3 0-34 0,-2 0-1 0,2-1 43 15,-1 1-27-15,-1 0-24 0,2 1 31 0,2-2 19 0,-5 5 7 16,4-2-10-16,-3-2-44 0,-1 0 16 0,1 0 18 0,3-3 7 16,-3 4 5-16,-1-4 7 0,-1 2-12 15,-1 1-39-15,2-1-5 0,0 1-1 0,1 4 64 0,-4-4-62 16,1-2 20-16,-2 2 46 0,4-2-8 0,-3 2-63 16,1-5 69-16,1 3-19 0,-3 0-15 0,4 0 3 0,0 2 6 15,-1 0-18-15,-2-1 21 0,1 1-27 0,-3 1-21 16,3-1 2-16,-1 1 64 0,-4-1-59 0,5-2 52 15,-16 2-40-15,25 0-14 0,-14 0-1 0,3 1 19 16,-3-2 38-16,2 0-33 0,-1 1 41 0,-3 0-66 0,2-3 62 16,0 3 2-16,-2-1 5 0,0 1-8 0,-2 0-4 15,-7 0-46-15,13 0 50 0,-13 0-71 0,13 0 26 0,-13 0-21 16,12 0 41-16,-7 0 48 0,-5 0-87 16,13 0 88-16,-4 0-8 0,-4 0-2 0,-1 0-1 0,-4 0 15 15,9 0-16-15,-5-3 10 0,-4 3-88 0,8 0 102 16,-8 0-23-16,8 0-5 0,-8 0 40 0,5 0-28 15,-5 0-27-15,6 0 31 0,-6 0 21 0,0 0-31 0,0 0 16 16,0 0-19-16,8 0 12 0,-8 0-2 0,0 0 5 16,0 0-23-16,0 0 10 0,0 0 11 0,0 0-2 15,0 0-23-15,0 0 16 0,0 0-11 0,0 0-7 0,0 0 16 16,-32 0-10-16,32 0-9 0,-14 0-22 0,3-3 31 16,-3 3-18-16,1-1 8 0,-1 0 2 0,1-2-8 0,0 3 4 15,3-1-16-15,2 1 18 0,8 0-14 16,-11-1 13-16,11 1 2 0,-10-1-7 0,10 1 5 0,0 0 3 15,-11 0-29-15,11 0 12 0,0 0 7 0,0 0-16 16,0 0 13-16,0 0 9 0,0 0-5 0,-10-1-5 0,10 1-27 16,0 0 19-16,0 0 20 0,0 0-8 0,0 0 2 15,0 0 6-15,-8-5-15 0,8 5-17 0,0 0 22 0,0 0-23 16,0 0-15-16,0 0 19 0,0 0 16 16,0 0-11-16,-6-5-9 0,6 5 13 0,0 0-23 0,0 0 13 15,0 0 28-15,0 0-39 0,0 0 4 0,0 0-5 16,8-16 31-16,-8 16-12 0,0 0 4 0,0 0-25 15,0-8 2-15,0 8 6 0,0 0-2 0,5-7 131 0,-5 7-115 16,0 0-25-16,0 0 6 0,0 0 31 0,0-7-4 16,0 7-15-16,0 0-16 0,0 0 1 0,0 0 23 15,0 0-8-15,3-8-21 0,-3 8 8 0,0 0 26 0,0 0-5 16,0 0-31-16,0 0 12 0,0 0 19 0,6-4-20 16,-6 4 5-16,0 0 13 0,0 0 3 0,0 0-6 15,0 0-9-15,0 0-14 0,5-4 23 0,-5 4-12 16,0 0 10-16,0 0-10 0,3-5 18 0,-3 5-2 0,0 0-6 15,0 0-3-15,7-6-32 0,-7 6 35 0,0 0-18 16,8-5-8-16,-4 3 36 0,-2-1-5 0,5 2-8 0,-3-2-6 16,1 0 11-16,2 1-15 0,-2 1-10 0,3-1 23 15,-3-1-3-15,1 1-13 0,1 1-12 0,4-2-4 16,0 2 7-16,-6 1 39 0,4-2-28 0,-2 1-6 16,-3 0 40-16,-4 1-8 0,8-1-29 0,-2 1 32 0,-6 0-32 15,11-1 1-15,-7 2 33 0,3-2-25 0,-1 2 27 16,-6-1-45-16,12-1 42 0,-7 1-26 0,1 0 0 15,-1 1-9-15,4-2 5 0,-2 2 15 0,-1 0 19 0,1-1-45 16,0 0 48-16,6 1-19 0,1 0 5 0,0 1 12 16,-2-2-29-16,3 1-8 0,-4-1 24 0,3 3 2 15,-6-3-20-15,1 1-3 0,1 1 17 0,-2-1 8 0,-3-1-20 16,3 0-19-16,-3 2 58 0,3-2-7 0,-2 1-40 16,7 0 37-16,-6 0 2 0,-3 0-33 0,3 0 14 0,-2-1-19 15,-1 1-9-15,2 1 5 0,-6-2 34 16,8 0-22-16,-4 0 10 0,-4 0-10 0,6 3 28 0,-6-3-25 15,5 0-3-15,-5 0 30 0,7 0-31 0,-7 0 9 16,5 1 29-16,-5-1-7 0,0 0-15 0,6 0 5 0,-6 0-24 16,0 0 36-16,0 0-41 0,5 0 5 0,-5 0 34 15,0 0-13-15,0 0 5 0,4 1-29 0,-4-1 38 16,0 0-12-16,0 0-27 0,0 0 21 0,0 0-9 16,0 0 11-16,0 0-7 0,0 0-25 0,0 0 23 0,8-1 16 15,-8 1-3-15,0 0 1 0,0 0 1 0,0 0-4 16,0 0-10-16,0 7-9 0,0-7 24 0,0 0-44 15,0 4 5-15,0-4 16 0,0 0 19 0,3 4 5 0,-3-4 2 16,0 5 0-16,0-5-29 0,0 0 26 0,2 8-40 16,-2-8 6-16,0 6-2 0,0-1 1 0,0-2 33 15,0-3-28-15,0 9 29 0,0-5 14 0,0 2-6 0,0 0-18 16,0-2-17-16,3 2 34 0,-3 0-36 0,0-1 29 16,0 2 15-16,0-1-34 0,2 1 2 0,-2-1 22 15,3 5-22-15,-1 2 27 0,-2-5-10 0,2 4 1 16,0 0-4-16,-1-3 3 0,4 2-1 0,-2 3 5 15,-1-2 1-15,2-1-11 0,0 1 5 0,-2 0 7 0,2-2-3 16,0 2 3-16,-3-3-20 0,0 2 7 0,-2 0-8 0,2 2 5 16,-1-2 9-16,0-4-2 0,0 2-18 0,0-2 8 15,0 5-1-15,-2-3 12 0,0 4-1 0,0-3-11 16,2 0 11-16,-3 2 0 0,2-3-17 0,1 0 11 16,-2-1-6-16,4 4-2 0,-2-4-17 0,-2 1 10 0,2-1 3 15,-3 1 15-15,3-2 3 0,-1 4-19 0,-1 0-11 16,0-3 35-16,2-1-13 0,-2 0-3 0,2 0-7 15,0 0 25-15,-3 1-22 0,2 2 20 0,-3 0 0 0,3 2-20 16,-3-2-10-16,2-3 6 0,0 4 7 0,1-4 11 16,-1 1-19-16,2-1 22 0,-3-1 11 0,3 1-8 15,0-1-20-15,-2 0 16 0,2 1-3 0,0 0 7 0,-3-1-21 16,3 0 23-16,0 2-20 0,0-1 5 0,-1 0 5 16,1-1 8-16,-1 0-2 0,1 1-5 0,-1 3-10 0,2-1 8 15,-2-1 3-15,0 2 7 0,-1-4-3 16,0 0-10-16,2 1-1 0,0 2 14 0,0 3-2 0,-2-4-4 15,0 1 2-15,0 1-17 0,2-2 16 0,-1-2 6 16,1 0-17-16,-1 1 8 0,1-2-2 0,-1 2-5 0,1-1 11 16,-3 0-8-16,3-1 14 0,-1 2-16 0,1-2-5 15,0-5-1-15,-5 13 11 0,5-6-1 0,0-7 10 16,3 9-9-16,-3-9-5 0,-3 13 0 0,3-13-1 16,0 12 7-16,0-6-3 0,0-6 0 0,-2 12-1 0,0-5-1 15,2-7-3-15,-1 13 7 0,1-13-3 0,0 8-1 16,0-1 10-16,0-7-12 0,0 10 6 0,0-10-1 15,-2 11-1-15,2-11-1 0,0 10-4 0,0-10-6 0,2 9 14 16,-2-9-7-16,-4 8 4 0,4-8-6 0,0 10 3 16,0-10 3-16,0 0-13 0,-2 9 12 0,2-9-4 15,0 8 12-15,0-8-12 0,0 9 10 0,0-9-6 0,-3 8-4 16,3-8 3-16,0 7-8 0,0-7 4 0,0 0-4 16,-4 7 17-16,4-7-8 0,0 0-1 0,-4 7 11 0,4-7-10 15,0 0-6-15,-4 5 1 0,4-5-1 16,0 0 17-16,0 0-13 0,-3 5 1 0,3-5 5 0,0 0-7 15,0 0-6-15,0 0 10 0,-7 5 1 0,7-5 2 16,0 0-8-16,0 0-1 0,0 0 9 0,0 0-5 0,-5 3 2 16,5-3 6-16,0 0-5 0,0 0-5 0,-8 1 2 15,8-1 4-15,0 0-1 0,-9 0 1 0,9 0-7 16,-9 1-2-16,9-1 10 0,-11 0 0 0,11 0 0 16,-12 0 1-16,12 0 3 0,-11-1-21 0,11 1 2 0,-9 0 9 15,9 0 1-15,-15 0-7 0,8 0 5 0,7 0-1 16,-14 0 1-16,5-1 0 0,9 1-2 0,-15 0-4 15,6 0 11-15,9 0 6 0,-12 1-4 0,5-1-5 16,-3 0 6-16,-2 1-18 0,1-1 14 0,-3-4-7 0,1 4 4 16,4 2 8-16,9-2-7 0,-18 1-6 0,18-1 2 15,-23 1 5-15,10-3 6 0,-2 2-13 0,1 0 3 0,-2 0 1 16,2 0 0-16,-6 0-11 0,3 2 14 0,-4-3-8 16,0 2 5-16,0-1 8 0,0 0-18 0,1 2-2 0,-2-2 1 15,3 0 7-15,-1 1 13 0,2 2-5 0,0-2-8 16,-1 1 7-16,4-1-6 0,-1-1 5 0,1 3 4 15,-1-2-4-15,3 2-1 0,-2-1-3 0,3 0-9 16,1 1 9-16,1-1-5 0,1-1 14 0,-1 1-16 0,1-2 3 16,9 0 15-16,-14 2-7 0,7-2 5 0,-5 3-10 15,0-1 0-15,-2 0 7 0,2-1 4 0,0 1-18 16,-3-1 14-16,2 0-5 0,-1-1 4 0,-1 1 1 16,1 1-1-16,-2-2-9 0,-1 0 10 0,4 2-8 0,-2-2 0 15,-2 0 0-15,1 2 0 0,3-4 11 0,-1 4-9 16,-4-2 0-16,2 2-3 0,3-2-3 0,1 0 14 0,-1 0-10 15,-2 0 7-15,5-1-9 0,-8 2 3 16,1-1 12-16,4 0-7 0,-4-1-2 0,2 2 6 0,-1-1-9 16,-3 0 0-16,4 0 10 0,-3 0-11 0,1 2-1 15,-2-1 12-15,2 0-5 0,-2-2 1 0,1 1-7 0,0 2 1 16,0-3 3-16,3 5 2 0,-4-4 7 0,1 3-7 16,3-3-6-16,-1 1 2 0,-2-1-6 0,3 1 1 15,1 2 6-15,0-1 2 0,-1 1-5 0,2-3 7 16,-1 2-5-16,4-2 6 0,-3 0-6 0,0 2-1 0,1-2 14 15,-1 0 0-15,2 0-8 0,-5 3-2 0,3-3 10 16,-1 0-15-16,-3 1-1 0,2 0-10 0,-1 2 52 0,-2-2-42 16,2 0-2-16,-3 1-2 0,1-4 15 0,0 4-6 15,0 1-5-15,0-3-8 0,0 2 10 0,0 0-5 16,5-1 10-16,-4 0-8 0,2 2 11 0,-1-2-10 16,3 1-2-16,0-2-6 0,-1 2 7 0,-1-1 1 0,5 1 5 15,-3 0-3-15,2-2 1 0,-2 2-1 0,0-2-18 16,-1 1 29-16,0 1 2 0,-2 0 0 0,0-2-10 15,-2 1 0-15,-2 1 2 0,0 1 2 0,-2-1 1 16,-14 2-26-16,-1-2 9 0,9 1 8 0,2 0 11 0,4-1-3 16,0 1 46-16,0-1-56 0,1 1 7 0,0-1-14 15,4 0 4-15,-5-2 9 0,5 3-3 0,2-1 0 0,-1-1-1 16,2 1 3-16,0 0-3 0,2 0-10 0,2-2 19 16,-1 0-20-16,0 3 8 0,1-3 3 0,1 2 13 15,-5-7-7-15,2 10-2 0,-4-5 3 0,3 0 7 16,-2 2-8-16,-1-1-21 0,-3 1 28 0,-1-1-10 0,-1 1-11 15,-1 1 7-15,-3-2 7 0,-10 2-5 0,5 0 4 16,3-1-31-16,5 1 36 0,0-1-10 0,-2 0-16 0,1 0-1 16,2-2 11-16,0 3 21 0,1-2 1 0,-2 1-30 15,3-2 28-15,0 0-4 0,-1 1-2 0,2-1 5 16,0 1-28-16,1-1 20 0,1 0-27 0,-1 0 12 16,0 0 23-16,-2-1-1 0,2 1 0 0,-2 0-32 0,-1 0 27 15,0 1-20-15,-1-1 27 0,-2 0-1 0,2-1-8 16,-2 1-28-16,0 0 6 0,3 1 32 0,-1-2-19 15,0 2 6-15,-1 1 15 0,-2-2 1 0,4 1-35 0,-1-1 17 16,0 0 19-16,1 0-40 0,-1 0 35 0,3 0 1 16,-2 1 4-16,2 2-11 0,0-3-33 0,2 0 40 15,-2 0 5-15,2 0-42 0,0 0 9 0,0 0-5 0,1 0-8 16,-3-3 9-16,2 6 43 0,-1-3-5 0,0-3-35 16,1 3 36-16,-3 0-11 0,-2 0 9 0,2-1-49 15,-3 1 22-15,1 0-9 0,-3 0 19 0,1 0 25 16,1 0-47-16,-3 0 20 0,-20-1 5 0,24-1-40 15,-2 2 60-15,2-1-4 0,1 1 2 0,0-1-8 16,0-1-43-16,1 1 21 0,-1 0-10 0,4 1 35 0,-1-2 2 16,0 2-33-16,2-2 45 0,-1 0-17 15,2 0-28-15,-1 1 14 0,1-1 10 0,0 0 15 0,1 1-10 16,1-1 6-16,0-1-13 0,-1 1 8 0,-1 0-30 16,0-1-4-16,1-1 34 0,-1 3-20 0,1-4 13 0,-3 3-10 15,1 0 18-15,3-1 0 0,-4 3 0 0,3-2-40 16,-1 2 30-16,2-2 11 0,-2 2-45 0,1-1 5 15,0 1 9-15,0 0 8 0,-1-2 25 0,3 1-5 16,-1 1-48-16,-2-1 42 0,4 1 14 0,1-2 2 0,-1 2-49 16,0-3 8-16,-3 2 43 0,3 0-14 0,1 0-3 15,1 1-11-15,1-1 1 0,0 1-8 0,-1-1-11 0,2 0 45 16,-2-1-5-16,1 2-28 0,0 0 5 0,-1-2 25 16,1 1-8-16,-5-3 28 0,3 2-78 0,2 1 58 15,-2-1-23-15,4 2-9 0,-2-2-9 0,2 0 25 16,-1 2-21-16,6 0 32 0,-11-3-33 0,8 3 0 0,-2-2 34 15,-1 1-34-15,1-1 38 0,5 2-27 0,-11-2 22 16,8 0-30-16,-2 1 29 0,0 1 7 0,-1 0-30 0,-2-2 22 16,8 2-5-16,-11-2-30 0,4 1 44 0,2 1-15 15,5 0 6-15,-15-2-2 0,7 2 0 0,1-1 2 16,-1 0-10-16,1 1 2 0,0 0-8 0,-1-1-16 16,0 1-8-16,1 0 13 0,0 0 21 0,-1-2-13 0,-5 4 12 15,4-2 8-15,1 0-8 0,-1 0-24 0,4 0 23 16,-2 0 6-16,2 0-10 0,-1 0-13 0,6 0-10 15,-11 0 20-15,5 0-35 0,0 0 23 0,-1 0 27 16,1 0 10-16,6 0-34 0,-11 0 31 0,4-2-12 0,-8 4 10 16,5-1-28-16,-1-2 27 0,1 1-7 0,3 0-15 15,-5-2-20-15,1 2 9 0,0 0-7 0,2 0 8 0,-5 0 15 16,4 0 22-16,0 0-13 0,-3 0-20 0,3 0-5 16,2 0 37-16,1 0-3 0,-1 0-10 0,2 0-30 15,-1 0 23-15,0 0 15 0,0-2 3 0,1 4-15 16,-1-4 14-16,7 2-31 0,-14 0 34 0,8 0-9 0,1 0 2 15,-2 0-43-15,-1 0 16 0,2 0 12 0,0 0 2 16,0 0 14-16,0 0-51 0,6 0 38 0,-12 0 15 16,7 0-30-16,-2 0 11 0,2 0 1 0,5 0 5 0,-14 0 19 15,8 0-11-15,-1-3-32 0,2 3-5 0,5 0 40 16,-11 0-4-16,4 0-30 0,7 0 15 0,-10 0-10 16,5 0 5-16,-1-2 1 0,6 2 28 0,-8-1 2 0,8 1-36 15,-9-1 13-15,9 1 19 0,-7 0-13 0,7 0 17 16,-7-1-18-16,7 1-20 0,-6-2 23 0,6 2-2 15,-6 0-8-15,6 0 9 0,0 0 13 0,0 0-26 16,-7 0 14-16,7 0 18 0,0 0-8 0,-8 0-2 0,8 0-2 16,-4 2-26-16,4-2-4 0,0 0 37 0,0 0-16 15,-6-3 11-15,6 3-4 0,0 0-26 0,0 0 28 0,0 0-9 16,0 0-19-16,-9-1 30 0,9 1-1 0,-2 0-11 16,2 0-6-16,0 0-7 0,0 0 13 0,0 0-11 15,-8-3 8-15,8 3 6 0,0 0-11 0,0 0 13 16,0 0 7-16,-4 0-4 0,4 0-19 0,0 0-8 0,0 0-1 15,0 0 16-15,0 0-6 0,-7-2 13 0,7 2-3 16,0 0 16-16,0 0-17 0,0 0 15 0,-7-2-18 16,7 2 9-16,0 0 6 0,-5 0 0 0,5 0-12 0,-8 0 8 15,8 0-15-15,0 0 17 0,-9-1-21 0,9 1 0 16,-8-2 28-16,8 2 11 0,-9-1-32 0,4 0-9 16,5 1 4-16,-10-1 18 0,6-1-21 0,-2 1 11 0,6 1 8 15,-12-1-11-15,9-2 13 0,-3 3-17 0,6 0 0 16,-10 0 12-16,6-1 3 0,4 1-13 0,-10-3 7 15,5 2-3-15,5 1-6 0,-8-1 4 0,8 1 2 0,-7-2 1 16,7 2 3-16,-7-1 10 0,7 1-7 0,-7-3 5 16,7 3-12-16,-6-2 2 0,6 2 10 0,-5-2-18 15,5 2 9-15,0 0-10 0,-6-2 12 0,6 2 5 0,0 0-7 16,-8 0 1-16,8 0-16 0,-5-3 3 0,5 3 4 16,-6 0 5-16,6 0 9 0,0 0-1 0,-9 0-11 15,9 0 16-15,0 0-13 0,-6-2 4 0,6 2-9 0,0 0 5 16,-7-1-4-16,7 1 15 0,0 0-11 0,-5-2 6 15,5 2-6-15,0 0-7 0,0 0-1 0,0 0 18 16,0 0-8-16,0 0-12 0,0 0 3 0,0 0-10 16,-8 0-21-16,8 0 8 0,0 0-61 0,0 0-8 0,-2-3 18 15,2 3-72-15,-7 3 26 0,1 5 38 0,-2-2-55 16,-1 2-18-16,-3 3 21 0,1 2-25 0,2 1-338 16,-6 8 168-16,7-3 112 0</inkml:trace>
  <inkml:trace contextRef="#ctx0" brushRef="#br0" timeOffset="-134497.93">1312 11301 53 0,'0'0'40'0,"1"-8"23"0,-1 8-7 0,0 0 1 16,0 0 8-16,3-7-12 0,-3 7 10 0,0 0-16 16,0-8 16-16,0 5-4 0,0 3-2 0,0 0-21 15,5-10 0-15,-4 6 24 0,-1-2-7 0,0 6-54 16,1-5 27-16,1 2 11 0,-2 3-2 0,0 0-27 0,2-11 52 16,-2 7 14-16,0 4-19 0,0 0-72 0,0 0 2 15,1-10 5-15,-1 7 92 0,0-1-74 0,-1 0-5 16,1 4-27-16,0-4 95 0,-2 2-43 0,4-1 39 15,-2 1-8-15,0 2-56 0,0-3-7 0,0 3 58 0,0-3-7 16,0 3-17-16,0-2-6 0,0 2-11 0,0 0-69 16,0 0 87-16,0 0-26 0,-2 6 33 0,2-2-82 0,-2-1 25 15,2-3-28-15,-2 9 74 0,0 3 24 0,1-3-24 16,-1 2-4-16,0 0 35 0,1 3-9 0,-3-2 3 16,0 3 3-16,3 2-13 0,-1 1 1 0,-1-3-5 0,2 1-8 15,-2 0 12-15,2 2-4 0,0 1-1 0,1 0-14 16,-2-4 2-16,2 2-12 0,-1 0-4 0,1-1 20 15,0 1-26-15,0-2 18 0,0 1 2 0,-1 0-19 0,1-3 4 16,-2 1 0-16,1-1-3 0,2 3 10 16,-1-7-9-16,0 4 11 0,0-5-4 0,-1 1-4 0,1-1-3 15,0 0-23-15,0-4 15 0,-1 0 4 0,1-4 21 0,0 9-9 16,0-4-25-16,0-5 9 0,0 7 10 0,0-7-6 16,-1 6 11-16,1-6-11 0,-2 5 12 0,2-5-2 15,0 0 7-15,0 0-23 0,-4 3-14 0,1-1 3 16,3-2-12-16,0 0-44 0,-8 0-4 0,8 0-41 15,0 0 10-15,0 0-10 0,-12-7-45 0,12 7 35 0,-5-4-11 16,3 4 7-16,2 0-306 0,0 0 146 0,-8-11 96 16</inkml:trace>
  <inkml:trace contextRef="#ctx0" brushRef="#br0" timeOffset="-133961.89">1011 11376 39 0,'-10'-3'69'0,"3"-1"-12"15,0 2 12-15,7 2-2 0,-9-6 9 0,9 6-21 16,-9-4 27-16,9 4-32 0,-6-2 2 0,6 2-18 0,0 0-4 15,-9-5-4-15,9 5 40 0,-4-2-30 0,4 2-45 16,-4-4 65-16,4 4 0 0,0 0 1 0,0 0-47 16,0 0-8-16,-2-7 10 0,2 7 34 0,0 0 20 15,0 0-79-15,14-5 37 0,-14 5-32 0,16-7 68 0,-3 4 6 16,1 2-28-16,-1-2 14 0,2-1-13 0,3 1 4 16,0-2-25-16,0 3 3 0,0-2-2 0,0 2-47 0,0-2 48 15,-2 2 25-15,2-3-83 0,1 3 77 16,-2 0-18-16,0 0-53 0,-2-1 77 0,1 0-42 0,-1 0 28 15,0 2 21-15,-1-2-11 0,3 1 6 0,-3 0-1 16,0-2-13-16,-3-1-5 0,2 3 16 0,-5-1 2 0,4 0-22 16,-2-1-50-16,0 1 31 0,-3 1-4 0,1 0 27 15,-2-1-13-15,-1 1 27 0,-1 1-19 0,0-1 0 16,-4 2 2-16,8-2-17 0,-4-1 4 0,-4 3 33 16,7 0-53-16,-7 0 18 0,5 0 32 0,-5 0-49 0,4-3 15 15,-4 3-9-15,5-1 36 0,-5 1 2 0,0 0-39 16,0 0 38-16,0 0-15 0,7-1-24 0,-7 1-20 15,0 0 10-15,0 0 38 0,0 0-32 0,0 0-24 0,4-1 25 16,-4 1 1-16,0 0-16 0,0 0-98 0,0 0 31 16,0 0-28-16,0 0 14 0,0 0 0 0,0 0-18 15,0 0 9-15,0 0-17 0,-8 11-316 0,8-11 148 16,0 0 98-16</inkml:trace>
  <inkml:trace contextRef="#ctx0" brushRef="#br0" timeOffset="-130346.83">1546 11858 16 0,'0'0'100'0,"5"-14"19"16,-4 13-33-16,-1 1 29 0,0 0-22 0,0 0-40 0,0 0-28 16,0 0 73-16,0-13-15 0,0 13-18 0,2-4 17 15,-2 4-65-15,0 0 31 0,0 0-14 0,2-5 79 0,-2 5-59 16,0 0-23-16,0 0-36 0,0 0 23 0,0 0-17 15,0 0 64-15,0 0-27 0,0 0-6 0,0 0 20 16,-5 19-25-16,5-15 26 0,-3 3-1 0,-2 3-35 16,3 4 32-16,2-2-18 0,-2 1 27 0,1-3-11 0,1 5-10 15,-3-5 20-15,2 3-28 0,0 3-16 0,0-1 22 16,2-3 4-16,-1 1-11 0,1 0 9 0,0-1-11 16,-1 0-8-16,0 1 15 0,1-1-28 0,2-1 16 0,-1-1-19 15,-2-3 19-15,0 0-6 0,0-7-2 0,0 13 6 16,0-13-2-16,1 9-9 0,-1-9 2 0,0 9 2 15,0-9-4-15,1 8-1 0,-1-8-4 0,0 0-8 0,0 9 6 16,0-9-25-16,0 0-28 0,0 0-28 0,0 0-9 16,0 0-28-16,0 0 7 0,0 0-16 0,0 0-29 0,0 0-354 15,0 0 171-15,0 0 112 0</inkml:trace>
  <inkml:trace contextRef="#ctx0" brushRef="#br0" timeOffset="-129835.6">2090 11633 44 0,'0'-3'126'0,"0"3"-15"15,0 0-10-15,1-12-17 0,-1 12-1 0,0-3-14 16,0 3 1-16,3-4-4 0,-3 4-11 0,3-3-25 15,-3 3-11-15,0 0 41 0,0 0-16 0,6 9-33 0,-5-4 54 16,0 1-27-16,1 5 22 0,-1 1-13 0,1 1-30 16,1 1 47-16,-3 1-24 0,1-3 4 0,2 5-14 0,-2 0-15 15,-1 2 3-15,3 0 24 0,-2 1-14 0,0-1 25 16,1 1-15-16,-2-5 26 0,4 3-28 0,-2-2 2 16,-1 0-16-16,0-1-12 0,-1 2 2 0,2-2-2 0,-1-2 14 15,0-1 0-15,0-5-13 0,-1 6 1 0,1-6 14 16,1 3-10-16,-2-5 2 0,0-1 3 0,0 2-3 15,0-6-3-15,1 7 10 0,-1-7-9 0,0 5-11 16,0-5-12-16,0 4 14 0,0-4-8 0,0 0-55 0,0 0 5 16,0 0 6-16,0 0-13 0,0 0-29 0,-14-14-21 15,7 6-1-15,2 0-14 0,-2-3-330 0,-1 1 151 16,2-1 100-16</inkml:trace>
  <inkml:trace contextRef="#ctx0" brushRef="#br0" timeOffset="-129560.81">1864 11717 78 0,'-7'-7'88'0,"1"1"-11"16,4 0 25-16,0 1-9 0,2-2-12 0,0 7-14 16,9-13 7-16,0 8-11 0,0-4-11 0,4 1 10 0,0 4-13 15,-1-5 27-15,11-7-2 0,-2 9-26 16,1-7 1-16,-2 5 9 0,7-4-14 0,-7 3 4 0,-2 3 0 15,6-8 7-15,-4 3-29 0,-4 5 17 0,0 0-25 16,-2-3 13-16,-2 5-8 0,0 0-18 0,-1 4 21 0,-2-2-4 16,0-4 4-16,-4 2-24 0,3 5 7 0,-8 0-7 15,8-5 0-15,-8 5-11 0,0 0-5 0,10 5-24 16,-10-5 15-16,0 0-47 0,0 0-13 0,5 8-16 16,-5-8-5-16,0 11-291 0,-1 3 133 0,1-14 86 0</inkml:trace>
  <inkml:trace contextRef="#ctx0" brushRef="#br0" timeOffset="-129065.08">2293 11854 95 0,'0'0'96'0,"17"-1"-23"0,-17 1 0 16,0 0-10-16,16-2-3 0,-10 2 11 0,-6 0-27 0,0 0 2 16,18 2 13-16,-12-1-12 0,-6-1 5 0,9 1-16 15,-2 2-7-15,-2-1 15 0,1 0-23 0,-3 1 23 16,0-1-22-16,-3-2-21 0,0 0 3 0,13 13 25 16,-10-8-19-16,1 3-10 0,-1 0 20 0,0 0-11 0,-3-1 14 15,0-7 23-15,-2 12 0 0,2-5-27 16,-1 2 26-16,-2 4-2 0,-1-1-16 0,2 1 34 0,-3-2-26 15,1 1 7-15,-4 11 51 0,5-12-57 16,0-3 4-16,-2 1 10 0,0 1-4 0,1 0-7 0,0-3-2 16,1 0 3-16,3-7-12 0,-3 10 9 0,3-10-3 15,-3 9-4-15,3-9 5 0,0 6-3 0,0-6 5 0,0 0 3 16,4 8 13-16,-4-8-15 0,8 5 7 0,3-3-13 16,-2-3 7-16,3-2-21 0,3 3 0 0,-3-3 3 15,1-1-3-15,2 0 6 0,-1 3-9 0,-5-2 2 16,3-1 6-16,1 1-9 0,0-1-8 0,0-2 2 0,-2 2 1 15,-3 2-1-15,5-1 8 0,-6 1-5 0,0-1-7 16,-3 1-8-16,0 1 9 0,-4 1 7 0,10-4-4 0,-10 4 4 16,6-2-12-16,-6 2 1 0,0 0-2 15,6 0-22-15,-6 0-6 0,6-5-48 0,-5 2-8 0,-1 3-37 16,0 0-3-16,0 0-20 0,0 0 3 0,0 0-30 16,0 0-375-16,0 0 183 0,0 0 120 0</inkml:trace>
  <inkml:trace contextRef="#ctx0" brushRef="#br0" timeOffset="-112297.92">14344 14837 108 0,'-3'-17'77'0,"1"-2"-4"0,3 1 0 0,-3-2-4 0,2-1 5 16,0-1-16-16,-2 3-19 0,4 7 34 0,1-22-21 15,1 8-9-15,-1 5-15 0,2 2 24 0,-2 3-27 16,-1-2 39-16,2 9-39 0,-2-5 22 0,0 4-40 16,-1 0 46-16,-1 0-7 0,3 5-51 0,-3 5 3 0,0-5 46 15,0 5-20-15,0 0 9 0,-4-4-15 0,4 4 22 0,0 0 15 16,-14 12-7-16,10-10-11 0,-1 1 23 0,1 7-16 16,-1 4-1-16,-3-7-91 0,4 3 86 0,1-1-30 15,0 3-14-15,0 1 1 0,2-4 1 0,1 6 71 16,0-1-91-16,0 0 17 0,0 1 60 0,1 0-1 15,2 2-73-15,-3 2 16 0,3 0-7 0,0-2 64 0,-1 3 3 16,0 1-41-16,3 12-20 0,-1 0 59 0,-1-2-41 16,-1 4 21-16,1-2 1 0,-2-1 12 0,0-3-10 15,2-5 14-15,1 11-9 0,-4 2-1 0,2-2 9 16,-2-6 2-16,-1 7-19 0,4-1-8 0,-6-2 4 0,2 0 9 16,-2 1-8-16,0-8-16 0,1-1-3 0,-1-4 9 0,-2 10-9 15,-3-2 5-15,1-5 0 0,2-1-3 0,-5 2-4 16,6-4 11-16,-2-2-2 0,0-4-2 0,2-1 1 15,3-1-4-15,-3 0-7 0,1-2-11 0,0 1 11 16,0-3-5-16,1 1 11 0,1-3-10 0,1-1 16 0,0-1-13 16,-3-1 11-16,3 1-7 0,-1-3-8 0,1 0 8 15,-1 1 0-15,1-3-4 0,0 1-24 0,0-1 4 16,0 0-11-16,0 0-44 0,0 0 16 0,0 0-25 0,0 0-31 16,0 0-7-16,-2-13-7 0,2 13-17 0,0-8-23 15,-1 4-387-15,1 1 184 0,0 3 124 0</inkml:trace>
  <inkml:trace contextRef="#ctx0" brushRef="#br0" timeOffset="-111622.08">14081 15311 83 0,'-6'-17'110'0,"3"5"-31"0,-1-3 10 16,0 2-12-16,2 0 6 0,0 5 2 0,1 1-11 16,-3 1 23-16,3-1-22 0,1 2 16 0,-1-1-35 0,1 6-59 15,-3-5 83-15,3-1-25 0,2 5-26 0,-2 1 60 16,-2-6-39-16,2 4-2 0,0-1-29 0,0 3 18 15,0 0-9-15,2-3 26 0,-2 3 9 0,0 0-29 0,7 5 26 16,-4-2-54-16,2 4 27 0,1 3 16 0,1-3 0 16,-2 4-2-16,4-2 18 0,0 4-27 0,-3-1 5 15,3 0-1-15,-2 2-2 0,1 1-3 0,0-1 5 0,2 3-10 16,-2-2 13-16,-1-1-16 0,0 2-1 0,0 0-13 16,-1-1 4-16,0 1 11 0,-2 1-12 0,1-2 1 15,-1 2-1-15,-4-1-9 0,7-1 11 0,-3 1 1 16,1 0 5-16,-2-1-13 0,1 0-1 0,0 1-10 0,1-3 10 15,0 0-6-15,-3-1-3 0,-2 1-7 0,2-2 9 16,-2 1-16-16,2 0 21 0,-1-3 4 0,1 2 4 0,0 0-3 16,1-3-7-16,-3 0-7 0,2-1 6 15,-2-1-1-15,2-1-1 0,-2-2-4 0,0 3 13 0,2-3-9 16,-2 0-2-16,2 1 3 0,-2-2 16 0,2 2 17 16,1-2-31-16,-3 1-1 0,1-1 1 0,0-2-3 0,3 0-8 15,0 0 7-15,0 0 7 0,-1-2-13 0,3 1 7 16,0-2-7-16,5-1 7 0,-1-1 0 0,1-1-15 15,-1-2 12-15,3 0 1 0,0-4 10 0,1 3 4 16,0-4 2-16,-4-1-2 0,10-7-4 0,-1 1 2 0,-3-4 4 16,3-1 7-16,-2 0 15 0,1 0-23 0,-4-1-10 15,1-6 2-15,0 2 4 0,-2 2-7 0,3-2 3 0,-5 5 5 16,2-1-14-16,0 3 9 0,-4 4-13 0,-1 2-2 16,-1 6 10-16,-2-1-5 0,0 3 1 0,-1 0-1 15,1 1-4-15,-3 4-1 0,1-1 2 0,0 2-6 16,-1 0-8-16,0 2-19 0,-2 0-32 0,2-1 0 0,-1 1-20 15,1-2-33-15,-2 3-26 0,0 0-4 0,0 0-26 16,4 7-27-16,-2-3-427 0,-2-4 209 0,0 0 142 16</inkml:trace>
  <inkml:trace contextRef="#ctx0" brushRef="#br0" timeOffset="-110726.03">15771 14704 29 0,'-2'-18'77'0,"-2"8"12"0,1 2-25 0,2 1 26 15,0 0-34-15,-4-2 1 0,2 1 30 0,1 3-10 16,0-3-18-16,-1-7 11 0,0 3 6 0,3 4-26 0,-3-4 23 16,2 7-15-16,0-6 1 0,-2 1-16 0,1 4-12 15,2 1-6-15,0 3 23 0,-3-10 11 0,2 7 7 16,0 3-7-16,-2-3-22 0,2-1 28 0,-1 2-21 0,1-3 1 15,1 2-4-15,-1-1-2 0,0 3 12 0,-2-1-47 16,2 0 26-16,1 0 21 0,-2 1-31 0,1 0-16 16,1 1 46-16,0 2-35 0,-1-6 4 0,0 0-16 0,1 6 16 15,-3 0 14-15,3 0 1 0,0 0-10 16,-4 6-7-16,3-5-21 0,0 4 28 0,-1 0 3 0,1 0-7 16,1 9 19-16,0-1-14 0,0 2-18 0,-1 2 16 0,1 1 16 15,0 2-22-15,0 1 17 0,0 4-6 0,-2 12-8 16,-1-1 12-16,3 2 5 0,0-1 3 0,0 3-14 15,-1-1-6-15,-1 0 9 0,0-1 4 0,1 4 1 0,2-6-9 16,-1 3 9-16,-1-1-11 0,-1-1 7 0,2 2-8 16,-2 0 6-16,2-5-9 0,-2 0-1 0,2-5 5 15,-1-3-13-15,1-5 7 0,0-1-9 0,1 1-2 16,-1-2 0-16,-1 0 12 0,1 0 0 0,-1-3-9 0,2-2-10 16,-1-1 4-16,-1-1 2 0,-1 0 1 0,2 0-3 15,-1-4 11-15,-1 1-12 0,2-4 3 0,2 0 3 16,-4 0 1-16,2-1-4 0,0 1 3 0,0-2-6 15,0 0 2-15,0 1-3 0,0-4-15 0,0 0-13 0,-2 0-11 16,1 3-23-16,1-3-34 0,-5-3-43 0,5 3-23 16,-5-9-4-16,1 0-22 0,-1 3-14 0,2 4-433 0,0-5 212 15,3 1 140-15</inkml:trace>
  <inkml:trace contextRef="#ctx0" brushRef="#br0" timeOffset="-110035.8">15388 15207 68 0,'-4'-13'85'0,"2"-1"75"16,-1 0-73-16,2 6-4 0,0 0-32 0,-1 2-12 0,1-1 61 15,1-1-8-15,-1 5-88 0,1-2 83 0,0 5-81 16,0-9-1-16,0 9 4 0,-2-5 42 0,2 5-42 16,3-5-1-16,-2 3 10 0,-1 2-18 0,4 0 55 15,0 0 32-15,-3 0-26 0,3 3 18 0,1-1-4 0,3 5 3 16,-1-2-14-16,0 3 14 0,3 1-15 0,-4 2 15 16,1-3-7-16,-1 7 4 0,0-2-13 0,1 3 2 0,-1-2-6 15,0 0-2-15,0 3-9 0,-1-1 0 16,1 1-8-16,-1-1-8 0,1-2 11 0,-2 3-3 0,1-2-1 15,1 2-9-15,2 0-4 0,-3-1 1 0,0-1 5 16,0 0 0-16,0 1 1 0,1-4-7 0,1 5-9 0,-2-4 12 16,0 0 1-16,2 1-9 0,-3 0-6 0,2-1 1 15,0-2 1-15,1 1 5 0,-2-2-1 0,-2 3-8 0,4-4-4 16,-3 1 6-16,-1 1 1 0,0-3-4 16,0 2 1-16,0-1-5 0,0-1-2 0,1 1 0 0,1-2 0 15,-1 0 3-15,-2 0 1 0,0-1-9 0,-1-1 21 16,1 0-19-16,2-3 11 0,-4 3 1 0,3-3-5 0,-1 3 3 15,1-3 7-15,1-1 6 0,-1 0-8 16,0 0 9-16,0-1-12 0,0-1-1 0,3-1-9 0,-2 0 5 16,1 0 5-16,5-3 4 0,-1-1-10 0,-3 0 13 15,3-2-22-15,4-2 11 0,-2 1 1 0,-1 0 0 0,0-2 0 16,1 0 1-16,0-1-1 0,5-8-5 0,-2 2 7 16,-4 2-5-16,6-5 8 0,-5 1 4 0,4-2-14 0,1 1 18 15,-5 2-18-15,-4 3 0 0,8-7-6 0,-4 8-1 16,0 1 13-16,-4-1-13 0,10-5-9 0,-6 6 8 15,-3 3 4-15,-1 0-6 0,0 0 0 0,-2 2 18 16,2 0-6-16,-4-1-9 0,3 4 0 0,-1-1 6 0,0 1-14 16,-3 2 13-16,1 1-6 0,-2-2-5 0,-1 5 2 15,5-4-13-15,-2 0-10 0,1 3-1 0,0-2-10 0,-2 2-3 16,1-4-23-16,2 4-12 0,-3-1-23 16,-2 2 0-16,7-1-40 0,-6-3-12 0,-1 4 1 0,0 0-7 15,0 0 2-15,10 2-19 0,-10-2-2 0,8-1-377 16,-8 1 186-16,0 0 122 0</inkml:trace>
  <inkml:trace contextRef="#ctx0" brushRef="#br0" timeOffset="-109144.74">17348 14595 30 0,'0'-13'88'0,"0"3"-17"0,0 0-2 0,0 3-13 0,0-2 1 16,-1 4 11-16,1-2-10 0,-1 2-16 0,1-2 15 15,-2 3-2-15,2 4-23 0,2-10 17 0,-2 6-9 0,0 4-17 16,0-9-6-16,0 7 27 0,0-3-22 0,1 5 15 16,-1 0-2-16,0 0-27 0,-1-5 27 0,1 5-31 15,0 0 29-15,-2 10 18 0,2-6-38 0,-1 6 40 16,-2 5 7-16,1-1-8 0,-6 15-64 0,5-5 3 0,-6 7-10 16,1 2 67-16,-2 0-32 0,1 1-38 0,-2 3-7 15,-2-1 89-15,3 0-60 0,4 2 38 16,-8-1 34-16,10 2-37 0,-1 0 6 0,3-6 23 0,2 2-5 0,-2-10-29 15,1-3 10-15,1-2-6 0,-1 0-2 0,-1 19 8 16,0-11-8-16,2-2-10 0,0-3 3 0,2-4-20 16,-2-3 27-16,2 4-12 0,0-1-25 0,0-2 17 0,-1-2 8 15,0-1-13-15,2 1 0 0,-3-3-14 0,1 1 18 16,0-3-17-16,-2-1 17 0,1-3 9 0,0 0-16 16,-1 4 18-16,1-5-19 0,1-1-12 15,-2 0-20-15,1-1-10 0,0 0-9 0,0-3-34 0,0 0-8 16,0 0 6-16,0 0-23 0,0 0-13 0,-5-12-12 15,5 9-292-15,0-3 140 0,0 0 96 0</inkml:trace>
  <inkml:trace contextRef="#ctx0" brushRef="#br0" timeOffset="-108586.99">17053 15086 22 0,'-6'-13'94'0,"6"-1"12"0,-4 4-7 0,1-2-29 15,0 2-16-15,2 3 37 0,0 0-45 0,2 3 37 0,-1 4-43 16,1-7-1-16,1 3 7 0,-2 4-39 0,5-4 91 16,-5 4-87-16,3 0 70 0,-1 1-20 0,2 2-20 0,0 1-46 15,-4 2 51-15,5 1-53 0,0 3 15 0,0-2 34 16,-2 1 12-16,2 3 45 0,-3 2-25 0,2 1-15 15,3-1-6-15,-5 1 4 0,2-1 10 0,0 8 14 16,0-7-9-16,-2 6-6 0,2-1-5 0,-1 1-2 0,1-1-12 16,-3-2-3-16,2 1 12 0,-1-1-27 0,0 2 23 15,1 0-18-15,-2-2-4 0,2 0 0 0,-2 0-9 16,-1 0 13-16,0-1-6 0,1-1-10 0,2 1 4 16,-2-2-3-16,1 1 4 0,-1-2-3 0,0-2-7 0,0 2-14 15,2-4 10-15,-2 1 3 0,3 0-9 0,-2 0 16 16,0-4-6-16,2 1 2 0,-3-3-4 0,0 1-1 0,2-3-6 15,-3 1 17-15,2 0-20 0,1-1 9 0,0 0 4 16,-2-2 1-16,3 2-13 0,-1-3 0 0,1 0 11 16,1-3-1-16,6-1-13 0,0 1 12 0,1-2-9 15,-2-2 5-15,2-3-6 0,1-2 5 0,-2-2 4 0,1 3-1 16,10-7-16-16,-3-7 19 0,-2 1-14 0,-1-2 9 16,4 0-8-16,0-4 4 0,-3 0 0 0,0 2-1 0,2 0-9 15,1 2 5-15,-2 2-10 0,-2 2 6 0,-2 7 1 16,-4-1-16-16,-3 4 15 0,1 0-8 0,2 4 2 15,-5-1-27-15,1 0-20 0,0 2 37 0,2 1-40 16,-4-1-31-16,0 2 8 0,-3 1-12 0,0 1 7 0,-1 1-3 16,0 2-5-16,5-6-7 0,-5 6-12 0,5 0 6 15,-3-1-10-15,-2 1-21 0,4-1-299 0,-4 1 147 16,0 0 98-16</inkml:trace>
  <inkml:trace contextRef="#ctx0" brushRef="#br0" timeOffset="-107556.89">18738 14451 45 0,'0'0'52'0,"4"-12"14"15,-1 7-15-15,-3 5-12 0,4-9 9 0,-3 4 9 0,2 0 10 16,-3 5-6-16,0 0-20 0,2-12-4 0,-2 12-1 16,4-9 14-16,-4 9-20 0,4-6 31 0,-3 2-8 15,-1 2-21-15,0 2-18 0,3-2 15 0,-3 2 0 16,0 0 1-16,3 0-16 0,-3 0 16 0,0 0 15 15,-1 13 29-15,0-3-27 0,1-3-23 0,-1 8-2 0,-2-1 14 16,-2 1 21-16,4 2 4 0,-4 16-30 0,1-1 60 16,-1-1-76-16,-1 2 9 0,2 0 6 0,-3 0-14 0,5 2-27 15,-2 1 69-15,-2-2-84 0,3 0 58 0,0 2-26 16,-2-2 43-16,0 0-2 0,2-6-17 0,-2 6 34 16,1-9-22-16,2 9-15 0,-5-2 15 0,2-7-10 0,3-4 7 15,-6 0 4-15,7-4-30 0,-3 0 11 0,-1 0 1 16,2-6-4-16,-3 5 4 0,5-2-5 0,-4 1-11 15,2-3 9-15,3-1 0 0,-2 0 4 0,2-4-11 0,-2 1 5 16,1-2-12-16,1-1 13 0,-1-1-2 0,1-4-8 16,-2 8 3-16,2-8 4 0,-2 6 3 0,2-6-8 15,-2 5-5-15,2-5-2 0,0 0-10 0,0 0-17 16,-5 1-22-16,5-1-18 0,0 0-44 0,0 0 7 0,0 0-24 16,-6-15-20-16,6 15-6 0,-5-7-368 0,-3-3 172 15,4 5 116-15</inkml:trace>
  <inkml:trace contextRef="#ctx0" brushRef="#br0" timeOffset="-106939.84">18319 14987 86 0,'-4'-13'72'0,"1"4"10"0,0-4-15 16,2 6 40-16,-2 0-43 0,3 2 8 0,0 1 21 0,0 4-66 16,3-8 10-16,-3 5 15 0,0 3-25 0,0 0-9 15,6-2 37-15,-2 2 8 0,-4 0-49 0,7 2 66 16,-2 0-10-16,-1 1-60 0,0 2 10 0,4 0-30 16,-3 3 86-16,3 1 6 0,0-1-72 0,-3 0 12 0,2 2-4 15,0 2 53-15,-2 0-45 0,2 1 43 0,-3 1-3 16,0-1-9-16,0 4-6 0,-4-5 28 0,1 5-20 0,2 0 0 15,-2-3 12-15,2 1-13 0,-2 1 2 0,2-3-19 16,-3 5 1-16,4-2 5 0,-2 0-4 0,-2-2-11 16,1 2 14-16,0 0-12 0,-1-2-2 0,2 0-1 15,-1-2 0-15,2 2-7 0,-3 0-4 0,2-3 1 0,-2-2 6 16,1-3-1-16,1 6-3 0,-1-4 1 0,-1 0-9 16,3-1 9-16,-2-1-8 0,0 0-17 0,0-2 10 15,1 2 2-15,-1-2 3 0,0-1-5 0,1 2 0 16,-2-2 1-16,1-1 4 0,0 2-5 0,2-3 3 0,-2-1-2 15,0 3 1-15,1-3 1 0,3 0-6 0,-5 0 12 16,0 0-6-16,10-3 10 0,-6 2-15 0,7-7 13 0,-1 2-9 16,1 0 8-16,1-3-4 0,1 0 3 0,1-2-4 15,8-7-5-15,1-1-4 0,-4-2 4 0,4-2 3 16,0 0-16-16,0 0 3 0,1-2 11 0,2 1-10 16,-3 2 7-16,1 1-2 0,-3 0-15 0,-1 2 5 0,-5 3 5 15,0 2-1-15,-5 5-5 0,4-2 5 0,-4 3-2 16,-1-1-8-16,-2 1 1 0,1 0 5 0,1 3 0 0,-2 2 0 15,-2-2-4-15,-4 0 1 0,6 2-17 16,-4 2-1-16,0-2 19 0,1 3-31 0,-2-1 1 0,1 0 9 16,-1 1-1-16,1-3 0 0,-1 3-29 0,1-3-6 15,-2 2-43-15,2 0-12 0,-3 1 37 0,2-1-29 0,-2 1-3 16,0 0-16-16,0 0 3 0,0 0-15 0,-6-2-12 16,6 2-338-16,0 0 164 0,-6-2 108 0</inkml:trace>
  <inkml:trace contextRef="#ctx0" brushRef="#br0" timeOffset="-103922.08">4744 13631 24 0,'0'0'40'0,"0"0"-10"0,-10 0-6 0,10 0-7 16,-7 1 23-16,7-1-10 0,-9 1-17 0,9-1-1 0,-9 0 15 15,3 1-7-15,1 1 7 0,0 0 10 0,-2-2-17 16,2 1-5-16,-1 0-10 0,1 0 22 0,5-1 16 0,-9 2-14 16,9-2-12-16,-9 1 5 0,5 1 13 15,4-2-13-15,0 0-16 0,-10 3 8 0,6-2-2 0,4-1 1 16,0 0 2-16,0 0-3 0,-10 1 10 0,10-1-5 15,0 0 8-15,0 0 5 0,0 0-14 0,-8 2-3 0,8-2-4 16,0 0-2-16,0 0-5 0,0 0 12 0,0 0 1 16,0 0-2-16,0 0-69 0,0 0 63 0,0 0 5 15,0 0 5-15,26-5-14 0,-14 1 22 0,1 1-6 16,5 0-3-16,-1-3-7 0,5 1 8 0,10-1-2 0,6-3-11 16,-1 3-8-16,0 0 33 0,0 1-19 0,0-3-4 15,-1 1-6-15,0 2 20 0,-5-4 6 0,-2 4-8 16,-6 2-3-16,-2 0-16 0,14-1-10 0,-2-1 35 0,-1-2-1 15,-5 2-6-15,-2 3-9 0,9-5 18 0,-9 4-34 16,-3-2 4-16,0 1 29 0,-2 1-4 0,3 0 10 16,-1-1-35-16,-2 1 11 0,2 1 4 0,-2-2 10 0,1 1 11 15,-1 2-39-15,-1-1 31 0,-1 2-48 0,3-4 23 16,-6 3 8-16,2 0 30 0,-4 0 4 0,2-1-41 16,-2 2 20-16,1-2 19 0,-3 1-10 0,1 1-20 0,-5 0 25 15,0-2-51-15,1 2 4 0,-3-1 1 0,-5 1 22 16,10-1 43-16,-6 0-8 0,-4 1-29 0,9 0-22 15,-5-2 32-15,-4 2-21 0,8-3 42 0,-6 2-41 0,4 0 11 16,-2-1-14-16,-4 2 30 0,9-3-61 0,-8 3 15 16,-1 0 35-16,10-3-53 0,-10 3 64 0,7-2-41 15,-4 0 0-15,-3 2 53 0,7-2-31 0,-7 2-40 16,5-3 14-16,-5 3 21 0,0 0 31 0,6 0-13 0,-6 0-33 16,4-3-15-16,-4 3 48 0,0 0-6 15,5-1-7-15,-5 1 12 0,0 0-92 0,3-3 50 0,-3 3 49 0,0 0-35 16,0 0 5-16,5-3 26 0,-5 3-34 0,0 0-29 15,0 0 60-15,0 0-30 0,4-2 30 0,-4 2-20 16,0 0-49-16,0 0 59 0,4-2-33 0,-4 2 31 16,0 0-10-16,0 0-107 0,0 0 134 0,0 0-84 0,0 0 2 15,0 0 46-15,5-3 14 0,-5 3-44 0,0 0 6 16,0 0-1-16,0 0-19 0,0 0-10 0,0 0-16 16,0 0 3-16,0 0-1 0,0 0 4 0,0 0-13 15,0 0 2-15,0 0-236 0,0 0 104 0,0 0 72 0</inkml:trace>
  <inkml:trace contextRef="#ctx0" brushRef="#br0" timeOffset="-86844.63">10288 15195 17 0,'-8'-3'66'0,"5"6"51"16,3-3-78-16,-11-1 11 0,5-1-1 0,6 2 11 0,-8-2-6 16,8 2-31-16,-6 0 21 0,6 0 6 0,-5-3-11 0,5 3-1 15,-4-3-3-15,4 3-16 0,0 0-3 16,0 0 13-16,15-9-13 0,-1 4-63 0,4 0 86 0,2 5 13 15,3-3-28-15,11-4-4 0,-4 7 10 0,8-4-13 16,-1-1-16-16,-2-3-20 0,4 2 36 0,-3 0 0 16,0 1-17-16,1 0 8 0,-2 1-22 0,5-1 48 0,0 0-51 15,-2 3-2-15,0-3-5 0,1 1 5 0,-1 1 16 16,2 6 38-16,-3-5-53 0,1-4 44 0,2 6-44 16,-4-1 3-16,7 1 3 0,-5 0-3 0,1 1 7 0,-9-1 33 15,-4 3-29-15,12-1-11 0,-9-1 14 0,7 3-13 16,-9 0 13-16,-4-4-6 0,-3 3 0 0,1 2 42 15,-2-3-49-15,1 0 30 0,1 1 34 0,-4 1-55 0,4-5 42 16,-3 4-31-16,-1-3 19 0,-3 3-30 0,1-2-11 16,0-1 32-16,1 3-12 0,-3-2 46 0,-1 2-3 15,-2-3-61-15,0 0 65 0,-3 3-55 0,1-3 46 0,-3 1-53 16,1 0-14-16,0-1 21 0,0 0-7 0,-1 3-9 16,-1-3 16-16,-4 0-5 0,8-3 62 0,-8 3-63 15,5 3 23-15,0 0 16 0,-3-2-11 0,-2-1-41 16,4 0 43-16,-3 0 41 0,-1 0-90 0,0 0-3 0,0 0 45 15,0 0-29-15,0 0-13 0,0 0 45 0,0 0-52 16,0 0 31-16,0 0-4 0,-12 0 40 0,12 0-48 16,0 0-18-16,-7-7 26 0,6 5-37 0,-2-1-3 0,0 3-33 15,0-4-209-15,0-2 97 0,-7 3 64 0</inkml:trace>
  <inkml:trace contextRef="#ctx0" brushRef="#br0" timeOffset="-86336.51">11564 14888 81 0,'-9'-8'79'0,"1"3"-7"0,0 0-11 0,1 2-19 16,0-2-7-16,3 1 32 0,0 3-2 0,-2-2-11 15,5 0-58-15,-4 2 20 0,4 0 2 0,-3 0-15 16,4 1 2-16,-5 1 61 0,5-1-11 0,0 4 7 15,0-4-22-15,2 4-47 0,2 0 8 0,0-2 49 0,5 5-57 16,-2-2 56-16,4 0-9 0,-1 2-18 0,1 2 10 16,0-4 6-16,1 3-69 0,-1 1 49 0,0-2 24 0,-1 1-77 15,2 2 15-15,2-2-6 0,-4 0 68 0,0-1-66 16,2 2 8-16,-2 0 54 0,3-2-44 0,-3 0 36 16,0 0-41-16,0 0-14 0,3-1 116 0,-4 1-93 15,1-1-24-15,-1 0 23 0,0-2-28 0,-2 1 20 0,3 1 37 16,-4-1-40-16,-2-4 44 0,3 1-56 0,-4 1 71 15,1 0-14-15,0 0-7 0,-2-1 7 0,1 0-36 16,1 0-21-16,-4-2 11 0,3 5-10 0,0-5 65 16,-3 0-67-16,2 6 37 0,-4-5 3 0,2-1-22 0,0 0-17 15,-6 6 69-15,2-4 5 0,-1 0-70 0,-4 3 3 16,0 0 6-16,-1 0 28 0,-3 2-31 0,0-1 104 0,-1-2-74 16,-1 4-36-16,0 1 10 0,-2-2 26 0,-6 8-26 15,4-6 84-15,2-2-78 0,-6 8 48 0,5-7 40 16,-6 6-56-16,6-8-26 0,1 4 79 0,1 1 0 15,3-5-30-15,-1-1-35 0,2 6 52 0,0-4-29 0,2 2-47 16,1-1 64-16,-2-4-62 0,3 1 46 0,2 0-30 16,0 2 4-16,1-4-92 0,-1-2 8 0,3 0 23 0,3-1-17 15,0 0-38-15,-9-2-16 0,4 4-333 0,5-2 151 16,-5 0 102-16</inkml:trace>
  <inkml:trace contextRef="#ctx0" brushRef="#br0" timeOffset="-85434.68">8205 14720 14 0,'0'-7'77'0,"-2"1"1"0,2-2-23 0,0 0 24 16,0-4-21-16,0 8 17 0,0 4-41 0,0-16 23 15,0 13 18-15,0 3-34 0,0-11 31 0,2 9-17 0,0-9 16 16,-2 11-54-16,0-11 57 0,0 10-11 0,0-1-6 16,0 2-53-16,0-2 6 0,0 2-11 0,0 0-7 15,0-4 100-15,0 4-115 0,0 0-4 0,0 0 78 16,0 0-86-16,0 20 26 0,0-12-23 0,0 6 23 0,0 3 38 15,1 1-15-15,-2 4-21 0,-3 8 37 0,4 5-50 16,0 1 20-16,-4-3 74 0,1 5-71 0,-1 0 69 16,1 0-5-16,3 3-50 0,-5 0 79 0,5 7 4 15,-4 0-31-15,4-1-11 0,-9 2-52 0,4-5 14 0,-3 1 22 16,2-1-20-16,0-3 16 0,2-4-12 0,-3-1-23 16,1-5-9-16,1-2 71 0,1-7-31 0,0-1-31 0,3-6-17 15,-3 0 15-15,0-2 47 0,1-2-72 0,0 0 55 16,1-3-37-16,-3 2 2 0,3-5 38 0,1 0-16 15,-2 0 27-15,3 0-3 0,-4-3-47 0,4 1 13 16,-2-1-16-16,0 0 11 0,0-2 45 0,2 0-1 0,-4 2-61 16,1-2 24-16,3 0-39 0,-3-2 36 0,0 0-107 15,0 0 99-15,2 0-43 0,-3 0-66 0,2-2 5 0,-1 2 16 16,2-1 19-16,-2 0-34 0,1 1-10 0,-3-2-361 16,5 1 697-16,-1-1-612 0,-1-6 130 0,0 5 86 15</inkml:trace>
  <inkml:trace contextRef="#ctx0" brushRef="#br0" timeOffset="-84861.88">7868 15395 8 0,'-4'-8'93'0,"-1"1"12"15,4-3-32-15,-1-3 26 0,0 6-46 0,-2 1-1 0,4 5 34 16,0 1-54-16,0-9 42 0,0 5 14 0,0 4-82 16,4-5 76-16,-1 5-10 0,4-5-55 0,-7 5-18 15,9-2 32-15,2 4 56 0,0 3-78 0,-2-5 77 16,-2 8-64-16,3-5 46 0,-2 6-69 0,-1 0-20 0,-2-1 97 16,4 0-12-16,-1 5-50 0,-4-2-10 0,3 0 1 15,-3 1 58-15,1 1 11 0,-2 1-66 0,0 0 6 16,1 1 7-16,0-1-21 0,-2 1 17 0,0-1 51 15,2 6-39-15,1-6-45 0,-5 1 51 0,4-1 20 0,-2 1-37 16,-2 0 47-16,3-1-57 0,2 0 42 0,-5 1 4 16,2-1-5-16,-1-1-12 0,-1 0 9 0,3-3-15 0,-3-3-46 15,0 4 52-15,0-5-51 0,0 0 3 0,0 0 5 16,0 1 51-16,0-1-11 0,0-1-41 0,0 0 20 16,2-1-18-16,-2 1-15 0,0 0 34 0,0-2-5 15,1 1 35-15,-1 0-26 0,0-3 39 0,0 4-7 0,0-3 11 16,1 2-9-16,-1-3-12 0,3 0 9 0,-1-1-16 15,0 2 20-15,-2-2-9 0,5-3-7 0,0 2 12 16,3-5-8-16,-1-2-1 0,2 0-8 0,0 0 9 0,3-2-7 16,-1-2-12-16,11-7-9 0,0-1 19 0,-2-1-8 15,3-4-24-15,0-2 1 0,4 1-1 0,-4-3 21 16,0 0-28-16,2 0 14 0,0 4-6 0,-2 2 16 0,0 1-12 16,-4 0 11-16,0-3-17 0,-5 9 20 0,1 7-9 15,-6-1-17-15,2 0 19 0,0 2-19 0,-6 0 19 16,3 2 0-16,-3 1-8 0,0 1-17 0,-1 1-12 15,-4 3-2-15,2-5-25 0,1 7-16 0,0 1-3 0,-3-3-82 16,0 0-20-16,0 0 6 0,0 0-7 0,0 0-29 16,3 7-477-16,-3-2 226 0,-3 1 152 0</inkml:trace>
  <inkml:trace contextRef="#ctx0" brushRef="#br0" timeOffset="-83752.33">7500 16233 6 0,'0'0'46'0,"0"-2"5"0,0-2 0 0,0 4-3 0,0-2-16 15,0-3-4-15,0 5 16 0,0-4-14 0,0 2-6 16,0 2 13-16,0-5-3 0,2 4-20 0,-2-1 19 0,0 2-19 16,-2-5-2-16,2 2-9 0,0 3 27 0,0-3-8 15,0 3-8-15,-3-4 13 0,3 2-32 0,-2 0 13 16,2 2 13-16,2-5 15 0,-2 5-5 0,0 0-13 15,-2-3 5-15,2 3-3 0,0 0-6 0,0 0-2 0,0 0 7 16,0 0-8-16,0 0 12 0,0 0-30 0,0 0 21 16,-2 9-46-16,-2-4 13 0,4 0 38 0,-4 5-38 15,-1 2 6-15,-2 1 11 0,-1-1 52 0,1 5-26 16,-4 7-39-16,3-3 5 0,-6 3 1 0,-5 8 46 0,2-1 1 16,4-6-24-16,3 1-26 0,2-5 21 0,-1 7-14 15,-2-7-20-15,6-3 17 0,-4-2 47 0,4 0-63 0,1 0 10 16,-2-4 71-16,5 3-49 0,-3-3 37 15,2 2-70-15,1-1 11 0,1 1-8 0,0 1 59 0,3-1 1 16,-1-5-57-16,3 2 14 0,-1-2 63 0,0 1-23 16,2-6 9-16,-2 3-10 0,5 3 1 0,-3 0-19 0,2-7 60 15,-2 1-90-15,1-2 16 0,-1-1 12 0,8 1-53 16,-5 0 59-16,4 3 0 0,-5-5-19 0,2 7 25 0,-1-9-75 16,7 2 16-16,-3 3 6 0,-9-8 41 15,6 5-20-15,2 4 39 0,3-8-19 0,-6 6 2 0,-3-4-62 16,3 0 17-16,-2 3 36 0,-5-2-35 0,3 0-12 15,-1-2-2-15,-4-1-17 0,4 1-5 0,-1 0-30 0,-1 0-192 16,-4 0 96-16,-1 0 62 0</inkml:trace>
  <inkml:trace contextRef="#ctx0" brushRef="#br0" timeOffset="-83556.22">7434 16576 46 0,'2'-5'55'0,"-2"3"1"0,0-1-13 0,4-1 27 0,1 2-23 15,0-1-2-15,6-2 9 0,0 1-22 0,-1-1 5 16,2 2-35-16,1-2 37 0,-3 1-4 0,3-1-20 16,-1 2-33-16,-4-2-11 0,1 0-148 0,5-2 59 15,-9 4 40-15</inkml:trace>
  <inkml:trace contextRef="#ctx0" brushRef="#br0" timeOffset="-83360.66">7510 16288 16 0,'9'-7'58'16,"2"1"16"-16,1 0-38 0,1 1 15 0,2 2-12 15,0-2 1-15,-1 1-8 0,2 4 5 0,1-4-12 16,-2 0 14-16,2 3-11 0,-2 1-35 0,3-2-13 16,-5 2-13-16,-2 3-106 0,3-4 47 0,-5 1 30 0</inkml:trace>
  <inkml:trace contextRef="#ctx0" brushRef="#br0" timeOffset="-82794.56">7901 16491 52 0,'-6'2'85'16,"-8"0"-34"-16,4 2-28 0,-2 3 30 0,1-2-10 0,2 3-146 16,-5 0 210-16,5 2-69 0,-1 1-11 0,0-2 9 15,1 0-4-15,2 4-8 0,-3-2-7 0,5 1 11 16,0 2-15-16,-4-1 15 0,7-1-11 0,-3-1 16 16,1 2-4-16,3-1-6 0,0-3-25 0,2-1 14 0,3 2-6 15,0 0-8-15,-2-1 12 0,2-3 0 0,3 1-2 16,-1-1-10-16,2-3-3 0,-2-1 19 0,-1 0-7 15,3-2 2-15,-3-1-15 0,6-2 2 0,0-1 18 16,-4-1 3-16,5 0-9 0,-4-2 1 0,-1-1 10 0,3 2-23 16,-5-2 15-16,3-2-9 0,-4-1-5 0,-1-1-12 15,1 2 54-15,-2-5-13 0,3 7 14 0,-2-6 13 0,-2 0-82 16,0 1 25-16,0-1 50 0,2 4-6 0,-3 3-60 16,0-3 17-16,0 8 17 0,2-2 4 0,-2-1-48 15,2-1 120-15,-4 4-129 0,4 0 57 0,-2 2-56 16,0-2 15-16,0 2 11 0,0 0-10 0,0 6 17 0,1-3-12 15,-1 2-10-15,1 2 11 0,4 2-7 0,-3 1 30 16,0 2 23-16,2 3 16 0,2-1-65 0,-2 3 51 16,3-5 12-16,-3 1-37 0,2 2 32 0,2-6 0 0,-2 5-5 15,1 0-54-15,-1-4-2 0,3-1 13 0,-3 6 42 16,3-7-45-16,-1 3 59 0,-1-5-72 0,2 1 23 0,0-3-8 16,-2-1 20-16,0-2-50 0,2 3-10 15,-2-2-14-15,3-1-7 0,-4-6-220 0,-2 5 97 0,6-3 66 16</inkml:trace>
  <inkml:trace contextRef="#ctx0" brushRef="#br0" timeOffset="-82252.19">8298 16497 24 0,'-5'-1'72'0,"1"1"-4"0,0 1-12 0,0 3-9 0,0 0 19 16,-1-1-8-16,1 5-8 0,4 2-12 0,-2 1-6 16,-1 0-5-16,3 1 24 0,0-1-29 0,7 4 20 15,-5-3-33-15,1 0 22 0,1 2-26 0,-6-4 34 16,6 2-31-16,-6 3 28 0,8-2-23 0,-5 3 51 0,4-4-66 16,-1-4 19-16,-1 1-24 0,-3-5 42 0,1 2-19 15,0 1-23-15,-1-2 21 63,-2 4 12-63,2-2-24 0,0-4-3 15,-3 3-4-15,-1-2-4 0,-2-2 0 0,2-2 26 0,-4 4-14 0,3-3-17 0,-7 6 40 0,3-5-35 0,1-1 9 16,1-2-16-16,0 1 34 0,0-4-13 0,3 2-30 0,-1-1 11 0,3-3-13 0,0-3 12 0,2-1-30 0,0 0-10 0,2-3 3 0,-1-1-3 0,7-2-169 0,-3 2 74 0,2-2 302 0,0-1-180 0,-1 1-112 16,3 0 220-16,0 1-200 0,-5 0 40 0,1 0 187 15,0 2-124-15,-1 0 43 0,-2 1-10 0,0 5 3 0,-2-3-17 16,0 6-11-16,-2-1 24 0,0 2-1 0,0 0 8 15,-1 1-4-15,-3 2 25 0,0 3-26 0,-2 0 5 0,-1 4-3 16,-2 3 6-16,0 1 6 0,-7 10 1 0,0 2-22 16,-1-1 32-16,2 2-28 0,-4 0 6 0,2 0-5 15,1 3-18-15,-3-4 21 0,5 5 5 0,-4-2-7 16,2-1-8-16,2-3 8 0,-3 1-19 0,5-3 39 0,-2-3-23 16,6-5 0-16,2-1-29 0,-2-4 16 0,2 1 0 15,1-1 0-15,-1 1 4 0,4-3-3 0,-1-2-1 16,2-1 7-16,1-2 10 0,1 0-4 0,1 0-18 15,0 0 5-15,3-5-16 0,0 0-24 0,2 2-5 0,7-6-16 16,-3-6-160-16,0 5 75 0,2-1 48 0</inkml:trace>
  <inkml:trace contextRef="#ctx0" brushRef="#br0" timeOffset="-81736.01">8452 16365 58 0,'9'-9'73'0,"-3"2"-12"0,-2 3 22 0,-1 3-4 0,2 1-42 0,0 1 18 0,-5 2-1 0,2 2 0 0,0 5-44 0,2 4 49 0,-3-1-20 0,-1 3-39 0,4 1 34 0,-4 0 12 0,0 3-32 0,-4-1-6 0,4 16 33 0,-5-12-52 0,1-2 14 0,0-3-11 0,1 1 16 0,5-5 40 0,-18 7-4 0,9-4-28 0,3-3-29 0,5 1 63 0,-2-5-67 0,-8 2 57 0,4-8-9 16,-1 6 2-16,6-6-60 0,0 0 18 0,0-3 21 15,0-1 30-15,1 0-47 0,-1 0 17 0,8 0-2 0,-6-5 20 16,-1 1-53-16,7-1 26 0,-3-4-21 0,1-4-2 16,0 2 36-16,2-5-34 0,-1-1 3 0,6-11 23 0,-4 1-39 15,2-2 22-15,-5 9-16 0,1 3 9 0,3 3 52 16,-1 1-54-16,-1-1-7 0,-1 2 105 0,1 2-119 15,0 1 19-15,1 1-3 0,-1 1 9 0,-1 5 41 16,0 0-40-16,0-1 57 0,-1 5-72 0,4 1 61 0,-3 2-57 16,2 1 64-16,0 2-37 0,-5 2 27 0,1 1-60 15,-3 2 24-15,0 1-6 0,3 3 48 0,-5-1-41 16,0 0-11-16,-1 1-4 0,-1 0 1 0,2-1 18 16,-2 0-17-16,0 5 76 0,-2-4-11 0,1 2 11 0,-1-4-66 15,4-1 50-15,-2 1-8 0,-2-4 11 0,1-3-26 16,2 2 6-16,-4 2 0 0,4-2-37 0,-1-5-35 15,2-3 51-15,-2 0-30 0,2 1-13 0,-3-1 2 0,3-2 9 16,0 0-37-16,0 0 15 0,0 0-8 0,0 0-29 16,0-8-195-16,0 8 94 0,0 0 62 0</inkml:trace>
  <inkml:trace contextRef="#ctx0" brushRef="#br0" timeOffset="-80392.04">8614 16278 67 0,'0'0'78'0,"0"-7"3"0,-2 5-43 0,1-1 1 15,1 1 4-15,-2-1-11 0,2 0 0 0,0 3 9 16,0-4 5-16,0 4 5 0,-2 0-33 0,2 0 22 15,-6 2-32-15,4 1 21 0,0 0 4 0,-1 1-20 0,0 0-14 16,3 4 48-16,-2-3-18 0,-3 4-41 0,5 2 64 16,-4 1-56-16,-4 2 1 0,5-2 7 0,-3 2-13 15,3 1-7-15,-2 2 76 0,5-2-12 0,-4 2-66 16,-1 0 57-16,3-3 4 0,2 6-8 0,0-4 1 0,-2-1-59 16,2 3 35-16,-2-2-18 0,0-2-9 0,0 7 38 15,0-8-14-15,2 4 9 0,2-2 22 0,-4-1-30 16,2 1 34-16,0-1-37 0,-1-2-18 0,1-4-11 0,3 7 50 15,-1-6 4-15,0-4-71 0,4 3 39 0,1 0 44 16,-3-3-66-16,2 3 21 0,-2-6-15 0,1 1-8 16,1-2 6-16,0-1 15 0,-3 0-4 0,4-1 7 0,2 1 24 15,0-3 18-15,2-2-72 0,-2 1 4 16,2-2 15-16,1-1 55 0,-3 1-80 0,1 0 114 0,1-4-40 16,3-1-52-16,-5-2 49 0,9-6-76 0,-7-1 5 0,3-2 75 15,-5 3-73-15,4-5 24 0,1 0 28 0,-8 2-3 16,3 4-34-16,-1 3 32 0,3-10 25 0,-3 3 13 15,0 2-73-15,-4 2 51 0,3 2-63 0,-3-1 6 16,-1-1 5-16,1 4 68 0,0-3-64 0,1 1 81 0,-2 2 10 16,-1 0-22-16,0 0-88 0,2 2 42 0,-2 2 15 15,0-2 19-15,-1 4 29 0,0 3-69 0,2-1 20 16,-3 2 45-16,2 0-79 0,0 0 68 0,-2 0-75 0,2 2 65 16,-2-1-1-16,0 3-80 0,3 0 49 0,-3 0 9 15,1 6 17-15,3-2-31 0,-4 3-42 0,0 2 13 16,3 5 52-16,-3 1-46 0,0 0 26 0,0 1 21 0,-1 2 31 15,1 2-76-15,-2-1 33 0,-2 11 28 0,3-4 10 16,-4-4-43-16,1 0 52 0,-1 9-34 0,1-6-3 16,0-4-19-16,-3 11 48 0,3-7-2 0,-3 3 1 15,2-6-19-15,1-1-11 0,-1-3 20 0,-4 9-10 0,4-4-7 16,1-3 16-16,0-1-9 0,-2 0 7 0,1 13-1 16,0-8-9-16,5-5-8 0,-5 2-4 0,3-1 7 15,-3 0-20-15,4 1 20 0,0-2-24 0,-1 1-5 0,0-1 1 16,-2 3 15-16,4-2-11 0,-2 1 3 0,-1-2 6 15,0 1-1-15,-3 9 6 0,3-5-7 0,-1-2 9 16,-3-3-2-16,3-1-10 0,0 0 7 0,-6 10 0 0,-3-4-3 16,4-2 1-16,-5 3-4 0,4-4-2 0,-4 2 4 15,5-4-2-15,0-3 0 0,3-2-2 0,-3-4 5 0,6 2-2 16,-6-3-4-16,7 1 7 0,-4-3-7 0,2-2 3 16,0 1 1-16,0-2 2 0,1-2-2 0,1 1 1 15,2-3 1-15,-4 0-1 0,4 0-6 0,-4-3-2 16,2 2-1-16,-1-2 1 0,3-1-9 0,0 0 6 15,-3-2 3-15,3-2 4 0,-2 1 5 0,2-1-14 0,0-4 6 16,0 0 7-16,0-1 3 0,0-1-7 0,5 2-9 0,-5-2 13 16,2-3-9-16,0 2-2 0,-1-2 2 15,3 3-5-15,2-3 16 0,-3 0-13 0,3 0 5 0,-1 0-6 16,8-9 0-16,-2 1 7 0,1-1-5 0,-1 1 1 16,4 1 2-16,1 2 0 0,1 1 11 0,-2-3-11 0,3 2-12 15,0-3-10-15,2 6-36 0,1-7-23 0,-2 9-39 16,2-3-53-16,-3 6-6 0,-3 2-7 0,-4-1-15 15,-3 6-475-15,1 0 225 0,-1-2 148 0</inkml:trace>
  <inkml:trace contextRef="#ctx0" brushRef="#br0" timeOffset="-63543.64">13925 15947 17 0,'0'0'10'0,"0"0"15"0,0 0 20 15,0 0-19-15,0 0 20 0,0 0-57 0,0 0 35 0,0 0-5 16,0 0 21-16,0 0-4 0,5 2-9 0,-5-2 1 15,1 1-12-15,1 1 9 0,0 0-19 0,-2 0 26 0,3 0 1 16,-1 1-6-16,-1 2-19 0,2-2 10 0,-2 0 3 16,2 1-15-16,-1 1 9 0,2 0-7 0,-1 0 9 15,3 4-10-15,1-1 11 0,-2 1 6 0,1 3-12 16,1-3-4-16,-2-2-8 0,2 4 23 0,0-1 1 0,-1 1-24 16,1-2 28-16,1 1 1 0,-3 0-17 0,2-1-16 15,-2 0 10-15,4 3-15 0,-3-5 30 0,2 4-32 0,-2-2 5 16,2 2 29-16,1-4-32 0,-1 3 11 0,-2-2-16 15,7 1 38-15,-3-3-42 0,-1 0 41 0,-1 2 9 16,3-3-11-16,-3-3 50 0,3 3-67 0,3-1-30 16,-2 1 25-16,1-2-14 0,-3 1-1 0,3 1-7 0,-4 0 62 15,1-2-24-15,5-2-32 0,-2-2 50 16,-1 5-64-16,-5-1 59 0,5-1-41 0,-1-1 37 0,2 1-51 16,0-2 4-16,1 2-3 0,0-2 4 0,1 3 42 15,-2-3-29-15,1 0-16 0,4 0 53 0,-3 0-20 0,-1 0 9 16,3 0-14-16,-2 1 29 0,-1-5-10 0,2 4-68 15,0 0 65-15,1-2-24 0,2 2 10 0,-2-2-23 16,0 1 24-16,1-3 16 0,-1 3-17 0,1-2-18 0,-1 2 34 16,0-2-15-16,0 3 17 0,0-2 0 0,0 0-52 15,1 1 11-15,3-2 1 0,-4 1 25 0,2 2-36 16,-2-2 5-16,1 0-1 0,0-1 18 0,2 2-1 0,-7-4 35 16,4 2-51-16,1 0 22 0,-4 3 36 0,4 0-12 15,0-2-40-15,-4 2 45 0,2-2-24 0,1 0-34 16,2-1 15-16,1 0 33 0,-1-2-10 0,-2 5-31 15,1-2 28-15,7 3 18 0,-5-2 8 0,-2-3-38 0,1-2 29 16,0 4-41-16,1-1-4 0,-2-1-6 0,4 3 60 16,-1-2-11-16,-1-1-40 0,1 2 43 0,-2 0-9 15,-1-3-1-15,0 2-43 0,1 0 33 0,-1 1-8 0,1 3 40 16,0-7-72-16,-1 3 66 0,0 0-51 0,0 5 51 16,1-5-51-16,-3-1 0 0,1 4 64 0,2-5-32 15,0 0-10-15,-3 2 19 0,7-2-41 0,-6 1 51 0,9-8-3 16,1 6-71-16,-5 3 37 0,8-6-5 0,1-3 37 15,-4 12-22-15,-5-7 21 0,-4 5-13 0,2-2-6 16,-5-1 20-16,6 4-51 0,-1-1 28 0,1-1-4 0,-2 3 16 16,1 0-20-16,0-3 4 0,4 5 24 0,-1-4-2 15,-5 0-50-15,2 0 34 0,0 1-19 0,0-2 12 16,-1 3-6-16,12-7 33 0,-5 13-3 0,-4-6-56 16,-4 0 2-16,4 0 71 0,-2 0-14 0,1 3-45 0,-2-1-2 15,0-2 38-15,-1 4 10 0,2-2-37 0,0-1 21 16,0-1 6-16,-2 3-26 0,0 1 11 0,1-4 16 15,-4 4-43-15,4 0 29 0,-5 4 18 0,2-5-48 16,2 3-2-16,-3-4 10 0,-2-2 55 0,1 4-46 0,-1 1-2 16,2 2 33-16,-1-3-31 0,-2 0 29 0,3 1-51 15,0-5 59-15,-3 6-33 0,-5-5 29 0,10 4-43 0,-4 0 58 16,1 0-42-16,0 2-22 0,5-4 57 0,-6 1-55 16,2 3 19-16,-3-2 8 0,2 2-27 0,-4-1 24 15,0-1 16-15,3-1-18 0,-4 1 13 0,2 1-33 16,-3-1 6-16,2-4 51 0,-2 5-56 0,1 0 0 0,-3-1 8 15,-1-2-4-15,3 2 25 0,0 0-24 0,-5-1 15 16,3-2-4-16,-3 1-6 0,0 2-14 0,0-3 12 0,-1 1 26 16,2-1 29-16,-1 0 9 0,6 4-20 0,-5-2-61 15,-1 1 46-15,0 0-12 0,-1-1-23 0,0-1 63 16,-1 2-32-16,-1-1-3 0,1-1-9 0,0 2-21 16,1 0 5-16,0 0 20 0,-2-2 34 0,2 1-14 0,4 3 8 15,-6 0-31-15,0 0 7 0,1-4 20 0,2 3-52 16,-6-2 21-16,3 1-20 0,0-1 32 0,0-1-31 15,0 3 66-15,3-2-15 0,-2 0 18 0,-5 1-69 0,1-2-7 16,1 2 69-16,-2-1-54 0,0 1-8 16,1-2 5-16,-7 2 6 0,6 0-5 0,-1-1-8 0,2-1 49 15,0 1 14-15,-2-1-58 0,-3 1 31 0,1-2 34 16,2 1-2-16,-2-2-37 0,2 0-37 0,-1-1 60 0,4 1 1 16,2-1-70-16,-6-1 12 0,-7-1 42 0,7-1 13 15,-3-1-15-15,4 0 17 0,-1 1-46 0,4 1-17 16,4-3 72-16,-4 2-64 0,1 0-1 0,-2-2 28 0,5 4 26 15,-4-4-56-15,1 0 35 0,1 0-33 0,-1 1-9 16,1-1 20-16,0 0-7 0,0 0 35 0,2 0 0 16,1-6-30-16,2 3 48 0,-1 0-22 0,-2 2 6 0,0 0-12 15,-1-5-25-15,9 1 72 0,-6 0-72 0,0 2 5 16,2-1 29-16,0 2 46 0,0 2-84 0,-2-1 5 16,1-3 19-16,1 2-9 0,6 4 61 0,-6-4-49 15,-1 2-15-15,-1-2-3 0,3 0 71 0,4 2-10 0,-7 0-72 16,1 0 16-16,1 1 1 0,3-2 48 0,-1 2-47 15,-3 1-3-15,1 0 0 0,3-1 4 0,-1-4 5 0,1 8 56 16,-4-3-63-16,6 0-3 0,-3 1 86 16,-1-1-75-16,3 5 44 0,-5-5-41 0,1 1 45 0,1 2-18 15,5-3-19-15,-1-1 23 0,-2 4-68 0,-2-2 42 16,1 2-12-16,6-2-29 0,-1 2 19 0,0 2 59 0,1 0 1 16,-2-2-12-16,1 1-61 0,0-1-6 0,1 2 40 15,-1-1-20-15,-2 2 56 0,2 0-78 0,-3-1 77 0,2 1-5 16,-1 0-57-16,1-1 46 0,-3-1-64 15,5 3 31-15,-1-2 48 0,-3 3-65 0,-1-5 92 0,2 5-66 16,-2-1-27-16,1 1 46 0,2-2-26 0,3-2-16 16,-6 2 47-16,5 0-54 0,3-1-3 0,-7 3 56 15,7-3-22-15,-3-1-20 0,2 3 18 0,-3-1-20 16,4 2 40-16,-3-2-41 0,2-1 14 0,-2 3-14 0,2-3 9 16,-3 0-12-16,-4 2 49 0,6 2-39 0,-4-4 7 15,3 2 20-15,-1-1 28 0,5-2-19 0,-6 3-55 0,0 1 113 16,1-2-104-16,-3-3 37 0,4 4-20 0,0-1-25 15,0-1 37-15,1 3 33 0,-2-3-60 0,0 1 28 0,-4-1 40 16,5 1-69-16,0-1 10 0,2 2 13 16,-2-1-9-16,1-1 18 0,1 3-31 0,-1-4 7 0,-1 1 15 15,1 0-7-15,-2 1-1 0,2 0-5 0,-2-1 9 16,2 2-2-16,-1-2-1 0,-1 0 19 0,1 0-10 0,-1 2 31 16,-1-1-28-16,2-1-10 0,0 1 60 0,-1 0-69 15,2-1 15-15,-2 0 39 0,-1 0-33 0,5-2-18 16,-3 5 31-16,0-5-5 0,0 1-26 0,0 1 5 15,2 0 2-15,-2 0-18 0,1 1 25 0,-2-3-7 0,0 2 19 16,2-2 15-16,-1 0 11 0,0 3-68 0,0-3 59 16,-1 0-16-16,3 2 31 0,2-2-20 0,-6 0-21 15,-3 0-34-15,5-2 13 0,-1 4-6 0,-2-2 63 16,-2 0-62-16,4-2 11 0,2 2 22 0,-1 0 13 0,-2 0 5 16,2 0 28-16,0 0-37 0,-2 0-29 0,0 0 40 15,2-3-58-15,-1 3 35 0,-2 0-36 0,2 0 87 0,-3 0-68 16,6 0 15-16,-6 0 12 0,-2-1-36 0,0 1-12 15,5-3 52-15,-1 3-36 0,-3-1 27 0,-2 1-36 16,7-2 13-16,-5 0-20 0,2 1 53 0,-1 1-44 16,1-2 8-16,1 0 17 0,1-1 3 0,-4 2-25 0,0-2 20 15,2 1 37-15,-2 1-3 0,1-4-57 0,0 3-5 16,1-3 66-16,-5 5-51 0,3-3-5 0,1 0 58 16,-3-1 11-16,0 2-65 0,1-5 7 0,1 5 51 0,-3 1-39 15,-1-3-21-15,2 1 35 0,-1 1-21 0,-1-1-14 16,2 1 0-16,-2-1 82 0,4-2-13 0,0-2-73 15,-2 4 14-15,0-1 26 0,-2 1-40 0,4-4 57 16,-2 2-41-16,0 0-17 0,2-2 62 0,0 2-57 0,-3 0 81 16,2-1-65-16,0 1-26 0,2-3 26 0,-4 4-10 15,2-1 70-15,1 0-32 0,-3 0-16 0,2-2 28 0,-3 4-27 16,1-4 66-16,2 1-70 0,-3-1 19 0,1 2 23 16,0 1-39-16,-3 0-7 0,1 0 30 0,4-5 26 15,0 2-4-15,-5 0-56 0,3-2 21 0,-1 3-17 16,3-6-1-16,0 3-19 0,-3-1 23 0,2 0-7 0,-1 0 28 15,0 1-36-15,0-1 21 0,-1 2-16 0,1-2 0 16,-2 3 29-16,0 0 8 0,-1-1-38 0,0 0 3 16,4 1 18-16,-5 0 10 0,2 1-13 0,-1 2-23 0,0-1-10 15,-2-1 0-15,2 1 37 0,0 0-47 0,-2 0-3 16,5-4 54-16,-3 2-44 0,1-2 40 0,0 0-27 16,0 3-14-16,-2-4-3 0,6 1-26 0,-2 0 49 0,0 0 21 15,1 0-10-15,3 1 7 0,-2 0-57 0,-4 3 56 16,2-3 16-16,-1 3-33 0,3-2-13 0,-1 2 41 15,-2-2-36-15,-1 1 11 0,2 2-49 0,-4 0 66 16,2 0-21-16,-2 0 26 0,1 2-22 0,-1-2 20 0,1 0-43 16,0 0 49-16,-1 1-84 0,-2 0 13 0,0 1 82 15,1 0-14-15,2-2-35 0,0 1 6 0,-2 0-38 16,0 1 57-16,2-1-43 0,-1-1 10 0,1 4-35 0,-3-3-10 16,3 0 49-16,1 0-25 0,-2-1-13 0,-2 1-39 15,0 3-3-15,0-5-333 0,-2 2 142 0,1-2 96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3:32:36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7715 10288 42 0,'2'-12'74'0,"0"0"10"0,-1 4-4 16,-1 0-19-16,0-1-12 0,0 9 9 0,0-14-3 16,0 8-6-16,0 6-5 0,-1-11 4 0,-1 5-19 15,2 6 1-15,-1-12 22 0,1 12-25 0,-2-9-2 16,1 6 17-16,1 3-28 0,-3-10 22 0,1 6-19 0,2 4 19 16,0 0-26-16,-4-8 29 0,4 8-34 0,0 0-2 15,-4-4 16-15,4 4-31 0,0 0 1 0,-3-5 33 16,3 5 9-16,0 0-5 0,0 0-14 0,0 0 8 15,0 0-35-15,-10 13 1 0,9-9 27 0,-1 2 6 0,-3 5-34 16,3-2-8-16,0 3 57 0,1 1-45 0,0 1-17 16,1 1 10-16,-1 1 7 0,1 2-2 0,1-2 64 15,-1 4 8-15,0 1-3 0,0 1-15 0,-1 12-5 16,1 2 16-16,-4-2-22 0,1 0 13 0,2 2 7 0,0-2 3 16,2 0-5-16,-5 0 1 0,4 1-19 0,0 1 11 15,3 0-19-15,-3 2 13 0,2-1-34 0,-1 1 29 0,1 1-22 16,0 0 31-16,0 2-8 0,1-2 14 0,-1 4-21 15,0-4 11-15,3 1 1 0,-2-2 5 0,-1 0-3 16,0-3-2-16,-2 5-10 0,-2-6-1 0,0-2 2 16,-1 1 6-16,-3 0-12 0,3-7-1 0,1 7 6 0,-3-10-13 15,1 0 9-15,0-4 1 0,3 1-12 0,-1-2 4 16,-2 1 7-16,1-3-4 0,0-1-6 0,3 0-12 0,-4-1 8 16,1-3 7-16,3-1-1 0,0-2-10 0,-2-1 2 15,2-7-8-15,-2 10 14 0,2-10-2 0,-2 8-6 16,2-8 12-16,0 0-12 0,0 0 0 0,-2 5-5 15,2-5-5-15,0 0-23 0,0 0-26 0,0 0-6 16,0 0-35-16,0 0 5 0,0 0-44 0,0-37-7 0,0 22-8 16,2 5-429-16,-2 3 193 0,2-12 128 0</inkml:trace>
  <inkml:trace contextRef="#ctx0" brushRef="#br0" timeOffset="4511.1">7793 10204 20 0,'0'0'50'0,"-8"-4"4"0,8 4-8 0,-9-3 4 0,9 3 23 15,-11-4-32-15,4 1 5 0,7 3-6 0,-9-3 3 16,9 3-8-16,-12-2 19 0,12 2-17 0,-11-3-9 16,11 3-13-16,-7-1 26 0,2 1 2 0,5 0-22 0,0 0-10 15,-12-3 37-15,12 3 6 0,0 0-40 0,0 0-8 16,-10 0-9-16,10 0 51 0,-5 0-3 0,5 0-13 15,0 0 6-15,-7 0-14 0,7 0 18 0,0 0-64 16,0 0 43-16,0 0-22 0,0 0-7 0,0 0-7 0,0 0 58 16,0 0-16-16,0 0-57 0,0 0 18 0,0 0-12 15,0 0 57-15,0 0-53 0,12-2 43 0,-12 2-3 0,12 0 9 16,-6 0-34-16,8-2 32 0,-5 4-15 16,5-4-49-16,-4 4 25 0,3-4 1 0,2 2 30 0,-2 2-8 15,3-2 4-15,-3 0 6 0,3 0-44 0,-2 0 4 0,0 0 54 16,3 2-16-16,1-2-14 0,-5 0 3 0,3 0-29 15,-1-2 15-15,4 4 22 0,-4-4-36 0,1 2 4 16,0-2-11-16,0 4 34 0,2-2-15 0,-3 0 21 0,0 0-45 16,2 0 54-16,1 0 10 0,-3 0 7 0,1 0-68 15,-4 0 61-15,4 0-37 0,-1-2 11 0,3 1-22 16,0-2 16-16,2 2-14 0,-2-2-19 0,4 2 42 16,1 2 12-16,0-1 6 0,-1-2-42 0,0 2 49 15,1 0-30-15,-2 0-9 0,2 0-22 0,-2 0 59 16,0 0 12-16,1 0-14 0,-2 0-57 0,3-3 44 0,-3 3-44 15,0 0 30-15,0 0-9 0,1 0 4 0,-2-1-6 0,0 0 24 16,2 2 25-16,-2-1-39 0,0-1-27 0,3-1 6 16,-4 0 22-16,2 1 9 0,-2 1 17 0,2 0-13 15,0-2-50-15,-1 2 70 0,2-3-31 0,-2 3-44 0,1 0 71 16,0-2 1-16,-2 2-49 0,-2 0 31 0,0 0 5 16,1 2-55-16,2-2 37 0,-1 0 22 0,-1 0-33 15,0 0 34-15,-3 2-16 0,3-4 8 0,1 4-8 0,-3-2-29 16,3-2 14-16,-4 4-40 0,4-1 65 0,-2 1-16 15,-2-4-13-15,3 4 23 0,1-2-46 0,-2 0 51 16,2-2 2-16,-3 2-6 0,4-1-3 0,-2 2-23 16,-1-1 25-16,2 2-52 0,-1-4 52 0,0 2 19 0,1 2-19 15,0-2 12-15,-1-2-18 0,3 4-27 0,0-2 33 16,-3 1-7-16,3-1 14 0,-2 1-8 0,2-2-21 16,-1 3 28-16,0-2-68 0,-1-2 44 0,5 2-7 0,-6-1-18 15,3 1 22-15,4 0 40 0,-5-3-12 0,2 3-34 16,-2 3 6-16,0-6 32 0,0 4 2 0,-1 1-9 15,1-4-44-15,2 1 25 0,-3 2-66 0,2-1 90 0,0 0-54 16,0-1 60-16,-1-1-57 0,1 4 65 0,-2-4-7 16,0 5-13-16,-1-4-17 0,2-1-23 0,-1 2 48 15,-3 0-42-15,3 0 5 0,-5 0-11 0,2 0 18 0,-2 0 3 16,1-2 30-16,-3 2-19 0,-2 0 12 0,5 2 5 16,-4-4-40-16,-3 2 42 0,3 0-34 0,-2-3 36 15,-8 3-54-15,18-4 53 0,-7 4-3 0,-4 0-15 16,2 0 7-16,-2-1-14 0,1 1-25 0,5-2 17 0,-2 0 18 15,1 2-2-15,-5-3-17 0,5 3-6 0,1 0 0 16,-3 3 5-16,1-3 26 0,4-3-47 0,-2 2 16 0,0 0 26 16,4-2 8-16,0 2-3 0,-2 2 1 0,0-3-24 15,1 0 26-15,-1 1-28 0,3 2 28 0,-4-2-16 16,0 0-36-16,1 0 35 0,-1-1-10 0,-1 2 0 16,1-3 30-16,-1 2-74 0,5 0 75 0,-5-1-16 0,2 1 18 15,2 0-28-15,-5-2 7 0,0 3-3 0,-1-2 27 16,2-1-29-16,-1 2 13 0,-1 0-24 0,4 1 15 15,-3-6 6-15,1 6-9 0,-5 0 20 0,9-2-16 0,-4 0 6 16,1 2 3-16,1-2 1 0,0 1-31 0,-2 1 19 16,0 0 12-16,0 0-10 0,-1 0 6 0,1 0 1 15,-1 0-5-15,-3 0-2 0,5-2 4 0,-5 2-5 0,-1 2-21 16,1-2 22-16,-9 0-15 0,10 0 22 16,-10 0-30-16,11 0 7 0,-4 0 19 0,-7 0 0 0,14 0 8 15,-14 0-25-15,9 0 16 0,0 0-22 0,-9 0 11 0,10 1 4 16,-10-1-18-16,10 0 37 0,-10 0-3 0,14 0-1 15,-14 0-17-15,12 0 13 0,-7 0 4 0,-5 0-22 16,16-1-5-16,-16 1 26 0,11 0 6 0,-11 0-13 16,11 0-7-16,-11 0 3 0,13-2 9 0,-13 2-6 0,12-1-10 15,-12 1 14-15,11-1-12 0,-11 1 19 0,9 0-15 16,-9 0 8-16,8-3 1 0,-4 6-16 0,-4-3 3 16,7 0-13-16,-7 0 15 0,0 0 2 0,9 1-19 0,-9-1-5 15,8 0 23-15,-8 0 0 0,9 0 1 0,-9 0-2 16,0 0 1-16,11 1-1 0,-8-1-13 0,-3 0-19 15,0 0 42-15,9-1-35 0,-9 1 33 0,5 1 2 16,-5-1 6-16,6 0-27 0,-6 0 24 0,5 2-11 0,-5-2-9 16,0 0 21-16,0 0-24 0,0 0 14 0,7 0 5 15,-7 0-1-15,0 0 4 0,0 0-17 0,5 0 0 0,-5 0 17 16,0 0-14-16,0 0 5 0,0 0 3 0,0 0 1 16,0 0-5-16,0 0-8 0,0 0 7 0,0 0 9 15,2 3-4-15,-2-3-17 0,0 0 0 0,0 0 23 16,0 0-19-16,-5 11 11 0,5-11-9 0,-2 4 18 0,2-4-5 15,-3 4-17-15,3-4 12 0,-3 7-16 0,2-4 21 16,1-3 1-16,-2 7-11 0,-1-4 13 0,3-3-26 16,-5 7 29-16,5-2-9 0,0-5-1 0,-4 7-11 0,2-5-2 15,2 4 12-15,-3-2 5 0,2 1-42 0,-2-1 51 16,3-4 2-16,-4 8-9 0,4-3 6 16,-2-1 0-16,0 1-11 0,1-1 13 0,1-4-19 0,-4 9-4 0,2-5 1 15,-1 1 7-15,2 0 3 0,-1 0 13 0,0 2-13 16,0-1-1-16,-1-2-9 0,2 3 11 0,-3 3 7 15,1-5-10-15,1 2 4 0,1 0-9 0,1-1-2 0,-3 0 7 16,3-1 10-16,0 0-9 0,-1 2 1 0,1-1-7 16,-3-2 11-16,2 2-18 0,-1 2 10 0,-2 0 13 15,4-1-23-15,0-2-1 0,0-1 18 0,0-4-14 16,-2 8 16-16,1-3-21 0,1-5 16 0,-1 7 6 0,-1-4-20 16,2-3 19-16,0 8-17 0,0-8 10 0,-2 6-3 15,2-6 0-15,-2 7-3 0,2-7 9 0,-2 5-11 0,2-5-1 16,-1 5-2-16,1-5 14 0,0 0-3 0,-2 7-4 15,2-7 15-15,-1 4-6 0,1-4-20 0,0 0 19 16,0 0 2-16,0 0 0 0,-2 9-1 0,2-9 1 16,0 0-10-16,0 0 2 0,0 0 7 0,-3 9-1 15,3-9-17-15,0 0 9 0,0 0 1 0,0 0-9 0,-5 4 14 16,4-3-6-16,1-1-3 0,0 0 14 0,0 0-13 0,-4 9 1 16,4-9 7-16,-4 5-11 0,4-5 21 0,0 0-17 15,-6 6 1-15,6-6-1 0,-4 5 3 0,4-5 0 16,-8 7 0-16,8-7-10 0,-5 4 12 0,5-4-1 15,-6 5-2-15,6-5 1 0,-6 5-6 0,6-5 7 0,-3 7-3 16,3-7 0-16,-8 7 10 0,8-7-22 0,-5 5 12 16,5-5 3-16,-5 10-1 0,2-6-1 0,3-4 9 15,-6 7-21-15,1 1 16 0,0-3 3 0,1 2-10 16,0-2 2-16,4-5 3 0,-5 10 1 0,4-4-4 0,-2-1-2 16,3-5 6-16,-5 10 10 0,1 0 2 0,0-3-5 15,-1 1-4-15,5-8 1 0,-6 16 0 0,5-9 14 0,-3 3-6 16,4-10-7-16,-7 17-2 0,5-5 2 0,2-3-3 15,-2 2 7-15,2-11-3 0,-3 17-9 0,1-5 5 16,0-2 8-16,-1 2-13 0,2 0-2 0,0 0 6 16,1 0 3-16,0 0 2 0,1 2-5 0,-2-1-3 0,1-2-2 15,0-1-9-15,-2 3 6 0,4-2 9 0,-2 0-7 16,0-2 10-16,-3 3-14 0,3-2 10 0,-1 2-2 16,1 0-3-16,-1 0-3 0,1 2 8 0,-3-2-7 0,0-1-1 15,3 3 7-15,-2-2-12 0,2-2 12 0,0 1-13 16,-2 2 14-16,2-4 3 0,-1 3-4 0,1-1 0 15,0 2-11-15,1 0 15 0,-1-4 3 0,2-1-6 0,-2 3 0 16,0 0 4-16,0-11 1 0,-2 19-11 0,4-10 8 16,-2-9-4-16,0 20-6 0,0-12 7 0,0 1 6 15,0-9-12-15,0 18 5 0,0-7 1 0,0-11 3 16,0 17-4-16,0-6 4 0,2-1 2 0,1 1-5 0,0-1-10 16,0 1-1-16,-1-1 10 0,-2 1-7 0,0-11 0 15,1 16 2-15,0-5 6 0,1 0-4 0,-2-11 6 16,3 21 5-16,-3-14-13 0,2 3-3 0,-2-10 6 0,0 14-2 15,2-3-1-15,-1 0 18 0,1 2-22 0,-1-4-2 16,-1-9 7-16,3 20-4 0,-1-8 10 0,-1-3-4 16,1 0 0-16,-2-9-3 0,0 14 5 0,0-14-9 15,0 14 20-15,0-14-13 0,0 11 4 0,0-11 0 0,-2 14-2 16,2-14-7-16,0 0 9 0,-1 15-8 0,1-15-8 16,-1 10 4-16,1-10 1 0,0 0-6 0,-1 10 13 0,1-10-3 15,0 0-12-15,0 0 19 0,0 12 1 0,0-12-2 16,0 0-26-16,0 0 39 0,0 0-17 0,0 13 0 15,0-13 5-15,0 0 3 0,0 0 11 0,0 0-12 0,-2 11 0 16,2-11 5-16,0 0-8 0,0 0 11 0,0 0-12 16,0 0 13-16,0 0-17 0,0 0 23 0,-5 10-11 15,5-10-5-15,0 0-15 0,0 0 22 0,-10 3-7 16,10-3-4-16,0 0 18 0,-12 4-28 0,12-4 15 0,-10 2-20 16,10-2 17-16,0 0-4 0,-16 0-4 0,4 3-3 15,3 0 3-15,9-3 7 0,-20 2-5 0,8 0-3 0,12-2 2 16,-20 1 7-16,6-1-7 0,0 1-25 0,-2-1 31 15,2 1 5-15,-2-2-12 0,-2 1 2 0,0-1 3 16,-1 0 1-16,0-2-21 0,-3 2 7 0,-2-1 14 16,-11-2 8-16,1 0-4 0,3 2-20 0,-5-4 6 15,7 4 0-15,2 0 10 0,2 0-11 0,4 1 15 0,0-1-11 16,0 2 8-16,1-1 0 0,2 0-4 0,2 1 1 16,-3-3-44-16,2 3 45 0,2 0-4 0,-3-1 7 15,3-1-2-15,-4 0-19 0,2 0 6 0,0 2 18 0,-3-2 1 16,6-1-12-16,-4 1 1 0,0-1 52 0,0 2-66 15,-2-1-3-15,0 1 20 0,-3-2-1 0,1 1-7 16,-1-1-9-16,-13-1 2 0,0 3 21 0,-3 0-7 0,2-2-9 16,7 2 6-16,3 1-1 0,3 0 15 0,0-1-11 15,1 1-6-15,-2-1 0 0,-10-1-1 0,3 2 0 16,7-3 8-16,2 3-8 0,-1 0 9 0,2 3-5 0,-3-1 7 16,0-1-12-16,3 1 9 0,-12 0 8 0,5-1-8 15,2 0-8-15,4 1 17 0,-15 1-11 0,1 0-2 0,7-1 0 16,5 0 0-16,-11 0-9 0,5 1 1 0,-8-3 10 15,8 0 0-15,-7 3-6 0,0-1 1 0,7-2 8 16,3 2-5-16,3 0-5 0,0-1 4 0,-10 3 3 16,6-2-7-16,3 2-7 0,5-4 13 0,1 0 0 15,1 2 1-15,2-2-4 0,-2 2 3 0,1-2 9 0,1 1-8 16,0-1-10-16,2 0 11 0,-3 1-9 0,5-1 13 16,-4-1-15-16,2 1 18 0,0 1-5 0,-1-2 2 15,-3 1 2-15,4 1 2 0,-3-1-8 0,0 0-7 0,0-1 4 16,1 2-3-16,1 0 16 0,-1 1-25 0,1-2 8 15,-2 2 2-15,0-1-5 0,3-4 6 0,-5 5-2 16,4-1 10-16,-2-1-3 0,5 0 3 0,-1 0-3 0,5 0 2 16,-4-1-5-16,1 4-9 0,1-3 21 0,0 0-11 15,-2-2 1-15,0 1-3 0,1-1 6 0,-3 2-23 16,3-3 29-16,-1 1-12 0,3 2-10 0,-7 0 16 0,2 0-8 16,1 0 10-16,2-2 3 0,0 2-14 0,0 2 7 15,-2-4 0-15,4 2 9 0,0 3-9 0,-2-4 1 16,4 1-6-16,1 1-1 0,7-1-9 0,-14 0 16 0,11 0-2 15,3 0 15-15,-11 1-4 0,6 0-5 0,5-1 8 16,0 0-2-16,-17-2-18 0,11 2-2 0,6 0 20 16,-11-1-11-16,11 1 2 0,-11 0 10 0,11 0-9 0,-10 0 5 15,10 0-26-15,0 0 32 0,-16-2-9 0,11 2 8 16,5 0-9-16,0 0-17 0,-13-2 39 0,13 2-14 16,-12 0-25-16,12 0 15 0,-10-3 14 0,10 3-25 15,-5-3 18-15,5 3 3 0,0 0 4 0,-11-2 3 0,11 2-22 16,0 0 22-16,-14-3 14 0,14 3-36 0,0 0 11 15,-10 0 24-15,10 0-4 0,0 0-18 0,-7-2-36 0,7 2 31 16,0 0-9-16,-7-4 25 0,6 1 9 0,1 3-3 16,0 0-31-16,-8-4-8 0,8 4 23 0,-4-3 25 15,4 3-37-15,-3-2 18 0,3 2 3 0,0 0-3 16,0 0-31-16,0 0-7 0,-11-6 38 0,11 6-16 16,0 0 3-16,-3-2 25 0,3 2-60 0,0 0 35 0,-6-2 15 15,6 2 3-15,0 0-12 0,-3-4 18 0,3 4-29 0,0 0 11 16,0 0-17-16,0 0-4 0,0 0-4 0,0 0-5 15,-7-3 40-15,7 3-53 0,0 0 27 0,0 0-4 16,0 0-1-16,0 0 13 0,-5-4 23 0,5 4 3 16,0 0-13-16,0 0-23 0,0 0 31 0,0 0-30 0,-3-4 16 15,3 4-4-15,0 0 16 0,0-5-23 0,0 5 2 16,0 0-31-16,0 0 13 0,0 0 7 0,0 0 38 0,0 0-34 16,0 0-19-16,0 0 9 0,0 0 17 0,0 0-32 15,0 0 2-15,0 0 42 0,0 0-51 0,0 0 17 16,0 0 20-16,0 0 7 0,0 0-18 0,0 0 10 15,0 0 28-15,0 0-28 0,0 0 0 0,0 0-17 16,-10-1 38-16,10 1-18 0,0 0-2 0,0 0-2 0,0 0-14 16,0 0-10-16,0 0 9 0,0 0 25 0,0 0-25 15,0 0 26-15,0 0 19 0,0 0-45 0,0 0 16 16,0 0 5-16,0 0-3 0,0 0-10 0,0 0 28 0,0 0-49 16,0 0 2-16,0 0 46 0,0 0-24 0,0 0-21 15,0 0-6-15,0 0-2 0,0 0 41 0,0 0-23 16,0 0-4-16,0 0 7 0,0 0 7 0,0 0-26 0,0 0 22 15,0 0-11-15,0 0 11 0,0 0 4 0,0 0-2 16,0 0 11-16,0 0-6 0,0 0-7 0,0 0-10 16,0 0 1-16,0 0 24 0,0 0 1 0,0 0-13 0,0 0 7 15,0 0 4-15,0 0-16 0,0 0 9 0,0 0-1 16,0 0 10-16,0 0 7 0,0 0-6 0,0 0-6 16,0 0-10-16,0 0 28 0,0 0-5 0,0 0-18 0,0 0-16 15,0 0 19-15,0 0-4 0,0 0 19 0,0 0-21 16,0 0 1-16,0 0 5 0,0 0-11 0,0 0 13 15,0 0-14-15,0 0 23 0,0 0-14 0,0 0 11 0,0 0-5 16,0 0 9-16,0 0-14 0,0 0 3 0,0 0 1 16,0 0-4-16,0 0 6 0,0 0-16 0,0 0 14 15,0 0 5-15,0 0 2 0,0 0-12 0,0 0 19 16,0 0-10-16,0 0-3 0,0 0-6 0,0 0 0 0,0 0 15 16,0 0 0-16,0 0 0 0,0 0-11 0,0 0-10 15,0 0 3-15,0 0 2 0,0 0 1 0,0 0 16 0,0 0-22 16,0 0 18-16,0 0-8 0,0 0 2 0,0 0-6 15,0 0-10-15,0 0 18 0,0 0-3 0,0 0-1 16,0 0 18-16,0 0-17 0,0 0 10 0,0 0-22 16,0 0 15-16,0 0-1 0,0 0 0 0,0 0 6 0,0 0-23 15,0 0 16-15,0 0 2 0,0 0 3 0,0 0-6 16,0 0-3-16,0 0 6 0,0 0-7 0,0 0 2 16,0 0-2-16,0 0 6 0,0 0-13 0,0 0 13 0,0 0-6 15,0 0 5-15,0 0 9 0,0 0-21 0,0 0 15 16,0 0 0-16,0 0-12 0,0 0 5 0,0 0-5 15,0 0 7-15,0 0 4 0,0 0-3 0,0 0-4 0,0 0-1 16,0 0-14-16,0 0 25 0,0 0-3 0,0 0 6 16,0 0-1-16,0 0-4 0,0 0 2 0,0 0 3 15,0 0 6-15,0 0-25 0,0 0 3 0,0 0 26 16,0 0-19-16,0 0 3 0,0 0 2 0,0 0-5 0,0 0 0 16,0 0 13-16,0 0-4 0,0 0-16 0,0 0 10 15,0 0-13-15,0 0 17 0,0 0-14 0,0 0 0 0,0 0-1 16,0 0 10-16,0 0 3 0,0 0-1 0,0 0 5 15,0 0-19-15,0 0 9 0,0 0-4 0,0 0 13 16,0 0-20-16,0 0 13 0,0 0-10 0,0 0 19 16,0 0-13-16,0 0-19 0,0 0 37 0,0 0-22 0,0 0 13 15,0 0-16-15,0 0 4 0,0 0 13 16,0 0-3-16,0 0-4 0,0 0 4 16,0 0-7-16,0 0 11 0,0 0-17 0,0 0 13 0,0 0-13 0,0 0 13 15,0 0-15-15,0 0 15 0,0 0-7 0,0 0 11 16,0 0-5-16,0 0-2 0,0 0 4 0,0 0-9 15,0 0 18-15,0 0-11 0,0 0-8 0,0 0 5 0,0 0 5 16,0 0-8-16,0 0 15 0,0 0-16 0,0 0-4 16,0 0 12-16,0 0-13 0,0 0 2 0,0 0 10 15,0 0 1-15,0 0-8 0,0 0 2 0,0 0 7 16,0 0-9-16,0 0-3 0,0 0 9 0,0 0 3 0,0 0-11 16,0 0 10-16,0 0-7 0,0 0-2 0,0 0 9 15,0 0-6-15,0 0 8 0,0 0-4 0,0 0 0 16,0 0-18-16,0 0 6 0,0 0-4 0,0 0-23 0,0 0 8 15,-2-10-16-15,2 10-13 0,0 0 0 0,-6-4-8 16,6 4-32-16,-9-4-19 0,9 4-25 0,-14-3 5 16,1-4-24-16,-6 0-18 0,-6-5-18 0,4 2-493 0,-4-4 230 15,-2 0 154-15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3:32:55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13958 6624 14 0,'0'0'62'16,"-8"0"-20"-16,8 0 13 0,0 0-8 0,-10 1-15 15,5-1 12-15,5 0-2 0,-9 1-9 0,5 0-21 16,4-1 13-16,-10 1-2 0,5 0-6 0,-3 3 0 0,2-3 3 16,-4 1 7-16,0 0-15 0,-1 3 18 0,0-1-2 15,-2-1-10-15,3 2-9 0,-1-2 7 0,-2 2 4 0,1 0 18 16,-3 1-10-16,2-2-14 0,-1 2 13 16,2 1-25-16,-2-1 18 0,0 0 0 0,3 0 15 0,-3 1-29 15,2-2-2-15,-3 2 13 0,1-3-5 0,0 4-4 16,0-1-8-16,-3 0-5 0,4-4 25 0,-2 6-43 0,-11 9 31 15,6-9 4-15,3 3 4 0,5-2-13 0,-13 7 20 16,1-3-15-16,0 1-13 0,2-1 13 0,-1 0 7 16,-1-1 16-16,2 2-26 0,2-3-8 0,4-1 11 15,2-1-24-15,-2 0 32 0,1 0-16 0,-7 4 8 0,1 4 13 16,2-9-40-16,1 2 40 0,8-1 7 0,-3-2-11 16,0 3-9-16,0-3-20 0,-1 1 19 0,2 1-37 0,-4-2 54 15,2 2 1-15,-2 0-31 0,0-3-10 16,0 2-15-16,-7 5 30 0,-2 3-29 0,6-5 74 0,2 0-66 15,1-5 38-15,1 4 5 0,-2-3 17 0,1 2-62 16,4 1 14-16,-2-1-12 0,-3-2 30 0,3 0-34 0,-1 0 68 16,-3 1-44-16,7 0 46 0,-5-2-53 0,1 3 41 15,2-4 0-15,-2 3-17 0,3 1 9 0,-10 6 25 16,0 1-16-16,0-7-23 0,-5 6-38 0,0 2 57 16,4-7 10-16,0 3 5 0,8-3-42 0,-3-3 37 15,6-1-13-15,0 0 10 0,-1 1-4 0,0 2-14 0,-1-6-10 16,2 8-4-16,0-3 29 0,0-3-21 0,1 0-9 0,-2 4 6 15,1-1 6-15,0 2 8 0,0-5 12 0,0 7-15 16,1-5-7-16,1 1 6 0,0-1-11 0,0 2 7 16,-1 0-24-16,-1-1-47 0,3 0 83 0,-2-1-20 15,-1 0-11-15,-1 1-24 0,3 0 70 0,0-3-34 0,0 2-3 16,0 1 24-16,0-3 1 0,0 0-3 0,-1 3-53 16,0 0 62-16,-2-1-48 0,-3 5 23 0,1-4 45 0,-10 7-29 15,2-1 12-15,0-1-11 0,5-1-21 0,2-4-4 16,1 1-4-16,0 0 31 0,-5 5-18 0,0-4-20 15,-4 3 9-15,8-2-4 0,2-3 24 0,3-1-17 16,2 1 29-16,0-3 3 0,0 1-12 0,1 0-5 0,2-1 11 16,0 1 1-16,1 0-44 0,0 0 43 15,0-2-27-15,1 2 17 0,-1-1-5 0,0-1 21 0,0 2-10 16,0 0 8-16,1-2-23 0,0-1 15 0,0 1 0 16,-2 2-12-16,0-3-1 0,3 0 14 0,0 1-13 0,-2-1 3 15,2 0 12-15,1-1-14 0,2-3 7 0,-4 4-8 16,1-1 4-16,-2-1-3 0,5-2-5 0,-3 4 10 0,3-4-14 15,-5 3 10-15,5-3-6 0,0 0-1 0,0 0 4 16,-2 4 2-16,2-4-10 0,0 0 15 0,0 0-5 16,-4 3-3-16,4-3 4 0,0 0-5 0,0 0 34 15,0 0-36-15,0 0-8 0,0 0 0 0,0 0 14 0,0 0-19 16,0 0-6-16,0 0-21 0,-4-9 5 0,4 9-16 16,0 0-4-16,-2-6-25 0,2 6-11 0,0 0-142 15,0-7 112-15,0 7-14 0,0 0 3 16,0 0 11-16,0 0-32 0,0 0 8 0,0 0-400 0,4-12 178 15,-4 12 120-15</inkml:trace>
  <inkml:trace contextRef="#ctx0" brushRef="#br0" timeOffset="858.77">11819 7713 38 0,'0'0'75'16,"1"-10"-19"-16,-1 10 10 0,0 0-6 0,3-14 7 0,-3 14-13 16,0 0 4-16,3-11-14 0,-3 11 4 0,0 0 0 15,0-9-13-15,0 9 5 0,0 0-17 0,2-9 17 16,-2 9 7-16,0 0-1 0,0 0-22 0,0 0 0 15,0 0-11-15,1-8 7 0,-1 8-1 0,0 0 17 0,0 0 4 16,0 0-19-16,0 0 9 0,0 0-4 0,-10 19-18 16,10-19-16-16,-11 12-1 0,7-6-1 0,-4 3 54 0,4 0 12 15,-2-3 1-15,-2 5-24 0,1-3-47 0,-1 2-11 16,-1 1 77-16,1 0 18 0,1 2-9 0,-1-3-61 16,0 1 3-16,1-2 58 0,2 3-79 0,-1-3 44 15,0 3-2-15,1-2 20 0,-3 0-70 0,3 1 109 0,0-3-67 16,0 3-36-16,0-1 3 0,-1-2 19 0,1 2 15 15,2-3 43-15,0 0-47 0,0 1 28 0,1-3 5 16,-1 0-42-16,1-1-12 0,-1 2 48 0,1-2 3 0,0 1-36 16,2-5 35-16,-2 5-25 0,0 1-20 0,-1-3 5 15,3-3 2-15,-3 7 35 0,3-7-57 0,-2 4 52 16,0 0-2-16,2-4 8 0,0 0-9 0,-2 5 4 0,2-5-23 16,-1 5 11-16,1-5-54 0,0 0 44 0,-3 5-13 15,3-5 27-15,0 0-54 0,-1 7 61 0,1-7-78 16,0 0 58-16,0 4 18 0,0-4-2 0,0 0-7 15,1 7-8-15,-1-7-23 0,1 4-25 0,-1-4 12 0,4 4 1 16,-4-4 50-16,4 5-11 0,-1-3 8 0,-3-2-51 16,4 3 51-16,0 0-64 0,2-2 66 0,-1 2-24 0,0-2 13 15,1 2-31-15,6-2 21 0,-2 2 2 0,3-1-24 16,1 1 6-16,-1 1 33 0,-1-2-32 0,0 1 33 16,0 0-30-16,0-1 27 0,0 2-14 0,2-2-17 15,-5 2 26-15,3-2-26 0,-1 0 28 0,0 3-5 0,2-4-7 16,-3 0-4-16,0 2 5 0,3 0-5 0,-3-1 28 15,-1 1-24-15,0-2 18 0,-1 0-3 0,-2 0 9 0,-1 0-9 16,3 0-4-16,-3 1 8 0,0-2-10 0,2 2 3 16,-1-2 11-16,-1 1-13 0,0 0-3 0,0 1 1 15,0-1 6-15,-5-1-12 0,8 2 4 0,-4-1 2 16,-4-1 5-16,9 1-10 0,-9-1 8 0,5 0-17 0,-5 0 16 16,6 3-12-16,-6-3 3 0,6 3-10 0,-6-3 17 15,4 0-12-15,-4 0 7 0,4 1-6 0,-4-1-1 0,0 0-1 16,6 1 9-16,-6-1-13 0,0 0 12 0,5 2-5 15,-5-2-2-15,3 1 6 0,-3-1-8 0,0 0 9 16,0 0-7-16,0 0 7 0,6 0 3 0,-6 0-8 16,0 0-8-16,0 0 10 0,0 0-19 0,0 0-3 15,6-3-4-15,-6 3 1 0,0 0-32 0,0 0-34 0,0 0-41 16,0 0 3-16,0 0 66 0,1-5-78 0,-1 5 36 16,0 0-81-16,0 0 64 0,0 0-5 0,0 0 24 15,0 0-21-15,0 0-5 0,0 0-9 0,0 0-323 0,-7-5 151 16,7 5 100-16</inkml:trace>
  <inkml:trace contextRef="#ctx0" brushRef="#br0" timeOffset="3450.66">12759 7996 21 0,'-2'-6'43'0,"2"6"5"0,0 0-3 16,0 0-7-16,0 0 4 0,0 0-7 0,0 0 18 15,0 0-16-15,-3-9 0 0,3 9 5 0,0 0-19 16,0 0 20-16,0 0-23 0,0 0 15 0,-3-7 5 0,3 7-11 15,0 0-12-15,0 0 13 0,0 0 3 0,0 0-7 16,0 0-11-16,-2-7 0 0,2 7 3 0,0 0-1 16,0 0 3-16,2-7 11 0,-2 7-17 0,0 0-22 15,0 0 11-15,0 0 14 0,0 0-13 0,0 0-1 16,0 0 4-16,0 0-7 0,-2-9 18 0,2 9 1 0,0 0-18 16,0 0-12-16,0-4 27 0,0 4-17 0,0 0 7 15,0 0 25-15,2-5-3 0,-2 5 1 0,0 0 8 16,0 0-16-16,0 0-18 0,0 0-12 0,0 0-20 0,-2-7 40 15,2 7 20-15,0 0-13 0,0 0-4 0,0 0-69 16,0 0 80-16,0-7-23 0,0 7 18 0,0 0-11 0,2-4-13 16,-2 4 45-16,0 0-15 0,0 0-28 0,0-8-4 15,0 8 19-15,0 0 21 0,0 0-103 0,0-5 80 0,0 5-4 16,0 0-20-16,2-4 39 0,-2 4 16 16,0 0-11-16,0 0-17 0,0-8-4 0,0 8-48 15,0 0 1-15,1-2 56 0,-1 2-50 0,0 0 9 0,0 0-3 16,0 0 88-16,0 0-94 0,0-7 90 0,0 7-83 15,0 0-3-15,0 0 3 0,2-5 87 0,-2 5-88 16,0 0 84-16,0 0-12 0,0 0-65 0,0 0-24 0,-2-7 31 16,2 7 38-16,0 0-59 0,0 0 78 0,0 0-42 15,0 0-21-15,0 0 59 0,0 0-30 0,0 0-47 0,0 0 27 16,0 0-12-16,0 0 63 0,0 0 11 0,0 0-20 16,0 0-80-16,0 0 94 0,0 0-99 0,0 0 21 15,-5-2 79-15,5 2-23 0,0 0-43 0,0 0-35 16,0 0 17-16,0 0 65 0,0 0-32 0,0 0 15 0,0 0-51 15,0 0 79-15,0 0-83 0,0 0 0 0,-2 21 56 16,2-16 29-16,0 0-5 0,0-5 8 0,0 0-78 0,0 18-15 16,2-7 16-16,-3-2 81 0,1 0-12 0,-1 3-80 15,1 2 10-15,0-2 86 0,1 4-89 0,-1-4 6 16,0 0 34-16,1 5-32 0,1-2 6 0,-2-4-5 16,0 4 93-16,-2 2-4 0,1 0-31 0,1-2-32 0,1 2 52 15,-3-1 8-15,-1 2-33 0,1-1 20 0,-1-1-25 16,1 1 4-16,0 0 9 0,1-2-7 0,-3-1 2 15,4 3 10-15,-2 1-25 0,-1-3-13 0,2 0-2 16,1-2 12-16,-2 4-19 0,-1-5 22 0,0-2 2 0,1 3 3 16,0-5-9-16,2 0 3 0,-2-1-2 0,2-7-1 15,0 0-18-15,-2 11 6 0,2-11 6 0,-1 8-8 0,1-8-5 16,-1 10 27-16,1-10-23 0,0 0 27 0,0 7-28 16,0-7 17-16,0 0-12 0,-1 10 17 0,1-10-2 0,0 0-30 15,0 0 23-15,0 0-9 0,0 0 9 16,0 0-2-16,0 0-2 0,0 0-14 0,0 0 16 0,0 0 6 15,0 0-25-15,0 0 18 0,2-32-17 0,-2 32 8 16,1-10 4-16,1 5 13 0,-2 5 0 0,0-21-17 0,2 11 18 16,1-2-25-16,-2 0 27 0,2 0-3 15,-1-1-26-15,1 6 16 0,1-4-52 0,-2-1 63 0,1-1-10 16,-1 2-67-16,2 0 77 0,0 1-2 0,1-1-7 16,0 2-94-16,1 0 8 0,-2 0 73 0,2-1-49 0,0 3 86 15,-1-2-13-15,0 4-80 0,-1 1 6 0,-3-2 86 16,-1 6-92-16,12-12 74 0,-5 5 30 0,-2 3-1 15,3-2-15-15,-3 1 7 0,0 3-96 0,-5 2 5 0,12-6 17 16,-7 4 69-16,-1 0-46 0,-4 2-34 0,11-2 101 16,-5 0-15-16,0 1-78 0,-1 1 8 0,-5 0 69 15,10 0-22-15,-3 3 18 0,0 2 2 0,1-4-3 0,-3 5-79 16,-2-4 63-16,3 5-2 0,-3-3 10 0,4 0 3 16,-3 0-4-16,-2 6-35 0,1-5 25 0,-2 1-60 15,1-1 83-15,0 1-14 0,0 5-9 0,0 0-33 0,-1-1 44 16,2-3 14-16,-3 0-3 0,1 4-26 0,-1-3 33 15,2 2-32-15,-4 4 5 0,2-4-3 0,0 0 9 16,-1-4 8-16,0 3-12 0,1-9 5 0,-3 16 3 0,-1-3-26 16,2-2 15-16,-1-3 0 0,0-2-25 0,0 3 36 15,-3 2-15-15,2-6-22 0,1 0 46 0,-1-1-44 16,2 3 16-16,2-7 17 0,-8 6-21 0,3-2 8 16,5-4 8-16,-10 3 11 0,1 3 1 0,-2-1-28 0,1-5 29 15,2 1 5-15,-4-1-2 0,0 0-11 0,12 0-8 16,-15 0 15-16,7 0 5 0,8 0-16 0,-14-1-7 0,14 1-3 15,-11-1-5-15,11 1 26 0,-12-3-9 0,12 3 8 16,-9-3 0-16,9 3-25 0,-8-4 16 0,8 4-18 16,-8-3-1-16,8 3-12 0,0 0-30 0,0 0-18 15,-11-10-26-15,11 10 9 0,-3-8-21 0,3 8-27 0,0 0 4 16,1-8-21-16,-1 8-302 0,0 0 149 0,0 0 100 16</inkml:trace>
  <inkml:trace contextRef="#ctx0" brushRef="#br0" timeOffset="4127.38">13018 8433 44 0,'0'0'39'16,"0"0"25"-16,0 0 13 0,5 13 1 0,-5-13-18 15,0 0-2-15,5 7-3 0,-5-7-18 0,4 7-2 16,-4-7-4-16,0 0 6 0,0 0 0 0,9 10 7 16,-9-10-15-16,5 3 33 0,-5-3-13 0,5 2 11 0,-5-2-20 15,6 2 10-15,-6-2-17 0,0 0-29 0,0 0 38 0,14-7-19 16,-10 2 13-16,2-2 0 0,1-5-1 0,-1 5-3 15,1-8 12-15,-3 5-22 0,1-2 18 0,-1-2-7 16,3 0-34-16,-3-3 14 0,1 4 19 0,-1-3 0 16,0-1-14-16,-1-2 4 0,4-12-22 0,-3 6 10 15,-2 3-4-15,1 2-22 0,-1-1 35 0,0 1-81 0,2-13 86 16,-2 8-39-16,0 3 42 0,0 3-51 0,-2 0-19 16,0 2 49-16,0-1 21 0,-1-2-15 0,0 2-65 15,-1 1 73-15,0 1-10 0,-1 1 22 0,2 0-65 0,-3 2 66 16,1 1-42-16,-1-2 23 0,2 2 23 0,-3 0-11 15,2 4 3-15,0 0-13 0,-1 0-27 0,1 3 4 0,1 1 34 16,2 4-94-16,-4-8 85 0,1 8-12 16,3 0-23-16,0 0-31 0,-11-5 27 0,8 5-6 0,3 0 51 15,-6 5-37-15,6-5-39 0,-11 9-17 0,8 1 109 16,-1 0-83-16,-2 5-6 0,2-1 65 0,0 1-56 0,1-1 75 16,-1 3-4-16,3 0-6 0,1 4 11 0,0-1-80 15,1 1 26-15,4 9 72 0,-3-7-15 0,2-2-11 16,0-2-29-16,-1 0 10 0,4-1 22 0,-2 18-26 15,4-5 11-15,-4-9 11 0,6 7-4 0,-2-1-11 0,-1-10-8 16,-2 1 16-16,3-3 10 0,-1-3-29 0,-3 2-9 16,3-1 40-16,1-2-23 0,-3-2 5 0,1 0-10 0,0-1 15 15,1-2-4-15,-3-2 5 0,4 1 6 0,-1 3-33 16,-3-2 4-16,2 0 22 0,-2-2-9 0,-1-3 2 16,-4-2-6-16,8 3-13 0,-8-3-14 0,0 0-43 15,15 3 21-15,-15-3-15 0,0 0-6 0,18-6 1 0,-18 6-26 16,14-12 14-16,-7 7-25 0,0 0-6 0,3-1-255 15,-2-1 119-15,-3 4 82 0</inkml:trace>
  <inkml:trace contextRef="#ctx0" brushRef="#br0" timeOffset="4586.18">13433 8226 44 0,'5'-13'70'0,"-2"1"-12"0,-2 1 5 0,0 2-10 15,-1 9 14-15,2-13-10 0,-1 6 13 0,-1 2 6 16,0 5-33-16,0 0-2 0,0-15 22 0,0 15-21 15,0 0-22-15,0 0 38 0,-1-9-7 0,1 9-33 0,0 0-12 16,-7-6 29-16,7 6 5 0,-5 0-26 0,5 0-15 16,0 0 50-16,0 0-66 0,-12 12 16 0,10-4 60 15,-3-1-12-15,3-2-15 0,-1 7-51 0,0-5 25 0,0 5 10 16,2-4 20-16,0 6-12 0,0 1 10 0,1-1-10 16,0-4 1-16,1 7 3 0,1-6 1 0,0 4-28 15,0-1-15-15,1-1 30 0,1 2 15 0,-2-5-34 0,2 0 18 16,2 0-29-16,1 3 24 0,-2-1 0 0,3-5 13 15,1-1-23-15,-3-2 26 0,2 4-12 0,3-2 12 16,-4-3-21-16,-7-3 16 0,12 2-9 0,-6 1-8 16,-6-3-10-16,0 0 1 0,20-2 3 0,-20 2-1 0,12-3 7 15,-1 0 19-15,-2-2-22 0,-1-6 10 0,1 3 2 16,-2 1 4-16,-2-5 6 0,-2 0 1 0,3 1-44 0,-2-5 15 16,1 2-3-16,-1-3 24 0,-1 3 9 0,-2 1 18 15,-1-4-39-15,1 5-39 0,-1-4 54 0,0 4 14 16,-2-1 11-16,-2 1-120 0,-2 0 33 0,0 1 63 15,1 0 35-15,-4 3-62 0,2-1-15 0,2 1 28 0,-6 1 37 16,3 0-86-16,1 3 19 0,-1-1 66 0,1 3-7 16,0-1-4-16,1 2 4 0,-1 0-4 0,7 1-19 0,0 0-95 15,-15 0 21-15,9 1 61 0,6-1-64 0,-14 6 1 16,4-1 6-16,4-2-7 0,0 1-25 0,6-4-9 16,-5 7-324-16,5-7 141 0,0 0 94 0</inkml:trace>
  <inkml:trace contextRef="#ctx0" brushRef="#br0" timeOffset="5039.66">13952 8051 78 0,'-3'-7'81'16,"3"7"5"-16,-5-5-6 0,5 5-28 0,-9-2 22 15,9 2-43-15,-9 1 34 0,9-1-30 0,-13 7 6 16,2-3 36-16,3 4-25 0,1 0 14 0,0 1-4 0,-2 0-56 15,2 1 75-15,1 4-67 0,0-3 54 0,1 3-16 16,-1-3 6-16,1 2 4 0,1-1-50 0,-1 2 19 16,2 1 2-16,2-1 15 0,-2 1 3 0,2 2-3 15,-1-3-15-15,4 0 1 0,-1-2 12 0,2-2-14 0,1 4 11 16,-2-1-6-16,2-4-23 0,0 4 6 0,1-4 4 16,0-2-18-16,1 0 10 0,-1 4 1 0,-2-4-17 15,3 0 21-15,0 0 10 0,-1-2-17 0,-2-2-8 0,-3-3 7 16,7 7 2-16,-7-7-1 0,6 5 1 0,-2-1-17 15,-4-4 11-15,9 3-20 0,-9-3-14 0,6 5-15 16,-6-5-52-16,0 0 14 0,0 0-5 0,17-8-30 0,-12 7-29 16,-5 1-298-16,12-13 146 0,-5 3 98 0</inkml:trace>
  <inkml:trace contextRef="#ctx0" brushRef="#br0" timeOffset="5347.46">14135 7783 19 0,'0'0'87'0,"0"0"-12"0,0 0 4 0,0 0 1 0,0 0 3 15,0 0-46-15,3 27 50 0,0-13-61 16,0 5 53-16,-2 2-12 0,4 12-49 0,-3 1 4 0,0-7 59 15,-2 10-32-15,1-1-76 0,0-2 44 0,-1-1 29 16,0-7 7-16,-1 13-1 0,0-14 24 0,1 1-51 0,-2-8 5 16,2 0-9-16,2-1 2 0,-1-1-19 0,-2-3 39 15,-1-2-30-15,4-3 14 0,-2 0-11 0,0 1 23 16,0-9-17-16,-2 17-26 0,2-8 20 0,0-9-58 16,0 0 4-16,0 0-16 0,0 0-15 0,0 0-13 0,2 6-284 15,-2-6 122-15,0 0 82 0</inkml:trace>
  <inkml:trace contextRef="#ctx0" brushRef="#br0" timeOffset="5773.59">14366 7993 79 0,'0'0'106'0,"0"0"-24"0,-13 1 24 0,13-1-15 15,-14 6 4-15,1 0-41 0,2 1-34 0,-1-2 30 16,-1 2 22-16,3 5-52 0,-4-4 32 0,3 0-21 16,-1 4 24-16,2-2-23 0,0 3 18 0,1-4-13 15,-1 1 18-15,2-3-43 0,1 3 28 0,1-1-52 0,1-2 6 16,0 0 17-16,0 4-20 0,5-4 61 0,-2-2-32 16,2-5 7-16,3 8-3 0,-3-8 9 15,5 11-19-15,3-5 19 0,1-2-10 0,-2 4-20 0,0-1 21 0,4-2 28 16,-2 0-42-16,0-1-64 0,0 0 48 0,0 4 2 15,0 0 2-15,1 1 33 0,-5-6-26 0,2 0 17 16,-2 5-12-16,3-2-9 0,-4 0-2 0,2 2 1 0,-1 4 2 16,-5-12 24-16,5 11-21 0,-1-5-4 0,1 4 6 15,0-3 14-15,-4 3-6 0,-1-10-7 0,5 18 5 16,-3-9 0-16,0-2-17 0,-2-7 0 0,4 9 27 0,-4-9 2 16,4 10-17-16,-4-10-37 0,1 8 35 0,-1-8-7 15,0 0 3-15,1 13-11 0,-1-13 15 0,0 0 6 0,0 0-6 16,4 11-16-16,-4-11-8 0,2 9 6 0,-2-9-28 15,6 9 9-15,-6-9-36 0,0 0-21 0,0 0-10 16,13-1-312-16,-13 1 136 0,0 0 92 0</inkml:trace>
  <inkml:trace contextRef="#ctx0" brushRef="#br0" timeOffset="6826.74">14522 8278 54 0,'9'-4'49'0,"0"-5"7"0,1 1 9 0,-3 1-28 0,2 2 3 15,2-4 8-15,-2 1-16 0,-2 0 9 0,3-1-7 16,-2 0-6-16,0 1 4 0,-2-3-18 0,-1 3 8 16,2-4 6-16,-6 5-9 0,3-3 7 0,-2 2 3 0,0 1-3 15,-1 0-6-15,-2-1 30 0,1 3-4 0,-2-2 16 16,-2-1-47-16,1 2 17 0,-4 2 8 0,4-1-13 15,-1 2-14-15,4 3-20 0,-11-4 43 0,11 4-38 0,-11-1 48 16,5 2-31-16,6-1-27 0,-11 4 42 0,2 0-4 16,0 1-12-16,2 3-17 0,-2 0 7 0,4 1-8 0,-3 1 10 15,3 0 16-15,0 1-20 0,1 3 13 0,0-1-20 16,2 0 28-16,1 1-33 0,0 0 32 0,-4 1 22 16,5-1-11-16,-1 0-26 0,2 4 27 0,3-7 2 15,-1 0-33-15,-1 1 30 0,3 2-6 0,-2-6-24 0,6-1 30 16,0 2-11-16,-3-4-40 0,4 1 22 0,-1-3 0 15,1 0-10-15,1 0 34 0,-1 2-54 0,1-6 52 0,0 1-11 16,1-3-17-16,0-1-11 0,1 1 31 0,-1 1 18 16,3-3-33-16,-4 3-11 0,2-4-6 0,1-1 4 15,-1 0 20-15,0 0-43 0,-1-1 29 0,-2 1 1 16,-1 3-17-16,3-6 12 0,-3 6-1 0,1-3 22 0,0 1-8 16,-3 2-1-16,1-3-17 0,-2 4 22 15,1-2-35-15,-7 5 37 0,7-3-3 0,-5-1 27 0,-2 4-18 16,8-5 1-16,-4 2 4 0,-4 3 2 0,6-7-3 15,-3 5-33-15,-3 2 49 0,4-5-12 0,-2 1-14 0,-2 4 5 16,1-5 6-16,-1 5 4 0,3-6-18 0,-3 6-14 16,1-3 13-16,-1 3 11 0,0 0 6 0,2-7-1 0,-2 7-13 15,0 0 13-15,0 0-26 0,-4-6-10 0,4 6 28 16,-5-2-28-16,5 2 42 0,-4-3-12 0,4 3-9 16,-8-2-10-16,8 2 30 0,-5-2-19 0,5 2 11 15,-6 0-15-15,6 0 14 0,-8 0-23 0,3 1 17 0,5-1 8 16,-11 2-6-16,6-1-3 0,2 2 1 0,-3-1-29 15,1 0 27-15,-1 2 2 0,-2 1-2 0,-1 0 4 16,1 0-13-16,0 3-9 0,1-1 9 0,1 0 11 0,1 2-3 16,0-1 4-16,-1 2 0 0,0-1-8 0,2-2 7 15,3 1-10-15,-1 4 4 0,0-5-5 0,2 1 26 16,0-8-14-16,-2 12 3 0,2-12 3 0,1 12-9 0,-1-12-2 16,3 9-8-16,-3-3 7 0,3 1-11 0,-3-7 23 15,6 7-16-15,2 0 2 0,-2-2 17 0,0-1-16 16,-2-1 10-16,5 4-25 0,-3-5-2 0,-1 1 12 0,2-2-2 15,-7-1 3-15,10 4 5 0,-4-4-4 0,-6 0 16 16,13-4-14-16,-13 4-2 0,19-4 1 0,-10 0-15 16,0-3 5-16,-1 0 31 0,1-3-8 0,-2 0 3 0,1 0 8 15,-1-4-14-15,1 0 4 0,0-2-3 0,-2-1-1 16,6-13-6-16,-3 1 7 0,-3-3 0 0,1-2 4 16,-1 0-6-16,-2-2 3 0,2-3-15 0,2 1-7 15,-3 0 20-15,0 1 19 0,-2 0-34 0,4-1-4 0,-3 1 5 16,-2 3 12-16,1 8-13 0,0 2 0 0,-4 6 2 15,1-1-6-15,0 4 1 0,-2-2 3 0,-3 3-11 16,1 2 3-16,0-1 3 0,1 5-10 0,0 1 11 16,-1-1 0-16,2 5 2 0,-3 1-8 0,5 2 2 0,0 0 9 15,-19 6 4-15,10 2 5 0,1 2 4 0,0 5-21 16,1 0 10-16,3 6-2 0,-4 8 12 0,3 5-2 0,2 2-13 16,1 3-9-16,0-3 28 0,2 3-1 15,2 2 0-15,2-2-5 0,-1-3-11 0,0 1 9 0,2-3-2 16,-1-2 2-16,1-2-4 0,0-5 6 0,-1-3-3 15,0-6 3-15,-1 1-22 0,2 0 15 0,-2-5-11 0,1 1-2 16,0 0-7-16,0-3 1 0,1 0-5 0,0 1-13 16,2-4-13-16,-1-2 11 0,1 1-24 0,5-2-10 0,-12-4-5 15,17 8-17-15,-17-8-31 0,14-1 3 0,-3-2-7 16,-11 3-22-16,18-8-2 0,-11 5-376 0,-2-5 174 16,-5 8 118-16</inkml:trace>
  <inkml:trace contextRef="#ctx0" brushRef="#br0" timeOffset="15275.77">5931 4455 35 0,'1'-5'83'16,"-1"5"-2"-16,0-10 26 0,0 10-35 0,0-10-2 15,2 5 12-15,-2 2-26 0,0 3 11 0,0-6-11 0,0 3-6 16,0 3-15-16,0 0-23 0,0 0 41 0,0-5-31 16,0 4 2-16,0 1 16 0,-4-1 12 0,4 1-20 15,0 0-9-15,-2 14 5 0,2-7 13 0,0 7-8 16,2 3 6-16,-2 3 9 0,-2-3-2 0,2 5-43 0,0-1 33 15,4 11-16-15,-4-7 16 0,0-2-21 0,0 1 27 16,0-4-47-16,0 6-8 0,4 6-2 0,-2-6 23 16,-1-4 28-16,1-2-51 0,2-1 1 0,0 0 48 15,-3-1-18-15,6-2-3 0,-5-1 17 0,5-2-52 0,-2 2 84 16,0-2-66-16,2 1 21 0,-1-4 15 0,-4 2 3 16,5-3-45-16,-4 1 33 0,4-3 1 0,-1 1-8 15,2 0-12-15,-3-4 24 0,1 1-22 0,-2-3-27 0,3 0 6 16,-1-2 0-16,-2 1 7 0,-4-1-25 0,10 0-22 15,-3-1 4-15,-7 1-21 0,11-2 12 0,-6 0-26 16,0-2-8-16,3-2-311 0,-1-1 135 0,-4-1 90 0</inkml:trace>
  <inkml:trace contextRef="#ctx0" brushRef="#br0" timeOffset="15503.21">5883 4773 1 0,'5'-10'92'0,"1"3"-15"0,3-3 11 0,0 4-19 16,2-4-19-16,1 3 12 0,0 1-29 0,-1-3 9 16,0 1 1-16,3 1-9 0,-3 5 18 0,3-5-11 0,-2 1-18 15,0 2-5-15,-1-2 1 0,0 2-28 16,-1-1-2-16,0 1-10 0,0 3 13 0,-3-1-41 0,-1 5-167 15,0-2 72-15,-6-1 48 0</inkml:trace>
  <inkml:trace contextRef="#ctx0" brushRef="#br0" timeOffset="15778.81">6335 4761 64 0,'5'14'77'0,"1"3"2"16,-1-2-2-16,2 2 12 0,-1 0-32 0,-1 0-10 0,1 2-5 16,-3-2 1-16,1 0 16 0,1-3-23 15,-1 3-15-15,0-2 3 0,1-1-4 0,-2-4 13 0,-2 2-15 16,3-1 16-16,-2 0-30 0,-1-4 38 0,1 0-26 0,-2 1-7 15,1 0 13-15,-1-8-10 0,0 8-34 0,0-8-3 16,0 0-6-16,0 10-23 0,0-7-211 0,-4 4 89 16,4-7 58-16</inkml:trace>
  <inkml:trace contextRef="#ctx0" brushRef="#br0" timeOffset="16535.7">8549 3705 73 0,'0'0'75'15,"0"0"-17"-15,6 8-2 0,-6-8 13 0,2 10-3 0,4 6 4 16,-5-8-5-16,2 8-8 0,1 3 6 0,-3-1-8 16,3 14 6-16,-4-4-12 0,0-3-8 0,4 8-23 15,-4-5 16-15,2 7 7 0,0-7 1 0,-1 2 2 0,3-1-3 16,1-8-1-16,-3 0-4 0,0-3 0 0,1 0-15 16,3-1-32-16,-4 0 28 0,1 0 9 0,3-3-4 15,0 0 2-15,0 0-4 0,0-3-15 0,-1 2 17 0,-2-4-7 16,2-2 54-16,3 1-48 0,-4-4-26 0,3 1 18 15,-1-1-21-15,1-1 0 0,-3-1-7 0,2-2-2 16,-6 0-43-16,8-1-4 0,-3-2-17 0,6-2-34 0,-4-1-246 16,-2-2 121-16,1-1 80 0</inkml:trace>
  <inkml:trace contextRef="#ctx0" brushRef="#br0" timeOffset="16753.66">8582 4056 55 0,'5'-9'78'0,"2"4"-7"0,2-2-3 16,-1 0-9-16,4 0 8 0,-3 2 22 0,3-2-47 16,1 2 1-16,-2 0-16 0,-2 1 19 0,5-3-9 15,-4 3-26-15,-1-1 9 0,3-1 1 0,-1 3-13 0,-2 3-17 16,3-4-15-16,-2 2-5 0,-5 0-28 0,4 2-152 15,-4 2 71-15,1-3 46 0</inkml:trace>
  <inkml:trace contextRef="#ctx0" brushRef="#br0" timeOffset="17158.18">8965 4004 12 0,'10'1'68'16,"-1"3"10"-16,1 0-11 0,1 0-8 0,-2 1 0 15,0 3 7-15,-2-3-12 0,-1 2 0 0,-1 2-29 16,-1-1 14-16,3 0-5 0,-4 2-3 0,-2 1-7 0,2-5 4 16,-1 7 0-16,-4 0 5 0,2-4-5 0,-3 2-6 15,0 0-9-15,-2 4-9 0,-2-3 6 0,2-1 12 16,-3 1-17-16,-1 0 10 0,-1 1-8 0,1-1 8 15,1 0-7-15,0-2-8 0,2-3 24 0,-1 1-22 0,1 1 9 16,3-2-1-16,-1-2-1 0,-1 0-4 0,5-2 35 16,0-2-1-16,0-1-44 0,9 6 27 0,-4-6-6 0,1 0-13 15,1 0 3-15,7-2-1 0,-1-1 31 0,-1 1-41 16,5-1 40-16,-5 1-37 0,3-1 29 0,-3 0-28 0,6 1 42 16,-2-1-7-16,-1 1-33 0,-2 0-17 15,3-2 17-15,-3 2 3 0,3-3 15 0,-5 4 11 0,3-1-23 16,-3-1 2-16,1 0-4 0,-5 2-14 0,1-1 31 15,-1 1-4-15,-3-1-14 0,2 0-13 0,-6 2-28 0,12-1 0 16,-12 1-29-16,9-2-17 0,-6-1-292 16,-3 3 125-16,0 0 84 0</inkml:trace>
  <inkml:trace contextRef="#ctx0" brushRef="#br0" timeOffset="17953.4">11716 3766 35 0,'0'0'86'0,"0"-4"-24"0,0 4 18 0,0 0-26 0,0 0 1 16,-2 18 24-16,0-6-36 0,-1 3 11 0,2 5 11 15,-2-1-33-15,3 3 26 0,-4 12-26 0,1 3-1 16,-1-1-5-16,1 1-7 0,1-3 36 0,-5-2-9 16,1 2 3-16,3 0-21 0,0 0 11 0,-1 0-12 0,2-10 4 15,1-2-21-15,-2-7-9 0,5 3 35 16,-2 2-6-16,-2-5-5 0,4-4-5 0,-1 2-14 15,0 2 16-15,1-7-13 0,0 5 18 0,1-6-5 0,-1 3-2 16,1-1-26-16,1-2 7 0,-2-1 18 0,2-1 4 0,1-3 1 16,-5-2 2-16,8 2-15 0,-2-2-10 0,0-2-3 15,-6 2-33-15,15-5 13 0,-9 3-14 0,2-1-18 0,2-1-56 16,-4-2 55-16,1-2-47 0,-1 0-231 0,3-1 111 16,-5-2 74-16</inkml:trace>
  <inkml:trace contextRef="#ctx0" brushRef="#br0" timeOffset="18145.25">11645 4162 62 0,'4'-4'75'0,"4"-5"12"0,-1 3-5 15,4 1 7-15,-1-1-41 0,3 1 12 0,0-2-11 16,2 1-15-16,0 1 4 0,4 2 11 0,-3-3-38 15,0 4 3-15,0-3-22 0,-1 3-19 0,0 0-194 16,-1 4 73-16,2-1 50 0</inkml:trace>
  <inkml:trace contextRef="#ctx0" brushRef="#br0" timeOffset="18688.64">12118 4282 38 0,'4'4'58'0,"2"3"5"0,-3 0 22 15,-1 1-26-15,-2 0 1 0,0-3-10 0,0 2 9 16,0-7-4-16,-2 14-10 0,-2-4 2 0,0-6-1 16,2 7-8-16,-2-4 4 0,-2-4-8 0,2 1 1 0,-2 7 5 15,1-9 3-15,1 4-16 0,0-1 2 0,2-3-10 16,-2 1 20-16,4-3-21 0,-5 7 2 0,5-7-2 0,-2 3 3 16,2-3-5-16,-3 3 16 0,3-3-43 0,0 6 34 15,0-6-12-15,3 5 13 0,-3-5-26 0,6 2 2 16,0 5 4-16,1 1 20 0,-1-5-16 0,-1 1-25 15,4 4 29-15,-2-3-6 0,0-1-4 0,0-1 18 0,-2 6-25 16,2-1 2-16,-3-3 11 0,0 4 6 0,-1 0 1 16,1-2-4-16,-2 0-22 0,-1-1 4 0,-1 0 0 0,2-1 7 15,-2 1 2-15,0 1 16 0,0-7 1 0,-3 10-24 16,3-10-20-16,-2 10 7 0,0-4-4 0,-2 5 28 16,1-6-5-16,-2-1 3 0,2 1 1 0,-2-2 5 15,-4 3-28-15,0-3 54 0,1 0-18 0,-1-1 0 0,-1 1 20 16,-5-1-13-16,5 0 8 0,-2 1-2 15,1-3-7-15,3 0-9 0,-4-3 15 0,2 4 12 0,0-2-17 16,5-2-1-16,-2 2 7 0,1 0-2 0,0-1-2 0,6 2-18 16,-9-5-6-16,9 5-21 0,0 0-31 0,0 0-12 15,-14-5-19-15,14 5-36 0,-4-4-340 0,4 4 152 16,0 0 102-16</inkml:trace>
  <inkml:trace contextRef="#ctx0" brushRef="#br0" timeOffset="19571.7">14835 4985 84 0,'1'-7'133'0,"-1"3"-25"0,1-1-19 0,-1 2 0 0,0-2-27 16,0 3 14-16,0 2-42 0,0 0-11 0,0 0 40 15,0 0-3-15,-5 9-15 0,3 4 7 0,-1 1-35 16,0-2 32-16,0 4-26 0,0 3 10 0,-2 0 43 0,0 0-20 16,1 15 1-16,-2-3 6 0,3 8-15 0,0-7-2 15,-1 1 11-15,-2 1-35 0,5-10-2 0,0-2 2 0,-2-2-10 16,2-6 11-16,-2 2-6 0,3 1 4 0,0-4 17 15,0-1-12-15,2-2-2 0,-2 2-25 0,0-2 22 16,1-5 1-16,0 2-41 0,0-2 35 0,2-1-1 16,-2 0-13-16,4-3-1 0,-2 4-22 0,1-2-26 0,-4-3-19 15,0 0-7-15,17-5 0 0,-7 1-18 0,0-1-21 16,-4 2-302-16,1 0 138 0,2-3 92 0</inkml:trace>
  <inkml:trace contextRef="#ctx0" brushRef="#br0" timeOffset="19783.72">14665 5234 57 0,'13'-9'82'0,"-4"6"9"0,4-3-21 15,-1 3-14-15,2-1 16 0,0 1 0 0,3 0-33 16,-3 0 6-16,1-1 0 0,2 2 4 0,-2-1-25 15,0 2 3-15,3-2-24 0,-4 2 12 0,3-1-37 0,-3 0 1 16,3 2-23-16,-3 0-2 0,0 5-160 0,-4-1 70 16,0-4 44-16</inkml:trace>
  <inkml:trace contextRef="#ctx0" brushRef="#br0" timeOffset="20248.62">15039 5294 74 0,'0'12'72'16,"-1"-1"-15"-16,0 1 5 0,1 0-13 0,0 1-10 16,0-1 5-16,-2 0-2 0,2-1 1 0,0-3-19 0,2 4 7 15,-1-4-8-15,0 1 38 0,3-1-49 0,-4-1 2 16,3 0 11-16,-3-7-17 0,6 8 9 0,-6-8-8 15,9 7 8-15,-9-7 8 0,11 4-17 0,-11-4 18 16,12 3-21-16,-12-3 12 0,23 3 11 0,-10-6-21 0,-1 3 29 16,-1 0 2-16,0-4-32 0,1-2 15 0,-2 2 12 15,0-3 23-15,0 1-21 0,-2-1 1 0,1-5 0 0,-2 2 24 16,0 0-5-16,1-1-14 0,-4 2 27 0,3 0-32 16,-3-3 14-16,1 3 4 0,-1 0-7 0,0-2 5 15,-2 5-25-15,0 0-1 0,0 4 2 0,-2 2 2 16,0 0 5-16,0 0-10 0,4-10-14 0,-4 10 5 15,0 0 6-15,0 0-29 0,0 0 10 0,0 0-7 0,0 0 15 16,0 0 11-16,-10 27-12 0,6-15-28 0,3 0 22 0,-1 5 10 16,1-5 2-16,0 2 3 0,1 3 3 15,0-2-25-15,-1 2-10 0,-2-3 23 0,3 1 2 0,0-1-1 16,0 1-6-16,0-1-3 0,-1-1 33 0,2-2-45 16,-2 0 11-16,1-2-8 0,1-1 1 0,-1 0-17 15,0-8-1-15,0 9 0 0,0-9-26 0,0 9-7 0,0-9-42 16,4 4 12-16,-4-4-43 0,0 0-356 0,0 0 162 15,0 0 108-15</inkml:trace>
  <inkml:trace contextRef="#ctx0" brushRef="#br0" timeOffset="22540.71">16987 6584 34 0,'0'0'57'15,"0"-10"11"-15,3 4 0 0,-3 6-7 0,2-10 23 16,-1 3-30-16,-1 7 5 0,1-14-3 0,1 9-3 15,-2 5-14-15,2-20-9 0,1 10 25 0,-3-3-30 16,0 2 6-16,-3-1 21 0,6 3-52 0,-2-6 18 0,1 5-7 16,0 0 22-16,-2 1 31 0,0 2-1 0,1-4-61 15,-1 0 30-15,0 4 30 0,0-3 16 0,0 5-11 16,0-1-26-16,0-1-48 0,0 1-1 0,0-1 63 0,0 7 1 16,0-9-8-16,0 9-40 0,-3-9 31 0,2 5-20 15,1 4 28-15,0-7-22 0,0 7-59 0,-2-5 10 16,2 5 55-16,0-5-14 0,0 5 3 0,0 0-48 0,0 0-40 15,-3-7 43-15,3 7 17 0,0 0-10 16,0 0 14-16,-2 14-22 0,2-14-20 0,-2 14 39 0,2 1-31 16,-2-2 99-16,-3 3-88 0,7 1 85 0,-2 3-56 0,-2-3 43 15,2 2-41-15,2 0 71 0,-1 3-109 0,-1 0 58 16,-1 12 55-16,2 0-9 0,1 0-14 0,-1-5-17 16,-4 7 10-16,3 1 2 0,0-4 4 0,0 3-4 0,3 0-24 15,-4 0 9-15,-1-1-6 0,1 2 6 0,1-9-4 16,-2 8-21-16,2 0 12 0,-2-2 0 0,1 0 3 15,-6-2-22-15,9-6 10 0,-5-4 0 0,3-2 3 0,-2 0 5 16,2-2-17-16,0-3 11 0,0 5-14 0,-2-4 5 16,-1-1 12-16,0-2-3 0,1 1-2 0,2-1-6 15,-3-2-3-15,2-1 5 0,1-4-1 0,-1 2-6 16,1-8 12-16,-3 10-23 0,3-10 16 0,-3 10-4 0,3-10 11 16,0 0 4-16,0 10 0 0,0-10 1 0,0 0 0 15,-2 6-1-15,2-6-11 0,0 0 2 0,0 0-4 0,0 0 5 16,0 0-9-16,0 0 1 0,0 0 12 0,-12-17-14 15,7 7 7-15,3-1-2 0,-1-2-8 0,0-2-1 16,2-2 2-16,-1-1-4 0,0-1 11 0,0-3-1 16,-2-10 1-16,0 0-10 0,3-1-8 0,-3-4 9 15,4 1 3-15,4 0 1 0,-8 2 1 0,4 0 5 0,6 0-14 16,-7 6-4-16,1 3 9 0,1-9 3 0,-1 5-17 16,3-5-4-16,-2 7 8 0,-1 3-17 0,4-10-9 15,1 3 44-15,-1 5-6 0,-1 4-32 0,-1 1 34 0,0-2 4 16,5-8-15-16,-3 6-16 0,1 2 32 0,-1 5-9 15,0-1 15-15,1-1-2 0,1 3-5 0,3-11-9 16,-2 6 2-16,0 2 6 0,1 5 1 0,1-1-1 0,0 2-5 16,0-1 5-16,1 4 5 0,-2-1-15 0,3 3 10 15,1-3-8-15,-3 3-9 0,1 1 7 0,0-1 8 16,2 1-6-16,-2 1-1 0,3 1-7 0,0 0 3 0,-2 2 14 16,4 1-21-16,0 0 20 0,1-1-17 0,-2 1 4 15,1 1 11-15,2 0-20 0,-3 4 5 0,-3-2-16 16,2 0 21-16,1 0 24 0,-2 2-11 0,-1 1-16 0,2 0 4 15,-3 1 11-15,0 0-20 0,2 1 19 0,-4 3-2 16,1 0-16-16,-4 0 33 0,2 2-59 0,0 2 35 16,-2 1 5-16,1 0 24 0,-1 0-2 0,0 3-38 0,-3-1 23 15,0 1 11-15,1 2-27 0,-3-1 27 0,0 0-11 16,0 3 3-16,0-1 17 0,-2 0-2 0,1-2-15 16,-1 2 12-16,0 1-4 0,-1-1 3 0,0-2 2 0,-1 2-5 15,-3 6 1-15,0-1-3 0,1-4-3 0,-1-6 3 16,0 1-4-16,-1 1 7 0,0-4-4 0,-2 2 12 15,1 1-15-15,-1-2 22 0,-1-1-17 0,-1-1 15 16,2-1 0-16,-3-2-15 0,-1 4 11 0,-1-4-1 0,0 1-2 16,0-4 5-16,-2 2-8 0,1 0 7 0,-4-2-4 15,3-3 10-15,-1 3-16 0,3-2 6 0,-1 0 23 16,-1 0-18-16,4-1-6 0,-1-2-4 0,1-2-5 0,0 1 2 16,4 1-2-16,0-2-10 0,2-1 20 0,7 3-3 15,-16-5-37-15,3 2 33 0,6 2 1 0,0 0 21 0,7 1-33 16,-11-5-4-16,11 5-6 0,-8-5 16 0,8 5-19 15,-6-4-10-15,6 4-21 0,0 0-21 0,-4-10-25 16,4 10-34-16,0 0-48 0,0 0-31 0,0 0-3 16,0-7-37-16,0 7-530 0,0 0 254 0,0 0 172 0</inkml:trace>
  <inkml:trace contextRef="#ctx0" brushRef="#br0" timeOffset="23408.71">17258 7931 87 0,'-3'7'95'16,"0"0"10"-16,1 0-3 0,0-2-32 0,1 2 15 15,0-2-11-15,0 0-3 0,1 2-32 0,0 0 27 0,0-2-10 16,0 2 12-16,0-7-58 0,2 10 54 16,-1-5-12-16,1 0 3 0,0-2-3 0,1 1 9 0,0-2-4 15,2 0-18-15,-1-1 5 0,-4-1 31 0,11 0-16 0,-5-1-13 16,-2-2 19-16,8-1-7 0,-1 0-18 0,-2-2 24 16,-1-1-4-16,2-2-11 0,-1-1 11 0,0-4-2 15,-1 4-5-15,0-5 2 0,0-1-16 0,4-9-12 16,-5 3 3-16,0 6 4 0,-3-4 7 0,-1 2-14 15,6-11-3-15,-2 7 9 0,-2 2-21 0,-1 1 13 0,0 2-4 16,-1-1-20-16,-1 3 23 0,2 1-10 0,-2-4 11 16,2 7-14-16,0-3 12 0,-4 3 2 0,1 1 1 0,0 3-6 15,-1 2 9-15,1-2-11 0,1 1 4 0,-1 0-3 16,-1 6-13-16,1-7 8 0,-1 7-1 0,1-8 1 16,-1 8-20-16,0 0 14 0,0-5-8 0,0 5-4 15,0 0 14-15,0 0-9 0,0 0 1 0,0 0 3 0,0 0 6 16,4 20 7-16,-4-12 1 0,4 4-5 0,-1 2-12 15,0 2-6-15,-2 3 19 0,4-2-5 0,-1 3-10 0,-2 1-2 16,1-2 13-16,4 10-4 0,-1 1-1 0,-4-6 7 16,3-4-9-16,-1-2-11 0,0 0 7 0,-1-1 14 15,3-3-4-15,-1-2-5 0,0 4 5 0,1-3-2 0,-1-2-5 16,-2 0 11-16,2-1-7 0,0-2-5 0,1 0 0 16,0-1 7-16,-1-2-1 0,-2-2-6 0,3 1 3 15,-6-4-12-15,9 1 2 0,-3-2-10 0,-6 1-10 16,13-7 1-16,-5 3-12 0,-2 1 2 0,3-2-41 15,-3-4 9-15,1 1 0 0,4-1-47 0,-7 1-20 0,0-1 3 16,-2-3-26-16,1-2-5 0,-2 3 12 0,-1 0-435 16,-5 4 196-16,5 7 128 0</inkml:trace>
  <inkml:trace contextRef="#ctx0" brushRef="#br0" timeOffset="23733.78">17635 7458 29 0,'-4'-4'145'0,"4"4"-67"16,-8-5 30-16,4 5 51 0,4 0-18 0,-4-6-81 0,2 4 29 16,2 2 67-16,0 0-20 0,-7-5 17 0,7 5-17 15,-2-4 3-15,2 4-11 0,0 0-6 0,-3-5-13 16,3 5 3-16,-2-6-15 0,2 6-4 0,0-6-8 15,0 6-18-15,2-9 7 0,0 5 5 0,-1-3-20 0,-1 7 1 16,1-10-13-16,0 5 13 0,-1-1-19 0,0 1 13 16,0-2-22-16,3 1-4 0,-3 1 23 0,1 1-29 15,-1 4 21-15,0-10-22 0,0 10-3 0,0-8-8 0,0 6 13 16,0 2-23-16,0-8-20 0,0 8-9 0,1-6-18 16,-1 6-43-16,3-2-11 0,-3 2-35 0,0 0-11 0,0 0-20 15,10 2-27-15,-6 1-517 0,5 2 237 0,0 2 158 16</inkml:trace>
  <inkml:trace contextRef="#ctx0" brushRef="#br0" timeOffset="25405.08">18930 6733 29 0,'0'0'83'0,"0"0"-6"0,0 0 23 15,0 0-8-15,1 26-10 0,-2-11 14 0,1 2-8 0,-1 2 5 16,0 0-18-16,-1 2-30 0,2 1 13 0,-2-2 3 16,0 2-55-16,1-1 44 0,0-3-9 0,1 4-41 0,0-2 23 15,-1-2 17-15,1 1-40 0,0-1 11 0,0-2 31 16,1 0-13-16,-1-4-23 0,0 2 57 0,0-2-42 0,0-3-1 15,0 1-63-15,0-4 6 0,0-6 16 16,0 9-30-16,0-9 15 0,2 5-42 0,0-3-277 0,-2-2 117 16,0 0 80-16</inkml:trace>
  <inkml:trace contextRef="#ctx0" brushRef="#br0" timeOffset="25601.24">18969 6580 32 0,'0'-19'103'0,"-2"2"-12"0,2 2-11 16,0 3-6-16,0 2-13 0,2 3 1 0,-2 0-27 16,2 3-19-16,-2 4-9 0,4-3-33 0,-4 3-13 0,8 3-127 15,-8-3 56-15,5 6 36 0</inkml:trace>
  <inkml:trace contextRef="#ctx0" brushRef="#br0" timeOffset="25929.79">19342 6665 30 0,'-9'10'98'0,"1"-3"-13"0,3 6 0 16,1 1 3-16,-1-1 25 0,2 0-62 0,3 2 20 15,2 2 2-15,-1 2-30 0,4 0 9 0,0 0-11 16,0 0 12-16,6 9-48 0,3-2 5 0,-9-3 19 0,10 0 14 16,-7-1-26-16,-2-5 6 0,-1-3-12 0,0 0-15 15,3 0 26-15,-5-3 0 0,2 1-12 0,-2-2-7 0,-1-1 7 16,0-3 16-16,0 0-4 0,-2 2-11 0,0-4 10 15,0-4-11-15,-4 9 5 0,4-9-29 0,-4 7 30 16,1-5 5-16,-2-2-16 0,5 0-29 0,-12 0 11 16,5 0 3-16,-2-4-31 0,-1-2-22 0,0-2-20 0,2 0-12 15,0 1-201-15,-1-11 98 0,3 6 66 0</inkml:trace>
  <inkml:trace contextRef="#ctx0" brushRef="#br0" timeOffset="26157.69">19343 6740 32 0,'-15'31'74'0,"9"-11"19"0,-3 10-7 0,-2 3-22 15,-2-1 1-15,2 1-5 0,-2 0-6 0,0 1 25 0,-2 1-18 16,-1-2 2-16,3-1-30 0,-2-1 16 0,0-1-25 16,1-4 27-16,-1-1-31 0,1-2 25 0,5-3-11 15,-2-8 6-15,4 2 12 0,-1-2 0 0,1-2-30 0,-1 0-12 16,4-3 25-16,-2 0 8 0,2 1-30 0,1-2 34 15,-2-2-39-15,4 1 12 0,-2-3-20 0,3-2-50 16,0 0-10-16,0 0-18 0,0 0-303 0,0 0 127 16,0 0 84-16</inkml:trace>
  <inkml:trace contextRef="#ctx0" brushRef="#br0" timeOffset="26767.71">20410 6486 76 0,'2'-7'71'0,"1"6"25"16,-3 1-30-16,0 0 1 0,0 0 17 0,0 0-43 16,-3 30-7-16,-2-11 19 0,5 3-8 0,0 12 13 15,-8-3 1-15,4 3-25 0,2 5-8 0,-3 1 24 0,0-3-13 16,2 1-9-16,-2 0 0 0,3 0-5 0,-3-2-18 16,3-11 0-16,-5 8 20 0,3-10-27 0,4-5 30 0,-3 0-22 15,3-7 24-15,-2 4-39 0,1-4 31 0,-1-1-14 16,1-2 0-16,0 0-1 0,1-8-3 0,-3 10 21 15,3-10 22-15,0 0-19 0,0 7-29 0,0-7 12 16,0 0 11-16,0 0 11 0,0 0-7 0,0 0 13 16,0 0-42-16,8-25-12 0,-8 13 17 0,5-5 26 0,-1 2-20 15,-3-5 26-15,7-13-13 0,-3 0-2 0,-1 10-37 0,3-11 23 16,-4 3 11-16,3 8-6 0,0 5-2 16,-2 1-53-16,2 0 29 0,0 1 36 0,-1 1-17 0,-2 3-40 15,1 0 49-15,0 2-12 0,2 3-39 0,-1-1 63 16,1 6-53-16,-1-1 4 0,8 0 35 0,-3 0-19 15,-1 1 29-15,5 6 1 0,-3 3-43 0,4 3 29 0,-5 2 2 16,5 9-8-16,3 2 11 0,-6-6 14 0,3 9-26 16,-5-6 17-16,-1-1-10 0,-4-3-3 0,3 4-5 15,-5-3 6-15,2 2 6 0,0-2-30 0,-4 0-34 0,2 0 43 16,-1 0 10-16,1-3-11 0,-1 1 43 0,-2-1 5 16,0 1-60-16,3-2 42 0,-3 0 13 0,0-6-20 0,0 1 6 15,0 0 12-15,1-3 1 0,-1-1-33 0,0 1-16 16,2 1-11-16,-2-6-18 0,0 0-21 0,0 0 1 15,8 6-37-15,-5-4-298 0,-3-2 134 0,0 0 90 16</inkml:trace>
  <inkml:trace contextRef="#ctx0" brushRef="#br0" timeOffset="27254.62">21010 6849 108 0,'-2'-6'89'0,"-2"-5"3"16,-1 1-9-16,0 8-19 0,2-1 0 0,3 3 7 15,-13 6-21-15,6-7 28 0,-2 11-25 0,0 2 0 0,-2-2-2 16,1 2-15-16,2 0 8 0,-8 10-26 0,7-4 17 16,-1-3-28-16,3 0 20 0,-1-1 2 0,1 1-3 15,2-1-32-15,2 2 34 0,-3-2-12 0,4 0-33 0,0 0 16 16,0-1-11-16,4-1 13 0,-2 0-21 0,2-1 23 15,-2-2-6-15,6 0-9 0,-1-4-4 0,-1 0 19 16,0-1-11-16,-4-4 4 0,10 5 15 0,-5-5-8 16,-5 0-17-16,0 0 15 0,17-2-12 0,-17 2 3 15,18-6 13-15,-9 0 1 0,-1-1 25 0,-1 0-11 0,3-2-2 16,-5-4 28-16,2-3 2 0,-2 1-16 0,2-3 9 0,-5 0-6 16,2 0 11-16,-1 0-5 0,-1 0-9 0,1 0 6 15,0-3-14-15,0 6 12 0,-2 1-8 0,0-2-18 16,1 3 22-16,-2 5-5 0,2-1 4 0,-2 5-17 15,0-1-8-15,0 5-12 0,0 0 21 0,0 0-17 16,0 0 16-16,0 0-3 0,0 0-13 0,0 0 2 0,17 24 11 16,-13-10-8-16,2-2-14 0,-3 4 3 0,0-1 24 15,5 2-4-15,-4-2-55 0,3 2 24 0,-3-3 27 0,3 4-10 16,-4-2 20-16,3-1-24 0,-1-2 26 0,-1 0-12 16,3 0-1-16,-3-1-20 0,1 0-20 0,4-2-16 15,-4-3 46-15,-1 0-38 0,1-1 6 0,2 0 8 0,-7-6-22 16,8 8-24-16,-8-8-11 0,12 2-6 0,-6 0-312 15,-6-2 134-15,9 1 88 0</inkml:trace>
  <inkml:trace contextRef="#ctx0" brushRef="#br0" timeOffset="27635.7">21205 6771 81 0,'-2'-14'97'0,"0"4"32"0,2 10-75 16,-3-15 42-16,3 11-1 0,3 3-18 0,-3 1 7 0,0 0 4 16,0 0-13-16,20 10-11 0,-12 2-2 0,3 0-17 15,-2-1 19-15,7 12-11 0,-2 2-1 0,2-1-14 16,-4-1-11-16,1 0 7 0,-5 1-15 0,-1-5 8 0,0-4 8 16,-3 2-10-16,3-1-16 0,-6-1 1 0,3 0-11 15,2-1 8-15,-4-1 25 0,0-2-23 0,2-1 13 16,-2 1-2-16,2-3 0 0,-4-2-20 0,0-1 22 0,2-1-15 15,0 0 23-15,-2-4-4 0,2 3 11 0,1-1 0 16,-3-2-10-16,0 0-8 0,0 0 20 0,7-9-6 16,-3 5-11-16,-2-1 10 0,2-7 11 0,1 0-1 0,0-1-16 15,1-2-10-15,0-2 6 0,4-9-16 0,1-4 14 16,0 1 1-16,1 0-1 0,-5 0-5 0,8 3-12 16,-3 0 1-16,1 0-12 0,-2 6-26 0,-2 3 13 0,0 5-9 15,-3-4-8-15,4 3 0 0,-7 1-10 0,5 3-19 16,-2 0-3-16,0 1-14 0,0 2-26 0,-3 4-19 15,3-3-11-15,-6 5-295 0,0 0 145 0,0 0 98 0</inkml:trace>
  <inkml:trace contextRef="#ctx0" brushRef="#br0" timeOffset="28031.79">21840 6865 99 0,'0'0'94'16,"-15"0"-2"-16,15 0-4 0,-7 10 8 0,0 1-26 0,1-2-8 16,2 2-5-16,-2 0-14 0,2 2 3 0,-2 3-1 15,3 1 9-15,-1-3-2 0,2 3-5 0,-1 0-13 16,-1 0-3-16,0 0 15 0,3-2-6 0,-4 0-19 0,5 0 6 16,-4-1-16-16,4-3-3 0,0 2 15 0,-2-2-18 15,0-3 11-15,0-1 5 0,1 0-9 0,1-3-20 16,0-4 1-16,0 9 7 0,0-9-27 0,0 0 10 15,0 0-13-15,0 0-10 0,0 0-14 0,0 0-15 0,0 0 1 16,0 0-13-16,0 0-3 0,0 0-169 0,-6-15 85 16,6 15 56-16</inkml:trace>
  <inkml:trace contextRef="#ctx0" brushRef="#br0" timeOffset="28201.75">21820 6767 71 0,'2'-17'89'0,"-2"0"-1"0,0 4-13 0,0 0-12 0,0 1-2 16,0 1-10-16,-2 4 0 0,4 0 6 0,-2-1-8 16,0 8-13-16,0 0-14 0,-4-14 0 0,4 14-6 0,0-8 18 15,0 8-32-15,0 0-11 0,-4-6 20 0,4 6-39 16,0-5-4-16,0 5-37 0,0 0-151 0,0 0 72 16,0 0 50-16</inkml:trace>
  <inkml:trace contextRef="#ctx0" brushRef="#br0" timeOffset="29186.73">22090 7040 28 0,'0'14'82'0,"0"0"-5"15,0 0-17-15,0-2-1 0,0 1-4 0,-2-2-8 16,-1-1 3-16,3-10 0 0,0 16-5 0,0-16-7 16,0 9 16-16,0-9-1 0,-2 8 7 0,2-8 30 15,0 0-18-15,-2 5 26 0,2-5-42 0,0 0 1 0,0 0 20 16,0 0-24-16,0 0-15 0,0 0 7 0,0-32-4 16,4 18-11-16,-4 0 12 0,1-4-18 0,3-1-3 0,4 1 8 15,0-11-23-15,1-4-11 0,2 7-7 0,-2 1 4 16,2-4 10-16,0 15 3 0,-4-6-12 0,2 8-8 15,-5 2-5-15,5 3 23 0,-1-3 11 0,-2 6-15 16,3-1-7-16,-2 3 9 0,2 2-12 0,-9 0 4 0,12 2 5 16,0 10 6-16,-2-5-7 0,-2 8 0 0,2-1-7 15,5 10-5-15,-4-7 6 0,-2-3 5 0,-3 0 11 16,4 0-28-16,6 9 22 0,-7-8 1 0,0 0-39 16,-1-4 40-16,2 2 5 0,-2-3-19 0,2-1-7 0,0-1-6 15,2-2 40-15,-4 0-10 0,2-3-25 0,2-2 40 16,-2 0 0-16,0 2-26 0,-2-3 20 0,6-4-23 0,-2 3 39 15,-2-1-14-15,2-2-12 0,-3-1 2 0,2-4 2 16,1 2 1-16,-3-5-6 0,-1-1-14 0,-1-1 27 0,2-2-12 16,-1-14-14-16,1 3 17 0,-4 3-8 15,0 7-2-15,-4 3-14 0,-1-5 22 0,2 4-8 0,-4-2-18 16,2 5 9-16,-1-3-17 0,-2 3 27 0,-1 5 6 16,0-2-24-16,-5 3-15 0,2 4 4 0,-6-3 35 0,4 3-15 15,-1 4-4-15,-1 3 12 0,-2-4-14 16,4 6 28-16,-2-3-6 0,0 6-1 0,6 2-5 0,-4 0-3 15,2 0-24-15,1 3 54 0,1-5-11 0,5 3-14 16,-2-5 1-16,4 1-8 0,-2-2 2 0,0-7 6 0,4 11 29 16,-2 1-31-16,5-4 1 0,-2-4-7 0,-1-1 20 15,1 0-23-15,-5-3 17 0,0 0-8 0,16 0-6 16,-16 0 25-16,11-6 4 0,-2 0-21 0,-2-2 21 16,1 0-20-16,1 1 5 0,1-5-8 0,-1 4-10 0,2-6 7 15,-4 3 7-15,1 5-10 0,-4-2-15 0,6 0 23 16,-5 2-3-16,-1-3 0 0,1 1 10 0,-3 2-11 0,0 3-1 15,0 0-29-15,0 0 13 0,-2 3 12 0,0 0 2 16,0 0 2-16,0 0-4 0,9 5 28 0,-9-5 0 16,0 7-12-16,0-7 13 0,0 13 8 0,3-1 7 15,-6 3-13-15,3-1 3 0,-1 1-16 0,-2 2-2 0,3 2 17 16,0-2-16-16,-3 4-22 0,3 1 21 0,-4 13 4 16,2-2-9-16,0-1-8 0,-3 1 31 0,3-1-30 0,-2 1 14 15,-4-3 3-15,1-1-3 0,1 3 13 0,-2 1-35 16,1-4 15-16,2-7 18 0,-4 7-13 0,5-7 8 15,-1-2 8-15,0 1-16 0,4-4 6 0,-4 1 0 16,2 0 0-16,-1-1-7 0,0-1 3 0,-1 2-18 0,-1-1 18 16,3-3 0-16,-4 1-23 0,1-1 7 0,1-2-18 15,-1-3 24-15,3 2 16 0,-4-4-9 0,3 0 15 0,2-2-1 16,2-5 14-16,-10 6 4 0,10-6 10 16,-8 1 4-16,8-1 1 0,0 0 16 0,-16-9-7 0,7 2-6 15,2-3 11-15,0 0-12 0,-1-1 3 0,1-1-8 16,2-1 21-16,-4-1-4 0,5-1-23 0,-1 1 19 0,0-3-18 15,2 2-15-15,2-3-12 0,1 0 7 0,1 0 6 16,2 0 10-16,7-14-14 0,-1 1-11 0,4 4-18 16,5-4-23-16,2 3-17 0,5 3-37 0,0 0-15 15,2 7-55-15,0-1-35 0,-2 5-36 0,-8 7-569 0,0 2 262 16,-6-3 174-16</inkml:trace>
  <inkml:trace contextRef="#ctx0" brushRef="#br0" timeOffset="29944.69">18151 8403 14 0,'-4'-8'62'0,"1"3"8"15,3 5 11-15,0 0-22 0,-5-5-11 0,5 5 31 0,0 0-27 16,0 0-5-16,0 0 5 0,-8 23 27 0,6-7-10 16,-2 1-28-16,-2 3 40 0,2 0-9 0,-1 10-21 15,0 4 8-15,-3-2-11 0,0 2 29 0,2 0-15 0,0 3 12 16,-2 0-32-16,-2-2 13 0,-2 4 15 0,4-6 3 16,-1 4-11-16,2 0-35 0,1-5 1 0,-1 7 26 15,2-3 1-15,0-1-21 0,4-8 5 0,-1-3-15 16,2-3 7-16,2-2-13 0,-1 1-1 0,3-2 7 0,-2-3-1 15,1 0-9-15,2-1 11 0,1-1-2 0,2-3-8 16,2-1-6-16,0-1 6 0,0-3-8 0,3-1 2 16,-1 0-15-16,2-3-19 0,-1-2 0 0,1 1-18 0,-1-4-50 15,1-4 18-15,0 1-30 0,-1 1-6 0,1-5-19 16,5-6-357-16,-10-1 163 0,1 5 108 0</inkml:trace>
  <inkml:trace contextRef="#ctx0" brushRef="#br0" timeOffset="30172.7">17893 8903 41 0,'-3'-6'90'16,"3"6"-21"-16,4-15-2 0,1 7 7 0,4 0-10 15,2-1 0-15,0 2-28 0,6 0 6 0,-1 0-10 0,2-1 8 16,0 1 4-16,9-3-17 0,-5 4-10 0,-1-2 3 15,-6 4 12-15,2-2 8 0,-2 1-23 0,0 0-12 16,0 1 15-16,-1 1-15 0,-3 1-17 0,3-1-7 16,-5 2-4-16,-2 0-37 0,-2 2-12 0,-1 0-148 0,-4-1 72 15,7 5 50-15</inkml:trace>
  <inkml:trace contextRef="#ctx0" brushRef="#br0" timeOffset="30439.18">18438 9166 63 0,'-1'17'140'0,"2"0"-24"0,-1 1 8 16,1-1-27-16,-1 3-1 0,2-1-7 0,-2 0-11 0,-2-1-9 15,1 0-8-15,0-1-3 0,2 1 7 0,-2-1-18 16,0-1-6-16,-3-2-5 0,2 1-9 0,1-3 3 16,0 2-12-16,-3-5 11 0,2-1-36 0,2-8-20 15,-2 14 12-15,2-14-54 0,-2 6 2 0,2-6-300 16,0 0 123-16,0 0 80 0</inkml:trace>
  <inkml:trace contextRef="#ctx0" brushRef="#br0" timeOffset="30881.55">19570 8558 23 0,'-3'-20'110'0,"3"1"-26"0,-3 1 1 0,0 5-9 0,1 10 3 15,2 3-4-15,-4-5 1 0,4 5-8 0,0 0 21 0,0 0-63 16,-6 17 70-16,3 0-48 0,3-3-1 0,-1 6 11 15,-4 11-34-15,3-1-6 0,1 5 52 0,2 2-4 16,-3-1-15-16,1 7-15 0,-5-2 42 0,4 3-36 16,2-3 13-16,-3 1 11 0,2-2-22 0,-3-1 5 0,3-2-3 15,-1-3-4-15,2-6-29 0,2-6 7 0,2-1 17 16,-2-4-23-16,3-1 4 0,1-1-6 0,-3-1-2 16,3-2 2-16,-4-3-7 0,6 1 5 0,-1-3-26 0,-1 0-9 15,3-2-27-15,1-2 7 0,-3-3 6 0,-7 0-34 16,0 0 5-16,24-5-15 0,-14-2-21 0,0-1-20 15,-1-1-293-15,0 2 139 0,-2-3 92 0</inkml:trace>
  <inkml:trace contextRef="#ctx0" brushRef="#br0" timeOffset="31085.07">19411 8882 59 0,'-3'-8'77'0,"3"8"-8"16,0 0-8-16,14-20 14 0,-4 13-24 0,1 0-8 16,1 0-3-16,2 2 4 0,1 1 12 0,0-1-31 0,0 1 16 15,4 0-5-15,-1 2-2 0,0-1-15 0,0-1-2 16,1 1-14-16,-1 1-23 0,-3-1-4 0,3 3-40 16,-4-1-150-16,2 5 70 0,-6-4 48 0</inkml:trace>
  <inkml:trace contextRef="#ctx0" brushRef="#br0" timeOffset="31492.66">20002 9007 11 0,'13'-2'111'0,"-4"4"-3"0,0 3-37 16,2 0 8-16,-2 0 8 0,-2-2-25 0,2 8 21 16,-4-4-7-16,0 3-15 0,0-3-5 0,-2-2 30 0,-2 6-29 15,0-2 0-15,-1 3 23 0,-1-4-24 16,0 3-8-16,-5 1-11 0,1 3 1 0,-2-4 26 0,0 1-24 16,1-1-5-16,-4 1-4 0,1-1 5 0,-3 0-6 15,3 1 9-15,2 0-17 0,-5-3-35 0,3 2 29 0,0-2 11 16,2-3 4-16,0 2 0 0,2-1-8 0,1-2-2 15,2-1 18-15,2 0-7 0,0-4-6 0,2 6-4 16,-2-6-4-16,9 3 2 0,-9-3 2 0,21 4-6 16,-7-3 8-16,1-1 6 0,0 0-14 0,1 0 23 0,0-1-22 15,1 0-16-15,-2-1 6 0,3 1-3 0,-1 1 1 16,0-3 17-16,-1 2-18 0,-3-2 1 0,-2 2-8 0,5 0-20 16,-5-2 1-16,-11 3 9 0,18-2-20 0,-8-3-29 15,-10 5-5-15,14-3-17 0,-14 3-21 0,12-4-27 16,-12 4-376-16,0 0 170 0,0 0 112 0</inkml:trace>
  <inkml:trace contextRef="#ctx0" brushRef="#br0" timeOffset="32106.6">21447 8459 95 0,'-3'-15'79'0,"2"0"31"0,1 8-34 0,-2-4 12 0,2 7-17 16,0 4-26-16,0 0 15 0,0 0 7 0,0 0-6 16,0 0 6-16,-10 14 0 0,3-2-5 0,3 5 16 0,0 3 1 15,-3 7-11-15,-4 2-43 0,2 2 16 0,2 3 19 16,-3 1 0-16,0 0-48 0,1-1 47 0,0 0-47 15,-2 2 56-15,4 2-27 0,-1-3-3 0,-2 3 1 16,5-4-4-16,-1-2 0 0,3-6-10 0,2-4-8 0,0-5 0 16,2 1 5-16,1-1-2 0,2-1-7 0,0-1 20 15,0 0-12-15,2-2 5 0,-2-3-5 0,0 0-1 16,1 1 6-16,2-5-15 0,-1-1 12 0,3-3-24 16,0 2-30-16,0-3 5 0,3-4-16 0,-1-1-12 15,0 4-66-15,2-3 0 0,0-4-413 0,-1 5 177 0,1-6 118 16</inkml:trace>
  <inkml:trace contextRef="#ctx0" brushRef="#br0" timeOffset="32337.69">21236 8758 84 0,'0'0'78'0,"2"-12"3"0,7 4-8 0,1 2-21 16,2-1-1-16,0 2-2 0,6 0 3 0,1-2-13 0,-2 3 7 15,2 0-5-15,5 1-19 0,-2 1 3 0,1 0 3 16,1-1 0-16,-1 0-23 0,-3 2-27 0,0 0 10 16,-2-1-28-16,-2 4-188 0,-2 0 76 0,-1-2 52 0</inkml:trace>
  <inkml:trace contextRef="#ctx0" brushRef="#br0" timeOffset="32872.74">21778 8953 31 0,'0'0'92'0,"11"3"-3"0,-2 2 4 15,-2-5-15-15,1 7-16 0,-3 1-5 0,2-2-5 16,-2-2 10-16,-3 7 17 0,0-5-9 0,0 6 13 16,-2-1-31-16,-4-1 13 0,0 3 6 0,0-3-12 15,-2-4 5-15,0 0 6 0,-1 3-11 0,2 4-18 0,-4-7 21 16,3 2-19-16,-1-1 4 0,4-5-39 0,-3 5 5 15,6-7 25-15,-5 8 12 0,5-8-13 0,0 0-3 0,-5 4-17 16,5-4 6-16,0 0 10 0,0 0-20 16,0 0-11-16,6 10 5 0,-6-10 11 0,11 7 0 0,-2-4-11 15,-1 4-11-15,2 0 19 0,-1-2-3 0,-1 2-23 16,0-2 19-16,-2 2-41 0,3 1 8 0,-3-1 29 0,-1 2-23 16,0-4 3-16,1 5-10 0,-3 1 17 0,-1-3-28 15,-2 5 14-15,0-1-17 0,0-2 10 0,0-2 22 16,-2 1-40-16,-1 0 14 0,1 3-6 0,-2-3 15 15,-2 1-12-15,2 0 30 0,0-3-13 0,-3 1 13 0,3 1 17 16,0-4 1-16,-1 1-17 0,-2-1 39 0,1-1-10 16,0 0 13-16,1-2-2 0,-1 1-5 0,0-2 26 15,-1-2 0-15,0 1-10 0,1-1 5 0,-8-2-12 0,4 2 22 16,0-1-25-16,5 0 4 0,-4-2 3 0,1 1-15 16,1 0 3-16,0 1 24 0,2-2-29 0,3 1-27 15,0 0-28-15,2 3-25 0,0 0-17 0,0 0-34 0,-7-14-15 16,7 14-33-16,0 0-354 0,0 0 168 0,1-14 114 15</inkml:trace>
  <inkml:trace contextRef="#ctx0" brushRef="#br0" timeOffset="33455.65">23331 8493 114 0,'4'-8'106'0,"-2"-5"-22"0,0-2 21 15,0 14-14-15,-2 1-7 0,0-3 0 0,0 3 0 0,0 0-13 16,-2 19-26-16,0-6 2 0,2 1 5 0,-2 3 13 16,-2 3-3-16,-3 11-31 0,2 1 19 15,-6 1 13-15,7 0 11 0,-5 1-31 0,4-1 15 0,-4 3-21 16,-1-2 23-16,6 0-17 0,-2-13-15 0,0 10 10 0,0 1 7 15,2-8-9-15,2-3 1 0,2-5-5 0,0 1-5 16,0-4-4-16,0 1-6 0,0-5 3 0,2 4-16 16,-2-4-13-16,2-1-19 0,0-4 20 0,2 8-27 15,-2-7-20-15,2-5 21 0,-4 0-41 0,10 4 6 0,-5-1-10 16,-5-3 7-16,20-5-44 0,-11-2-312 0,-4 2 144 16,6-1 94-16</inkml:trace>
  <inkml:trace contextRef="#ctx0" brushRef="#br0" timeOffset="33652.71">23130 8840 81 0,'-6'-7'104'16,"1"-2"-16"-16,1 1-32 0,4 8 10 0,4-10-6 16,2 3-6-16,4 1-7 0,4 0-10 0,-1 1-7 0,5-2-8 15,3 2 10-15,12-4-3 0,-8 4 7 0,8-1-27 16,1-1 30-16,0 3-13 0,-7 1-18 15,-4 1 4-15,-4 1 1 0,2-1-13 0,-1 0-2 0,-8 2-16 16,5 0-22-16,-4 0-17 0,0 2-187 0,-3 0 80 0,-3 1 56 16</inkml:trace>
  <inkml:trace contextRef="#ctx0" brushRef="#br0" timeOffset="34192.75">23638 8915 10 0,'0'0'71'0,"-5"10"3"0,5-10-2 0,-1 7 10 15,1-7-14-15,-7 15-12 0,3-3 2 0,2-7 1 0,0 7-21 16,0-3 35-16,-2 3-41 0,0-2 15 0,2 7-18 15,1-2 15-15,1-4 9 0,-1-3-28 0,1 10 19 16,2-4-5-16,0 1-10 0,-2-4-27 0,4 1 27 0,2-2 5 16,-2-1-21-16,5 1-22 0,-6-3 35 0,4 0-27 15,0 1 37-15,4-1-21 0,-2-4 6 0,-2 2-15 16,-7-5 7-16,16-2 16 0,-8-1-5 0,-8 3-32 0,17-12 16 16,-9 4 13-16,2 0 5 0,2-1 20 0,-6 1-9 15,4-4-6-15,0-1 32 0,-1 1-40 0,-1-1 11 16,0-1-31-16,-1 2 45 0,-1-2 5 0,0 1-31 15,-1 1 22-15,0 2-71 0,-1-1 40 0,1 2-18 0,-1 3 44 16,-3 1 24-16,1 0-58 0,-2 3 12 0,0 2 5 16,2-7-27-16,-2 7 43 0,2-5-64 0,-2 5 39 0,0 0 20 15,0 0-1-15,0 0-38 0,-4 16 36 0,4-11 10 16,-3 8 10-16,-1 3-9 0,2-1-21 0,-3 2 23 16,5 3-20-16,-7-1 0 0,3 1 12 0,0-2-21 15,-1 2 17-15,0 9-23 0,0-5 3 0,-1-3 4 0,2-3 9 16,-1 1-18-16,0-2 19 0,-1-3-12 0,-2 3-7 15,5-2 17-15,-2-1-6 0,1-3-10 0,0 2-6 0,2-2-8 16,-1 0 17-16,3-4-15 0,-5-2 1 0,4 2-4 16,1-7-31-16,0 0 1 0,0 0-7 0,1 13-28 15,-1-13-32-15,0 0-18 0,0 0-21 0,0 0-1 16,0 0-415-16,0 0 186 0,0 0 126 0</inkml:trace>
  <inkml:trace contextRef="#ctx0" brushRef="#br0" timeOffset="66497.05">6435 4335 50 0,'0'0'37'0,"0"0"14"15,0 0-17-15,0 0 4 0,0-7-4 0,0 7-4 16,3-3-2-16,-3 3 4 0,0 0 14 0,0 0-15 15,0 0-13-15,-5-7 9 0,5 7-1 0,0 0 6 0,-3-5-3 16,3 5-13-16,-6-5-4 0,4 2 10 0,-2 1 1 16,4 2 15-16,-7-7-4 0,1 6-24 0,2-3 9 15,1 0-9-15,-5-1 8 0,1 1-1 0,-1-1 8 0,0 2-2 16,3-1-9-16,-4-1-24 0,0 1 24 0,0 0-8 16,4 0-1-16,-3 0 12 0,3 2-27 0,-1 0 25 15,-3-4-8-15,1 2 14 0,-2 1-25 0,3 1 15 16,-2 1-8-16,3 0 8 0,-3 0-16 0,3-1 30 0,-6-1-31 15,2 2 30-15,-1-2-34 0,-2 3 2 0,0-1 22 16,0-1-62-16,-1 5 52 0,4-3-13 0,-4-1 34 16,0 1-40-16,3 0 49 0,2 0-27 0,-4 1-5 15,0 2-10-15,0-2 3 0,7-2 21 0,-8 2 3 0,3 2-33 16,0-1 27-16,-2-1-33 0,2 0 48 0,3 0-39 16,-5 1 25-16,4 1-9 0,0-2-19 0,0-1 39 0,-1 3 15 15,-2 0-59-15,1 1 7 0,3-3 28 16,-1 4-33-16,-3 0 12 0,1-3 24 0,0 3-41 0,0-1 43 15,-1 2-21-15,4-2 4 0,-4 1-7 0,5-2 25 16,-3-1 0-16,0 4-10 0,1 0-37 0,1-1 26 0,0 0 61 16,-3 0-33-16,3 1-45 0,-1-1 13 0,0 3 6 15,3-6-1-15,-2 4 16 0,0 3-18 0,0-4 2 16,1 0-12-16,2 2 23 0,-1-3-23 0,-1 9 22 16,0-10-5-16,2 2-22 0,-1 6 21 0,3-5-21 0,-3-2 27 15,4 0 11-15,-6 6-38 0,5-2 38 0,-4 6-15 16,5-9-4-16,-2 10 13 0,0-9-15 0,0 6-5 0,0-7 38 15,0 1-30-15,-1 9 10 0,2-7-22 0,0 3 5 16,-1 1-4-16,0 2 1 0,2-3 2 0,-2-2 11 16,1 3 2-16,1 1-7 0,-1 3-7 0,2-7 22 15,0 4-8-15,-2-2-5 0,2-1-22 0,-1 2 99 0,0-1-79 16,1 0 9-16,3 1-28 0,-3-1 3 0,1-3-23 16,0 2 43-16,0-2-29 0,0 3 73 0,1-1-44 0,-1 2-21 15,0 0 14-15,1 0-15 0,1-1 24 0,-1 2-25 16,-1 0 24-16,3-1 2 0,-2 0-26 0,1 0 36 15,2 0-43-15,-2 0-7 0,1 3 39 0,0-4 6 16,-1 0-25-16,4-1 12 0,-4 3 25 0,2-2-35 0,1 0 2 16,0 2 30-16,0-1-3 0,0-2 5 0,1 1 5 15,-1-3-14-15,1 2 5 0,-1-1-15 0,2 3 4 16,0-2-17-16,-2-1 21 0,2 1 5 0,0 2-17 16,-3-7 7-16,4 7-5 0,-2-5-2 0,-1 3 10 0,4-4-20 15,-2 2-5-15,-2 0 24 0,1 2-10 0,-1-3 1 16,3 3 15-16,0-1-6 0,-2 1-2 0,1-3 5 15,-2 0-3-15,3 1-12 0,-1-1 18 0,1 0-5 0,-1 5 2 16,2-6-3-16,1 2 6 0,-4 0 5 0,2 2-30 16,3-5 20-16,-1 4-6 0,0 1-12 0,0-7 19 15,-1 4-14-15,3 0 13 0,-2-2-21 0,0 3 7 0,1-2-4 16,0-1 4-16,-1 2-6 0,2 1 7 0,-1-6 10 16,1 1 2-16,0 4-16 0,0-5 9 0,-2 3-2 15,3-1 11-15,-1-1-5 0,-1 4-11 0,2-2 9 0,1-3-11 16,-3 2 0-16,4-2 9 0,-2 4 1 0,0-3 10 15,1 0-4-15,-1 1-6 0,1-5-3 0,-1 2 0 16,1 0 1-16,-3-1-17 0,-2 0 31 0,5 5-17 0,-1-6 2 16,1 1 11-16,0-2 1 0,-2 5-6 0,3-3 5 15,-2 0-7-15,0-3 9 0,2 3 4 0,-1-3-6 16,-1 1 3-16,1 0-8 0,-1 2 8 0,3-3 4 16,-4 0-17-16,1-1 15 0,1 1-7 0,0-1 15 0,2-3-12 15,-4 2 6-15,3 2-20 0,-3-2 24 0,2 1-7 16,-3-1 0-16,1-1 3 0,-1 0-10 0,1 3-7 0,0-2-4 15,-3-2 2-15,0 2-6 0,-1 1 5 16,5-2 13-16,-8 2-23 0,5-4 13 0,-1 4 8 0,-1-1-8 16,-1-2 14-16,-1 3-11 0,9-11-7 15,-8 7 11-15,-1 3 2 0,0 0-2 0,-1 2-10 0,4-5 0 16,-3 2 2-16,1-2 5 0,0 1 10 0,1 1-18 16,-4-2 4-16,2 1 11 0,0 2-5 0,1-4-9 0,-3 1 8 15,4 1-7-15,-3-3 2 0,0 3 6 0,3 0-11 16,-5-2 18-16,1 2-21 0,-3-1 25 0,2 5 1 15,0-4-28-15,-3 1 9 0,5-3-3 0,0 2 2 16,-4-5 8-16,4 3-15 0,-2-1-2 0,-2 2 12 0,3 1-5 16,-4-1 3-16,2-1 5 0,0-1-5 0,0-1 4 15,0 1-1-15,0 0-7 0,-1-2 15 0,1 4-10 16,-1-1 13-16,0 1-12 0,-1 0 4 0,0 2 4 16,0-2-10-16,1-4 6 0,-1 3 2 0,0-5-7 0,2 2 9 15,-1-1-1-15,-1 2 0 0,-1-1-12 0,1 2 9 16,0 0 0-16,-2-2-2 0,1 0-7 0,0 0 5 15,1 0 3-15,-4 1-9 0,2-1-6 0,-1 1 27 16,2 0-19-16,-3 2 3 0,4 0-2 0,-5-1 3 0,2-2-12 16,0 1 4-16,0 3 3 0,3 1 8 0,-4-3-6 15,2 2 9-15,-2 1 0 0,2-3-7 0,0 3 2 0,-2-3-4 16,-1 0 1-16,1 4-5 0,2-1 9 0,-4-3-9 16,3 1 3-16,0 1 2 0,-2-1 6 0,-2-1-3 15,1 2-14-15,1-3 2 0,1 2 1 0,-1-1 10 16,2 3-3-16,-3-2-8 0,-3-1 10 0,4 0-29 0,-2 4 20 15,0-2 6-15,1-1 3 0,-3 2-17 0,2-1 9 16,1 2-21-16,1-1 5 0,-3 1 29 0,7 2-30 0,-8-2 21 16,4 0-25-16,0 0 13 0,-1 1-2 0,-1-2 25 15,0 0-45-15,1 0 49 0,-2 0-20 0,1 1 5 16,2-1-45-16,-3 2-2 0,1-3 56 0,-1 2 12 0,0 0-2 16,-1 0-16-16,4 1 10 0,0 0-6 0,-2 2-7 15,4-1 8-15,-3 1-36 0,3 1 30 0,-2-3-46 16,1 2 46-16,-3-1 11 0,1-2-35 0,1 1 17 0,0 1 22 15,1 0-12-15,-1 2-5 0,0-1 6 0,1 0-48 16,-1 1 39-16,-2-1 10 0,0-3-37 0,-5 1 42 16,2-1 9-16,-2 2-69 0,-1 0 38 0,3 0-32 15,-4 1 67-15,2-1-76 0,-5-2 63 0,0 2-38 0,-3 0-13 16,-2-2 16-16,0 4-4 0,-14-2 18 0,-2 0 8 16,-1 2-1-16,-4 0-54 0,-4-2 16 0,5 3-72 15,4-2 7-15,8 2 79 0,6 1-37 0,8-3-25 16,1 1-14-16,4-3-29 0,6 2-349 0,4-1 160 0,1 4 106 15</inkml:trace>
  <inkml:trace contextRef="#ctx0" brushRef="#br0" timeOffset="68765.53">9201 3646 49 0,'-10'-4'50'0,"-1"0"1"15,1-2-9-15,0 0-5 0,1 3-9 0,0-2 7 0,-2 0-1 16,2 1-3-16,0 0 12 0,-3 0-15 0,2 0 10 15,5 0 5-15,-7 3-4 0,3-3-21 0,-1 0 1 16,0 0-19-16,3 2 24 0,1-1-7 0,-3 1 20 0,0-3-24 16,-2 3 8-16,2-1-23 0,-1 0 11 0,-1 1 14 15,0-1-17-15,-3 2 15 0,1-2 4 0,-1 1-15 16,1-1 3-16,2 2-7 0,-5-2-4 0,-1 2 6 16,5-1-11-16,-3 0 14 0,1-1 23 0,1 3-56 15,-5 0 30-15,6 3 18 0,-4-6-30 0,1 3 24 0,0 0-12 16,3 0 3-16,-2 0-25 0,3 0-14 0,-1 0 29 15,3 0-14-15,-4 0 31 0,3 0-11 0,-4 0 3 16,5 0 0-16,-3 0-3 0,3 0-8 0,-3 0 17 0,-1 0-28 16,0 3 18-16,-1-3-14 0,-1 0 12 0,1 4 8 15,5-3-17-15,-3 0 19 0,0 1-19 0,-1-1-13 0,2 2 43 16,-1-3-13-16,1 2-17 0,1-2 21 0,1 3-7 16,3-1-17-16,-5 0-12 0,-1 2 30 0,4 1 3 15,1-1-41-15,-1-2 6 0,4 2 62 0,-2-3-45 16,1 1-10-16,3 1-2 0,-5-1 43 0,4 1-28 0,-3 1 3 15,-1 0 10-15,1 1 0 0,-2-1 0 0,5 0 3 16,-5 3-3-16,4 0-25 0,-1 2 34 0,-1-3-32 16,0-1 31-16,-3 2-14 0,6 0-3 0,-3-1-21 15,3-2 36-15,1-1 1 0,-3 7 6 0,4-6-22 0,-5 5-14 16,4 3 37-16,-3-4-1 0,4-4-11 0,-2 4-19 16,-1 6 14-16,2-6-17 0,2-1 33 0,-4 3-15 0,1 0-17 15,3 1 28-15,-2-3-62 0,2-1 69 16,-2 5 7-16,2-4-6 0,0 1-11 0,-3 3 2 0,3-3 10 15,3 4-35-15,-3-3-26 0,0-1 60 0,0 2 3 16,0 0-63-16,0-3 46 0,0-2-55 0,0 2 63 0,0-1-17 16,0 1-40-16,4 1 34 0,-3 1 43 0,1 0-63 15,2 1 23-15,-2 0 39 0,-2-3-89 0,2 1 79 0,0 2-18 16,2-1 16-16,-3-1-69 0,3 1 62 16,1 1-32-16,-4 2-28 0,2-4 49 0,2 1 14 0,-3-2-2 15,0 3-54-15,-1 0 46 0,3-1-20 0,-2-1 4 16,1 3 49-16,1-2-15 0,1-1-27 0,-1 2 35 0,-1-2 15 15,-2 0-29-15,3-1-55 0,1 1 51 0,-1 1-7 16,-1 1 7-16,2-2-46 0,-2 0 68 0,3 1-23 16,-2 1-44-16,-2-5-7 0,2 3 42 0,1-3-38 15,-3 0 59-15,3 0-6 0,0 5 3 0,1-1-20 0,1-3 20 16,-5-3-52-16,3 5 51 0,2 0-23 0,0 1 1 16,-1-3 3-16,0 1 24 0,1 1-26 0,0 1 2 0,2-2-6 15,-2 2-8-15,-1-3 28 0,4 0-21 16,-1-1 5-16,1 1 6 0,0 2 1 0,-3-2 10 0,1-2-18 15,2 2 7-15,-1 2-10 0,0-3-3 0,1-2 5 16,0 3 4-16,-1-2 8 0,2 2 1 0,0 0-5 0,-2-2-6 16,0 1 7-16,3-2-12 0,-4 1 12 0,3-2-7 15,1 1-10-15,-5 1 24 0,3-2-6 0,0 0 7 0,1-1-10 16,0 1 1-16,2-2-16 0,-1 4 22 16,0-4-9-16,3 3-8 0,-3-3 5 0,-2 0 14 0,4 2 2 15,0-5-26-15,-1 4 8 0,1-4 6 0,-1 2 5 16,-4 0-7-16,4-1 15 0,-3 2-15 0,3-1 1 0,-4-1-2 15,4 0 1-15,-3 0 0 0,1 1-6 0,-5 0 22 16,8-4-7-16,-5 3-13 0,4 1 6 0,-4-1-9 16,2 0 17-16,-2-2 2 0,-1 3-11 0,0-1-1 15,-1 1-13-15,-7 0 6 0,14-3-12 0,-7 3 20 0,-1-1 1 16,1 0-6-16,-7 1-2 0,20-3 0 0,-9 1-8 16,-2 1 13-16,-2 1 5 0,2-2-12 0,-9 2 18 15,14-3-25-15,-3-2-1 0,-3 1 10 0,4 1-1 16,1 3 5-16,-2-2-3 0,-5 0 2 0,6-3-8 0,-5 3 12 15,0-1 1-15,-7 3-2 0,11-3 4 0,-6 0 4 16,-1 1-13-16,3-2 1 0,-4 2 1 0,6-3-5 0,2 0 10 16,-5 1 5-16,-2 0-7 0,2 0-2 0,-2 0-7 15,0 0-6-15,1 2-2 0,3-5 19 0,-3 2-9 16,4-2-2-16,-2 1 1 0,-3-1 1 0,3 1 11 16,0 0-25-16,-3 2 19 0,3-3-4 0,-3 1 3 0,1 3 5 15,-1-1-6-15,-2 0 5 0,2-2-9 0,0 2 2 16,2-4 4-16,-3 2 1 0,-1-1 1 0,2 3-8 0,3-4-1 15,-2 2 8-15,2-2-3 0,-3 1 0 0,-1 0-6 16,3 0-3-16,-2 1-2 0,1 0 9 0,-3 1 3 16,1 0-11-16,1 2 1 0,-2-1 8 0,-2-2 0 15,4 1-9-15,-1-1 4 0,-3 2 11 0,2-1-10 0,2-4 3 16,-3 0-3-16,3 3 4 0,-1-1 5 0,-1 0-8 16,-2 1 37-16,4-5-37 0,0 0-18 0,-3 1 13 0,0 0-1 15,-1 1 1-15,1 1-10 0,1 1 13 0,-2-2-3 16,0 4 2-16,0-3-2 0,0 1 4 0,2 0 4 15,0-4 2-15,-2 2-10 0,2 2 5 0,-4-1-8 16,2 1 11-16,0-1-9 0,0 2 9 0,0-1-12 0,-2-5 15 16,0 3-8-16,2 3-5 0,0-1 8 0,-2-1-7 15,1 2 3-15,1-6-9 0,-1 4 17 0,0-1-12 16,-3-1 9-16,0 0-5 0,2 2-3 0,1-1 13 16,-5 2-16-16,5-5 6 0,-1 5-1 0,0-1 2 0,0 1 1 15,-3-3-10-15,3 3 3 0,0 0 13 0,-2 2-11 16,4-2-4-16,-3 4 7 0,1-4-3 0,-1 3 9 0,1-1-4 15,-2 1 15-15,4 0-20 0,-3-1-2 0,-3-2-3 16,3 0 12-16,1 2-9 0,-2-1 3 0,4 1-9 16,-5-1 5-16,0-3-2 0,-1 1-2 0,2 1 13 15,-4-3-7-15,3 1-8 0,-1 1 1 0,0 1 10 0,3 2-2 16,-3-4 8-16,1 1 0 0,-5 1-15 0,2 1 13 16,2-1-23-16,-3 1 14 0,-1 0-8 0,2 0 0 0,-5-1 14 15,3 3-22-15,-3-2-4 0,-3 2 29 0,-2 0 0 16,-5 1-25-16,-13-1 7 0,5 1-129 0,-12 1-19 15,-1 2 10-15,0 5-38 0,-2 1-494 0,-7-1 227 16,5-1 154-16</inkml:trace>
  <inkml:trace contextRef="#ctx0" brushRef="#br0" timeOffset="71238.85">8322 10169 49 0,'-5'-10'71'0,"-2"-2"-10"0,3 2-2 15,-2 0-7-15,6 10 2 0,-5-13 10 0,5 10 3 0,-4-5 0 16,4 8-17-16,-9-11-17 0,8 8 2 0,1 3 8 16,0 0-27-16,-8-10 24 0,7 6-16 0,1 4-8 0,0 0-2 15,-6-6-5-15,6 6-2 0,0 0 40 0,0 0-30 16,-7 13-12-16,2-4 0 0,5 3 42 0,-4 5-7 15,3 1-38-15,-1 3-7 0,0 1 29 0,0 12 27 16,-2 2-57-16,4 1 2 0,-3 1 31 0,0 0 51 0,2 2-6 16,2 5 1-16,-1 0-20 0,0-3 8 0,0 2-9 15,0 4-5-15,0-2 8 0,2 1-7 0,-4 1-23 0,4 0 6 16,-2-1 18-16,1 0-30 0,-1-3 26 16,0-2-17-16,0-2-12 0,3 1 12 0,-6-2-8 0,3-1 8 15,0 0-8-15,0-1 2 0,0 0-1 0,-3 0 4 16,3-6 5-16,0-6-6 0,0-2-12 0,-1 11 2 0,1-9 0 15,0 1 2-15,-4-7-12 0,4 1-2 0,0-4-2 16,0 1 5-16,0-2 11 0,0-1 8 0,0-1-17 16,0-3 19-16,0-2-7 0,0-8 7 0,-3 10 7 15,3-10-15-15,0 0 2 0,0 8-5 0,0-8 9 0,0 0-2 16,0 0-12-16,0 0-12 0,0 0-25 0,0 0-5 16,0 0-18-16,-9-29-4 0,5 23-52 0,1-8 0 15,3 14 19-15,-1-23-36 0,1 9-15 0,4-4-20 16,-4 2-341-16,6-2 167 0,1-14 110 0</inkml:trace>
  <inkml:trace contextRef="#ctx0" brushRef="#br0" timeOffset="73852.66">8291 10127 34 0,'-6'-5'54'0,"0"1"0"15,-1-3-23-15,-2 2 5 0,5 0 9 0,-5 0-17 0,0 0 2 16,1 0 10-16,3 1-6 0,2 0 4 0,3 4 12 15,-9-6-7-15,9 6-23 0,-7-3-3 0,7 3 8 0,-6-7 0 16,1 3-5-16,5 4 19 0,-6-6-13 16,6 6-20-16,-7-7 40 0,7 7-35 0,-5-5 6 0,5 5 0 15,0 0 16-15,-4-8-8 0,4 8-18 0,0 0-2 16,-5-6 2-16,5 6 6 0,0 0 7 0,0 0 11 0,0 0-82 16,0 0 65-16,11-8 11 0,-11 8 5 0,12 2-18 15,-12-2-16-15,22 1 31 0,-6-1 17 0,-3-5-17 16,5 3-17-16,0-1 1 0,1 3 20 0,3-4 6 15,-2 1-45-15,0 3 34 0,3-5-80 0,-3 3 72 0,2-3-20 16,-1 3 13-16,2 1 19 0,-2-3-30 0,1 0 10 16,13-2-13-16,-8 6 43 0,-4 0-12 0,-4 6-34 15,4-6 21-15,-1 1-25 0,9 6 16 0,-1-11-7 16,1 8 2-16,-3-8 27 0,-3 4-12 0,-4 0-2 0,0 2 19 16,2-4-43-16,1-1-1 0,12-3 4 0,-2 1-50 15,2 1 55-15,4 0 14 0,-1-8 4 0,-3 3-20 0,1 3 6 16,-6 6 36-16,6-3-28 0,-2-1 12 0,0-4-34 15,-9 8 29-15,7-7-11 0,-7 7-88 0,-1-4 98 0,-5-1-33 16,3 7 11-16,-4-5 22 0,2 2 11 16,0 1-8-16,-1-1-21 0,1-1-1 0,2-3-20 0,0 4 32 15,-1 1 9-15,12-7-28 0,5 2 10 0,-12 5 7 16,10-4 14-16,-7 2-14 0,5-1 10 0,-7 1-32 0,-1 0 36 16,9-6-5-16,-6 3-25 0,-4 0 21 0,-1 3-46 15,-4 4 37-15,0-4-12 0,0 2 39 0,0 0-27 16,-2-2 7-16,4 2-12 0,-4 0-17 0,3-3 22 15,-3 3-4-15,1-4 9 0,-2 4-11 0,4-1 5 0,-4-3-1 16,2 1 14-16,-1 1-28 0,1 4 10 0,0-7-11 16,0 6-8-16,1-3 53 0,-4 2-67 0,4-4 38 0,-2 3-39 15,3 0 41-15,0-1-20 0,-3-1-4 0,-1-1 45 16,5 4-8-16,-5-3 16 0,1 3-31 0,0 3 7 16,0-4-16-16,-1 1-15 0,-1-2 32 0,3 2 16 15,-3-4-32-15,2 1 53 0,-2 3-87 0,-3 0 8 0,5 0 27 16,-3 0 33-16,2 0-41 0,-1 0 35 0,-1 0-27 15,0 0-11-15,2 0 48 0,-4-1-49 0,0-3 21 16,-4 4 24-16,5-3-24 0,-3 3 16 0,2-4 1 16,-5 6-14-16,1-4-18 0,0 4 17 0,-10-2-15 0,16-2 0 15,-9 2 9-15,-7 0-5 0,20-5-3 0,-10 4 28 16,4 1-39-16,-4-4-14 0,0 4 26 0,3-4 17 0,-1 3-36 16,0-1 62-16,1-1 1 0,-2 3-34 15,1-3-6-15,-2 3-12 0,-2-1 45 0,-8 1-1 0,14-1-15 16,-14 1 19-16,8 0-40 0,-2 0 14 0,-1-2-9 15,-5 2 14-15,0 0 13 0,0 0-2 0,16 2-9 0,-13-4-15 16,-3 2-15-16,4-1-2 0,-4 1 41 0,6 0-43 16,-6 0-3-16,0 0 53 0,0 0-44 0,9 0 33 0,-9 0 11 15,0 0-5-15,0 0-3 0,5-1-71 16,-5 1 68-16,0 0-20 0,0 0-15 0,0 0-18 0,0 0 14 16,0 0 46-16,3 5-23 0,-3-5 9 0,0 0-27 15,1 4 1-15,-1-4 31 0,0 0 0 0,0 0-51 0,0 0 46 16,-4 15 5-16,4-15-14 0,0 8 14 0,0-8-12 15,-2 9 5-15,2-9-10 0,-1 9 13 0,1-9 9 0,-2 11-7 16,2-5-5-16,0-6 8 0,-1 13 6 16,2-6-15-16,-1-7-1 0,-1 14 7 0,2-2 5 0,-2 0 7 15,1-3-12-15,1 4-10 0,-1-3 6 0,-1 2-11 16,2-2 20-16,-1 2-19 0,0 1-1 0,2 1-20 0,-1-2 33 16,-1 4-11-16,0-4 30 0,4 1-14 0,-2 3-21 15,0-5-1-15,2 3-7 0,-4 1 24 0,5 1-6 16,0-1 1-16,-1-1 6 0,-3 3 12 0,3-2-59 15,-3 2 59-15,3-3-32 0,-2 2 18 0,0-1 10 0,3 1 10 16,-3 2-25-16,1-2 1 0,0 0 7 0,-3-1 15 16,2 1-6-16,-1 1 4 0,2-2-21 0,-1 2 1 15,1 0 0-15,0-1 3 0,-1 2 18 0,1-2-13 0,-3 1 4 16,2 1-18-16,0-3 18 0,-1 1 7 0,0 1-6 16,-1 0 7-16,4 0-22 0,-3 3 9 0,-1-2 10 15,0-1-3-15,3 0-4 0,-2-1 3 0,-1 1 5 0,2-2-7 16,-2 1-14-16,3 1 7 0,-3 0 7 0,0-1-20 15,0 1 4-15,0-4 10 0,0 2-7 0,0 0 8 0,0 0-8 16,0 0-5-16,0 1 14 0,0-1-9 16,-1 0-6-16,1-1 4 0,-3 3-4 0,4-3 7 0,-1 1 3 15,0 0-14-15,-1 0 9 0,1 0-8 0,-1-2 0 16,1 1 10-16,-1-1-2 0,-2 2 4 0,3-2-6 0,3 0 11 16,-3 1-9-16,0-2 5 0,-3 0-7 0,3 1 4 15,-1-2 6-15,-3 2-4 0,4-1-4 0,-2 0 4 0,0-3-2 16,2 4-6-16,0-4 3 0,-2 3 11 15,2-1-14-15,0-2-2 0,0 0 24 0,-2-1 0 0,4 3-12 16,0 0-2-16,-2-1-2 0,2-1-1 0,-2-9 0 16,0 14 12-16,1-8-7 0,-1-6-14 0,0 19 20 0,1-10-10 15,-1 2 4-15,0-11-2 0,4 18-2 0,-4-11 0 16,0-7 8-16,1 12-3 0,-1-12 1 0,0 10-3 16,0-10 3-16,0 13-8 0,0-13-5 0,0 12 0 15,0-12 2-15,0 0 0 0,0 13 2 0,0-13-5 0,0 0 13 16,0 11 4-16,0-11-2 0,0 0-13 0,0 12 11 15,0-12-5-15,0 0-10 0,-5 12 9 0,5-12 4 0,0 0-11 16,-1 10 6-16,1-10-2 0,0 0-17 16,0 0 35-16,-3 10-16 0,3-10 1 0,0 0 3 0,0 0 1 15,-5 10 2-15,5-10-10 0,0 0 19 0,-5 5-17 16,5-5 7-16,0 0-9 0,0 0 13 0,-11 4-6 0,11-4 10 16,-11 3-13-16,11-3 7 0,0 0-3 0,-15 2-10 15,15-2 10-15,-11 4 5 0,11-4-5 0,-14 0-8 16,14 0-4-16,-20 0 20 0,10 0-27 0,0 0 29 15,-4 3-15-15,1-3-13 0,-1 0 9 0,14 0 11 0,-31-3-10 16,13 3 2-16,-5 0-10 0,2-2 13 0,-3 0 3 16,-10-1-19-16,5 3 13 0,2-3-7 0,-9-1 4 0,3 0 2 15,1 5 3-15,5-3-4 0,1 0-11 0,6 2 15 16,-6 0 4-16,-11-5-13 0,7 5 10 0,3-2-14 16,3 1 8-16,1 1-3 0,-1-2 9 0,1 2-9 15,3-2-2-15,-1 4 3 0,-1-4 6 0,0 2 4 0,0 2-18 16,-2-4 9-16,2 0-7 0,-2 1-2 0,0-2 11 15,-15 2 6-15,-1-2-1 0,-2 0-3 0,2-1-5 0,-1 1-6 16,1 1-4-16,-1 4 14 0,-2-2-7 16,1 3 15-16,-1-1-12 0,1-2 2 0,-1 2 1 0,0 4-11 15,0-5 6-15,-2 2-7 0,5 0 4 0,0-3-8 16,-1 2 10-16,0 3-1 0,1-1 10 0,5-1 2 0,5-2-17 16,-10 0 4-16,8 2-8 0,-4-2 6 0,9 2 11 15,-9 0-2-15,-1 0 2 0,7 0-2 0,-6 1-1 16,0-3-5-16,-2 7 15 0,-1-3-3 0,4 0-15 15,-2 2 8-15,1 0-14 0,-4 0 11 0,2 0 1 0,-1 0 0 16,4 0-9-16,-1 2 2 0,2 0 14 0,7-4-5 16,-4 3-9-16,7-3 10 0,6 1-1 0,3-5 3 0,2-1-5 15,0 3 4-15,4-1-5 0,2-2-1 16,7 0-1-16,-12 4 4 0,12-4 2 0,-11 3 0 0,11-3 0 16,-8 0 6-16,8 0-6 0,-12 2 4 0,12-2-2 15,0 0-9-15,-12 0 18 0,12 0-22 0,-7 1 8 0,7-1 4 16,0 0-12-16,-10 0 8 0,10 0 7 0,0 0-13 15,-13 2 8-15,13-2-4 0,0 0-2 0,-10 0 14 0,10 0-7 16,-9 0 0-16,9 0-1 0,0 0 5 16,0 0-5-16,-9 0-2 0,9 0-29 0,0 0 32 0,0 0 10 15,0 0-5-15,-10 0-2 0,10 0-10 0,0 0 20 16,0 0-3-16,0 0-4 0,0 0 2 0,0 0-12 16,0 0 5-16,0 0 3 0,0 0-8 0,-13-2 8 0,13 2-4 15,0 0 4-15,0 0-4 0,0 0 2 0,0 0-6 16,0 0 10-16,0 0-19 0,0 0 20 0,0 0-13 15,0 0 11-15,0 0-6 0,0 0-3 0,0 0 7 0,0 0-8 16,0 0 1-16,0 0 8 0,0 0-3 0,0 0-4 16,0 0 8-16,0 0 0 0,0 0-10 0,0 0-3 0,-6-3 3 15,6 3 9-15,0 0-6 0,0 0-1 0,0 0 11 16,0 0-12-16,0 0 4 0,0 0 5 0,0 0 4 16,0 0-20-16,0 0 18 0,0 0-7 0,0 0 7 15,0 0 0-15,0 0-13 0,0 0 13 0,0 0-11 0,0 0 7 16,0 0 1-16,0 0-15 0,0 0 18 0,0 0 2 15,0 0-5-15,0 0-3 0,0 0-18 0,0 0 18 16,0 0-3-16,0 0 0 0,0 0-12 0,0 0 14 16,0 0-2-16,0 0-4 0,0 0 4 0,0 0 5 0,0 0-7 15,0 0-7-15,0 0 6 0,0 0 3 0,0 0-23 16,0 0 24-16,0 0 11 0,0 0-5 0,0 0-11 0,0 0 22 16,0 0-9-16,0 0 1 0,0 0 3 15,0 0-20-15,0 0 8 0,0 0-8 0,0 0 8 0,0 0-3 16,0 0 1-16,0 0-1 0,0 0 5 0,0 0 2 15,0 0-5-15,0 0 12 0,0 0-11 0,0 0-4 0,0 0 4 16,0 0 9-16,0 0-16 0,0 0 12 0,0 0-4 16,0 0 2-16,0 0 1 0,0 0-18 0,0 0 8 0,0 0-8 15,0 0-10-15,0 0-11 0,0 0-10 0,0 0-18 16,0 0-22-16,6-15-18 0,-6 15-3 0,0 0-26 16,0 0 6-16,3-15-22 0,-3 15-8 0,2-11-32 15,-2 11-7-15,0 0-416 0,0 0 205 0,0-28 134 0</inkml:trace>
  <inkml:trace contextRef="#ctx0" brushRef="#br0" timeOffset="80413.63">11924 5257 4 0,'0'0'10'16,"0"0"-16"-16,0 0 2 0,0 0 2 0</inkml:trace>
  <inkml:trace contextRef="#ctx0" brushRef="#br0" timeOffset="91029.48">14198 4020 19 0,'2'-4'25'0,"-2"1"12"0,0 0-1 0,0-2-18 16,0 1 4-16,0 2 1 0,0-2 1 0,0 0-19 15,0 0 1-15,0-1-1 0,-2 1 0 0,2-1 5 16,-2-1-4-16,2 3 23 0,0-1-19 0,0-1 14 0,0 0 8 16,-1 0-17-16,-2 1-9 0,3 1-6 0,-1-2 16 15,-2 0-18-15,1 2 1 0,0-1 4 0,1-1 5 16,-2-1 1-16,1 2 0 0,-2-1-18 0,2 3 2 0,-5-5 12 15,2 0 7-15,1 5-6 0,0-1-7 0,0-2 5 16,-2 2 7-16,1 1-15 0,0-1 8 0,-4-1 22 0,0 0-14 16,0 1-24-16,3 2 9 0,-1 0 4 0,0-2 13 15,2 3-15-15,-6-2-11 0,2-1 5 0,-1 2 30 16,4 1-17-16,-3 0 7 0,4-2-5 0,-3 4-11 16,0-4 3-16,1 2-13 0,-7 3 14 0,3-3-16 0,1 3 5 15,0-3 10-15,-2 2-14 0,2 1 10 0,0-3 4 16,2 1-10-16,1 0 13 0,0 1-9 0,0-2 15 15,-4 2 5-15,0 1-27 0,1 1-1 0,1 1 24 16,0-2-13-16,-3 0-12 0,5 1 19 0,-2 1 7 0,0-3-26 16,-1 5-13-16,2-1 26 0,0-2 19 0,-3 2-11 15,2-1-31-15,0 1 31 0,0-1-25 0,0 0 32 16,0 3-19-16,1-3 19 0,-2 2-12 0,2 0-16 16,1-1 25-16,-2 1 9 0,1 1-18 0,2 1 3 0,-1-3-3 15,0 2 4-15,-2 1-8 0,4 1 1 0,-2-3-11 16,0 2 13-16,0 3-8 0,1-3 13 0,-2 2 7 0,2 0 0 15,0 0-21-15,0 1-18 0,0 0 3 16,-1 1 43-16,-1 0-28 0,3-1 33 0,-1 1-7 0,1-1-35 16,-1 0 27-16,-1 2 13 0,0-2-2 0,-1 2-57 15,3-1 36-15,-1 0 35 0,0 1-16 0,1-2-5 0,0 3-11 16,1-1-2-16,1-2-4 0,-1 2 21 0,1 3-10 16,-1-2-1-16,2 2 6 0,-3 0 2 0,0-2-4 15,5 1 12-15,-2-1-5 0,0 6-4 0,0-5-4 0,1 2-6 16,-2-1 0-16,1 1-2 0,1-1 0 0,-2-1 7 15,2 2 2-15,0 1-5 0,-2-2-5 0,2 1-5 16,-3 0 3-16,4 0 4 0,0 3-12 0,1-3 25 16,3-1-13-16,-4 3 21 0,3-3-23 0,-3 0-8 0,-2 0 17 15,5 1 12-15,-2-1-22 0,2 0 10 0,-3-1-2 16,1-1-10-16,0 2 13 0,-1-1-7 0,1 1-9 16,3-3-3-16,-2 1 18 0,-2-1-7 0,1 0 2 0,0 0 7 15,1-2 1-15,-2 3-3 0,4-2-12 0,2 0 1 16,-6 3 15-16,2-2-1 0,0 0-12 0,0 1-2 15,2-1 27-15,-4 1-34 0,0-2 18 0,4-1 8 16,-2 5-18-16,0-4 1 0,0 3 5 0,1-3-10 0,-1 0 10 16,2 2 1-16,-4-2-3 0,5 1-4 0,-3 1-12 15,2 0 10-15,1-2 3 0,0 0 8 0,0 1-21 16,1-2 16-16,-1 2 2 0,-1-2-5 0,2 3-4 0,-2-4 6 16,4 3-5-16,-2-2 12 0,-1 1 2 0,1-1 4 15,-1 0-22-15,3-2-2 0,-1 1-4 0,1 1 15 16,-2-1-14-16,4 1 19 0,-3-1-11 0,-2-1-57 15,4 0 70-15,-3 1 6 0,2-1 61 0,-2-1-89 0,1 0 25 16,-1 0-21-16,0 0 5 0,-1-1 0 0,1-1-16 16,-3-3 13-16,4 4 27 0,-3-3-17 0,0 1 6 0,2 1-12 15,-2-2-7-15,-2 1-7 0,3-3 30 0,-2 1-23 16,0 1 17-16,2-1-9 0,-3-1-1 0,3 1 4 16,0 0-7-16,-2 0 0 0,7-1 26 0,0 2-16 15,-3 0-17-15,-1-3 22 0,1 0 0 0,4 1-1 0,-2 1 4 16,5-1-25-16,-4-2 36 0,0 0-29 0,3 1 8 15,1-1-2-15,-3-1 3 0,2 2-16 0,0-2 17 0,-2 1 10 16,-1-1-14-16,-1 1-6 0,-1 0 0 16,0-2 7-16,-1 1-1 0,0 1-8 0,5 1 13 0,-1-4-5 15,-1 1 15-15,2 0-3 0,-4 0-15 0,1 1 11 16,-1-2-3-16,-1 1-10 0,6-1 15 0,-2 0-18 0,1-2 3 16,1 1 67-16,-1-2-62 0,0 2 0 0,1-3 5 15,-2 1 6-15,2 2 5 0,0-3-28 0,-3 0 8 16,2 0 7-16,0 0 1 0,-2-1 4 0,1 2-17 15,0 0 29-15,1 0 2 0,-1-1-20 0,-2 0-21 0,-1 3 35 16,0-5 8-16,0 3-84 0,0 0 136 0,0-1-92 16,0-1 26-16,-1 0-35 0,-1-1 39 0,-1-1-18 15,2 2 14-15,2-1 14 0,-1-2-21 0,-2 5 24 0,2-1-23 16,-3-2-4-16,3-4-17 0,0 3 4 0,-1-1 6 16,2 0 9-16,-3 1-6 0,3 3-19 0,-2-3 29 15,-2-3-9-15,2 9 21 0,0-6-10 0,0-3 19 0,1 4-27 16,1-3-3-16,-4-1 4 0,0 9 22 0,0 0-13 15,0-9 39-15,2 7-37 0,-4 1 12 0,3-4-14 16,-1-9-7-16,0 9-3 0,-1-3 34 0,-3-4-32 16,4 8-4-16,0-7-7 0,-5 1 2 0,5 0 16 0,-5 2 21 15,2 1-57-15,0-2-11 0,-1 2 25 0,-1 1 14 16,-1-1-24-16,1 1-9 0,0 2 21 0,0-1 3 16,0 0 5-16,0-5 35 0,-1 1-12 0,1 3-67 15,-3-3 20-15,3 2 35 0,0 2-31 0,-1-5 54 0,1 2 8 16,0 1-74-16,-1 0 78 0,-2-3-13 0,3 4-66 15,0 0 69-15,-1 2-5 0,1-1-70 0,0 3 3 0,-1-2 73 16,1 0-64-16,0 0 4 0,0-1 18 16,0 1 29-16,-3-4-41 0,1 2-1 0,-1 1-4 0,3 0 6 15,0 0-4-15,0 3 51 0,0-2-48 0,-1 0 47 0,0 0-22 16,2-6-23-16,-4 2 0 0,2 3 22 0,1 1 54 16,-1-2-74-16,-1-3-7 0,2 3 70 0,2 0-59 15,-4-3-14-15,2 5 18 0,0 0 64 0,-4-3-74 16,3 0 75-16,1 3-9 0,-1-1-25 0,0 1-58 15,-1 1 80-15,-1-6 1 0,3 4-11 0,-1 0-67 0,0 2 51 16,1 6-54-16,-1-13 7 0,1 6 30 0,-5-5-35 0,4 2 71 16,-2 2-74-16,2 3 99 0,0-5-24 0,-1-3-21 15,0 4 22-15,-1 2-68 0,2-2-6 16,1 1 4-16,-3 4 51 0,3 4-47 0,-5-18 58 0,5 8-61 16,-3 7 59-16,-1-8-66 0,4 3 9 0,-3 1-8 15,0-4 29-15,2 5-21 0,-1 2 80 0,-2-2-90 0,4 0 55 16,-2 1-45-16,1 0 8 0,0-1-19 0,0 1 33 0,1 5-16 15,0-11 46-15,-2 8-47 0,1-5 9 16,-1 2-2-16,1 0-7 0,0 5 64 0,1 1-61 0,-1-13 11 16,0 9-16-16,-1-1 7 0,-1 0 53 0,3-2-52 15,-2 2-2-15,1-2 18 0,1 7 5 0,-4-10-15 0,3 5 33 16,0 0-34-16,-1 0-11 0,2 5 5 16,-2-7 61-16,2 2-19 0,0 5-20 0,-2-10-10 0,0 7-29 15,1-1 56-15,1 4-40 0,-3-10-6 0,3 7 21 16,0-1 47-16,0 4-48 0,-3-7 9 0,3 7-28 15,-1-7 15-15,1 7 14 0,-5-6-33 0,3 1 52 0,0 2-8 16,2 3-24-16,-1-8 4 0,0 5-14 0,-2-1 19 0,1-1-20 16,-1 0 8-16,-1 0 19 0,-2 0-6 15,-2-3-23-15,2-1-1 0,-2 0-1 0,0 1 38 0,0-2-8 16,4 1-23-16,-4-2-2 0,0 1 34 0,0-1-4 16,1-2 27-16,-1 3-18 0,1-2-15 0,-1 2-14 15,2-2 35-15,-2 2-37 0,0 0-2 0,2 1-11 0,-2-3-1 16,1 4 23-16,-2-2 10 0,2 3-26 0,-2-2 27 15,2 0-35-15,-2 1 0 0,-1 1-14 0,-1 2 12 16,1-3 11-16,-1 3-33 0,0 2-207 0,2 2 85 0,-3-1 56 16</inkml:trace>
  <inkml:trace contextRef="#ctx0" brushRef="#br0" timeOffset="134543.64">9678 17286 34 0,'0'0'21'0,"0"0"10"16,0 0-9-16,0 0 0 0,0 0-4 0,5-1-23 15,-5 1 0-15,0-2 17 0,5 2 11 0,-5 0 10 0,0 0-44 16,0 0-54-16,3 0 108 0,-1-1-19 0,-2 1 5 15,0 0-13-15,4-1 6 0,-3 1 1 0,5-1-3 16,-4-1 29-16,4 1-41 0,0 0 1 0,0-2-19 16,5-1 43-16,1 1-12 0,-1 0-6 0,2-1-49 0,1 0 61 15,-1-2 20-15,-2 1-27 0,7 2 5 0,-4-1-14 16,1-1-10-16,-2 2 22 0,4 0 3 0,-4 1-3 16,3 0-18-16,-2 2 11 0,1-2-3 0,1 1-17 15,-2 1 8-15,1 0-7 0,-5 0 21 0,3 0-22 0,2 1-15 16,-1-1 27-16,-3 1 15 0,4 2-10 0,-2-3-22 15,0 0 12-15,0 3 10 0,1-3-20 0,-1 3 24 0,1-2 7 16,-1 0-26-16,1 3-1 0,1-2 7 0,-4-1-6 16,3 1 0-16,-3-2 10 0,1 3-16 0,1-1 11 15,1 1 8-15,-5-3-11 0,5 2 26 0,0-1-40 16,-1 1-3-16,0-1 5 0,2 0 3 0,1 1-7 0,0-2 12 16,-1 0-3-16,1 1 30 0,0 1-9 0,1-2-14 15,1 0 26-15,-4 2 0 0,4 0-52 0,-1-1 40 0,-1-1 4 16,1 0-10-16,-2 2-7 0,6-2 12 15,-4 1-5-15,2-2-31 0,-1 1 17 0,-1-2 20 0,2 1 0 16,-2 1-2-16,3 0-15 0,-3-1 15 0,0 1-30 16,4 0 12-16,-5-1 27 0,0 2-3 0,-2-1-32 0,4 1-18 15,-6-1 39-15,1 1-7 0,0 1-30 16,2-2 34-16,0 1-15 0,-1-1 24 0,1 0-24 0,1 0 19 16,-1 1-14-16,2-1 19 0,3 0-14 0,-3 0 12 15,-1 3 6-15,0-1-12 0,4 0-12 0,-6-1 23 0,5-1-28 16,-3 3-9-16,3-3 38 0,2 1-8 0,-2 0-1 15,-4 1 19-15,5-1-22 0,1-1 1 0,-1 1 18 16,0-1-13-16,3 0 5 0,-1 0-5 0,-2-2-30 16,1 2-14-16,3 2 56 0,-2-3-7 0,-5-2-28 0,4 3 27 15,2 3 9-15,-4-2-61 0,0-1 57 0,2 0-5 16,-2 3-25-16,-1-3 15 0,-1 0-24 0,2 2 3 16,-7 1 49-16,6 1-53 0,1-1 34 0,-5 2 4 0,6-4-54 15,-4 1 5-15,3 2 16 0,-4-3 32 0,5-1 1 16,-1 1-26-16,-1 2-21 0,2-6 25 0,0 3-16 15,-2-1 41-15,1 0-37 0,-1-2 12 0,1 2-18 0,-3-1 61 16,2 1-60-16,0-2 1 0,0 3 5 0,0 0 39 16,-3-2 2-16,2 2-37 0,-1 0-13 0,0-3 47 15,0 6-20-15,-1-6 0 0,3 3 29 0,-2 0-22 0,-2 3 18 16,1-3-20-16,0-3 4 0,2 2-13 0,-1 0-13 16,-2 6 47-16,1-8-21 0,-1 2-28 0,1 0-9 15,1 1 3-15,0 0 27 0,-1 0-5 0,2-2-27 16,-2 2 37-16,4 0-32 0,-3 0 29 0,2 2-17 0,-1-4 31 15,-1 2 16-15,5 3-12 0,-7-4-16 0,2 2-14 16,1-2 14-16,-2 1-47 0,-4 0 77 0,4 2-26 0,-1-2-44 16,-1 0 17-16,3 0-9 0,-2-1-2 15,-2 5 53-15,3-7-26 0,2 3 10 0,-3 3 18 0,-4-1-5 16,7-4-23-16,-2-1-14 0,3 3 2 0,1-2 20 16,-2 0-48-16,-2 2 61 0,3 2-6 0,-1-5-50 0,3 1 44 15,-1 0 19-15,2-1-5 0,0 3-30 0,-6 0 26 16,7 3 8-16,-6-6-12 0,2 3-31 15,1-1-22-15,0 0 11 0,-4-1-2 0,2 1 12 0,-2 1 20 16,2-1-25-16,-2 1-6 0,-1 2 53 0,0-3-38 0,-2 0-9 16,1 2 57-16,-1-2-54 0,4 0 4 0,-3 2 60 15,0-4-53-15,-1 2 18 0,5 0-29 0,-4-2 8 0,2 0 23 16,-2 6 28-16,-2-6-7 0,3 3 0 16,2-2-54-16,-1 2 50 0,-4 0-53 0,6 1 58 0,-4 0-8 15,-2-2-56-15,-2 0 21 0,-5 1 44 0,1-2-38 16,0 2-23-16,0-1-14 0,2 1 17 0,-2-1-1 0,-1 2 112 15,2-2-107-15,0 0 1 0,1 1-21 0,-2-2 7 16,0 2 21-16,0 0-1 0,0-2 73 0,3 1-49 16,-4 1-28-16,1-2 51 0,0 0-9 0,0 0-31 15,0 1 38 1,-2 1-25-16,2-2-28 0,-3 1 73 0,1 0-70 0,1 0 53 0,-2 1-59 16,1 0 75-16,1-2-6 0,-3 2 7 0,2-2 31 0,-3 2-104 0,7-1 14 15,-6 1-14-15,1 0 40 0,-2 0-50 0,0 0 35 16,4 0-40-16,-2-2 51 0,-1 1-43 0,-1 1 74 0,3 0-83 15,-3 0 11-15,0 0-2 0,3-1 85 0,-3 1-38 16,0 0-31-16,3-1 50 0,-3 1-45 0,0 0-38 0,2 1 2 16,-2-1 2-16,0 0 9 0,0 0 32 0,0 0 4 15,4-3 30-15,-4 3 13 0,1 2-81 0,-1-2 55 16,6-2-16-16,-3 2-26 0,-3 0 36 0,0 0 44 16,0 0-74-16,0 0 12 0,0-4 40 0,0 4-70 0,0 0 79 15,0 0-5-15,0 0-75 0,0-3 71 0,0 3-41 16,0 0-13-16,5 0-32 0,-5 0 21 0,2 0 67 0,-1 0-22 15,-1 0-10-15,0 0-37 0,0 0 52 0,0 0-65 16,0 0 12-16,0 0 8 0,0 0 13 0,0 0 34 16,0 0-1-16,0 0-22 0,-1-5-46 0,1 5 1 15,7-1 27-15,-7 1 9 0,0-2 27 0,2 0 11 0,0 2 10 16,-2 0-64-16,0 0 29 0,6-2-9 0,-6 0 83 16,0 2-92-16,2-1 49 0,-2 1-20 0,2 0-13 15,0 0 14-15,-2 0-27 0,5-3-47 0,-2 3 51 0,-3 0-24 16,3-1-6-16,-3 1 30 0,0 0-35 0,3-1 50 15,0-1-65-15,0 2 3 0,-3 0-6 0,2-1 13 16,-2 1-2-16,2-1 37 0,-2 1-18 0,0 0-31 0,2-3 8 16,-2 3-26-16,-8-1-257 0,3-3 110 0,0 4 74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7T03:36:38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2146 2796 116 0,'-1'-8'88'0,"1"1"-9"0,-1 2-9 0,-1-1-8 16,2 2-1-16,-1-1 18 0,1 1 12 0,0 2-55 15,0-3 26-15,0 5-19 0,1-2-21 0,-1 2 45 0,0 0-52 16,0 0-18-16,0 0 7 0,-3 11 54 0,5-6-8 16,-4 0-29-16,1 8 47 0,0 5-50 0,1 3 44 0,-1-8-9 15,0 3-16-15,-1-1 1 0,1 3-1 16,1 20 8-16,-1-4-20 0,-2 3-1 0,2-8-19 0,3 2 27 16,-2-3-2-16,3-4-34 0,0-3 18 0,-2-2 15 15,0 2-5-15,1-3-6 0,1-1 2 0,0 2-18 0,-1-1 10 16,2-4-15-16,-1 1 9 0,2-1 12 0,-1-2-12 15,0 0-12-15,-2-3 24 0,5 1-23 0,-1-2-1 16,-5-1 8-16,5-1 2 0,-3-2 19 0,2-2-13 16,-3 3-9-16,3-5-6 0,0 1-42 0,0 0-9 0,-1-1 15 15,-4 0-17-15,14-7-12 0,-9 4-15 0,3-5-9 16,-1 1-314-16,-7-2 136 0,3 3 90 0</inkml:trace>
  <inkml:trace contextRef="#ctx0" brushRef="#br0" timeOffset="212.98">2044 3151 4 0,'-1'-9'75'0,"2"2"12"0,5 0-17 0,1 0-6 15,3-2 9-15,-1-2-33 0,0 4-24 0,3 0 30 16,0-2 3-16,-3 1-14 0,5 2-8 0,-1 1-7 0,1 1-10 15,-4-2-8-15,4 0 1 0,-1 2-9 0,-1-2-22 16,-1 5-13-16,-1-6-3 0,-2 5-124 0,-6 2 56 16,7 2 38-16</inkml:trace>
  <inkml:trace contextRef="#ctx0" brushRef="#br0" timeOffset="439.91">2462 3156 31 0,'2'17'99'0,"0"-1"-24"0,0 0-6 0,-1 1-6 0,0 0-2 16,2 2-2-16,-6-2-10 0,6 0-8 16,0 0-6-16,-1 0 12 0,-2-1-22 0,2-1 6 0,0 0 2 15,1 0-9-15,-1-2 5 0,0 0-8 0,0-1-9 16,1-2-21-16,-1 0-21 0,1-1-6 0,-2-4-15 15,3 0-175-15,-3 2 74 0,7-2 52 0</inkml:trace>
  <inkml:trace contextRef="#ctx0" brushRef="#br0" timeOffset="960.51">4072 2630 54 0,'1'-10'83'0,"-1"4"5"0,-3 1 9 0,5 1-44 16,-2-1 17-16,2 3-19 0,0-1-3 15,-2 3-4-15,0 0-14 0,0 11-2 0,0-5 51 0,-2 9-64 16,0 1 21-16,2 1-32 0,-4 3 22 0,4 2 33 16,6 7-12-16,-6-4 31 0,0 1-16 0,0 8-16 0,0 9-6 15,-1-7 25-15,-2 3-23 0,1-3 8 0,4 0-21 16,-2-7-2-16,0-3-12 0,0-5 19 0,0 1-11 16,3-1-32-16,-4-2 17 0,3 0 10 0,2-2-6 15,1-2-40-15,1-3 36 0,0 1-5 0,1-3-24 0,-1 1 26 16,0-3-28-16,0-2 18 0,0 1-11 0,0-3-12 15,-1-4-13-15,1 0-6 0,-6 0-4 0,11-3 13 0,-7-1-16 16,0 0-34-16,0-1-256 0,0 1 116 0,1-5 76 16</inkml:trace>
  <inkml:trace contextRef="#ctx0" brushRef="#br0" timeOffset="1151.9">4025 3043 44 0,'-2'-8'86'16,"4"-2"-16"-16,-2 3 12 0,1-1-6 0,-1 3-18 16,6-6 4-16,-2 2-19 0,8-1 0 0,-4 1 3 0,2 1-13 15,1-2 2-15,3 6-5 0,-1-6-13 0,-1 4 5 16,2-2-7-16,-3 2-8 0,2 1-18 0,-2-4-3 16,1 8-2-16,-3-3-26 0,1 3 9 0,0-3-186 15,-1 3 73-15,0 0 50 0</inkml:trace>
  <inkml:trace contextRef="#ctx0" brushRef="#br0" timeOffset="1502">4477 3021 69 0,'10'5'65'0,"0"2"-16"0,1 0 22 16,-1 0-18-16,-1 2 5 0,-2-1-45 0,-1 2 16 0,0-2 9 16,-4 3-14-16,1-3 9 0,-3 1-15 0,0-2 16 15,0 4-9-15,-1-2-20 0,-2 3 26 0,1-2 5 16,0 2 0-16,-1-5-25 0,0 0 7 0,-1 3-8 0,2 1 28 16,-1-4-22-16,0 0-21 0,1-1 7 0,1-2 8 15,-1 0 9-15,0 0-11 0,2-4 15 0,2 8-4 16,0-6 21-16,3 0-16 0,-1 1-16 0,1-2 23 0,2 0-7 15,1 0 0-15,6-3 4 0,-1-1-25 0,2 2 11 16,0-1 8-16,5-1-7 0,-6-3-18 0,4 4 32 16,-1-6-11-16,0 1-30 0,-2 1 7 0,1 1-18 15,-2-1-8-15,-1 0-12 0,-3-1 9 0,1 3-22 0,1 1-29 16,-6-2-197-16,1 2 94 0,-7 3 62 0</inkml:trace>
  <inkml:trace contextRef="#ctx0" brushRef="#br0" timeOffset="2170.48">6762 2665 24 0,'-5'-6'100'0,"2"0"-22"16,-2 2-3-16,2 3-16 0,-1 1 13 0,4 0-16 15,-14 10-13-15,7-1 6 0,0 4 28 0,-3-1-15 0,4 2 7 16,1 3-22-16,-1 12 16 0,-1-7-5 15,3 2 5-15,3 8-34 0,2-6 19 0,-2 11 3 0,7-3 8 16,-3-8-30-16,0 5-5 0,6-2 18 0,-5-7 0 16,2-1-7-16,-1-3-21 0,-3-3-1 0,4 1-1 0,0-1 15 15,-1-2-7-15,1-2-14 0,2 1-7 16,-3 1 5-16,0-2-9 0,1-3 7 0,0 1 21 0,1-1-18 0,-3-2-27 16,-1-3-17-16,0 0 4 0,1-3 3 15,-4 0-14-15,7 0-24 0,-7 0-20 0,6-1-6 0,-3 1-252 16,-3 0 116-16,0 0 76 0</inkml:trace>
  <inkml:trace contextRef="#ctx0" brushRef="#br0" timeOffset="2391.92">6509 3006 47 0,'7'-17'96'16,"0"11"-9"-16,3-5 13 0,1 2-49 0,2 1 11 16,4 1-4-16,-1 0-19 0,0-2-13 0,2 5 10 15,-3-4 4-15,2 0 8 0,-3 3-24 0,2 0-25 0,-2 1 0 16,2 1-25-16,-4 1-10 0,2-2-11 0,-1 3-7 16,-4 1-129-16,1 1 61 0,-4 2 40 0</inkml:trace>
  <inkml:trace contextRef="#ctx0" brushRef="#br0" timeOffset="2886.81">6975 3035 32 0,'0'0'63'0,"10"3"2"0,-5-3 48 15,-1 2-71-15,0 2 16 0,1 0-26 0,2 3 17 0,-1 0-14 16,-4 1-5-16,1-1 1 0,-3-2 2 16,2 1 5-16,-2 1-12 0,-2-2-15 0,-1 1 21 0,2 1-15 15,0 3 15-15,-3-1-17 0,2-2-49 0,-1-2 49 16,2 2 4-16,0-2-11 0,-2 1 19 0,2 0-18 0,2-1 43 15,-1-5-44-15,-1 10 14 0,1-5-31 0,0-5 21 16,4 6-19-16,-2-3 4 0,2 0 16 0,1-1-18 16,2 1 7-16,-4-1 6 0,5 2 1 0,-4-2-16 15,6 2 7-15,-2 5-4 0,1-5-6 0,-2 3-6 0,3 0-3 16,-4-2 21-16,1 0-2 0,-4 1 6 0,4 0-15 16,-4-2 2-16,-1 1 5 0,1 0-20 0,-1 2 17 15,-1-2-4-15,-1 0 30 0,0 3-29 0,0-3-1 16,0 3 13-16,-1-3-3 0,-4 4 2 0,2 0 7 0,-3-2-6 15,0 0-1-15,-1 0 5 0,-3 1 6 0,0-1 9 16,0-3 0-16,0 2 0 0,-4-1 4 0,3-2-13 0,-2 0 14 16,1 0-25-16,0 1 4 0,2-1 22 0,3-2-8 15,0 0 65-15,3 1-88 0,-3-2 1 0,7 0-30 16,-7 0 0-16,7 0-14 0,0 0-22 0,-7-3-253 16,7 3 108-16,0 0 70 0</inkml:trace>
  <inkml:trace contextRef="#ctx0" brushRef="#br0" timeOffset="3588.73">8825 2680 87 0,'4'-9'94'0,"-1"1"14"0,2 3-18 15,-3 0-41-15,0 0-8 0,0 2 47 0,-2 1-19 0,1-2-30 16,0 2 16-16,-1 1-26 0,0 1 6 0,0 0 11 15,3 9-71-15,-7 2 46 0,3 4-5 0,-3 1-7 16,4-1 28-16,-5 8 6 0,3-5 9 0,-1 15-1 0,-3 4-25 16,-2-3 18-16,7 1-16 0,-3 0 0 0,-1 1 14 15,2 0-9-15,1-8 7 0,2-5-18 0,-4-1-3 16,6 0 4-16,-2-1-16 0,0-1 20 0,0-3-9 0,0 0-3 16,2-1-4-16,-2-3-21 0,0-1 15 15,5 0 16-15,-5-2-4 0,0-3-9 0,0 1-7 0,0-4-18 16,5 0 23-16,-5-1 3 0,4-1-19 0,-3 1-16 15,-1-3-13-15,0 0-13 0,10-5 12 0,-6 2-3 0,6-4-16 16,-6 0-13-16,1 0-26 0,1-3-242 0,-5 1 114 16,7-2 74-16</inkml:trace>
  <inkml:trace contextRef="#ctx0" brushRef="#br0" timeOffset="3788.36">8659 2988 7 0,'9'-6'52'16,"4"2"5"-16,0-2 10 0,1-1-15 0,4 2 7 0,1 0-29 0,0-1-10 16,0 1-4-16,0-2-6 0,13-2-11 0,-9 0-6 0,-1 2-7 15,-4 4-20-15,-2-4-72 0,-4 4 36 0,-2 4 24 16</inkml:trace>
  <inkml:trace contextRef="#ctx0" brushRef="#br0" timeOffset="4282.92">9118 2953 1 0,'0'5'61'0,"0"2"-1"0,2 0 6 16,0-1-17-16,-2 1-11 0,0 0-9 0,2 5 22 0,-2-3-30 16,2 3 5-16,-2-2 0 0,2-2 12 0,-2 4-13 15,3-5 4-15,1 1-5 0,-2 2-8 0,1-3 10 16,-1-1-15-16,1-3-6 0,-3-3-13 0,6 8 15 0,-2-4-8 16,-3 0-38-16,-1-4 53 0,10 5-15 0,-10-5 36 15,14 0-16-15,-9 1 21 0,-5-1-20 0,0 0-2 16,16-2-6-16,-10-1-3 0,-6 3 14 0,13-8 10 0,-3 1-15 15,-3 0-10-15,-1-6 23 0,-1 7 2 0,3-2 6 16,0-6-23-16,-5 7-26 0,4-1 32 0,-6 1-14 0,5-2 27 16,-4 5-4-16,1 2-1 0,-1-2-31 0,1-3 34 15,-1 4-28-15,0 1 22 0,0-1-8 0,-2 3 4 16,0 0 4-16,0 0 11 0,0 0-30 0,0 0 14 16,0 16 16-16,-2-8-25 0,0-3 15 0,0 7 8 0,-3 3-3 15,2-3-11-15,-1 3-16 0,2-3 18 0,-1 3-4 16,1-1-2-16,0 1 12 0,-4-1-11 0,6 2 8 15,-2-6-5-15,2 5-12 0,0-3 16 0,-1 1-5 16,1 0-6-16,0-2-12 0,-3-2 6 0,3 1-4 0,-2-3 15 16,2 0-10-16,0-2-15 0,0 0 20 0,0 0-12 15,0-5 21-15,0 9-9 0,-2-4-3 0,2-5-17 0,0 6 11 16,-2-2-44-16,2-4-4 0,0 0-30 0,0 0 5 16,0 0-17-16,4 5 4 0,-4-5-27 0,0 0-20 15,0 0-257-15,0 0 128 0,0 0 86 0</inkml:trace>
  <inkml:trace contextRef="#ctx0" brushRef="#br0" timeOffset="38453.83">13706 14224 29 0,'3'0'25'0,"-2"0"-9"0,1 0 13 0,-2 0-1 0,2 0-12 16,-2 0-9-16,0 0 16 0,0 0 6 16,0 0-20-16,0 0 22 0,0 0-1 0,3 0-15 0,-3 0-6 15,0 0 8-15,0 0-5 0,0 0 7 0,0 0 0 16,0 0-1-16,0 0-8 0,0 0 12 0,-14 0-12 0,14 0 14 15,-7 0-1-15,7 0-9 0,-10 1-10 0,5-1 8 16,5 0-10-16,-10 0 13 0,3 0-8 0,2 1-12 16,-1 0 5-16,-1-1-5 0,1 0 19 0,-1 2 2 15,7-2 18-15,-12 0-13 0,5 0-5 0,2 0-1 0,0 0-17 16,5 0 17-16,-11 0-12 0,7 0 8 0,4 0 6 16,-10 0-10-16,5 0 8 0,5 0-21 0,0 0 11 15,-8 2 20-15,8-2-13 0,-5 0-21 0,5 0 1 16,0 0 35-16,-8 1-1 0,8-1-40 0,0 0 40 0,0 0-7 15,-5 1-29-15,5-1 8 0,0 0-16 0,0 0 46 16,0 0-4-16,0 0-31 0,0 0 2 0,0 0 15 0,0 0-3 16,0 0-14-16,0 0-8 0,0 0 19 15,0 0-17-15,0 0 37 0,0 0-45 0,0 0 95 0,0 0-58 16,0 0-4-16,0 0-43 0,14 3 55 0,-14-3-39 16,4 2 5-16,-4-2-32 0,8 0 65 0,-3 3 6 0,-5-3-30 15,6 2-13-15,-2-2 7 0,-4 0-11 0,9 0 43 16,-3 0-6-16,-1 0-41 0,2 0 25 0,-2 0-25 15,1 2 14-15,1-1 32 0,0-2-6 0,0 1-16 0,4 4 27 16,-1-4-59-16,2 2 62 0,-4-3-47 0,0 1 15 16,1 0-31-16,-2 0 5 0,-2-1 5 0,9 3 60 15,-5-3-9-15,0 1-51 0,0-1 10 0,1 6 42 16,-1-6-36-16,1-1 42 0,-1 2-71 0,-2 0 39 0,0-1-30 16,3 1 45-16,-3 0-17 0,7-1-4 0,-1 1-25 15,-1 1 51-15,1-2-49 0,-3 0 44 0,3 4 6 0,1-4-52 16,-3 1 39-16,1 3 13 0,-2-3-51 0,4-3 56 15,-1 2-61-15,-2 0 38 0,-1-1-14 16,1 1 31-16,-2 1-23 0,3 0-14 0,0 1 37 0,1-1-15 16,-1 0-26-16,-4 0 1 0,7 2 2 0,-5-2-8 15,0 1 0-15,0-1 7 0,2 1-2 0,1 3 51 0,-2-4-18 16,2 1-23-16,2 1-15 0,-4-2 28 0,-1 1-12 16,6-1-17-16,-3 0 23 0,2 0-25 0,0 0 75 15,1 3-24-15,-2-4 5 0,1 1-2 0,0 1-4 0,-1 0 2 16,-3-1-12-16,6 2 11 0,-3-2-11 0,1 0-40 15,-2 1-7-15,2-1 51 0,-3 0-34 0,2 2-15 0,1 1 52 16,-1-5 6-16,0 6-23 0,-1-4-38 0,2 6 60 16,-3-6-69-16,2-1 13 0,0 2 32 0,1 0 8 15,-1-1-18-15,0 1-15 0,0-1 13 0,1 0-16 16,0 0 54-16,-5 0-53 0,5 4 51 0,0-2-55 0,-2-4 35 16,3 2-44-16,-2 2 29 0,-1-2-18 0,2 0 10 15,-2-2 130-15,-3 4-131 0,5-1 26 0,-4-1-40 16,3 0 3-16,0 2 5 0,0 1 54 0,-5-1-18 15,5-4-33-15,1 4 34 0,-5-2-35 0,6 0 13 0,-4 2-15 16,2-2 16-16,1 0-6 0,0 4 37 0,-1-3-40 16,2-3 57-16,-1 3-29 0,-1-2-16 0,0 2 42 15,2-2 1-15,-3 1-47 0,0 0-22 0,2-3 66 0,-1 4-71 16,-2-1 11-16,1 0 3 0,2 0 12 0,-2 4 40 16,-3-4-2-16,0 3 4 0,-1-3-67 0,6-3 34 15,-1 6-8-15,1-6-22 0,0 3 71 0,-2 0-38 0,2-1 27 16,-1 1-44-16,0 1-20 0,0-1 6 0,2 0 12 15,-1-1-6-15,1 1 3 0,0 0 55 0,-2 0 47 16,1 0-117-16,0-1 44 0,0 1 16 0,-1 0-64 0,-3 1 8 16,6 0 8-16,-4 2 59 0,2-2 4 0,-1 5-17 15,1-8-38-15,-2 1-25 0,0 1 33 0,2 3 32 16,-1-3-55-16,3 0 0 0,-3 0 16 0,1 4 26 0,-1-3 26 16,3-2-14-16,-4 1-2 0,2 0-37 15,-1 1 30-15,-1-1-35 0,2 5 36 0,-2-5-51 0,-1-1 12 16,3 2 2-16,0 4 41 0,-2-6-21 0,1 1-28 15,-1 2 53-15,5 1 22 0,-4-3-20 0,1 0 6 0,-2 3-11 16,2-6-30-16,-1 6-28 0,1-3 24 0,-2 0 25 16,4 0-44-16,-2 1 21 0,0-1-44 0,0 4 80 15,2-5-53-15,-2 1 28 0,-2 0-22 0,2-2 47 16,-4 2-56-16,4 0 22 0,2-1-8 0,-4 4 41 0,3-6 16 16,-3 6 0-16,4-5-79 0,-3 7 67 0,1-7-65 15,1 2 18-15,-1 0 0 0,2 0-7 0,-3-1 17 0,3 4 37 16,0-3-39-16,-2-3-15 0,2 3-4 0,-3-2 18 15,4 2-3-15,-3-1 78 0,2 0-87 0,-3 1 12 16,3 0 10-16,-1 1 39 0,1-1-69 0,-2-1 36 0,2 1 53 16,-3 0-64-16,4-3 48 0,-2 3-71 0,1-2 8 15,-1 7 66-15,0-8 1 0,0 3-21 0,0-2-69 16,-1 2 35-16,1 0-18 0,0 0 4 0,2 6 61 16,-1-7-48-16,0 3 48 0,-1-3-56 0,0 2 26 15,0 2 34-15,2-4-65 0,-3 1 67 0,2 0-70 0,-1 0-12 16,2 3 77-16,-2-3-4 0,1 0-64 0,1-2-10 15,-4-1 41-15,3 1 13 0,0 2-6 0,-1 1-2 0,-2-2 23 16,3 1-59-16,-3 0 2 0,0 1 48 16,1-2 5-16,3 3 13 0,-3-2-79 0,2 0 9 0,-4-1 84 15,3 2-74-15,1-2-11 0,0 1 4 0,-2 1 8 0,4-2-18 16,-3 1 22-16,0 3 45 0,3-3 22 0,-2 0-61 16,1-2-17-16,-2 2 14 0,2-1-9 0,-1 1 3 15,1 3 66-15,0-6-31 0,-3 3-35 0,2 4 36 16,-1-2 32-16,1-2-32 0,0 0 12 0,-2-2-56 0,-3 2-7 15,3 2 13-15,-3-4 46 0,6 4 7 0,-5 0-20 16,0-4 34-16,-3 2-86 0,3-2 6 0,1 1 8 0,-4 1 0 16,4 0 61-16,-5 0-45 0,1 0-12 15,0 0 5-15,3-3 76 0,0 3-4 0,1 1 8 0,-4-1-101 16,0 0 18-16,1-2 71 0,2 2-9 0,-2 0-11 16,-3 0-44-16,-2-3 68 0,2 6-24 0,1-3 51 15,-4 0-95-15,3-3-8 0,-1 3 62 0,-2 0 4 0,4 0-53 16,-2 0-35-16,-1 0 73 0,-2 0-53 0,2-2 72 15,-1 2-37-15,-2 0-1 0,2 0 25 0,-1 0-63 16,0 0 28-16,-2 0-1 0,2 0-11 0,1 2 64 0,-1-2-46 16,-2-2 25-16,1 2-42 0,1 0 50 0,-1 0-23 15,-3 0-12-15,2 0 27 0,1 0-44 0,-2-1 16 16,2 2 30-16,-3-1-35 0,0 0-2 0,1 0-25 0,-1 0 56 16,0 0 1-16,6-1-47 0,-6 1 37 0,0 0 6 15,3 0-6-15,-3 0 8 0,1 0 7 0,-1 0-5 16,0 0-8-16,3-1-23 0,-3 1-38 0,0 0-47 0,0 0-8 15,0 0 8-15,0 0-7 0,0 0-11 0,0 0-15 16,-4 7-350-16,4-7 157 0,0 0 104 0</inkml:trace>
  <inkml:trace contextRef="#ctx0" brushRef="#br0" timeOffset="40574.71">13324 13344 54 0,'0'0'35'0,"9"-8"-26"16,-9 8 15-16,0-7-18 0,0 7-8 0,3-6 30 15,-2 2-4-15,-1 4 25 0,1-7-27 0,1 4 31 0,-2 3-31 16,0-7-2-16,0 7-3 0,0-5 1 0,0 5 12 15,0 0-16-15,-3-10 8 0,3 10-2 0,0 0-22 16,0-7 26-16,0 7-11 0,0 0 9 0,-4-4-6 0,4 4 13 16,0 0-33-16,-5-1 27 0,5 1-18 0,0 0 10 15,0 0-10-15,0 0-7 0,-13 5 14 0,10-2 3 16,3-3-5-16,-3 6-5 0,-1-3-14 0,3 2-2 0,0-1 31 16,-2 2-7-16,3-1 2 0,-4 6 1 0,3-3-16 15,-2 4 6-15,1-1 24 0,2-2-21 0,0 0 15 16,-1 3-29-16,1-1-12 0,-2 0 25 0,2 1 10 15,-1 3 7-15,1-1-26 0,1 0 20 0,-2 1 2 0,1-1-5 16,-1 3-6-16,-2-2 9 0,2 2-18 0,0 3-10 16,-2 1 4-16,-1-1-5 0,2 11 45 0,-5-1-19 15,2 6 0-15,0-7-17 0,1-5-21 0,-2 7 25 16,1-1-5-16,-2-2 2 0,5-1-25 0,-1-5 85 0,-2 8-79 16,3-7-3-16,-1-3 18 0,0-2-4 0,1 0 64 15,-1 1-70-15,-3-2-6 0,5 0 14 0,-1-1 54 16,0 2-13-16,1-2-55 0,-1 1 51 0,1-2-51 15,-1-2 17-15,0-2-18 0,2 4 46 0,-2-3-33 0,0-5-1 16,2 0 49-16,-1 1-63 0,1-4 33 0,0 1 23 0,-1-1-36 16,2 2 49-16,-1-6-63 0,-1 5 60 15,1-1 6-15,0-4-81 0,-3 10 72 0,3-8 9 0,0 1 10 16,0-3-89-16,-1 3 58 0,1-3-54 0,-1 3 47 16,1-3-53-16,0 0 27 0,0 0-35 0,0 0 6 0,0 0 11 15,-3 0 51-15,3 0 16 0,0 0-66 0,0 0 1 16,0 0-4-16,-5-5 28 0,5 5-40 15,0-4 18-15,0 4-35 0,0-4 10 0,0 2-31 0,3-2-221 16,-3 4 98-16,0 0 66 0</inkml:trace>
  <inkml:trace contextRef="#ctx0" brushRef="#br0" timeOffset="45610.75">13342 13198 27 0,'0'0'26'0,"0"0"10"0,0 0 2 0,0 0-19 15,0 0 20-15,0 0 1 0,-2-4-23 0,2 4 28 0,0 0-2 16,0 0-21-16,0 0-3 0,0 0-14 0,0 0 24 15,0 0-10-15,0 0 12 0,0 0-18 0,0 0 7 16,0 0-18-16,0 0 30 0,16 6-27 0,-9-5 13 16,-7-1-7-16,9 2-11 0,-9-2 5 0,10 1-1 15,-10-1 10-15,13 1-5 0,-13-1 28 0,11 2-31 0,-5-1 4 16,-6-1 12-16,14 0-25 0,-7 0 16 0,-7 0 2 0,23 2-6 16,-13-1-14-16,-1-1 14 0,4 2-20 15,-4 0 35-15,0-2-13 0,4 1-6 0,-2 3 27 0,0-3-34 16,-3 0 8-16,4-1-18 0,1 3 9 0,-1-1-11 15,0 0 22-15,1 1 13 0,-1-1-13 0,-1 1 6 16,3-1 11-16,0-2-15 0,1 2 5 0,1 1 8 16,-1-2-55-16,0-2 11 0,-2 2 12 0,1-1-23 0,0 1 57 15,-1-1-1-15,-1 0-19 0,-1 0 8 0,0-1-21 16,2 0 40-16,0-1-8 0,-2 4-9 0,-2-1-48 0,-2 0 42 16,2-2-38-16,-1 2 51 0,0-1-27 15,0 0-22-15,8-1 5 0,-1 1 54 0,-2 1 0 0,-2-1-32 16,-1 0-27-16,1 0 42 0,1-1-25 0,3 0 23 15,-3-1-40-15,2 1 54 0,-3 1-28 0,0-2 22 0,1 2-42 16,-3-2 3-16,-1 2 37 0,-8 0 0 0,15 0 4 16,-8 0-25-16,-1 0 28 0,-6 0-27 15,15 0 24-15,-9 0-8 0,-6 0-15 0,15 0 17 0,-15 0-56 16,20 0 52-16,-9 0-28 0,1-3-23 0,-1 3 47 0,4-1-9 16,-5 0-7-16,2-1-2 0,2 1 33 0,-2-1-33 15,2 0-18-15,-1-1 12 0,-2 3 2 0,2-2 12 0,-2 3 32 16,3-4-21-16,-3 1 11 0,0-1-52 0,-3 2 8 15,1 0 15-15,-1 0-18 0,-1-1 58 0,-7 2-54 16,14-1 54-16,-14 1-56 0,11-3 0 0,-3 2 22 16,-8 1 8-16,12-3 1 0,-6 2-12 0,0 2 32 0,-6-1-45 15,15-4 43-15,-8 1-6 0,2 3-33 0,-9 0-3 16,14-2-4-16,-8 1 15 0,-6 1 14 0,13-1-21 16,-7 2 49-16,2-2-4 0,-2 2 21 0,7-5-41 0,-4 2-3 15,3 0 20-15,2-1-60 0,-4 2 37 0,0-1-24 16,0 2 29-16,-1 0 18 0,4-2-40 0,1 1-20 0,0-1 11 15,0 2 55-15,0-4-54 0,-1 2 58 0,0 1-39 16,-3 1 5-16,4-2-39 0,-2 1 16 0,-1-3 40 16,1 1-5-16,-4 1-45 0,1 2 0 0,2 3 64 15,-1-3-63-15,-1 1 29 0,-2 0 18 0,-7-1-13 0,13 0-37 16,-6-2 11-16,-7 2-17 0,20-1 68 0,-11 2 10 16,3-2-47-16,-5 1-4 0,1-2 9 0,8 1 25 15,-4 1-32-15,3-3-13 0,-2 2 41 0,2 1-6 16,-3-2-24-16,3 2 27 0,-5-1-44 0,1 0-1 0,-2 0 38 15,-9 1-5-15,15-2 15 0,-15 2-11 0,10-1-19 16,-2 0-11-16,2-2 17 0,-2 2-17 0,-8 1 12 16,14-1-10-16,-14 1 8 0,10 0 61 0,-10 0-40 15,10 0-16-15,-10 0 6 0,12 0-18 0,-12 0-3 16,11 1 40-16,-3-1-9 0,-8 0-6 0,14 1 39 0,-14-1-49 16,13-1-19-16,-4 1 8 0,-9 0 9 0,13 1 21 0,-2-2-38 15,-1 0 29-15,3 2 44 0,-3-2-83 0,-1 2 73 16,0-2-51-16,-9 1 17 0,14 0-15 0,-5 0-16 15,-9 0 4-15,12 0 61 0,-5 0-65 0,-7 0 6 16,13-3 6-16,-8 3 56 0,0 3 3 0,-5-3-68 0,0 0-32 16,14 0 85-16,-14 0-42 0,11-3-7 15,-8 3 67-15,-3 0-71 0,11 0 5 0,-11 0 8 0,11-2-1 16,-11 2-9-16,8-2 5 0,-8 2 36 0,10-3-36 0,-4 5 66 16,-6-2-45-16,11-3-21 0,-8 4 37 0,-3-1-32 15,0 0-7-15,12-1 12 0,-12 1-1 0,11 0-1 16,-11 0 10-16,0 0 16 0,11-4-11 0,-7 7 42 0,-4-3-19 15,4 0 2-15,-4 0-58 0,0 0 0 16,0 0 20-16,15-3 17 0,-15 3-45 0,5-2 69 0,-5 2-58 16,0 0 10-16,10-2 62 0,-5 4-41 0,-5-2-41 15,0 0-1-15,0 0 7 0,13 2 71 0,-13-2-58 0,0 0-6 16,10-2 54-16,-4 4-11 0,0-2 15 0,-3 0-1 16,-3 0-76-16,0 0 8 0,15 0 11 0,-9-2 58 0,-1 2 8 15,-5 0-62-15,9-2 33 0,-6 2 23 0,-3 0-78 16,9 2 60-16,-5-2-8 0,-4 0-42 0,7 0 57 15,-7 0-64-15,8-2 123 0,-8 2-101 0,0 0-3 16,14-1-9-16,-14 1-14 0,11-4 66 0,-11 4-50 0,10-3 46 16,-10 3-58-16,12-2 64 0,-8 4 2 0,2-2-10 15,-6 0-63-15,10 2 8 0,-10-2 14 0,13-3 28 16,-13 3-36-16,10-1 0 0,-3 3 59 0,-7-2-45 16,11 2 43-16,-11-2-59 0,12-2 20 0,-12 2-10 0,10 0 26 15,-2-1-28-15,-8 1 10 0,10 0 12 0,-10 0-9 16,10 1 50-16,-5-2 6 0,0 2-5 0,-5-1-76 15,0 0 26-15,13-1-25 0,-9 1 76 0,-4 0-67 0,0 0 20 16,15-1-11-16,-15 1-14 0,10-3 35 0,-10 3-26 16,10 0 56-16,-5 0 0 0,-5 0-57 0,0 0 19 15,0 0-9-15,15 0-18 0,-15 0 10 0,8 0 41 0,-8 0-52 16,0 0 35-16,11 0-6 0,-9 0 16 0,-2 0-34 16,0 0 2-16,11 0 64 0,-10 3-23 0,-1-3-52 15,0 0 20-15,0 0-16 0,12 0-2 0,-12 0 25 0,0 0 7 16,8 1-23-16,-4-2 52 0,-4 1-35 15,0 0-14-15,6 0 60 0,-6 0-72 0,6 1 63 0,-6-1-55 16,0 0-5-16,0 0 49 0,0 0-42 0,6 1 51 16,-6-1-1-16,0 0-70 0,0 0 35 0,8 2 32 15,-8-2-41-15,0 0-23 0,0 0 25 0,0 0-21 0,0 0 4 16,0 0 21-16,0 0-10 0,6 0 53 0,-6 0-5 0,0 0-50 16,0 0 0-16,0 0-3 0,0 0 28 0,0 0-39 15,0 0 4-15,0 0 3 0,5 0 61 0,-5 0-17 16,3 2 23-16,-3-2-77 0,0 0 17 0,0 0-8 15,0 0-13-15,0 0 18 0,0 0-1 0,0 0 34 0,0 0-26 16,0 0 3-16,0 0-10 0,0 0 35 0,0 0 30 16,0 0-60-16,0 0 13 0,0 0-7 0,0 0 7 0,0 0 18 15,0 0 33-15,0 0-68 0,0 0 8 16,0 0-14-16,0 0 67 0,0 0 1 0,0 0-16 0,0 0-53 16,0 0 6-16,0 0-15 0,0 0 69 0,0 0-17 15,0 0-26-15,0 0-15 0,-1 6 39 0,1-6-43 16,0 0 60-16,0 0-59 0,0 0 50 0,0 0-20 15,0 0-3-15,0 0 15 0,0 0-39 0,0 0-5 0,-2 6 60 16,2-6-61-16,0 0 10 0,-2 8 61 0,2-8-73 16,0 0 77-16,0 7-21 0,-1-4-9 0,-1 1 13 0,2-4-60 15,-1 4 59-15,1-4-21 0,0 0-43 0,0 0-10 16,0 0 18-16,-4 11 3 0,4-11 68 0,0 0-69 16,0 0-6-16,0 0 7 0,-4 7-14 0,3-6 61 15,1-1-23-15,0 0 28 0,-2 9 11 0,2-9-67 0,0 0 6 16,-4 6 80-16,4-6-98 0,0 0 11 0,-1 9 75 15,1-9-77-15,-4 5 36 0,4-3 26 0,0-2-59 0,0 0 9 16,-5 10 47-16,5-10-48 0,-1 7 7 0,1-5 46 16,-1 2-21-16,1-4-30 0,-1 4 56 0,1-4-60 15,0 0-6-15,-1 9 1 0,1-9 30 0,-2 5-14 16,2-5 14-16,-3 7-20 0,3-3 29 0,0 0 36 0,0-3-12 16,0-1-63-16,0 0 0 0,-2 11 20 0,2-9 12 15,0-2 3-15,-1 8-34 0,0-4 29 0,1-4-26 16,0 7 47-16,0-2-13 0,-3 0-33 0,6-2 46 15,-3-3-32-15,0 9 44 0,0-6-46 0,1 1 61 0,-2 1-33 16,1-5-39-16,-4 7-4 0,4-3 2 0,0-4 5 16,-3 9 3-16,3-6 20 0,0-3-10 0,-1 7-3 15,2-3 33-15,-1-1 15 0,0 0 2 0,0-3-69 16,0 7 20-16,0-3 1 0,0 2-23 0,0-1 4 0,0-1 38 16,0 0 31-16,2 1 25 0,-2-5-84 0,0 8 27 15,0-3 47-15,0 0-95 0,0-1 81 0,1 1-82 0,-1 0 7 16,1 1 53-16,-1-6-40 0,0 10-18 0,0-6 90 15,0 0-52-15,3 1 49 0,-3 0 1 0,0 0-90 16,0-5 4-16,-4 9 7 0,4-6 51 0,0-3-46 0,-1 10 75 16,1-6-80-16,0 1 46 0,0-5-41 0,0 0-10 15,0 14 18-15,-2-9-2 0,2-5-3 0,-1 8 0 16,1-1 29-16,0-5 7 0,0-2-37 0,-1 8 97 0,1-3-51 16,0-1 45-16,0 1-13 0,0-1-68 0,0-4-20 15,0 0 2-15,-1 13 23 0,1-13-25 0,1 10 57 16,-2-5 25-16,1-5-81 0,-2 9 34 0,2-2 26 15,2-4-37-15,-2 2 7 0,-2 0-16 0,4 2 6 0,-4-4 13 16,2 1-4-16,-1 1 72 0,0 0-27 0,2 0 17 16,-1-5-7-16,-1 8-3 0,2-4-70 0,-2 3 69 15,1-7-23-15,-3 12 11 0,3-9-42 0,0 1 46 16,3 3-28-16,-3-1-3 0,0-6 25 0,-3 7-47 0,3 0 33 16,0-2-8-16,0-5-29 0,0 11 55 0,0-5-45 15,0-1 34-15,0 1-7 0,0 0-42 0,0-1 46 0,0 2-90 16,-1-3 67-16,1 4 32 0,0-3-67 0,0 0 63 15,0 1-51-15,-1-2-26 0,2 2 18 0,-1-1 69 16,-1 0-98-16,2 0 81 0,-1 2-35 0,0-2-27 0,0 0 73 16,1 0-45-16,-1 2-15 0,0-1-32 0,0-1 69 15,-1 0-26-15,2 1 55 0,-1-1-14 0,-1 1-34 16,1-3 29-16,0 4-72 0,0-1 64 0,-1-1-26 16,1 2 47-16,0-3-49 0,-2 2 31 0,2 0-45 0,0-1 44 15,0 0-37-15,0 0 20 0,0 0-22 0,0 0-23 16,2 1 17-16,-2-1-9 0,0-1 54 0,0 2-38 0,0-1 21 15,0 1-24-15,0-1-9 0,0-1 7 0,0 1 82 16,0 0-29-16,0 2-37 0,0-3-35 0,0 1 70 16,1 0 13-16,-1-1-65 0,0 1-15 0,0 1 39 15,0-2-22-15,0 2 64 0,0-2-25 0,0 2 19 16,1-3-8-16,-1 3-46 0,0 0-4 0,0-1 16 0,0-2 25 16,0 3 48-16,0 0-89 0,0-3 40 0,3 3 28 15,-3-2 2-15,1 2-59 0,-1-2 23 0,1 0-27 0,-1 6 22 16,0-7-27-16,0 2 34 0,0-1-32 15,0 1 27-15,0 1 38 0,0-3-41 0,2 1 22 16,-2 1 9-16,0-1-58 0,0 1-18 0,0-2 13 16,1 2 82-16,-1 1-108 0,1-5 70 0,-1 3 35 0,0 0-86 15,1-1 75-15,-1 0-33 0,0 1 23 0,2-1-22 16,-2-1-27-16,0 2 7 0,2-3 54 0,-2 1-69 16,0 0 77-16,0-2-45 0,0 5 23 0,0-2-12 0,0-2 9 15,0 0-35-15,-1 2 24 0,1-3 12 0,0 6-16 16,0-3 6-16,0-1-3 0,1-1-47 0,-1 1 35 15,0-2-9-15,0 3 43 0,0-3-25 0,-1 4-22 0,1-4-4 16,-1 3 20-16,1-3-4 0,-2 5-64 16,2-5 126-16,0 3-103 0,0-3 42 0,-1 3 26 15,1-3-60-15,-1 3 20 0,1-3 45 0,-1 1-45 16,1-1 48-16,-3 2-77 0,3-2 25 0,0 2-1 0,0-2 23 16,0 0-13-16,0 0 5 0,-1 5-8 0,-2-4-16 15,3-1 63-15,-1 2-44 0,1-2 9 0,0 0 9 0,-1 2 34 16,1-2-4-16,-2 1-7 0,2-1-9 0,0 0 4 15,-2 0-46-15,2 0 54 0,-3 1-9 0,3-1-39 16,-3 3-10-16,3-3 58 0,-2 0-29 0,2 0 7 16,-4 0-35-16,4 0 26 0,-4 0 34 0,4 0-78 0,-3 2 68 15,3-2-14-15,-3 0-27 0,0 0 43 0,3 0-54 16,-3 0 42-16,3 0-34 0,-3 0 13 0,3 0 10 16,-3 0 19-16,1 0-21 0,-1 0-18 0,-2 2 42 0,3-2-3 15,-1 0-46-15,1 0 3 0,-2 0 51 0,1 0-57 16,1 0 44-16,-2 0-39 0,1 0 27 0,1 0-25 15,-3 0 15-15,2 1 26 0,-1-1-18 0,1 0 7 0,1 2 13 16,0-2-38-16,-1 0 25 0,-1 0 15 0,1 0-13 16,0 2-45-16,-1-2 38 0,1 0-19 0,0 1 22 15,-3 1-6-15,1-2-21 0,1 1 37 0,-2 0-50 0,2-1 56 16,0 0-21-16,-1 0-6 0,1 3-20 0,1-3 32 16,-1 1-29-16,0 1 18 0,-4-1 5 0,5-1-9 15,-1 1 13-15,-2 1 12 0,3-1-1 0,-5 0-20 16,2 1-24-16,2-1 39 0,-1-1-13 0,-2 0-9 0,3 0 2 15,-3 2-22-15,3-2 42 0,-2 0-29 0,2 2 32 16,-1-1 1-16,-2 0-46 0,0-1 26 0,2 0-12 16,-1 0-2-16,0 0 30 0,1 1-22 0,-1-1-2 0,0 2 20 15,1-1-14-15,-1-1 5 0,1 0-8 0,-3 1-10 16,2-1 26-16,-5 1 5 0,-1 1-14 0,2 1 7 16,0-3-31-16,3 1 0 0,-7-1 16 0,2 1-7 0,-3 2-10 15,6-3 34-15,0 2 11 0,0-2-27 0,-1 2 5 16,0-2 20-16,1 1-37 0,0 0 35 0,-4 0-23 15,3-1 22-15,1 0 5 0,1 0-12 0,-1 0 10 0,3 0-9 16,-2 0-6-16,0-1-10 0,-5 2-30 16,-1-2 28-16,6 1-8 0,-8 1-2 0,2-3 17 0,0 2 12 15,0-1-10-15,-2-1-41 0,1 2 69 0,-1 0-37 16,-1-3 13-16,1 0-8 0,-2 2 16 0,1 1-39 0,-1-3-8 16,3 3 47-16,0-2-44 0,1 0 43 0,-2 1-5 15,1-1 2-15,1 1 3 0,1 0-15 0,3 0-5 0,-3 1 5 16,4-2 4-16,0 2-3 0,-1 0 3 0,4 0 5 15,-1 0-3-15,-1-2 1 0,-1 2-39 0,-3-1 38 16,-2-1-26-16,0 1 24 0,2 1-24 0,-3-3-15 0,1 3-5 16,-1-1 39-16,1 0-29 0,-1-1-11 0,0 4 35 15,0-2 4-15,0 0 20 0,2-2-29 0,-2 1 33 16,2 1 3-16,4 0-29 0,-1 0 24 0,2 0-19 16,0 0-22-16,0 0 27 0,1 0-25 0,-7 0 18 15,-1 0-19-15,4 0-5 0,3-3 12 0,1 3 39 0,0 0-39 16,-2 0 3-16,3 0 31 0,-2 0-37 0,-7-2-8 15,5 3-15-15,0-2 24 0,1 1 5 0,-4 0 39 0,2 0-45 16,-2 0 10-16,-2 0-10 0,-4 1 1 0,4-2 34 16,-3 2 19-16,2-1-1 0,0 1-11 0,2-1 0 15,0 0-46-15,0 0 32 0,0 0 0 0,1 0-44 16,4 0 53-16,0 0-47 0,0 0 19 0,-1 0-13 0,4-1 14 16,-2 1-18-16,-5 0 12 0,2 0-2 0,-1-1-1 15,0 1 15-15,0 0-1 0,3 0 32 0,-1 0-19 16,2 0 0-16,-1 0-37 0,-6 0 50 0,0 0-13 0,2 1 0 15,-3 0-31-15,-1-1-12 0,0 0 37 0,-1 0-18 16,-1 3 70-16,0-2-74 0,-3 1 8 0,1-1 8 0,2 2-2 16,2-2-19-16,-3 0 11 0,2 1-20 0,-1-1 4 15,3-1 10-15,-1 2 0 0,3 0 9 0,-1-1 7 16,0 1 29-16,0 0-51 0,4-1 52 0,-2 1-12 16,0-2 16-16,3 2-17 0,1-2-35 0,0 0 19 0,3 3-1 15,-2-3-18-15,1 1 39 0,-5 0 16 0,0 1-62 16,0 1 5-16,-1-3-4 0,-1 2 9 0,0 0 0 0,-3-1 9 15,0-1-4-15,0 5 18 0,0-4-35 0,-2 2 63 16,-2 2-23-16,3-2-20 0,1-3-16 0,-1 3 9 16,-4 1-15-16,5-2 43 0,1-1 8 0,-2 0-12 15,2 2 20-15,0-2-55 0,3-1 9 0,-2 2 22 16,5-1-23-16,-1 1 10 0,0-2 26 0,1 2-7 0,1-2-8 16,0 2-16-16,1-2 28 0,2 0-16 0,0 0-31 15,-1 0 22-15,2 0 5 0,-3 0-7 0,3 0 14 16,-3 0-1-16,1 0-25 0,-1 0 26 0,-5 0 16 0,-2 2-18 15,1-1 22-15,1-1 1 0,-2 0-41 0,-1 2 2 16,2 0 13-16,-1-1 32 0,1 0-69 0,0 0 27 0,1 1 11 16,3-2-13-16,0 1 5 0,2-1 4 0,2 1 26 15,-1 0-30-15,1-2 45 0,1 2-34 0,0-1 35 16,1 0-46-16,0 2-4 0,-1-1 49 0,2-1-55 16,-2 1 20-16,3-1-14 0,-2 0-17 0,1 2 45 0,-1-2-28 15,2 0 48-15,-2 0-50 0,4 0 0 0,-7 0 31 16,3 0 18-16,1 0-18 0,0 0-25 0,0 0 6 0,0 0-39 15,-1 0 77-15,0 1-36 0,0-2 26 0,1 2-56 16,-2-1 56-16,1 0-9 0,1 0-48 0,1 0 29 16,-1 0-16-16,0 0-13 0,3 0 11 0,-3 0 8 15,0 1 25-15,0-1 12 0,3 0-43 0,-4 0 14 16,2 0 50-16,0 0-18 0,2 0-32 0,0 0-17 0,0 0-4 16,-4 0 25-16,4 0 24 0,0 0 5 0,-3-2-53 15,3 2 21-15,0 0-7 0,0 0-1 0,0 0 4 16,-2 1 14-16,2-1 25 0,-3 0-36 0,3 0 32 0,0 0-16 15,0 0-19-15,0 0 26 0,0 0 19 0,0 0-61 16,0 0 28-16,0 0 23 0,0 0-57 0,0 0 57 16,0 0-4-16,-3 0-21 0,3 0-28 0,0 0 19 0,0 0 21 15,0 0-14-15,0 0 23 0,-1 1 4 0,1-1-39 16,0 0-20-16,0 0-6 0,0 0 39 0,0 0-17 16,0 0 26-16,0 0-13 0,0 0 2 0,-2 3-24 0,2-3 11 15,0 0-6-15,0 0-6 0,0 0 4 0,0 0 54 16,0 0-47-16,0 0 45 0,0 0-15 0,0 0-32 15,0 0-1-15,0 0 35 0,0 0 19 0,0 0-51 0,-2 1 9 16,2-1 32-16,0 0-32 0,0 0-1 0,0 0-18 16,0 0 40-16,0 0-37 0,0 0 17 0,0 0-1 15,0 0 22-15,0 0-44 0,0 0 43 0,0 0-33 16,0 0 55-16,0 0-51 0,0 0 29 0,0 0-33 0,0 0 13 16,0 0-4-16,0 0 10 0,0 0 21 0,0 0-14 15,0 0 12-15,0 0-29 0,0 0 11 0,0 0-14 16,0 0 2-16,0 0 26 0,0 0-30 0,0 0 39 0,0 0-30 15,0 0-13-15,0 0-16 0,0 0 17 0,0 0 29 16,0 0 25-16,0 0-42 0,0 0-2 0,0 0 1 16,0 0 14-16,5 0-16 0,-5 0 34 0,0 0-34 0,3 0 26 15,-3 0-40-15,0 0 22 0,3 0 7 0,-3 0-18 16,0 0-1-16,0 0 26 0,2 2 8 0,-2-2-35 16,0 0 59-16,1 1-65 0,-1-1 36 0,0 0-33 0,2 1 52 15,-2-1-48-15,1 1 4 0,-1-1-11 0,0 0 7 16,0 0 35-16,0 0 8 0,5-1-12 0,-5 1-31 0,2 3 31 15,-2-3-41-15,4-2 9 0,-4 2-3 0,4 0-8 16,-4 0 16-16,0 0-20 0,3 0 31 0,-3 0-3 16,2 2 17-16,0-2 3 0,-2 0-1 0,2 0-48 15,0 0 44-15,0 0 4 0,-2 0-6 0,1 2-27 16,-1-2 39-16,0 0-51 0,3 0 39 0,-3 0-2 0,0 0-13 16,0 0-3-16,3 0 19 0,-3 0-37 0,0 0-10 15,0 0 40-15,1 0 4 0,-1 0-36 0,0 0 50 0,0 0-20 16,0 0-36-16,0 0-3 0,0 0 20 0,0 0 33 15,0 0 3-15,0 0-51 0,0 0 24 0,0 0-25 16,1 3 61-16,-1-3-1 0,0 0-5 0,0 0-54 16,0 0 41-16,0 0 4 0,0 0-55 0,0 0 59 0,4-3-62 15,-4 3 2-15,0 0 19 0,0 0 43 0,4-2-83 16,-3 4 28-16,0 1-12 0,-1-3-9 0,3 3 42 16,-1-1 7-16,1-2-72 0,0 2 55 0,0 0 48 0,1-2-20 15,0 0-32-15,-4 0-50 0,9 3 7 0,-5-1 74 16,1-2-66-16,0 5 20 0,0-5 52 0,1 1-65 15,-1 0 0-15,2-1 83 0,-2 1-84 0,0 1-4 0,-5-2 9 16,10 0-1-16,-3 8 53 0,-1-5-14 0,-2-4-31 16,1 1-16-16,-5 0-8 0,6-1-15 0,-3 1-11 15,0 0-217-15,1 5 104 0,-4-5 68 0</inkml:trace>
  <inkml:trace contextRef="#ctx0" brushRef="#br0" timeOffset="47934.78">17475 14282 40 0,'-6'-2'86'0,"6"2"-37"0,-8-1-2 16,4 0 0-16,4 1 22 0,-9-1-31 0,9 1 7 16,-8 0 1-16,8 0-16 0,-5-2 11 0,5 2-5 0,0 0-16 15,-6 0 10-15,3 0-5 0,3 0 11 0,0 0-10 16,0 0-10-16,0 0 3 0,0 0-23 0,0 0 33 15,10 4 3-15,-10-4-41 0,12 1-6 0,-2-1 8 0,1 2 44 16,4-1-60-16,0-1 12 0,-1 0-4 16,2 1 75-16,-1-1-79 0,0 2 37 0,2-2-17 0,-1 1 41 15,2 1 10-15,-1-2-68 0,-1 2-4 0,2-1 4 16,0 1 17-16,-1 0-14 0,2-1 83 0,-4 6-42 0,5-7-43 16,-1 0 25-16,-1 1-17 0,2 1-10 0,-2-2 20 15,0 2-11-15,-1-2 129 0,2 2-83 0,0-2-7 16,-3 2-51-16,2-2 49 0,1 3-11 0,-2-3-12 0,2 4 5 15,0-3-49-15,-2 1 6 0,1-2 37 0,-1 4-35 16,0-1 24-16,0-3 1 0,1 3-29 0,0-1 21 0,0 3 65 16,-1-2-65-16,1-3 67 0,0 7-16 0,1-6-53 15,-1 2-32-15,3-3 92 0,-2 3-89 0,0-1 63 16,0 1-39-16,-2 1 64 0,4-4 4 0,-1 0-83 16,-2 0 76-16,-1 3-20 0,0-1-49 0,1-2 53 0,3 3-63 15,-2 2 87-15,1-2-92 0,0-2 13 0,10 7 49 16,-7-6-45-16,-1 1 76 0,-3 4-23 0,1-2 18 0,1-6-9 15,-1 2-58-15,-4-2 63 0,4 2-84 16,9 8 82-16,-7-6-64 0,-4-3-14 0,0 0 78 0,-3 5-6 16,2-3-75-16,-2-1 55 0,2-1-49 0,-1 2 19 15,4-3 44-15,-3 4-60 0,0-3 49 0,1 2-44 0,0 5 35 16,2-11 28-16,1 11-37 0,-2-4 44 0,0-1-63 16,0-2-10-16,2 2 68 0,-2 1-70 0,1-6 57 15,-1 6 25-15,2-3-36 0,-1 5 14 0,0-1-14 16,-1-3-51-16,2-1 73 0,-1-1-13 0,-2 4-46 0,-2-1-15 15,3-4 82-15,-1 4-12 0,-1-2-70 0,-2 0 71 16,2 3-44-16,1-2 57 0,2 0-82 0,-2 4 48 16,1-10-3-16,-1 8-34 0,0-3-9 0,-1 0 43 15,0 0-48-15,1-1 7 0,-2 4 11 0,4-1 48 0,-3-2-49 16,0 8 52-16,1-9 4 0,0 2 18 0,1-3-75 16,-1-1 64-16,0 0-11 0,-3 2-63 0,3 1 4 0,-2 4 74 15,2-4-86-15,-2 0 46 0,1 4 0 0,-1 1 30 16,0-2 14-16,2-1-22 0,-3-2-73 0,2-2 2 0,-3 0 14 15,2-3 12-15,1 2 22 0,0 4 62 16,-2-4-13-16,0-1 10 0,1 1-25 0,-2-1-10 0,1 5-51 16,0-4 64-16,-1 8 2 0,-1-5-67 0,-1-2 67 15,2 7-40-15,-3-7-62 0,3 2 79 0,2-4-23 16,-2 2-3-16,1 5 31 0,-2-5 9 0,2 1 0 16,-2-1-11-16,1 2-87 0,-4-2 90 0,6 1-35 0,-2-1 21 15,-2 2-26-15,2 0-32 0,-2 2 54 0,3-4 41 16,-1-2-65-16,-1 4 56 0,0-1-66 0,2 0-21 0,-2-2 14 15,2 0 31-15,-2 6 43 0,1 2-11 0,2-6-10 16,-3 1 26-16,1-1 12 0,-3-2-106 0,5 6 88 0,-3-1-53 16,1-4-27-16,0 2-24 0,1 0 95 15,1-6 18-15,0 6-3 0,-2 3-102 0,2-3 59 0,1 0-22 16,-1-3 22-16,1-1 5 0,-3 2-55 0,4-1 99 16,-2 3-62-16,0-1 13 0,2 4 41 0,-2-3-22 0,-2-5-41 15,3 5 22-15,-2 0-20 0,2 0-3 0,-3 0 7 16,5 0 1-16,-4-2 58 0,1 4 1 0,-2-2-43 15,4 2 40-15,-3-2-45 0,0-2 6 0,-2 2-13 16,1 0 47-16,0 2-9 0,0-1-77 0,-1-4 98 0,2 5-10 16,2-4-12-16,-4 2-39 0,-1 2-32 0,1-1-7 15,1 1 66-15,1 0 28 0,-1-2-5 0,-3 0-5 16,-2 0-8-16,7 0-58 0,-5 3 27 0,1-3 4 16,0-3 41-16,0 3-55 0,0 1 19 0,-1 1 28 0,1-5-51 15,-2 2 45-15,0 2-47 0,5-2 31 0,-4 1 11 16,-3-1 11-16,2 2-54 0,3-2 50 0,1-1-51 0,-4 1 46 15,2 1-7-15,-2-2 27 0,3 2-23 0,1 0-12 16,-1 0 19-16,-2 0-3 0,3 0-21 0,-4 0 6 16,7 2 7-16,-8-2-45 0,1 0 54 0,4-2-49 15,-1 4 50-15,-2-2 2 0,-1 1-18 0,-1-2 24 0,2-1-50 16,-1 2 31-16,-1 0 2 0,-1-2-23 0,1 2 23 16,-2 0 19-16,-1 0-9 0,1 0 10 0,0 2-27 0,0-2 8 15,-2 0-14-15,3 0 17 0,-3 0-1 0,0 0-12 16,1 0 27-16,1 0-13 0,-1-2 1 0,-2 4 4 15,2-4-26-15,0 2 23 0,-1 0 0 0,2 0-14 16,-1 0 15-16,1-3-14 0,-2 3-10 0,1 0 11 0,-1 0-2 16,1 0 15-16,-1 0-3 0,4 0-12 0,-5 0 18 15,1 0-3-15,-1 0-11 0,1 0-6 0,-2 0 12 16,3-2-7-16,-1 2 10 0,-1 0-15 0,1-2-3 0,-1 1 7 16,0 1-7-16,1 0 13 0,-2-1-2 0,2 1-3 15,-2 0 4-15,1-1-12 0,-2-1-4 0,1 2 10 16,1 0-11-16,-1-3 8 0,0 3-7 0,1-2 8 0,-2 2 6 15,0 0-13-15,0 0 2 0,0-2 15 0,-2 2-4 16,0 0-13-16,5-1 0 0,-3 0 0 0,0 0 16 0,0-1-13 16,-2 2 13-16,0 0-24 0,0 0 2 0,3 0 26 15,-3 0-14-15,0 0-16 0,1 0-2 0,-1 0 3 16,0 0 30-16,0 0-30 0,0 0-18 0,4-3 14 16,-4 3 20-16,0 0-13 0,2 0 18 0,-2 0-26 0,0 0 27 15,0 0-15-15,0 0 23 0,0 0-31 0,0 0 32 16,0 0-9-16,4 0-5 0,-4 0-19 0,0 0 9 15,0-2-14-15,0 2 7 0,0 0-4 0,0 0 18 16,0 0 15-16,0-3-8 0,0 3-1 0,0 0-33 0,0 0 2 16,0 0 21-16,0 0-15 0,0 0-5 0,0 0 10 15,0 0-12-15,0 0-2 0,0 0 7 0,0 0-13 0,0 0 4 16,0 0-17-16,0 0-11 0,-4-2-19 16,4 2 13-16,0 0-37 0,0 0 39 0,0 0-63 0,0 0-22 15,0 0 73-15,0 0-70 0,0 0 30 0,-2-2 10 16,2 2-32-16,0 0-7 0,-8-6 0 0,6 6-400 0,-6-1 178 15,1-4 120-15</inkml:trace>
  <inkml:trace contextRef="#ctx0" brushRef="#br0" timeOffset="52620.44">8967 8510 18 0,'0'0'41'0,"0"0"-11"0,0 0 9 0,0 0 11 15,0 0 21-15,0 0-9 16,0 0-40-16,0 0-16 0,0 0 18 0,0 0 18 15,0 0-17-15,0 0 2 0,0 0-2 0,0 0-9 0,0 0 7 16,0 0 3-16,0 0-12 0,0 0 4 0,0 0-3 16,0 0-1-16,0 0-6 0,0 0 14 0,0 0-7 0,0 0 76 15,0 0-85-15,0 0-2 0,0 0 36 0,0 0-32 16,0 0 10-16,0 0 2 0,0 0-15 0,0 0 1 16,0 0 9-16,0 0 0 0,0 0 16 0,0 0-13 15,0 0 22-15,0 0-35 0,0 0 8 0,0 0 15 0,0 0-5 16,0 0 10-16,0 0-29 0,0 0 33 0,0 0-17 15,0 0-3-15,-4-23-1 0,4 23 39 0,0 0-36 0,-1-10 3 16,1 10 3-16,0 0 0 0,0 0-8 0,-4-7-4 16,4 7-10-16,-5-7 41 0,5 7-15 0,0 0 22 15,0-4-28-15,0 4 7 0,0 0-20 0,0 0 8 16,0 0 3-16,-5-8-21 0,5 8-12 0,0 0 24 0,0 0 13 16,0 0-11-16,0 0 1 0,-6 13-12 0,4-7 12 15,0-1-3-15,2 1-29 0,0 0 15 0,-3 0 2 16,1 5 0-16,0 3-55 0,0-1 80 0,-2-1-20 15,4 2 13-15,0-1 13 0,0 0-35 0,0 1-40 0,0 0 55 16,0 1-16-16,-1 1 39 0,1-1-53 0,0 1 26 16,0-1-24-16,0 2 50 0,0 2-7 0,-3-4-3 15,3 2-9-15,-2-1 1 0,0 0 17 0,2-1-23 16,-2 2 8-16,0-4-5 0,0 3 6 0,2 1-16 0,-3-6-7 16,0 4 22-16,2-3-10 0,-1-1-18 0,2 1 17 15,-2-4-8-15,0 0 16 0,1-2-15 0,1-2 16 0,0 0-25 16,0-4 10-16,-3 4 7 0,3-4 1 0,-2 7-1 15,2-7 13-15,0 6-35 0,0-6 18 0,0 0 11 16,0 0-21-16,0 0 18 0,0 0 5 0,0 0-21 16,0 0 24-16,0 0-14 0,0 0-1 0,0 0-23 0,0 0 6 15,-2-17 26-15,0 9-9 0,2 3-20 0,0-8 27 16,-3 1 11-16,2-1-14 0,0-3-104 0,1 0 103 16,-2-3-28-16,0 0 42 0,2 2-10 0,-2 0-7 0,2-3-5 15,0-1 15-15,0 4-36 0,0-2 17 0,0 4 24 0,2-2-8 16,0 0 8-16,0 0-6 0,3-2-5 15,-1 2-18-15,1 0 30 0,0 0-26 0,1 2-13 0,1-1 21 16,-3 3-9-16,2-4 7 0,2 3 2 0,-1-1 1 16,2 3-14-16,2-2-8 0,-2 2 27 0,0 4 0 0,3-4 29 15,-2 3-35-15,1 1 4 0,-1 3-10 16,1-2-17-16,-2-2 17 0,3 5 13 0,-2 0-9 0,1 2 1 16,-5 1-6-16,-6 1 2 0,13 3-1 0,-13-3 4 15,10 0-10-15,-4 8 14 0,-2-3 8 0,1-1-21 0,1 5 6 16,-4-3 13-16,0-1 8 0,-2 4-30 0,0-9 17 15,3 10-6-15,-6 0-3 0,3-1-16 0,0-1 42 0,-4 1-25 16,4-1 11-16,-2-1 9 0,-2 2-18 16,1 3 9-16,-3-4-7 0,1-2-28 0,2 2 10 0,1 1 10 15,-4-3 10-15,3 1 23 0,-3 0-31 0,-3 0-13 16,4-4 23-16,-2 4 25 0,0-4-7 0,1 4-21 0,-1-4-10 16,0 1-21-16,3-2 52 0,0 1-24 0,-1-1 23 15,1 1-29-15,4-3 14 0,-8 2 3 0,4-1-6 16,4-1-12-16,-4 1-7 0,4-1 42 0,-7 0-5 15,7 0-10-15,-6 0-9 0,6 0-50 0,-6 3 34 0,6-3-14 16,0 0 8-16,-4 1-44 0,4-1 16 0,0 0 5 16,-5 4 16-16,5-4-10 0,0 0-28 0,0 0-17 0,0 0 10 15,0 0-44-15,-6 5 10 0,4-1-322 0,2-4 141 16,0 0 96-16</inkml:trace>
  <inkml:trace contextRef="#ctx0" brushRef="#br0" timeOffset="55027.37">9207 8771 111 0,'7'-15'128'0,"-1"8"10"16,-6-1 8-16,5 3-45 0,-5 5-11 0,5-10 2 16,-5 10-25-16,5-5 9 0,-5 4 13 0,0 1-23 15,6-1-15-15,-6 1 24 0,0 0-18 0,0 0 16 16,4 7-10-16,-4-7 11 0,0 12-7 0,3-1-13 0,-3 0-11 16,4 1 28-16,-4 1-23 0,-2 1-2 0,0-2 1 15,2 3 8-15,0-1-11 0,0 0 16 0,-2-1-23 0,2 1-15 16,2-1 15-16,-4-1 5 0,2 1-13 15,0-1 0-15,0-3 7 0,0 0-12 0,0-1-2 0,0-8 0 16,2 13 4-16,-2-5-8 0,0-8-11 0,0 10 3 16,0-5 7-16,0-5 1 0,2 9-12 0,-2-9-5 0,2 6-1 15,-2-6-1-15,0 0 0 0,-4 9-12 0,4-9-17 16,0 0-31-16,0 0 16 0,0 0-41 0,0 0-27 16,0 0-5-16,0 0-13 0,0 0-4 0,0 0-432 0,-11 5 189 15,11-5 126-15</inkml:trace>
  <inkml:trace contextRef="#ctx0" brushRef="#br0" timeOffset="56088.98">6606 8678 5 0,'2'-10'69'0,"-2"1"20"0,0 1-17 0,0 8-11 16,0-13 4-16,0 7-22 0,0 6-7 0,0 0 17 16,-2-12-12-16,2 7 14 0,0 5-19 0,0 0 4 0,0 0-11 15,6-2 15-15,-6 2-10 0,0 0 11 0,4 13-8 16,1-7 5-16,-2 7-8 0,2-1 3 0,0 4-45 16,-1-1 7-16,1 2 5 0,0 2 15 0,0-4 17 0,-1 5-60 15,0-1 54-15,-2 0 6 0,7 10-43 0,-5-6 41 16,0-5-9-16,-3-2 31 0,2-5-48 0,-1 3 24 15,1 1 38-15,-2-6-50 0,2 3-13 0,-3-5 23 0,1 1-15 16,0-1-31-16,0-2 45 0,-1 0-20 0,0-5-12 16,2 12-7-16,-1-10 61 0,-1-2-18 0,1 9-10 15,1-6 26-15,-2-3-42 0,0 0 41 0,0 0-12 16,0 0-32-16,0 0 25 0,-8-12 1 0,3 5-9 0,0-2 4 16,-3-1-84-16,-2 1 13 0,1-3 55 0,-2-1 6 15,-4-9-76-15,0 0 36 0,5 5 32 0,-1 0 33 16,1 1-107-16,4-1 98 0,-4-8-81 0,6 4 23 0,-1 4-14 15,0-1-15-15,1 1 23 0,5-1 95 0,-1 3-86 16,1-4 83-16,1 2 7 0,3 3-33 0,-3-1-52 16,5 2 62-16,-2 0-35 0,-1-7 4 0,3 9 23 0,0-3-1 15,-1-2-36-15,1 1 21 0,-2 1-31 0,0 4 45 16,2 2-27-16,-3-1-17 0,5 0 36 0,-2-1-10 16,1 2 7-16,-2 4-17 0,-1 5 12 0,0 0 6 0,1 1-8 15,-2 1 1-15,6 0-32 0,-3-1-16 0,-1 5 44 16,1-3-4-16,1 2-23 0,-1 3-23 0,-1 1 26 15,1 0-14-15,-3-1 39 0,2 1-54 0,-5-1-33 0,1 1 85 16,4-1 12-16,-5 2-20 0,0-2-55 0,1 3 6 16,-2-2 3-16,0-2 42 0,-2 3 28 0,0 2-67 15,-2-2 89-15,0 1 11 0,-3-2-13 0,0 2-89 16,2-2 4-16,0 0 91 0,-2-1-87 0,1-4 74 0,1 3 8 16,0-1-48-16,1-3 7 0,0 2 34 0,-1-2-99 15,2-2 103-15,3-2 1 0,-6 5-22 0,5-2-30 0,-2-2 21 16,-3 2-1-16,6-3-96 0,0 0 9 0,-7 6 24 15,7-6-10-15,-6 3-21 0,-1 1 3 0,5-2-4 16,1 1-6-16,1-3-22 0,-3 7-261 0,-1-4 124 16,3 1 82-16</inkml:trace>
  <inkml:trace contextRef="#ctx0" brushRef="#br0" timeOffset="56682.54">6915 8761 9 0,'9'-2'57'0,"-1"-1"0"0,1 0-11 0,-3 1-2 16,5 0-4-16,-5 0 8 0,1 2-5 0,-2 0-11 0,4 0 17 16,-4 2-24-16,2-1 11 0,-2 0 2 0,2 1-13 15,-1 1 17-15,4-1-17 0,-4 1 5 0,-1 1-8 16,1 1 10-16,2 2-5 0,-2-2-10 0,-4 1 11 15,2-1-5-15,-1-1 8 0,-1 0 5 0,2 6-34 0,1 0 15 16,-4 0 0-16,-1-1 13 0,-1 3-34 0,0-3 57 16,-3-1 3-16,1 4-39 0,-3-2 24 0,2 3-51 0,0-2 57 15,0-1-5-15,-1 2-6 0,0-2-20 16,1-5 13-16,-2 3-40 0,3 1 60 0,0-2-58 0,-1 2 42 16,0-4 58-16,3 3-97 0,-3-6 9 0,4-2 21 15,-2 5-14-15,0 0-10 0,2-5 5 0,-1 5-10 0,1-1 17 16,0-2 6-16,0-2 24 0,4 5 22 0,1-2-9 15,-5-3-10-15,10 2 6 0,-4-2 9 0,8 0-41 16,-1 0 34-16,4-4-11 0,-2 3 12 0,2-1-6 0,-2 0-21 16,3-1 29-16,-5-2-41 0,3 2 30 0,-2-1-11 15,2 2-6-15,-4 1 6 0,1-1 0 0,0-2-8 16,-4 1 3-16,-1 1 11 0,1-1-5 0,-4 3 6 0,1-2-32 16,-1 1 10-16,0 1 16 0,-5 0-24 0,9-1 2 15,-9 1 5-15,8-1 1 0,-8 1-6 0,7-2 6 16,-7 2 7-16,6 0-7 0,-6 0-12 0,5-1 5 15,-5 1 3-15,0 0-5 0,0 0 2 0,0 0 6 0,6-1-3 16,-6 1 2-16,0 0-13 0,4-3 11 0,-4 3-6 16,0 0 3-16,0 0-11 0,0 0 1 0,6 0 3 0,-6 0 2 15,0 0 9-15,0 0-19 0,0 0 14 16,0 0-12-16,4-2 4 0,-4 2-14 0,0 0 2 0,0 0-2 16,0 0-36-16,0 0-17 0,0 0-7 0,0 0 23 15,0 0-77-15,0 0 34 0,0 0-42 0,0 0 3 0,0 0-10 16,0 0-8-16,0 0-18 0,0 0-380 0,0 0 182 15,0 0 122-15</inkml:trace>
  <inkml:trace contextRef="#ctx0" brushRef="#br0" timeOffset="70676.67">9365 17116 4 0,'-8'0'26'0,"1"2"30"0,-3-1-29 0,1 0-14 16,4-1-3-16,-2 3-10 0,3-6 1 0,-3 3 38 15,3 0-28-15,-1 0-10 0,-1 3 11 0,1-3 25 16,0 3-27-16,1-3 11 0,0 2 11 0,-1 1-33 16,1-1 5-16,0 1 24 0,3-2-9 0,-4 4-8 0,1-2 13 15,4 0-22-15,-4 1 27 0,4-2-2 0,-2 2-31 16,1 0 25-16,-1 0 1 0,2-1-14 0,0-2-8 16,0 3 29-16,2-3-20 0,-2 2 10 0,1-2-16 0,1 1 17 15,0-2-15-15,0 2 12 0,2-2 12 0,1 3-8 16,-2-3-12-16,0 0 17 0,4 0-15 0,-4 0-17 15,3 0 17-15,-1 0 11 0,2 0-6 0,0 0 12 0,-1 0-3 16,1 0-28-16,0 0 14 0,0 0-16 0,1 0 21 16,1 0-30-16,-1 0 29 0,0 0-57 0,5-3 64 15,1 6-12-15,0-3-20 0,-5 0 45 0,6 0-40 0,2 0 22 16,-4-3-35-16,3 3 36 0,1-2-36 0,-1 2 23 16,-2 0 16-16,0-2-58 0,3 1 47 0,0-1-27 15,-1 1 37-15,3 0-5 0,-4-2-34 0,3 1-10 16,-2 2 51-16,2-3-9 0,-2 1-2 0,0 2-27 0,-2-2 30 15,5 5 21-15,-5-3-66 0,1 0 41 0,-1-1-22 16,-1 1 32-16,0 1-13 0,1 0-31 0,-1-1 37 0,2-1-8 16,0 2-29-16,1-1 35 0,-4 0 7 15,5-1-48-15,-4 0 18 0,6-1 4 0,-4 1-2 0,1-2 18 16,0 3-1-16,4-1 20 0,-2-2-40 0,-2 3-4 16,4-2 34-16,-3-1 16 0,0 3-26 0,3-4 18 0,-7 4-46 15,6-1 34-15,-4 1-44 0,-3 1 67 0,5 1-9 16,-6-4-2-16,3 5-9 0,-1-2-11 0,3-2-6 15,-1 1-3-15,-5-3 16 0,5 5-52 0,2 0 68 16,-3-2-54-16,1 0 0 0,-6 0 47 0,7 0-42 0,-4-2 58 16,4 4-22-16,-2-2 17 0,2-2-36 0,1 0 13 15,-2 0 23-15,0 1-36 0,1-1-32 0,-5 2 2 16,2-3 44-16,4 3-33 0,-4 0 8 0,2-1-2 16,-2-2 1-16,1 3 34 0,-3 0-37 0,3 0 32 0,-2 2 8 15,1-2-21-15,-2 0-25 0,-2 0-3 0,4 0 63 16,-3 2-12-16,1-2-47 0,1 3 1 0,1-3 43 0,2 0 13 15,-2 2-13-15,1-1 10 0,-1-1-25 16,-6 0 4-16,7 0-9 0,0-1-17 0,2 1-2 0,1 0-12 16,0-2 13-16,0 2-6 0,-2 0 26 0,1 0 14 15,-2 0-32-15,1 0 32 0,0 0-36 0,-7 0 56 0,9-3-49 16,-2 6 18-16,-1-6-24 0,2 2 29 0,0 1-5 16,0-1-4-16,-1 1-6 0,-1 1 41 0,1-2-63 0,1-1 37 15,-3 4 22-15,4-4-52 0,-2 1-6 16,3 1 21-16,-1-1-6 0,-2 0 24 0,3-1-16 0,-4 0 40 15,4 2-24-15,-5-1 1 0,4-1 16 0,0-1-33 16,1 2 9-16,-1-2 16 0,1 2-44 0,-2 1-11 0,0 0 47 16,1-1-6-16,-1 0-16 0,0-1-23 15,-1 2 3-15,2 2 58 0,-1-4-42 0,-2 0 40 0,1 2-30 16,-1 0-31-16,3-1 33 0,-3 1-2 0,1 0 34 16,0 0-66-16,-7 1 62 0,5-1-58 0,2-1 36 0,-2 1-23 15,2 0-7-15,-2 0 13 0,1-2 23 0,-5 2 12 16,8-1-50-16,-2 1-2 0,2 0 9 0,-2-1 4 15,1-1 0-15,1 1 25 0,1-1-3 0,-5 1-11 16,2 0-4-16,2-2 56 0,-2 2-70 0,-2-1 63 0,3 0-26 16,-1 1-24-16,-1 0-4 0,0 2-5 0,-3-1 19 0,3-1-3 15,-1 1-14-15,2 0 13 0,0-1 33 0,-3-1-14 16,-2 4-23-16,1-2 12 0,-1 0-1 0,3-2-22 16,-2 0 5-16,-1 2 69 0,3 2-76 0,1-4 23 15,0 2 35-15,-1-1-42 0,1 0-1 0,1 1 16 0,-2-1-20 16,0-2-5-16,1 3 16 0,0 0-3 0,-2-2 41 15,0 2-62-15,2 0 10 0,1 0 51 0,-3-3-63 16,-2 3 32-16,1 0-12 0,-1 0-8 0,-2 0-10 16,-2-2 51-16,0 3-7 0,3-1 6 0,-2 0-2 0,4 1-53 15,-2 0 45-15,3-1-37 0,-2 0-4 0,4 0 27 16,-4-1-20-16,3 1 2 0,4 0 55 0,-7 1-67 16,0-1 7-16,0 2 44 0,-5-4 5 0,11 2-49 15,-7 0-7-15,-2 2 61 0,9-2 2 0,-4-2-5 0,9 2-6 16,-7 0-64-16,-6 2 73 0,8-2-52 0,-2 2 30 15,-4 1 15-15,8-3-30 0,-1 0 11 0,-9 0 14 16,6 1-66-16,-4 0 20 0,-2 0 39 0,6 1-47 0,-2 0 25 16,2-1-21-16,-2 0 29 0,0 2-23 0,0-3 0 15,0 2 4-15,2-2 6 0,-5 1 47 0,2-1-44 16,1 2-4-16,-2-2 12 0,-1 0-31 0,-4 1 52 0,5-1-44 16,6 0 11-16,-4 1 52 0,-1 0-42 0,-2-1-16 15,-1 0 47-15,0 2-55 0,-1-2 18 0,6 1 35 16,-4-2-43-16,1 2 0 0,-3 1 16 0,1-1-12 15,-2-1-9-15,1 1 2 0,0-1 39 0,1 0-3 0,-3 0-34 16,4 2 76-16,-3-2-82 0,3 0 37 0,-1 0-37 16,-2 0 51-16,2 0-41 0,1 0 17 0,-3 0-14 15,2 0 4-15,5 0-4 0,-2 0-6 0,-2 0 22 0,-1 0-25 16,2 0 6-16,-2 0 20 0,0 0-8 0,7 0 0 16,-5 3-10-16,5-5 5 0,-2 2-1 0,-1 0 27 15,0-1-27-15,-1 1-7 0,4 0 18 0,-3 0-13 0,0 0 8 16,2 0 0-16,-1 0-7 0,-1 0-1 0,0 0 14 15,1-2-14-15,1 1 29 0,-4 1 1 0,1-1 28 0,-2 1-41 16,5 0-27-16,1 0 12 0,-7-2 45 0,2 2-31 16,0 0-29-16,6-1 1 0,-8 1 62 0,1-2-2 15,7 2-2-15,-1 0-34 0,-2-1-15 0,1-1-8 16,-4 0 38-16,-2 2 22 0,-3 2-23 0,2-4 46 0,6 2-78 16,0 0-24-16,-3 0 35 0,-1-1 4 0,-3 1-26 15,4 0 55-15,-4 0-33 0,-1-2-4 0,0 2-23 16,2 0 33-16,-2 0-24 0,0 0 51 0,1 0-50 15,-3 0-4-15,2 0 24 0,-1 0-15 0,-2 0 0 0,3 0 8 16,-2 0 10-16,1 0 2 0,1 0-13 0,-5 0 47 16,4 0-59-16,0 0 4 0,1 0 26 0,1 0 41 15,-2 0-77-15,-2 0 52 0,4 0-45 0,-4 0 26 16,3 0 17-16,0-2-42 0,2 1 5 0,-4 1 17 0,1 0 31 16,2-1-43-16,0 0-5 0,1-1 32 0,0 2-20 15,-1-2 14-15,-2 1-26 0,1 1 77 0,2-1-67 0,-2 1-15 16,0 0-1-16,-1 0 6 0,0 0 50 0,-1-1-55 15,4 1 16-15,-4 0 2 0,1 0-17 0,-1 0 53 16,3 0-66-16,0-2 26 0,-1 1 0 0,1-1-13 0,-2 2 52 16,0 0 16-16,1 0-71 0,-3 0 13 0,3-2 48 15,-1 1-24-15,0 0-40 0,1 1 24 0,-1 0 10 16,0 0-34-16,-2-1 61 0,2-1 2 0,0 4-60 16,-1-6 37-16,-1 2-44 0,3 2 37 0,-5 0-21 15,4 0-17-15,-4 0 30 0,3 0-28 0,-1 2 18 0,1-2 3 16,-1 0-14-16,1 0 0 0,-3 0 15 0,0 0-3 15,5-2 29-15,-5 2-17 0,0 0-7 0,3 0 9 16,-3 0 15-16,2 0-38 0,-2 0 8 0,3-1 4 0,-3 1 25 16,0 0-40-16,2 0 14 0,-2 0 87 0,0 0-57 15,0 0-44-15,0 0 4 0,0 0 11 0,0 0 51 0,0 0-17 16,3-2-56-16,-3 2 69 0,0 0-59 0,0 0-7 16,0 0 35-16,0 0-19 0,0 0 61 0,2 2-82 15,-2-2 16-15,0 0 13 0,3 0 52 0,-3 0-75 16,0 0 6-16,0 0-1 0,0 0-1 0,0 0-7 0,0 0 22 15,0 0 51-15,0 0-17 0,0 0-40 0,0 0 27 16,0 0-62-16,1 0 35 0,-1 0-13 0,0 0 11 0,0 0 43 16,0 0-36-16,0 0-12 0,0 0 14 15,0 0 37-15,0 0-43 0,0 0-7 0,0 0 34 0,0 0-17 16,0 0 39-16,0 0-29 0,0 0-31 0,0 0 27 16,0 0-25-16,0 0 2 0,0 0 9 0,0 0-7 0,0 0 6 15,0 0-9-15,0 0 91 0,0 0-64 0,0 0-21 16,0 0 27-16,0 0 27 0,0 0-51 0,0 0 28 15,0 0-38-15,0 0-4 0,0 0 46 0,3-2-43 16,-3 2 1-16,0 0 54 0,0 0-35 0,0 0 15 0,0 0-44 16,0 0 8-16,0 0 56 0,0 0 21 0,0 0-85 15,0 0 8-15,0 0-12 0,1-2 91 0,-1 2-48 0,0 0 5 16,1-3-40-16,-1 3-4 0,0-2-6 0,0 2 6 16,0-4 63-16,0 4 5 0,0 0-30 0,0 0-62 15,-2-4 35-15,2 4-29 0,-2-3 2 0,2 3-40 16,-5-4-5-16,1 2-202 0,-11-3 97 0,9-7 64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94D4922-5A34-443E-AE87-BA55A8426E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53AE6BF-7571-4B02-AA28-E36C89AB4A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EC6FF2-6A58-4BB4-B7A1-C2EF1DED37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52B42374-7436-4AF0-B9A0-86908061A1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C51EB6EF-0135-41CA-BF56-EF2DEAEA79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B47F07FE-2828-4205-A23B-607C3FEF01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77228A39-1B7D-4363-819E-E290EDCA1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142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A49DCD2-A17D-44DC-97AE-97BD36B0C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9A6DEAE-BDBA-4D06-A742-D726C1AD3E1A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F8728B6-185B-4F05-B553-1CBE9E922B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09D9589-C6C2-4E72-B312-2735FB66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486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26408A1-6F5E-4C76-A456-FBBAF329D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4C1F014-9790-4DF2-ADBB-3848A0DECBF2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F20930F-8871-4B01-B7B3-AF78E05EA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10A2EA3-82F8-4B77-993B-97B8DC51A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60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F32B834-34F8-4344-BA91-550FB9250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82DD596-E133-4D95-8DDF-405E97824B76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282050E-0B5A-45E3-9F2C-A9C07545F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9C24241-E283-4C43-80F9-BE4ADE24B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2268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2C58BF-2339-4CD3-BBF2-9D62CFE8A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281B208-E822-4D44-B322-6A64DA617604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CE62239-0738-4AB7-A694-6FB3E14013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4706F2E-00F9-40A2-AD8E-F55AD4C43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9188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723C9DE-75BF-4066-B45B-AE2ABE495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5E6A2A0-C005-4968-9920-4FE43173A52C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53D6888-3390-4AE7-92C4-4D69535B7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9D45DCA-180B-4941-B890-0C4E8FC4F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0937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79586EC-F15B-44A2-BE75-DE60703AB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418B7C0-F0F9-4037-9168-D9C020C9FB6C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0ABF026-CF22-4B5E-A170-B0F262623C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5F88CB9-C902-436D-A049-9C4A88902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840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6D3E083-E495-44BB-A830-DDF149D25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F3A3E0B-7438-4EA6-AC26-71FA7505315C}" type="slidenum">
              <a:rPr lang="en-US" altLang="en-US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3C9F10A-7A37-4C05-8507-73393CC78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0216327-5514-47D4-B473-FE8597842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649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E2DDF5D-3E29-46E6-88B4-E113CB53F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4830951-C238-47F3-9E8E-8E0F6A9DD2B3}" type="slidenum">
              <a:rPr lang="en-US" altLang="en-US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123BABA-7107-4350-A5D3-E60391ABAF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705FA23-6BA6-42D1-BE37-B14F0836F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601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B982C45-DCF9-4177-9A53-481DDE085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D6EDBC3-53F2-4ECC-BA4A-9B411C261E47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12631C5-7265-4859-B5DE-1022B0C12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937E8E9-C068-4783-AA61-A475B906E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68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892746-34DA-4951-868C-7BF0F080B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2E18EFB-1006-4C6E-B2C5-319EFC72B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603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CCF1854-F7D3-47E4-9886-D6E333F0C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2FDA654-6332-4604-BE59-15F3F988ED57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2174C07-1A11-437C-8F78-5D4EAB40E6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C42A5A6-7084-4EBD-8E61-AC8B41731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242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7C717B2-66DA-4DC7-A36C-34DF39F30E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611D0EB-3CF9-496B-A3AE-F01EDA86B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670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E815EBA-C585-42D5-A0E4-56F09E7E2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969C050-5562-44C1-BDF8-7C76EF150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95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A55E65E-F982-4CCF-8A3C-8380453E1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C4401E7-8DC2-4C21-AAC9-CD64E77F7B10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F0CC159-BC19-458F-A0D6-3510D324D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6B89F9B-58D3-45E2-AC4D-F9C68B6C7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89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44130D8-65F0-447A-910C-BB1E43CA7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2BFE154-A696-4D9C-B6C7-598577083DE0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C0ACB7C-C6FD-4924-BCF6-DEB4157D5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6B5DCFB-52A8-44C4-8C5A-1BEC4FF59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61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44130D8-65F0-447A-910C-BB1E43CA7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2BFE154-A696-4D9C-B6C7-598577083DE0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C0ACB7C-C6FD-4924-BCF6-DEB4157D5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6B5DCFB-52A8-44C4-8C5A-1BEC4FF59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590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2A46E4E-6FCA-45AF-BB97-41883F211AF7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2CD675E-7852-419F-918E-8CAAD1A74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9167330-CE2A-44B3-8A4C-35DE08AD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6E230E14-7239-4E45-B4D1-E73C78F76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071AB410-F5FA-45AA-B80F-C64BD6D9F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©2009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C756097-079C-414A-836C-564E6F1F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BABF1B67-D349-4BE5-9F00-70D73BB6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1D6E087-9C05-4E7C-9E3C-51D0BB9F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57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297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85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626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97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755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0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37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89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34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302E6E45-C791-497B-85A2-E47DC889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62EA2C53-8D7B-4A32-AE0D-E2D1B41A0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0F727EE-518A-4C02-86E8-9179C8F89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FEC6511-4C87-4D2C-ACA6-DE9A957E8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1AF2922E-368B-474E-9A80-EB5D3932B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7AAC5AD-DEE2-42A1-BFC2-BE469F85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670815B-ABD3-4D3B-8638-FBC769F1F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46441" name="Text Box 9">
            <a:extLst>
              <a:ext uri="{FF2B5EF4-FFF2-40B4-BE49-F238E27FC236}">
                <a16:creationId xmlns:a16="http://schemas.microsoft.com/office/drawing/2014/main" id="{138EBDAD-B6BD-4150-B0F8-24B2114C1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4.</a:t>
            </a:r>
            <a:fld id="{F2E2B70D-5F3D-4D3A-A798-6929CB8E9AB8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30370E6B-07E8-4D3C-A2F1-A9294066A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©2009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A1D9BAC-B481-441B-BF0C-73ECE76BB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9B2A299-3E65-4411-8145-1A1EDE6E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44700FC-D1DE-43BB-B29B-1071327CB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4: 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1DD689-2FEB-4E0F-B247-595278B6376F}"/>
              </a:ext>
            </a:extLst>
          </p:cNvPr>
          <p:cNvSpPr txBox="1"/>
          <p:nvPr/>
        </p:nvSpPr>
        <p:spPr>
          <a:xfrm>
            <a:off x="648223" y="982176"/>
            <a:ext cx="81575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 of operating systems must write scheduling algorithms that use multiple processing cores to allow the parallel execution.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application programmers, the challenge is to modify existing programs as well as design new programs that are multithreaded to take advantage of multicore systems.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F746C8-E649-4047-A11C-2CFB2C91359B}"/>
                  </a:ext>
                </a:extLst>
              </p14:cNvPr>
              <p14:cNvContentPartPr/>
              <p14:nvPr/>
            </p14:nvContentPartPr>
            <p14:xfrm>
              <a:off x="526320" y="1050120"/>
              <a:ext cx="8327880" cy="517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F746C8-E649-4047-A11C-2CFB2C9135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960" y="1040760"/>
                <a:ext cx="8346600" cy="51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34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F45640D-7747-440D-9BC3-3F39DDFE1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277813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Multicore Programming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1A438A9-08C3-4EA6-920D-7E1B3BABEB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3550" y="1163638"/>
            <a:ext cx="8216900" cy="4530725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five areas present challenges in programming for multicore systems are: </a:t>
            </a:r>
          </a:p>
          <a:p>
            <a:pPr marL="0" indent="0">
              <a:buFont typeface="Monotype Sorts"/>
              <a:buNone/>
            </a:pP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Dividing activities: concurrent tasks run in parallel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Balance: equal work of equal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 splitting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 dependency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Testing and debugging: many different execution paths makes testing and debugging difficult</a:t>
            </a:r>
          </a:p>
          <a:p>
            <a:pPr lvl="1"/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B5E6B5-0E4B-4762-8675-458F0B666932}"/>
                  </a:ext>
                </a:extLst>
              </p14:cNvPr>
              <p14:cNvContentPartPr/>
              <p14:nvPr/>
            </p14:nvContentPartPr>
            <p14:xfrm>
              <a:off x="339840" y="1596240"/>
              <a:ext cx="8652960" cy="469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B5E6B5-0E4B-4762-8675-458F0B6669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480" y="1586880"/>
                <a:ext cx="8671680" cy="471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BA64-D0E2-49BD-A18E-E02F0D86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Multithreading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AD6A-9DF7-44E7-86A7-05E47BF5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may be provided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at the user level, for user threads,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by the kernel, for kernel threads.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threads are managed without kernel support, whereas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threads are supported and managed directly by the operating system.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Ultimately, a relationship must exist between user threads and kernel threads.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common ways of establishing such 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3723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0809F6C-5FDC-43BF-B3B1-40DE69AD9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Multithreading Models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FE30632-045C-4048-95B1-57D9AAA52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Many-to-One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One-to-One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Many-to-Many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602BE86-26D2-4209-8180-A8935F7E8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Many-to-One Model</a:t>
            </a:r>
          </a:p>
        </p:txBody>
      </p:sp>
      <p:pic>
        <p:nvPicPr>
          <p:cNvPr id="25603" name="Picture 4" descr="4">
            <a:extLst>
              <a:ext uri="{FF2B5EF4-FFF2-40B4-BE49-F238E27FC236}">
                <a16:creationId xmlns:a16="http://schemas.microsoft.com/office/drawing/2014/main" id="{38646F25-6C35-4F69-BD3B-543D3634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1119188"/>
            <a:ext cx="5254625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7F25A9-CD87-46B9-A1EA-D208DA29F8A4}"/>
              </a:ext>
            </a:extLst>
          </p:cNvPr>
          <p:cNvSpPr txBox="1"/>
          <p:nvPr/>
        </p:nvSpPr>
        <p:spPr>
          <a:xfrm>
            <a:off x="921894" y="4784891"/>
            <a:ext cx="75475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many-to-one model maps many user-level threads to one kernel thread.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8FAB2A-C5D7-4B95-9754-11FC0E893872}"/>
                  </a:ext>
                </a:extLst>
              </p14:cNvPr>
              <p14:cNvContentPartPr/>
              <p14:nvPr/>
            </p14:nvContentPartPr>
            <p14:xfrm>
              <a:off x="2747520" y="3628440"/>
              <a:ext cx="1325880" cy="58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8FAB2A-C5D7-4B95-9754-11FC0E8938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3619080"/>
                <a:ext cx="134460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42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602BE86-26D2-4209-8180-A8935F7E8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Many-to-One Model</a:t>
            </a:r>
          </a:p>
        </p:txBody>
      </p:sp>
      <p:pic>
        <p:nvPicPr>
          <p:cNvPr id="25603" name="Picture 4" descr="4">
            <a:extLst>
              <a:ext uri="{FF2B5EF4-FFF2-40B4-BE49-F238E27FC236}">
                <a16:creationId xmlns:a16="http://schemas.microsoft.com/office/drawing/2014/main" id="{38646F25-6C35-4F69-BD3B-543D3634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1119188"/>
            <a:ext cx="5254625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1">
            <a:extLst>
              <a:ext uri="{FF2B5EF4-FFF2-40B4-BE49-F238E27FC236}">
                <a16:creationId xmlns:a16="http://schemas.microsoft.com/office/drawing/2014/main" id="{FE63C1A8-89A0-43F7-8324-FFFF25096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72013"/>
            <a:ext cx="84169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process will block if a thread makes a blocking system call. 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thread can access the kernel at a time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threads are unable to run in parallel on multiprocessors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6D7094-6FD4-42DD-B97F-6D745BD17865}"/>
                  </a:ext>
                </a:extLst>
              </p14:cNvPr>
              <p14:cNvContentPartPr/>
              <p14:nvPr/>
            </p14:nvContentPartPr>
            <p14:xfrm>
              <a:off x="2003760" y="1272240"/>
              <a:ext cx="6580800" cy="496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6D7094-6FD4-42DD-B97F-6D745BD178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4400" y="1262880"/>
                <a:ext cx="6599520" cy="498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F0A291E-CC4D-485E-A1A1-0CF8E2C25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One-to-one Model</a:t>
            </a:r>
          </a:p>
        </p:txBody>
      </p:sp>
      <p:pic>
        <p:nvPicPr>
          <p:cNvPr id="27651" name="Picture 4" descr="4">
            <a:extLst>
              <a:ext uri="{FF2B5EF4-FFF2-40B4-BE49-F238E27FC236}">
                <a16:creationId xmlns:a16="http://schemas.microsoft.com/office/drawing/2014/main" id="{A3071F69-22FD-4FD6-B8ED-5D306CFC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0" y="1268126"/>
            <a:ext cx="4456112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1">
            <a:extLst>
              <a:ext uri="{FF2B5EF4-FFF2-40B4-BE49-F238E27FC236}">
                <a16:creationId xmlns:a16="http://schemas.microsoft.com/office/drawing/2014/main" id="{B5A6B733-FFAA-4DC1-9A91-7A6B4A2C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036961"/>
            <a:ext cx="84550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more concurrency than the many-to-one model by allowing another thread to run when a thread makes a blocking system call; it also allows multiple threads to run in parallel on multiprocessors. 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drawback to this model is that creating a user thread requires creating the corresponding kernel thread.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AACAE-C014-4FB3-93D4-6FD0C0AC73DD}"/>
              </a:ext>
            </a:extLst>
          </p:cNvPr>
          <p:cNvSpPr txBox="1"/>
          <p:nvPr/>
        </p:nvSpPr>
        <p:spPr>
          <a:xfrm>
            <a:off x="2098987" y="3429000"/>
            <a:ext cx="583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maps each user thread to a kernel thread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7ADD5A-C69F-4A49-9445-46D6933E82E9}"/>
                  </a:ext>
                </a:extLst>
              </p14:cNvPr>
              <p14:cNvContentPartPr/>
              <p14:nvPr/>
            </p14:nvContentPartPr>
            <p14:xfrm>
              <a:off x="735480" y="934200"/>
              <a:ext cx="7136280" cy="525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7ADD5A-C69F-4A49-9445-46D6933E82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120" y="924840"/>
                <a:ext cx="7155000" cy="527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CA0C091-4102-4939-A71B-86E116710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Many-to-Many Model</a:t>
            </a:r>
          </a:p>
        </p:txBody>
      </p:sp>
      <p:pic>
        <p:nvPicPr>
          <p:cNvPr id="29699" name="Picture 8">
            <a:extLst>
              <a:ext uri="{FF2B5EF4-FFF2-40B4-BE49-F238E27FC236}">
                <a16:creationId xmlns:a16="http://schemas.microsoft.com/office/drawing/2014/main" id="{C058B697-C697-4BEA-938D-24A29A62F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4075"/>
            <a:ext cx="515302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1">
            <a:extLst>
              <a:ext uri="{FF2B5EF4-FFF2-40B4-BE49-F238E27FC236}">
                <a16:creationId xmlns:a16="http://schemas.microsoft.com/office/drawing/2014/main" id="{D2533526-7060-43CC-8D04-CD0DC31E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4352925"/>
            <a:ext cx="86455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The many-to-many model suffers from neither of these shortcomings: developers can create as many user threads as necessary, and the corresponding kernel threads can run in parallel on a multiprocessor. Also, when a thread performs a blocking system call, the kernel can schedule another thread for execution.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61408-B9CB-412C-B042-868924F45278}"/>
              </a:ext>
            </a:extLst>
          </p:cNvPr>
          <p:cNvSpPr txBox="1"/>
          <p:nvPr/>
        </p:nvSpPr>
        <p:spPr>
          <a:xfrm>
            <a:off x="3558472" y="2358231"/>
            <a:ext cx="55855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multiplexes many user-level threads to</a:t>
            </a:r>
          </a:p>
          <a:p>
            <a:pPr algn="just"/>
            <a:r>
              <a:rPr lang="en-US" b="1" dirty="0"/>
              <a:t>a smaller or equal number of kernel threads.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90D37E-31BC-404D-AD1F-9034B6E29959}"/>
                  </a:ext>
                </a:extLst>
              </p14:cNvPr>
              <p14:cNvContentPartPr/>
              <p14:nvPr/>
            </p14:nvContentPartPr>
            <p14:xfrm>
              <a:off x="840600" y="2777400"/>
              <a:ext cx="5145840" cy="306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90D37E-31BC-404D-AD1F-9034B6E299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1240" y="2768040"/>
                <a:ext cx="5164560" cy="308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4042-4649-4408-849F-D1680E33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E90AC-A251-4372-ADDE-B8DFC6A37297}"/>
              </a:ext>
            </a:extLst>
          </p:cNvPr>
          <p:cNvSpPr txBox="1"/>
          <p:nvPr/>
        </p:nvSpPr>
        <p:spPr>
          <a:xfrm>
            <a:off x="730770" y="1554193"/>
            <a:ext cx="7382656" cy="410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Threading Issues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4.4.1 The fork() and exec() System Calls</a:t>
            </a:r>
          </a:p>
          <a:p>
            <a:pPr lvl="1">
              <a:lnSpc>
                <a:spcPct val="150000"/>
              </a:lnSpc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4.4.2 Cancellation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4.4.3 Signal Handling</a:t>
            </a:r>
          </a:p>
          <a:p>
            <a:pPr lvl="1">
              <a:lnSpc>
                <a:spcPct val="150000"/>
              </a:lnSpc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4.4.4 Thread Pools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4.4.5 Thread-Specific Data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DF2760-E0E8-42D1-87FF-989D86093509}"/>
                  </a:ext>
                </a:extLst>
              </p14:cNvPr>
              <p14:cNvContentPartPr/>
              <p14:nvPr/>
            </p14:nvContentPartPr>
            <p14:xfrm>
              <a:off x="2671560" y="3040560"/>
              <a:ext cx="2429280" cy="5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DF2760-E0E8-42D1-87FF-989D860935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2200" y="3031200"/>
                <a:ext cx="2448000" cy="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74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D5BF-003E-4C1F-BDDC-47530CD5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4.4.1 The fork() and exec() System Calls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1AD49-79F3-4BE7-8ED2-4A8C40FD9A74}"/>
              </a:ext>
            </a:extLst>
          </p:cNvPr>
          <p:cNvSpPr txBox="1"/>
          <p:nvPr/>
        </p:nvSpPr>
        <p:spPr>
          <a:xfrm>
            <a:off x="344772" y="856357"/>
            <a:ext cx="83420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fork(); //Creates a child process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&lt;&lt;“\n I’m the child process”;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&lt;&lt;“\n I’m the parent process. My child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%d”&lt;&lt;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&lt;&lt;“Error in fork”;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576D7F-DFD9-42A9-B99E-D71D28C30FAE}"/>
                  </a:ext>
                </a:extLst>
              </p14:cNvPr>
              <p14:cNvContentPartPr/>
              <p14:nvPr/>
            </p14:nvContentPartPr>
            <p14:xfrm>
              <a:off x="313920" y="245160"/>
              <a:ext cx="8621280" cy="553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576D7F-DFD9-42A9-B99E-D71D28C30F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560" y="235800"/>
                <a:ext cx="864000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7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0A1CBAB-7E9B-4511-9E64-324EE7C43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A030653-4A18-4453-AC7B-EE5DAA83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977900"/>
            <a:ext cx="8577263" cy="4530725"/>
          </a:xfrm>
        </p:spPr>
        <p:txBody>
          <a:bodyPr/>
          <a:lstStyle/>
          <a:p>
            <a:pPr marL="0" indent="0">
              <a:buFont typeface="Monotype Sorts"/>
              <a:buNone/>
              <a:defRPr/>
            </a:pPr>
            <a:r>
              <a:rPr lang="en-US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Basic unit of CPU utilization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 consist of thread id, program counter, register set, stack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 shares with other threads belonging to the same process its code section, data section, and other operating-system resources, such as open files and signals.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process can have a single thread of control. If a process has multiple threads of control, it can perform more than one task at a time.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BE62-B503-45D8-9860-8A59CEFF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 system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7DEB-5FDF-4F4F-9A90-5436C6954C50}"/>
              </a:ext>
            </a:extLst>
          </p:cNvPr>
          <p:cNvSpPr txBox="1"/>
          <p:nvPr/>
        </p:nvSpPr>
        <p:spPr>
          <a:xfrm>
            <a:off x="344774" y="1026191"/>
            <a:ext cx="89940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main(void)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      int   status;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fork();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0) {               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&lt;&lt;"I am the child.\n“;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execl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("/bin/ls", "ls", "-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l",NULL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 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&lt;&lt;"I am the parent, and the child is %d.\n“&lt;&lt;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0)          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&lt;&lt;“In fork():“;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B00FAF-46F5-4987-83F9-CA01532DD966}"/>
                  </a:ext>
                </a:extLst>
              </p14:cNvPr>
              <p14:cNvContentPartPr/>
              <p14:nvPr/>
            </p14:nvContentPartPr>
            <p14:xfrm>
              <a:off x="1043280" y="980280"/>
              <a:ext cx="7974360" cy="529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B00FAF-46F5-4987-83F9-CA01532DD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20" y="970920"/>
                <a:ext cx="7993080" cy="53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22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4.4.1 The fork() and exec() System Calls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183451"/>
            <a:ext cx="85153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semantics of the fork() and exec() system calls change in a multithreaded program.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only the calling thread or all threads?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UNIXes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two versions of fork(one that duplicates all threads and another that duplicates only the thread that invoked the fork() system call.)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exec()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works as normal – replace the running process including all threads</a:t>
            </a:r>
          </a:p>
        </p:txBody>
      </p:sp>
    </p:spTree>
    <p:extLst>
      <p:ext uri="{BB962C8B-B14F-4D97-AF65-F5344CB8AC3E}">
        <p14:creationId xmlns:p14="http://schemas.microsoft.com/office/powerpoint/2010/main" val="356848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A82E258-3536-42E0-9DA9-092EFE574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4.4.2 Thread Cancellation</a:t>
            </a:r>
          </a:p>
        </p:txBody>
      </p:sp>
      <p:sp>
        <p:nvSpPr>
          <p:cNvPr id="33795" name="TextBox 2">
            <a:extLst>
              <a:ext uri="{FF2B5EF4-FFF2-40B4-BE49-F238E27FC236}">
                <a16:creationId xmlns:a16="http://schemas.microsoft.com/office/drawing/2014/main" id="{59677FBD-8565-4972-81F4-A77ACCC1E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127125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Cancellation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task of terminating a thread before it has completed.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multiple threads are concurrently searching through a database and one thread returns the result, the remaining threads might be cancelled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to be canceled (killed)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thread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3FF8672-9170-4F4D-B1C7-45A826545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4.4.2 Thread Cancellation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0BC45A3-9B56-4D54-8C6D-7CE877F85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6888" y="950913"/>
            <a:ext cx="8302625" cy="4430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Two general approaches: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Asynchronous cancellation</a:t>
            </a:r>
            <a:r>
              <a:rPr lang="en-US" altLang="en-US" dirty="0">
                <a:ea typeface="ＭＳ Ｐゴシック" panose="020B0600070205080204" pitchFamily="34" charset="-128"/>
              </a:rPr>
              <a:t> terminates the target thread immediately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Deferred cancellation</a:t>
            </a:r>
            <a:r>
              <a:rPr lang="en-US" altLang="en-US" dirty="0">
                <a:ea typeface="ＭＳ Ｐゴシック" panose="020B0600070205080204" pitchFamily="34" charset="-128"/>
              </a:rPr>
              <a:t> allows the target thread to periodically check if it should be cancelled at </a:t>
            </a:r>
            <a:r>
              <a:rPr lang="en-US" altLang="en-US" b="1" dirty="0">
                <a:ea typeface="ＭＳ Ｐゴシック" panose="020B0600070205080204" pitchFamily="34" charset="-128"/>
              </a:rPr>
              <a:t>thread cancellation point</a:t>
            </a:r>
            <a:r>
              <a:rPr lang="en-US" altLang="en-US" dirty="0">
                <a:ea typeface="ＭＳ Ｐゴシック" panose="020B0600070205080204" pitchFamily="34" charset="-128"/>
              </a:rPr>
              <a:t>. The cancellation point is the time where the thread could be safely be cancelled.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err="1">
                <a:ea typeface="ＭＳ Ｐゴシック" panose="020B0600070205080204" pitchFamily="34" charset="-128"/>
              </a:rPr>
              <a:t>Pthread</a:t>
            </a:r>
            <a:r>
              <a:rPr lang="en-US" altLang="en-US" dirty="0">
                <a:ea typeface="ＭＳ Ｐゴシック" panose="020B0600070205080204" pitchFamily="34" charset="-128"/>
              </a:rPr>
              <a:t> code to create and cancel a thread: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35844" name="Picture 1">
            <a:extLst>
              <a:ext uri="{FF2B5EF4-FFF2-40B4-BE49-F238E27FC236}">
                <a16:creationId xmlns:a16="http://schemas.microsoft.com/office/drawing/2014/main" id="{C33E1A5A-C6A4-4325-8159-7AF526D2A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3446463"/>
            <a:ext cx="5424487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46134FA-B6E9-41CD-8EEF-CA0C63667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762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4.4.2 Thread Cancellation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3012C27-DEE0-4E3C-983A-74C540CC9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057275"/>
            <a:ext cx="7767637" cy="4962525"/>
          </a:xfrm>
        </p:spPr>
        <p:txBody>
          <a:bodyPr/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>
                <a:ea typeface="MS PGothic" pitchFamily="34" charset="-128"/>
              </a:rPr>
              <a:t>Invoking thread cancellation requests cancellation, but actual cancellation depends on thread state</a:t>
            </a:r>
          </a:p>
          <a:p>
            <a:pPr>
              <a:buFont typeface="Monotype Sorts" pitchFamily="-84" charset="2"/>
              <a:buChar char="n"/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buFont typeface="Monotype Sorts" pitchFamily="-84" charset="2"/>
              <a:buChar char="n"/>
              <a:defRPr/>
            </a:pPr>
            <a:endParaRPr lang="en-US" altLang="en-US" dirty="0">
              <a:ea typeface="MS PGothic" pitchFamily="34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ea typeface="MS PGothic" pitchFamily="34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dirty="0">
                <a:ea typeface="MS PGothic" pitchFamily="34" charset="-128"/>
              </a:rPr>
              <a:t>If thread has cancellation disabled, cancellation remains pending until thread enables it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dirty="0">
                <a:ea typeface="MS PGothic" pitchFamily="34" charset="-128"/>
              </a:rPr>
              <a:t>Default type is deferred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>
                <a:ea typeface="MS PGothic" pitchFamily="34" charset="-128"/>
              </a:rPr>
              <a:t>Cancellation only occurs when thread reaches </a:t>
            </a:r>
            <a:r>
              <a:rPr lang="en-US" altLang="en-US" b="1" dirty="0">
                <a:solidFill>
                  <a:srgbClr val="3366FF"/>
                </a:solidFill>
                <a:ea typeface="MS PGothic" pitchFamily="34" charset="-128"/>
              </a:rPr>
              <a:t>cancellation point</a:t>
            </a:r>
          </a:p>
          <a:p>
            <a:pPr lvl="2">
              <a:defRPr/>
            </a:pPr>
            <a:r>
              <a:rPr lang="en-US" altLang="en-US" dirty="0">
                <a:ea typeface="MS PGothic" pitchFamily="34" charset="-128"/>
              </a:rPr>
              <a:t>To establish a cancellation point use the system call, </a:t>
            </a:r>
            <a:r>
              <a:rPr lang="en-US" altLang="en-US" b="1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pthread_testcancel</a:t>
            </a:r>
            <a:r>
              <a:rPr lang="en-US" altLang="en-US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en-US" altLang="en-US" dirty="0">
                <a:ea typeface="MS PGothic" pitchFamily="34" charset="-128"/>
              </a:rPr>
              <a:t>Then </a:t>
            </a:r>
            <a:r>
              <a:rPr lang="en-US" altLang="en-US" b="1" dirty="0">
                <a:solidFill>
                  <a:srgbClr val="3366FF"/>
                </a:solidFill>
                <a:ea typeface="MS PGothic" pitchFamily="34" charset="-128"/>
              </a:rPr>
              <a:t>cleanup handler </a:t>
            </a:r>
            <a:r>
              <a:rPr lang="en-US" altLang="en-US" dirty="0">
                <a:ea typeface="MS PGothic" pitchFamily="34" charset="-128"/>
              </a:rPr>
              <a:t>is invoked(release resources)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0AB33E31-BFDF-414E-8163-E05969685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825625"/>
            <a:ext cx="50546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CAE0210-30EA-4B95-8B17-FFD3F4F69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188913"/>
            <a:ext cx="7518400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4.4.3 Signal Handling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1C463C2-68B7-44A3-93DA-332A45F85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3388" y="1016000"/>
            <a:ext cx="8575675" cy="5156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Signals 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are used in UNIX systems to notify a process that a particular event has occurred.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lang="en-US" altLang="en-US" sz="2200" b="1" dirty="0">
                <a:solidFill>
                  <a:srgbClr val="33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signal handler</a:t>
            </a:r>
            <a:r>
              <a:rPr lang="en-US" altLang="en-US" sz="2200" dirty="0">
                <a:solidFill>
                  <a:srgbClr val="33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 used to process signals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Signal is generated by particular event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Signal is delivered to a process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Examples of synchronous signals include illegal memory access and division by 0. If a running program performs either of these actions, a signal is generated. Synchronous signals are delivered to the same process that performed the operation that caused the signal.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a signal is generated by an event external to a running process, that process receives the signal asynchronously. Examples of such signals include terminating a process with specific keystrokes (such as </a:t>
            </a:r>
            <a:r>
              <a:rPr lang="en-US" altLang="en-US" sz="22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control</a:t>
            </a:r>
            <a:r>
              <a:rPr lang="en-US" altLang="en-US" sz="22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&gt;&lt;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2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and having a timer expire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C0CC7F60-D2B8-433F-8B15-0EFB9CCCD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4.4.3 Signal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501A-3491-4174-996C-20F6760B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530725"/>
          </a:xfrm>
        </p:spPr>
        <p:txBody>
          <a:bodyPr/>
          <a:lstStyle/>
          <a:p>
            <a:pPr marL="56674" indent="0">
              <a:buFont typeface="Monotype Sorts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Signal is handled by one of two signal handlers:</a:t>
            </a:r>
          </a:p>
          <a:p>
            <a:pPr marL="457200" lvl="1" indent="0">
              <a:buFont typeface="Monotype Sorts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default signal handler</a:t>
            </a:r>
          </a:p>
          <a:p>
            <a:pPr marL="457200" lvl="1" indent="0">
              <a:buFont typeface="Monotype Sorts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signal handler</a:t>
            </a:r>
          </a:p>
          <a:p>
            <a:pPr marL="457200" lvl="1" indent="0">
              <a:buFont typeface="Monotype Sorts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Every signal has </a:t>
            </a:r>
            <a:r>
              <a:rPr lang="en-US" sz="2400" b="1" dirty="0">
                <a:solidFill>
                  <a:srgbClr val="3366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default handler </a:t>
            </a: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that kernel runs when handling signal </a:t>
            </a:r>
            <a:r>
              <a:rPr lang="en-US" sz="2400" b="1" dirty="0">
                <a:solidFill>
                  <a:srgbClr val="3366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User-defined signal handler </a:t>
            </a: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can override default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8261-48DC-4ABC-A643-B85AA5D8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3775"/>
            <a:ext cx="8537575" cy="45307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signals in single-threaded programs is straightforward: signals are always delivered to a process.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delivering signals is more complicated in multithreaded programs</a:t>
            </a:r>
          </a:p>
          <a:p>
            <a:pPr marL="0" indent="0" algn="just">
              <a:buFont typeface="Monotype Sorts"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signals in multi-threaded programs: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the signal to the thread to which the signal applies.</a:t>
            </a:r>
          </a:p>
          <a:p>
            <a:pPr algn="just">
              <a:buFont typeface="+mj-lt"/>
              <a:buAutoNum type="arabicPeriod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the signal to every thread in the process.</a:t>
            </a:r>
          </a:p>
          <a:p>
            <a:pPr algn="just">
              <a:buFont typeface="+mj-lt"/>
              <a:buAutoNum type="arabicPeriod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the signal to certain threads in the process.</a:t>
            </a:r>
          </a:p>
          <a:p>
            <a:pPr algn="just">
              <a:buFont typeface="+mj-lt"/>
              <a:buAutoNum type="arabicPeriod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a specific thread to receive all signals for the process.</a:t>
            </a:r>
          </a:p>
          <a:p>
            <a:pPr marL="0" indent="0" algn="just">
              <a:buNone/>
              <a:defRPr/>
            </a:pPr>
            <a:r>
              <a:rPr lang="en-US" sz="2400" dirty="0" err="1"/>
              <a:t>Eg:Some</a:t>
            </a:r>
            <a:r>
              <a:rPr lang="en-US" sz="2400" dirty="0"/>
              <a:t> asynchronous signals—such as a signal that terminates a process (</a:t>
            </a:r>
            <a:r>
              <a:rPr lang="en-US" sz="2400" i="1" dirty="0"/>
              <a:t>&lt;</a:t>
            </a:r>
            <a:r>
              <a:rPr lang="en-US" sz="2400" dirty="0"/>
              <a:t>control</a:t>
            </a:r>
            <a:r>
              <a:rPr lang="en-US" sz="2400" i="1" dirty="0"/>
              <a:t>&gt;&lt;</a:t>
            </a:r>
            <a:r>
              <a:rPr lang="en-US" sz="2400" dirty="0"/>
              <a:t>C</a:t>
            </a:r>
            <a:r>
              <a:rPr lang="en-US" sz="2400" i="1" dirty="0"/>
              <a:t>&gt;</a:t>
            </a:r>
            <a:r>
              <a:rPr lang="en-US" sz="2400" dirty="0"/>
              <a:t>, for example)—should be sent to all threads.</a:t>
            </a:r>
          </a:p>
          <a:p>
            <a:pPr algn="just"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CC7F60-D2B8-433F-8B15-0EFB9CCCD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4.4.3 Signal Handling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4.4.4 Thread Pools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5307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Unlimited threads could exhaust system resources, such as CPU time or memory.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One solution to this problem is to use a thread pool.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general idea behind a thread pool is to create a number of threads at process startup and place them into a pool, where they sit and wait for work.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Thread pools offer these benefits:</a:t>
            </a:r>
          </a:p>
          <a:p>
            <a:pPr marL="0" indent="0" algn="just">
              <a:buNone/>
            </a:pPr>
            <a:r>
              <a:rPr lang="en-US" dirty="0"/>
              <a:t>1. Servicing a request with an existing thread is usually faster than waiting to create a thread.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2. A thread pool limits the number of threads that exist at any one point. This is particularly important on systems that cannot support a large number of concurrent threads.</a:t>
            </a:r>
          </a:p>
        </p:txBody>
      </p:sp>
    </p:spTree>
    <p:extLst>
      <p:ext uri="{BB962C8B-B14F-4D97-AF65-F5344CB8AC3E}">
        <p14:creationId xmlns:p14="http://schemas.microsoft.com/office/powerpoint/2010/main" val="26745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26839AC-8681-4792-BA12-5908DF52A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4.4.5 Thread-Specific Data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E8B92B1-FF40-4C57-9882-29AE6ABE8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215313" cy="447833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Threads belonging to a process share the data of the process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 Some situations, each thread might need its own copy of certain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Such thread’s own copy of data is referred as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Thread-Local Storage (TLS)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 example, in a transaction-processing system, we might service each transaction in a separate thread. Furthermore, each transaction might be assigned a unique identifier. To associate each thread with its unique identifier, we could use thread-specific data.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4755394-330F-4371-B805-0E95992F6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6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Single and Multithreaded Processes</a:t>
            </a:r>
          </a:p>
        </p:txBody>
      </p:sp>
      <p:pic>
        <p:nvPicPr>
          <p:cNvPr id="8195" name="Picture 10">
            <a:extLst>
              <a:ext uri="{FF2B5EF4-FFF2-40B4-BE49-F238E27FC236}">
                <a16:creationId xmlns:a16="http://schemas.microsoft.com/office/drawing/2014/main" id="{804550B9-133A-477F-8E37-BD4D2ED6B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349375"/>
            <a:ext cx="66008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71D361A-B187-46AA-9A52-BF867DE3B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Multithreaded Server Architecture</a:t>
            </a:r>
          </a:p>
        </p:txBody>
      </p:sp>
      <p:pic>
        <p:nvPicPr>
          <p:cNvPr id="10243" name="Picture 4" descr="4">
            <a:extLst>
              <a:ext uri="{FF2B5EF4-FFF2-40B4-BE49-F238E27FC236}">
                <a16:creationId xmlns:a16="http://schemas.microsoft.com/office/drawing/2014/main" id="{F1CDA0EA-0FFF-4BD2-AF82-AE38400B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2209800"/>
            <a:ext cx="7108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D2D4FC7-6E40-4247-89B2-E1D23049B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458788"/>
            <a:ext cx="6951662" cy="312737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Benefits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9CE93A5-B71B-4D43-AEAD-94F70B0C0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1023938"/>
            <a:ext cx="8577262" cy="45307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Monotype Sorts"/>
              <a:buNone/>
              <a:defRPr/>
            </a:pP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Responsiveness: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Multithreading an interactive application may allow a program to continue running even if part of it is blocked or is performing a lengthy operation, thereby increasing responsiveness to the user.</a:t>
            </a:r>
          </a:p>
          <a:p>
            <a:pPr marL="0" indent="0" algn="just">
              <a:lnSpc>
                <a:spcPct val="150000"/>
              </a:lnSpc>
              <a:buFont typeface="Monotype Sorts"/>
              <a:buNone/>
              <a:defRPr/>
            </a:pP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Resource Sharing: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threads share the memory and the resources of the process to which they belong by default.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Processes may only share resources through techniques such as shared memory or message passing. Such techniques must be explicitly arranged by the programmer.</a:t>
            </a:r>
            <a:endParaRPr lang="en-US" altLang="en-US" sz="2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364B-2430-4422-B36B-890817C57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163638"/>
            <a:ext cx="8507412" cy="4530725"/>
          </a:xfrm>
        </p:spPr>
        <p:txBody>
          <a:bodyPr/>
          <a:lstStyle/>
          <a:p>
            <a:pPr marL="0" indent="0">
              <a:buFont typeface="Monotype Sorts"/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threads share the resources of the process to which they belong (thread is a light-weight process)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economical to create and context-switch threads.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memory and resources for process creation is costly.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more time consuming to create and manage processes </a:t>
            </a:r>
          </a:p>
          <a:p>
            <a:pPr marL="0" indent="0">
              <a:buFont typeface="Monotype Sorts"/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342900" lvl="1" indent="-342900" algn="just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benefits of multithreading can be greatly increased in a multiprocessor architecture, where threads may be running in parallel  on different processors. (increases parallelism)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790238-FCB4-4279-A759-6B8EBBED3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458788"/>
            <a:ext cx="6951662" cy="31273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Benefits (</a:t>
            </a:r>
            <a:r>
              <a:rPr lang="en-US" altLang="en-US" kern="0" dirty="0" err="1">
                <a:ea typeface="ＭＳ Ｐゴシック" panose="020B0600070205080204" pitchFamily="34" charset="-128"/>
              </a:rPr>
              <a:t>Contd</a:t>
            </a:r>
            <a:r>
              <a:rPr lang="en-US" altLang="en-US" kern="0" dirty="0">
                <a:ea typeface="ＭＳ Ｐゴシック" panose="020B0600070205080204" pitchFamily="34" charset="-128"/>
              </a:rPr>
              <a:t>…)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F7D507-5A57-41FD-9421-0F3A40013BFF}"/>
                  </a:ext>
                </a:extLst>
              </p14:cNvPr>
              <p14:cNvContentPartPr/>
              <p14:nvPr/>
            </p14:nvContentPartPr>
            <p14:xfrm>
              <a:off x="1756440" y="1987920"/>
              <a:ext cx="6847560" cy="101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F7D507-5A57-41FD-9421-0F3A40013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080" y="1978560"/>
                <a:ext cx="6866280" cy="103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AB39968-D87F-41C0-84D4-EF4660E85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277813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Multicore Programming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4A17633-B049-4D57-8541-A734C09D9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1027113"/>
            <a:ext cx="868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multiple computing cores on a single chip, where each core appears as a separate processor to the operating system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 programming provides a mechanism for more efficient use of multiple cores and improved concurrency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99B803-C116-4839-A472-717CE3E1A131}"/>
                  </a:ext>
                </a:extLst>
              </p14:cNvPr>
              <p14:cNvContentPartPr/>
              <p14:nvPr/>
            </p14:nvContentPartPr>
            <p14:xfrm>
              <a:off x="618120" y="263160"/>
              <a:ext cx="7746480" cy="6076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99B803-C116-4839-A472-717CE3E1A1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760" y="253800"/>
                <a:ext cx="7765200" cy="609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7D91F1-E15D-455B-B7D8-51CA36684F31}"/>
              </a:ext>
            </a:extLst>
          </p:cNvPr>
          <p:cNvSpPr txBox="1"/>
          <p:nvPr/>
        </p:nvSpPr>
        <p:spPr>
          <a:xfrm>
            <a:off x="275572" y="1051689"/>
            <a:ext cx="85928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system with a single computing core,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 merely means that the execution of the threads will be interleaved over time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processing core is capable of executing only one thread at a time.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460A4-E085-42ED-9ABE-3673EC43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78" y="3568025"/>
            <a:ext cx="8134350" cy="1876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72CCA0-93AB-4EB1-ABD4-9CDF1322CFD0}"/>
                  </a:ext>
                </a:extLst>
              </p14:cNvPr>
              <p14:cNvContentPartPr/>
              <p14:nvPr/>
            </p14:nvContentPartPr>
            <p14:xfrm>
              <a:off x="204120" y="1026000"/>
              <a:ext cx="8062560" cy="436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72CCA0-93AB-4EB1-ABD4-9CDF1322CF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760" y="1016640"/>
                <a:ext cx="8081280" cy="43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75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7D91F1-E15D-455B-B7D8-51CA36684F31}"/>
              </a:ext>
            </a:extLst>
          </p:cNvPr>
          <p:cNvSpPr txBox="1"/>
          <p:nvPr/>
        </p:nvSpPr>
        <p:spPr>
          <a:xfrm>
            <a:off x="450936" y="1189476"/>
            <a:ext cx="80041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system with multiple cores, however,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 means that the threads can run in parallel,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system can assign a separate thread to each core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1FBFA-34E0-4FF8-9788-5CC01589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826772"/>
            <a:ext cx="5838825" cy="2657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C021EE-FFFB-4821-9DF6-63C6773584E7}"/>
                  </a:ext>
                </a:extLst>
              </p14:cNvPr>
              <p14:cNvContentPartPr/>
              <p14:nvPr/>
            </p14:nvContentPartPr>
            <p14:xfrm>
              <a:off x="532080" y="1525680"/>
              <a:ext cx="6361920" cy="403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C021EE-FFFB-4821-9DF6-63C6773584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720" y="1516320"/>
                <a:ext cx="638064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02030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2966</TotalTime>
  <Words>1702</Words>
  <Application>Microsoft Office PowerPoint</Application>
  <PresentationFormat>On-screen Show (4:3)</PresentationFormat>
  <Paragraphs>193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ＭＳ Ｐゴシック</vt:lpstr>
      <vt:lpstr>ＭＳ Ｐゴシック</vt:lpstr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4:  Threads</vt:lpstr>
      <vt:lpstr>PowerPoint Presentation</vt:lpstr>
      <vt:lpstr>Single and Multithreaded Processes</vt:lpstr>
      <vt:lpstr>Multithreaded Server Architecture</vt:lpstr>
      <vt:lpstr>Benefits</vt:lpstr>
      <vt:lpstr>PowerPoint Presentation</vt:lpstr>
      <vt:lpstr>Multicore Programming</vt:lpstr>
      <vt:lpstr>PowerPoint Presentation</vt:lpstr>
      <vt:lpstr>PowerPoint Presentation</vt:lpstr>
      <vt:lpstr>PowerPoint Presentation</vt:lpstr>
      <vt:lpstr>Multicore Programming</vt:lpstr>
      <vt:lpstr>Multithreading Models</vt:lpstr>
      <vt:lpstr>Multithreading Models</vt:lpstr>
      <vt:lpstr>Many-to-One Model</vt:lpstr>
      <vt:lpstr>Many-to-One Model</vt:lpstr>
      <vt:lpstr>One-to-one Model</vt:lpstr>
      <vt:lpstr>Many-to-Many Model</vt:lpstr>
      <vt:lpstr>PowerPoint Presentation</vt:lpstr>
      <vt:lpstr>4.4.1 The fork() and exec() System Calls</vt:lpstr>
      <vt:lpstr>exec system call</vt:lpstr>
      <vt:lpstr>4.4.1 The fork() and exec() System Calls</vt:lpstr>
      <vt:lpstr>4.4.2 Thread Cancellation</vt:lpstr>
      <vt:lpstr>4.4.2 Thread Cancellation</vt:lpstr>
      <vt:lpstr>4.4.2 Thread Cancellation (Cont.)</vt:lpstr>
      <vt:lpstr>4.4.3 Signal Handling</vt:lpstr>
      <vt:lpstr>4.4.3 Signal Handling</vt:lpstr>
      <vt:lpstr>4.4.3 Signal Handling</vt:lpstr>
      <vt:lpstr>4.4.4 Thread Pools</vt:lpstr>
      <vt:lpstr>4.4.5 Thread-Specific Data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Anuradha Rao [MAHE-MIT]</cp:lastModifiedBy>
  <cp:revision>277</cp:revision>
  <cp:lastPrinted>2001-06-14T14:23:12Z</cp:lastPrinted>
  <dcterms:created xsi:type="dcterms:W3CDTF">2008-07-16T21:23:58Z</dcterms:created>
  <dcterms:modified xsi:type="dcterms:W3CDTF">2024-01-30T06:24:25Z</dcterms:modified>
</cp:coreProperties>
</file>