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73" r:id="rId6"/>
    <p:sldId id="374" r:id="rId7"/>
    <p:sldId id="385" r:id="rId8"/>
    <p:sldId id="378" r:id="rId9"/>
    <p:sldId id="382" r:id="rId10"/>
    <p:sldId id="384" r:id="rId11"/>
    <p:sldId id="365" r:id="rId12"/>
    <p:sldId id="3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AA00-0845-3E63-DC41-84393DDEAD12}" v="2" dt="2024-10-28T10:35:56.841"/>
    <p1510:client id="{ADA4091C-8913-E3E0-800E-A74E40420F0C}" v="157" dt="2024-10-27T16:12:32.754"/>
    <p1510:client id="{AECA3EE3-5C0F-9D27-10D0-1534B8170893}" v="186" dt="2024-10-28T10:18:26.59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3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78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SPRING BOOT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B369C-C079-DAF5-B7BF-E6786F31B5C6}"/>
              </a:ext>
            </a:extLst>
          </p:cNvPr>
          <p:cNvSpPr txBox="1"/>
          <p:nvPr/>
        </p:nvSpPr>
        <p:spPr>
          <a:xfrm>
            <a:off x="4305724" y="5853931"/>
            <a:ext cx="35809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cap="all" dirty="0">
                <a:solidFill>
                  <a:srgbClr val="73EBF9"/>
                </a:solidFill>
                <a:latin typeface="Biome"/>
                <a:cs typeface="Biome"/>
              </a:rPr>
              <a:t>RUSHIL pATEL [22000270]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>
                <a:cs typeface="Biome"/>
              </a:rPr>
              <a:t>WHAT 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SPRING BOOT 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>
                <a:cs typeface="Biome"/>
              </a:rPr>
              <a:t>What is  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Dependency injection ?</a:t>
            </a:r>
            <a:endParaRPr lang="en-US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>
                <a:cs typeface="Biome"/>
              </a:rPr>
              <a:t>Types of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architecture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9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C39A68-6325-7D00-D4B6-D6DD9E5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081" y="632714"/>
            <a:ext cx="4960830" cy="2785158"/>
          </a:xfrm>
        </p:spPr>
        <p:txBody>
          <a:bodyPr/>
          <a:lstStyle/>
          <a:p>
            <a:r>
              <a:rPr lang="en-US" dirty="0">
                <a:cs typeface="Biome"/>
              </a:rPr>
              <a:t>What is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CFC30-94FA-400D-0F9A-1BE40F660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830" y="3835377"/>
            <a:ext cx="4958081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Monolithic architecture ?</a:t>
            </a:r>
            <a:endParaRPr lang="en-US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0" b="380"/>
          <a:stretch/>
        </p:blipFill>
        <p:spPr>
          <a:xfrm>
            <a:off x="389543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>
                <a:cs typeface="Biome"/>
              </a:rPr>
              <a:t>What is  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Microservice</a:t>
            </a:r>
            <a:endParaRPr lang="en-US" dirty="0"/>
          </a:p>
          <a:p>
            <a:r>
              <a:rPr lang="en-US" dirty="0">
                <a:cs typeface="Biome Light"/>
              </a:rPr>
              <a:t>architecture ?</a:t>
            </a:r>
            <a:endParaRPr lang="en-US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0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5DD20-3F76-0741-AED9-A6D1DCE1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SPRING VS SPRING BOOT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E13F48-F7C9-EFBB-FA5F-88ADB28D913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Comprehensive framework for Java applications.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Extensive manual configuration required.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No embedded server by default.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Slower due to complexity.</a:t>
            </a:r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595A3F-8E7D-5377-C544-543E6738893F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Simplifies development of Spring applications.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Auto-configuration based on classpath.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Comes with an embedded server (e.g., Tomcat).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Faster with minimal setup.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ertificate of achievement with a qr code&#10;&#10;Description automatically generated">
            <a:extLst>
              <a:ext uri="{FF2B5EF4-FFF2-40B4-BE49-F238E27FC236}">
                <a16:creationId xmlns:a16="http://schemas.microsoft.com/office/drawing/2014/main" id="{5EED41EA-2250-68B0-59A4-C53C072D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51" y="244257"/>
            <a:ext cx="8994373" cy="63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325" y="556434"/>
            <a:ext cx="6327105" cy="3373973"/>
          </a:xfrm>
        </p:spPr>
        <p:txBody>
          <a:bodyPr anchor="b"/>
          <a:lstStyle/>
          <a:p>
            <a:r>
              <a:rPr lang="en-US" sz="4000" dirty="0">
                <a:cs typeface="Biome"/>
              </a:rPr>
              <a:t>Thank</a:t>
            </a:r>
            <a:br>
              <a:rPr lang="en-US" sz="4000" dirty="0">
                <a:cs typeface="Biome"/>
              </a:rPr>
            </a:br>
            <a:r>
              <a:rPr lang="en-US" sz="4000" dirty="0">
                <a:cs typeface="Biome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57269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SPRING BOOT</vt:lpstr>
      <vt:lpstr>WHAT IS</vt:lpstr>
      <vt:lpstr>What is  </vt:lpstr>
      <vt:lpstr>Types of</vt:lpstr>
      <vt:lpstr>What is </vt:lpstr>
      <vt:lpstr>What is  </vt:lpstr>
      <vt:lpstr>SPRING VS SPRING BOOT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2024-10-27T08:33:30Z</dcterms:created>
  <dcterms:modified xsi:type="dcterms:W3CDTF">2024-10-28T15:00:47Z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