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AB6C-928B-4D12-BAD0-ADDA8618D33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83E2-63FD-42EE-B821-ABCF14B99E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nnamed Fil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0" y="1357298"/>
            <a:ext cx="8572560" cy="49292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4678" y="1500174"/>
            <a:ext cx="332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Flow Diagram(DFD)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bject 5"/>
          <p:cNvSpPr>
            <a:spLocks noChangeArrowheads="1"/>
          </p:cNvSpPr>
          <p:nvPr/>
        </p:nvSpPr>
        <p:spPr bwMode="auto">
          <a:xfrm>
            <a:off x="1047750" y="1333500"/>
            <a:ext cx="7381902" cy="5524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85918" y="64291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Login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42910" y="1084263"/>
            <a:ext cx="8072494" cy="57737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2935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 Or Update Books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57224" y="571480"/>
            <a:ext cx="1744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E-R Diagram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00034" y="928670"/>
            <a:ext cx="7929618" cy="5929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48" y="714356"/>
            <a:ext cx="3249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 Case Diagram(User)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857232"/>
            <a:ext cx="9144000" cy="60007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472" y="642918"/>
            <a:ext cx="3406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 Case Diagram(Buyer)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2</cp:revision>
  <dcterms:created xsi:type="dcterms:W3CDTF">2021-10-21T06:46:38Z</dcterms:created>
  <dcterms:modified xsi:type="dcterms:W3CDTF">2021-10-21T06:58:07Z</dcterms:modified>
</cp:coreProperties>
</file>