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23"/>
  </p:notesMasterIdLst>
  <p:sldIdLst>
    <p:sldId id="256" r:id="rId2"/>
    <p:sldId id="260" r:id="rId3"/>
    <p:sldId id="258" r:id="rId4"/>
    <p:sldId id="261" r:id="rId5"/>
    <p:sldId id="263" r:id="rId6"/>
    <p:sldId id="311" r:id="rId7"/>
    <p:sldId id="313" r:id="rId8"/>
    <p:sldId id="312" r:id="rId9"/>
    <p:sldId id="314" r:id="rId10"/>
    <p:sldId id="316" r:id="rId11"/>
    <p:sldId id="317" r:id="rId12"/>
    <p:sldId id="318" r:id="rId13"/>
    <p:sldId id="319" r:id="rId14"/>
    <p:sldId id="320" r:id="rId15"/>
    <p:sldId id="321" r:id="rId16"/>
    <p:sldId id="322" r:id="rId17"/>
    <p:sldId id="323" r:id="rId18"/>
    <p:sldId id="324" r:id="rId19"/>
    <p:sldId id="262" r:id="rId20"/>
    <p:sldId id="275" r:id="rId21"/>
    <p:sldId id="268" r:id="rId22"/>
  </p:sldIdLst>
  <p:sldSz cx="9144000" cy="5143500" type="screen16x9"/>
  <p:notesSz cx="6858000" cy="9144000"/>
  <p:embeddedFontLst>
    <p:embeddedFont>
      <p:font typeface="Bebas Neue" panose="020B0606020202050201" pitchFamily="34" charset="0"/>
      <p:regular r:id="rId24"/>
    </p:embeddedFont>
    <p:embeddedFont>
      <p:font typeface="Cambria Math" panose="02040503050406030204" pitchFamily="18" charset="0"/>
      <p:regular r:id="rId25"/>
    </p:embeddedFont>
    <p:embeddedFont>
      <p:font typeface="Carme" panose="020B0604020202020204" charset="0"/>
      <p:regular r:id="rId26"/>
    </p:embeddedFont>
    <p:embeddedFont>
      <p:font typeface="Nunito Light" panose="020F0502020204030204" pitchFamily="2" charset="0"/>
      <p:regular r:id="rId27"/>
      <p:italic r:id="rId28"/>
    </p:embeddedFont>
    <p:embeddedFont>
      <p:font typeface="Schibsted Grotesk"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255323A-B501-4F5D-B273-CDF0AB7FDAF3}">
  <a:tblStyle styleId="{5255323A-B501-4F5D-B273-CDF0AB7FDAF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A2200CE-D460-4184-8991-76660098912D}"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7E2C31C-7729-4054-B4CF-ABF2FFFF05F9}"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8" d="100"/>
          <a:sy n="108" d="100"/>
        </p:scale>
        <p:origin x="99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9"/>
        <p:cNvGrpSpPr/>
        <p:nvPr/>
      </p:nvGrpSpPr>
      <p:grpSpPr>
        <a:xfrm>
          <a:off x="0" y="0"/>
          <a:ext cx="0" cy="0"/>
          <a:chOff x="0" y="0"/>
          <a:chExt cx="0" cy="0"/>
        </a:xfrm>
      </p:grpSpPr>
      <p:sp>
        <p:nvSpPr>
          <p:cNvPr id="1010" name="Google Shape;1010;g255990c967b_1_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1" name="Google Shape;1011;g255990c967b_1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30826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9"/>
        <p:cNvGrpSpPr/>
        <p:nvPr/>
      </p:nvGrpSpPr>
      <p:grpSpPr>
        <a:xfrm>
          <a:off x="0" y="0"/>
          <a:ext cx="0" cy="0"/>
          <a:chOff x="0" y="0"/>
          <a:chExt cx="0" cy="0"/>
        </a:xfrm>
      </p:grpSpPr>
      <p:sp>
        <p:nvSpPr>
          <p:cNvPr id="1010" name="Google Shape;1010;g255990c967b_1_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1" name="Google Shape;1011;g255990c967b_1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88063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9"/>
        <p:cNvGrpSpPr/>
        <p:nvPr/>
      </p:nvGrpSpPr>
      <p:grpSpPr>
        <a:xfrm>
          <a:off x="0" y="0"/>
          <a:ext cx="0" cy="0"/>
          <a:chOff x="0" y="0"/>
          <a:chExt cx="0" cy="0"/>
        </a:xfrm>
      </p:grpSpPr>
      <p:sp>
        <p:nvSpPr>
          <p:cNvPr id="1010" name="Google Shape;1010;g255990c967b_1_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1" name="Google Shape;1011;g255990c967b_1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83871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9"/>
        <p:cNvGrpSpPr/>
        <p:nvPr/>
      </p:nvGrpSpPr>
      <p:grpSpPr>
        <a:xfrm>
          <a:off x="0" y="0"/>
          <a:ext cx="0" cy="0"/>
          <a:chOff x="0" y="0"/>
          <a:chExt cx="0" cy="0"/>
        </a:xfrm>
      </p:grpSpPr>
      <p:sp>
        <p:nvSpPr>
          <p:cNvPr id="1010" name="Google Shape;1010;g255990c967b_1_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1" name="Google Shape;1011;g255990c967b_1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98418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g255990c967b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 name="Google Shape;594;g255990c967b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147306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255990c967b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255990c967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91168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g255990c967b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 name="Google Shape;594;g255990c967b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427351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p:cNvGrpSpPr/>
        <p:nvPr/>
      </p:nvGrpSpPr>
      <p:grpSpPr>
        <a:xfrm>
          <a:off x="0" y="0"/>
          <a:ext cx="0" cy="0"/>
          <a:chOff x="0" y="0"/>
          <a:chExt cx="0" cy="0"/>
        </a:xfrm>
      </p:grpSpPr>
      <p:sp>
        <p:nvSpPr>
          <p:cNvPr id="835" name="Google Shape;835;g255990c967b_1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6" name="Google Shape;836;g255990c967b_1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49111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g255990c967b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 name="Google Shape;594;g255990c967b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955471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255990c967b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255990c967b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255990c967b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255990c967b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7"/>
        <p:cNvGrpSpPr/>
        <p:nvPr/>
      </p:nvGrpSpPr>
      <p:grpSpPr>
        <a:xfrm>
          <a:off x="0" y="0"/>
          <a:ext cx="0" cy="0"/>
          <a:chOff x="0" y="0"/>
          <a:chExt cx="0" cy="0"/>
        </a:xfrm>
      </p:grpSpPr>
      <p:sp>
        <p:nvSpPr>
          <p:cNvPr id="998" name="Google Shape;998;g255990c967b_1_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9" name="Google Shape;999;g255990c967b_1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255990c967b_1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3" name="Google Shape;853;g255990c967b_1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20a79d328c1_0_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20a79d328c1_0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g255990c967b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 name="Google Shape;594;g255990c967b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g255990c967b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7" name="Google Shape;667;g255990c967b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g255990c967b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 name="Google Shape;594;g255990c967b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0310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255990c967b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255990c967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6978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9"/>
        <p:cNvGrpSpPr/>
        <p:nvPr/>
      </p:nvGrpSpPr>
      <p:grpSpPr>
        <a:xfrm>
          <a:off x="0" y="0"/>
          <a:ext cx="0" cy="0"/>
          <a:chOff x="0" y="0"/>
          <a:chExt cx="0" cy="0"/>
        </a:xfrm>
      </p:grpSpPr>
      <p:sp>
        <p:nvSpPr>
          <p:cNvPr id="1010" name="Google Shape;1010;g255990c967b_1_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1" name="Google Shape;1011;g255990c967b_1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5955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9"/>
        <p:cNvGrpSpPr/>
        <p:nvPr/>
      </p:nvGrpSpPr>
      <p:grpSpPr>
        <a:xfrm>
          <a:off x="0" y="0"/>
          <a:ext cx="0" cy="0"/>
          <a:chOff x="0" y="0"/>
          <a:chExt cx="0" cy="0"/>
        </a:xfrm>
      </p:grpSpPr>
      <p:sp>
        <p:nvSpPr>
          <p:cNvPr id="1010" name="Google Shape;1010;g255990c967b_1_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1" name="Google Shape;1011;g255990c967b_1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1060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0475" y="981075"/>
            <a:ext cx="4985400" cy="24183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700" b="1">
                <a:latin typeface="Schibsted Grotesk"/>
                <a:ea typeface="Schibsted Grotesk"/>
                <a:cs typeface="Schibsted Grotesk"/>
                <a:sym typeface="Schibsted Grotesk"/>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0325" y="3569875"/>
            <a:ext cx="4985400" cy="564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latin typeface="Carme"/>
                <a:ea typeface="Carme"/>
                <a:cs typeface="Carme"/>
                <a:sym typeface="Carm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1" name="Google Shape;11;p2"/>
          <p:cNvGrpSpPr/>
          <p:nvPr/>
        </p:nvGrpSpPr>
        <p:grpSpPr>
          <a:xfrm>
            <a:off x="335525" y="-9525"/>
            <a:ext cx="8472963" cy="5153025"/>
            <a:chOff x="335525" y="-9525"/>
            <a:chExt cx="8472963" cy="5153025"/>
          </a:xfrm>
        </p:grpSpPr>
        <p:grpSp>
          <p:nvGrpSpPr>
            <p:cNvPr id="12" name="Google Shape;12;p2"/>
            <p:cNvGrpSpPr/>
            <p:nvPr/>
          </p:nvGrpSpPr>
          <p:grpSpPr>
            <a:xfrm>
              <a:off x="8695488" y="-9525"/>
              <a:ext cx="113000" cy="3505200"/>
              <a:chOff x="8717175" y="-9525"/>
              <a:chExt cx="113000" cy="3505200"/>
            </a:xfrm>
          </p:grpSpPr>
          <p:grpSp>
            <p:nvGrpSpPr>
              <p:cNvPr id="13" name="Google Shape;13;p2"/>
              <p:cNvGrpSpPr/>
              <p:nvPr/>
            </p:nvGrpSpPr>
            <p:grpSpPr>
              <a:xfrm>
                <a:off x="8717175" y="-9525"/>
                <a:ext cx="113000" cy="2518800"/>
                <a:chOff x="8717175" y="-9525"/>
                <a:chExt cx="113000" cy="2518800"/>
              </a:xfrm>
            </p:grpSpPr>
            <p:cxnSp>
              <p:nvCxnSpPr>
                <p:cNvPr id="14" name="Google Shape;14;p2"/>
                <p:cNvCxnSpPr/>
                <p:nvPr/>
              </p:nvCxnSpPr>
              <p:spPr>
                <a:xfrm>
                  <a:off x="8830175" y="-9525"/>
                  <a:ext cx="0" cy="2247900"/>
                </a:xfrm>
                <a:prstGeom prst="straightConnector1">
                  <a:avLst/>
                </a:prstGeom>
                <a:noFill/>
                <a:ln w="9525" cap="flat" cmpd="sng">
                  <a:solidFill>
                    <a:schemeClr val="dk1"/>
                  </a:solidFill>
                  <a:prstDash val="solid"/>
                  <a:round/>
                  <a:headEnd type="none" w="med" len="med"/>
                  <a:tailEnd type="none" w="med" len="med"/>
                </a:ln>
              </p:spPr>
            </p:cxnSp>
            <p:cxnSp>
              <p:nvCxnSpPr>
                <p:cNvPr id="15" name="Google Shape;15;p2"/>
                <p:cNvCxnSpPr/>
                <p:nvPr/>
              </p:nvCxnSpPr>
              <p:spPr>
                <a:xfrm>
                  <a:off x="8717175" y="1871175"/>
                  <a:ext cx="0" cy="638100"/>
                </a:xfrm>
                <a:prstGeom prst="straightConnector1">
                  <a:avLst/>
                </a:prstGeom>
                <a:noFill/>
                <a:ln w="9525" cap="flat" cmpd="sng">
                  <a:solidFill>
                    <a:schemeClr val="dk1"/>
                  </a:solidFill>
                  <a:prstDash val="solid"/>
                  <a:round/>
                  <a:headEnd type="none" w="med" len="med"/>
                  <a:tailEnd type="none" w="med" len="med"/>
                </a:ln>
              </p:spPr>
            </p:cxnSp>
          </p:grpSp>
          <p:cxnSp>
            <p:nvCxnSpPr>
              <p:cNvPr id="16" name="Google Shape;16;p2"/>
              <p:cNvCxnSpPr/>
              <p:nvPr/>
            </p:nvCxnSpPr>
            <p:spPr>
              <a:xfrm>
                <a:off x="8793375" y="2404575"/>
                <a:ext cx="0" cy="1091100"/>
              </a:xfrm>
              <a:prstGeom prst="straightConnector1">
                <a:avLst/>
              </a:prstGeom>
              <a:noFill/>
              <a:ln w="9525" cap="flat" cmpd="sng">
                <a:solidFill>
                  <a:schemeClr val="dk1"/>
                </a:solidFill>
                <a:prstDash val="solid"/>
                <a:round/>
                <a:headEnd type="none" w="med" len="med"/>
                <a:tailEnd type="none" w="med" len="med"/>
              </a:ln>
            </p:spPr>
          </p:cxnSp>
        </p:grpSp>
        <p:grpSp>
          <p:nvGrpSpPr>
            <p:cNvPr id="17" name="Google Shape;17;p2"/>
            <p:cNvGrpSpPr/>
            <p:nvPr/>
          </p:nvGrpSpPr>
          <p:grpSpPr>
            <a:xfrm rot="10800000">
              <a:off x="335525" y="3571903"/>
              <a:ext cx="74900" cy="1571596"/>
              <a:chOff x="8755275" y="-9525"/>
              <a:chExt cx="74900" cy="2571750"/>
            </a:xfrm>
          </p:grpSpPr>
          <p:cxnSp>
            <p:nvCxnSpPr>
              <p:cNvPr id="18" name="Google Shape;18;p2"/>
              <p:cNvCxnSpPr/>
              <p:nvPr/>
            </p:nvCxnSpPr>
            <p:spPr>
              <a:xfrm>
                <a:off x="8830175" y="-9525"/>
                <a:ext cx="0" cy="2247900"/>
              </a:xfrm>
              <a:prstGeom prst="straightConnector1">
                <a:avLst/>
              </a:prstGeom>
              <a:noFill/>
              <a:ln w="9525" cap="flat" cmpd="sng">
                <a:solidFill>
                  <a:schemeClr val="dk1"/>
                </a:solidFill>
                <a:prstDash val="solid"/>
                <a:round/>
                <a:headEnd type="none" w="med" len="med"/>
                <a:tailEnd type="none" w="med" len="med"/>
              </a:ln>
            </p:spPr>
          </p:cxnSp>
          <p:cxnSp>
            <p:nvCxnSpPr>
              <p:cNvPr id="19" name="Google Shape;19;p2"/>
              <p:cNvCxnSpPr/>
              <p:nvPr/>
            </p:nvCxnSpPr>
            <p:spPr>
              <a:xfrm>
                <a:off x="8755275" y="2076525"/>
                <a:ext cx="0" cy="485700"/>
              </a:xfrm>
              <a:prstGeom prst="straightConnector1">
                <a:avLst/>
              </a:prstGeom>
              <a:noFill/>
              <a:ln w="9525" cap="flat" cmpd="sng">
                <a:solidFill>
                  <a:schemeClr val="dk1"/>
                </a:solidFill>
                <a:prstDash val="solid"/>
                <a:round/>
                <a:headEnd type="none" w="med" len="med"/>
                <a:tailEnd type="none" w="med" len="med"/>
              </a:ln>
            </p:spPr>
          </p:cxn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2">
  <p:cSld name="CUSTOM_7_1_1">
    <p:spTree>
      <p:nvGrpSpPr>
        <p:cNvPr id="1" name="Shape 221"/>
        <p:cNvGrpSpPr/>
        <p:nvPr/>
      </p:nvGrpSpPr>
      <p:grpSpPr>
        <a:xfrm>
          <a:off x="0" y="0"/>
          <a:ext cx="0" cy="0"/>
          <a:chOff x="0" y="0"/>
          <a:chExt cx="0" cy="0"/>
        </a:xfrm>
      </p:grpSpPr>
      <p:sp>
        <p:nvSpPr>
          <p:cNvPr id="222" name="Google Shape;222;p21"/>
          <p:cNvSpPr txBox="1">
            <a:spLocks noGrp="1"/>
          </p:cNvSpPr>
          <p:nvPr>
            <p:ph type="title"/>
          </p:nvPr>
        </p:nvSpPr>
        <p:spPr>
          <a:xfrm>
            <a:off x="977175" y="1819275"/>
            <a:ext cx="3597900" cy="7290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3" name="Google Shape;223;p21"/>
          <p:cNvSpPr txBox="1">
            <a:spLocks noGrp="1"/>
          </p:cNvSpPr>
          <p:nvPr>
            <p:ph type="subTitle" idx="1"/>
          </p:nvPr>
        </p:nvSpPr>
        <p:spPr>
          <a:xfrm>
            <a:off x="977175" y="2548350"/>
            <a:ext cx="3597900" cy="8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grpSp>
        <p:nvGrpSpPr>
          <p:cNvPr id="224" name="Google Shape;224;p21"/>
          <p:cNvGrpSpPr/>
          <p:nvPr/>
        </p:nvGrpSpPr>
        <p:grpSpPr>
          <a:xfrm>
            <a:off x="335525" y="-9525"/>
            <a:ext cx="8472963" cy="5153025"/>
            <a:chOff x="335525" y="-9525"/>
            <a:chExt cx="8472963" cy="5153025"/>
          </a:xfrm>
        </p:grpSpPr>
        <p:grpSp>
          <p:nvGrpSpPr>
            <p:cNvPr id="225" name="Google Shape;225;p21"/>
            <p:cNvGrpSpPr/>
            <p:nvPr/>
          </p:nvGrpSpPr>
          <p:grpSpPr>
            <a:xfrm>
              <a:off x="8695488" y="-9525"/>
              <a:ext cx="113000" cy="2518800"/>
              <a:chOff x="8717175" y="-9525"/>
              <a:chExt cx="113000" cy="2518800"/>
            </a:xfrm>
          </p:grpSpPr>
          <p:cxnSp>
            <p:nvCxnSpPr>
              <p:cNvPr id="226" name="Google Shape;226;p21"/>
              <p:cNvCxnSpPr/>
              <p:nvPr/>
            </p:nvCxnSpPr>
            <p:spPr>
              <a:xfrm>
                <a:off x="8830175" y="-9525"/>
                <a:ext cx="0" cy="2247900"/>
              </a:xfrm>
              <a:prstGeom prst="straightConnector1">
                <a:avLst/>
              </a:prstGeom>
              <a:noFill/>
              <a:ln w="9525" cap="flat" cmpd="sng">
                <a:solidFill>
                  <a:schemeClr val="dk1"/>
                </a:solidFill>
                <a:prstDash val="solid"/>
                <a:round/>
                <a:headEnd type="none" w="med" len="med"/>
                <a:tailEnd type="none" w="med" len="med"/>
              </a:ln>
            </p:spPr>
          </p:cxnSp>
          <p:cxnSp>
            <p:nvCxnSpPr>
              <p:cNvPr id="227" name="Google Shape;227;p21"/>
              <p:cNvCxnSpPr/>
              <p:nvPr/>
            </p:nvCxnSpPr>
            <p:spPr>
              <a:xfrm>
                <a:off x="8717175" y="1871175"/>
                <a:ext cx="0" cy="638100"/>
              </a:xfrm>
              <a:prstGeom prst="straightConnector1">
                <a:avLst/>
              </a:prstGeom>
              <a:noFill/>
              <a:ln w="9525" cap="flat" cmpd="sng">
                <a:solidFill>
                  <a:schemeClr val="dk1"/>
                </a:solidFill>
                <a:prstDash val="solid"/>
                <a:round/>
                <a:headEnd type="none" w="med" len="med"/>
                <a:tailEnd type="none" w="med" len="med"/>
              </a:ln>
            </p:spPr>
          </p:cxnSp>
        </p:grpSp>
        <p:grpSp>
          <p:nvGrpSpPr>
            <p:cNvPr id="228" name="Google Shape;228;p21"/>
            <p:cNvGrpSpPr/>
            <p:nvPr/>
          </p:nvGrpSpPr>
          <p:grpSpPr>
            <a:xfrm rot="10800000">
              <a:off x="335525" y="3571903"/>
              <a:ext cx="74900" cy="1571596"/>
              <a:chOff x="8755275" y="-9525"/>
              <a:chExt cx="74900" cy="2571750"/>
            </a:xfrm>
          </p:grpSpPr>
          <p:cxnSp>
            <p:nvCxnSpPr>
              <p:cNvPr id="229" name="Google Shape;229;p21"/>
              <p:cNvCxnSpPr/>
              <p:nvPr/>
            </p:nvCxnSpPr>
            <p:spPr>
              <a:xfrm>
                <a:off x="8830175" y="-9525"/>
                <a:ext cx="0" cy="2247900"/>
              </a:xfrm>
              <a:prstGeom prst="straightConnector1">
                <a:avLst/>
              </a:prstGeom>
              <a:noFill/>
              <a:ln w="9525" cap="flat" cmpd="sng">
                <a:solidFill>
                  <a:schemeClr val="dk1"/>
                </a:solidFill>
                <a:prstDash val="solid"/>
                <a:round/>
                <a:headEnd type="none" w="med" len="med"/>
                <a:tailEnd type="none" w="med" len="med"/>
              </a:ln>
            </p:spPr>
          </p:cxnSp>
          <p:cxnSp>
            <p:nvCxnSpPr>
              <p:cNvPr id="230" name="Google Shape;230;p21"/>
              <p:cNvCxnSpPr/>
              <p:nvPr/>
            </p:nvCxnSpPr>
            <p:spPr>
              <a:xfrm>
                <a:off x="8755275" y="2076525"/>
                <a:ext cx="0" cy="485700"/>
              </a:xfrm>
              <a:prstGeom prst="straightConnector1">
                <a:avLst/>
              </a:prstGeom>
              <a:noFill/>
              <a:ln w="9525" cap="flat" cmpd="sng">
                <a:solidFill>
                  <a:schemeClr val="dk1"/>
                </a:solidFill>
                <a:prstDash val="solid"/>
                <a:round/>
                <a:headEnd type="none" w="med" len="med"/>
                <a:tailEnd type="none" w="med" len="med"/>
              </a:ln>
            </p:spPr>
          </p:cxn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1">
  <p:cSld name="CUSTOM_2_1">
    <p:spTree>
      <p:nvGrpSpPr>
        <p:cNvPr id="1" name="Shape 268"/>
        <p:cNvGrpSpPr/>
        <p:nvPr/>
      </p:nvGrpSpPr>
      <p:grpSpPr>
        <a:xfrm>
          <a:off x="0" y="0"/>
          <a:ext cx="0" cy="0"/>
          <a:chOff x="0" y="0"/>
          <a:chExt cx="0" cy="0"/>
        </a:xfrm>
      </p:grpSpPr>
      <p:sp>
        <p:nvSpPr>
          <p:cNvPr id="269" name="Google Shape;269;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0" name="Google Shape;270;p25"/>
          <p:cNvSpPr txBox="1">
            <a:spLocks noGrp="1"/>
          </p:cNvSpPr>
          <p:nvPr>
            <p:ph type="subTitle" idx="1"/>
          </p:nvPr>
        </p:nvSpPr>
        <p:spPr>
          <a:xfrm>
            <a:off x="4938841" y="1667625"/>
            <a:ext cx="2968800" cy="2420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200" b="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271" name="Google Shape;271;p25"/>
          <p:cNvSpPr txBox="1">
            <a:spLocks noGrp="1"/>
          </p:cNvSpPr>
          <p:nvPr>
            <p:ph type="subTitle" idx="2"/>
          </p:nvPr>
        </p:nvSpPr>
        <p:spPr>
          <a:xfrm>
            <a:off x="1236359" y="1667625"/>
            <a:ext cx="2968800" cy="2420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200" b="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grpSp>
        <p:nvGrpSpPr>
          <p:cNvPr id="272" name="Google Shape;272;p25"/>
          <p:cNvGrpSpPr/>
          <p:nvPr/>
        </p:nvGrpSpPr>
        <p:grpSpPr>
          <a:xfrm rot="10800000">
            <a:off x="335525" y="-9525"/>
            <a:ext cx="8472963" cy="5153025"/>
            <a:chOff x="335525" y="-9525"/>
            <a:chExt cx="8472963" cy="5153025"/>
          </a:xfrm>
        </p:grpSpPr>
        <p:grpSp>
          <p:nvGrpSpPr>
            <p:cNvPr id="273" name="Google Shape;273;p25"/>
            <p:cNvGrpSpPr/>
            <p:nvPr/>
          </p:nvGrpSpPr>
          <p:grpSpPr>
            <a:xfrm>
              <a:off x="8711947" y="-9525"/>
              <a:ext cx="96541" cy="3052200"/>
              <a:chOff x="8733634" y="-9525"/>
              <a:chExt cx="96541" cy="3052200"/>
            </a:xfrm>
          </p:grpSpPr>
          <p:cxnSp>
            <p:nvCxnSpPr>
              <p:cNvPr id="274" name="Google Shape;274;p25"/>
              <p:cNvCxnSpPr/>
              <p:nvPr/>
            </p:nvCxnSpPr>
            <p:spPr>
              <a:xfrm>
                <a:off x="8830175" y="-9525"/>
                <a:ext cx="0" cy="2247900"/>
              </a:xfrm>
              <a:prstGeom prst="straightConnector1">
                <a:avLst/>
              </a:prstGeom>
              <a:noFill/>
              <a:ln w="9525" cap="flat" cmpd="sng">
                <a:solidFill>
                  <a:schemeClr val="dk1"/>
                </a:solidFill>
                <a:prstDash val="solid"/>
                <a:round/>
                <a:headEnd type="none" w="med" len="med"/>
                <a:tailEnd type="none" w="med" len="med"/>
              </a:ln>
            </p:spPr>
          </p:cxnSp>
          <p:cxnSp>
            <p:nvCxnSpPr>
              <p:cNvPr id="275" name="Google Shape;275;p25"/>
              <p:cNvCxnSpPr/>
              <p:nvPr/>
            </p:nvCxnSpPr>
            <p:spPr>
              <a:xfrm>
                <a:off x="8733634" y="2404575"/>
                <a:ext cx="0" cy="638100"/>
              </a:xfrm>
              <a:prstGeom prst="straightConnector1">
                <a:avLst/>
              </a:prstGeom>
              <a:noFill/>
              <a:ln w="9525" cap="flat" cmpd="sng">
                <a:solidFill>
                  <a:schemeClr val="dk1"/>
                </a:solidFill>
                <a:prstDash val="solid"/>
                <a:round/>
                <a:headEnd type="none" w="med" len="med"/>
                <a:tailEnd type="none" w="med" len="med"/>
              </a:ln>
            </p:spPr>
          </p:cxnSp>
        </p:grpSp>
        <p:grpSp>
          <p:nvGrpSpPr>
            <p:cNvPr id="276" name="Google Shape;276;p25"/>
            <p:cNvGrpSpPr/>
            <p:nvPr/>
          </p:nvGrpSpPr>
          <p:grpSpPr>
            <a:xfrm rot="10800000">
              <a:off x="335525" y="2086076"/>
              <a:ext cx="74900" cy="3057424"/>
              <a:chOff x="8755275" y="-9525"/>
              <a:chExt cx="74900" cy="5003148"/>
            </a:xfrm>
          </p:grpSpPr>
          <p:cxnSp>
            <p:nvCxnSpPr>
              <p:cNvPr id="277" name="Google Shape;277;p25"/>
              <p:cNvCxnSpPr/>
              <p:nvPr/>
            </p:nvCxnSpPr>
            <p:spPr>
              <a:xfrm>
                <a:off x="8830175" y="-9525"/>
                <a:ext cx="0" cy="3616200"/>
              </a:xfrm>
              <a:prstGeom prst="straightConnector1">
                <a:avLst/>
              </a:prstGeom>
              <a:noFill/>
              <a:ln w="9525" cap="flat" cmpd="sng">
                <a:solidFill>
                  <a:schemeClr val="dk1"/>
                </a:solidFill>
                <a:prstDash val="solid"/>
                <a:round/>
                <a:headEnd type="none" w="med" len="med"/>
                <a:tailEnd type="none" w="med" len="med"/>
              </a:ln>
            </p:spPr>
          </p:cxnSp>
          <p:cxnSp>
            <p:nvCxnSpPr>
              <p:cNvPr id="278" name="Google Shape;278;p25"/>
              <p:cNvCxnSpPr/>
              <p:nvPr/>
            </p:nvCxnSpPr>
            <p:spPr>
              <a:xfrm>
                <a:off x="8755275" y="3946923"/>
                <a:ext cx="0" cy="1046700"/>
              </a:xfrm>
              <a:prstGeom prst="straightConnector1">
                <a:avLst/>
              </a:prstGeom>
              <a:noFill/>
              <a:ln w="9525" cap="flat" cmpd="sng">
                <a:solidFill>
                  <a:schemeClr val="dk1"/>
                </a:solidFill>
                <a:prstDash val="solid"/>
                <a:round/>
                <a:headEnd type="none" w="med" len="med"/>
                <a:tailEnd type="none" w="med" len="med"/>
              </a:ln>
            </p:spPr>
          </p:cxn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CUSTOM_5">
    <p:spTree>
      <p:nvGrpSpPr>
        <p:cNvPr id="1" name="Shape 328"/>
        <p:cNvGrpSpPr/>
        <p:nvPr/>
      </p:nvGrpSpPr>
      <p:grpSpPr>
        <a:xfrm>
          <a:off x="0" y="0"/>
          <a:ext cx="0" cy="0"/>
          <a:chOff x="0" y="0"/>
          <a:chExt cx="0" cy="0"/>
        </a:xfrm>
      </p:grpSpPr>
      <p:sp>
        <p:nvSpPr>
          <p:cNvPr id="329" name="Google Shape;329;p29"/>
          <p:cNvSpPr txBox="1">
            <a:spLocks noGrp="1"/>
          </p:cNvSpPr>
          <p:nvPr>
            <p:ph type="subTitle" idx="1"/>
          </p:nvPr>
        </p:nvSpPr>
        <p:spPr>
          <a:xfrm>
            <a:off x="720002" y="1710161"/>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330" name="Google Shape;330;p29"/>
          <p:cNvSpPr txBox="1">
            <a:spLocks noGrp="1"/>
          </p:cNvSpPr>
          <p:nvPr>
            <p:ph type="subTitle" idx="2"/>
          </p:nvPr>
        </p:nvSpPr>
        <p:spPr>
          <a:xfrm>
            <a:off x="3579002" y="1710161"/>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331" name="Google Shape;331;p29"/>
          <p:cNvSpPr txBox="1">
            <a:spLocks noGrp="1"/>
          </p:cNvSpPr>
          <p:nvPr>
            <p:ph type="subTitle" idx="3"/>
          </p:nvPr>
        </p:nvSpPr>
        <p:spPr>
          <a:xfrm>
            <a:off x="720002" y="3440450"/>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332" name="Google Shape;332;p29"/>
          <p:cNvSpPr txBox="1">
            <a:spLocks noGrp="1"/>
          </p:cNvSpPr>
          <p:nvPr>
            <p:ph type="subTitle" idx="4"/>
          </p:nvPr>
        </p:nvSpPr>
        <p:spPr>
          <a:xfrm>
            <a:off x="3579002" y="3440450"/>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333" name="Google Shape;333;p29"/>
          <p:cNvSpPr txBox="1">
            <a:spLocks noGrp="1"/>
          </p:cNvSpPr>
          <p:nvPr>
            <p:ph type="subTitle" idx="5"/>
          </p:nvPr>
        </p:nvSpPr>
        <p:spPr>
          <a:xfrm>
            <a:off x="6437998" y="1710161"/>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334" name="Google Shape;334;p29"/>
          <p:cNvSpPr txBox="1">
            <a:spLocks noGrp="1"/>
          </p:cNvSpPr>
          <p:nvPr>
            <p:ph type="subTitle" idx="6"/>
          </p:nvPr>
        </p:nvSpPr>
        <p:spPr>
          <a:xfrm>
            <a:off x="6437998" y="3440450"/>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335" name="Google Shape;335;p29"/>
          <p:cNvSpPr txBox="1">
            <a:spLocks noGrp="1"/>
          </p:cNvSpPr>
          <p:nvPr>
            <p:ph type="subTitle" idx="7"/>
          </p:nvPr>
        </p:nvSpPr>
        <p:spPr>
          <a:xfrm>
            <a:off x="720002" y="1336263"/>
            <a:ext cx="1984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Schibsted Grotesk"/>
              <a:buNone/>
              <a:defRPr sz="2000" b="1">
                <a:solidFill>
                  <a:schemeClr val="dk1"/>
                </a:solidFill>
                <a:latin typeface="Schibsted Grotesk"/>
                <a:ea typeface="Schibsted Grotesk"/>
                <a:cs typeface="Schibsted Grotesk"/>
                <a:sym typeface="Schibsted Grotesk"/>
              </a:defRPr>
            </a:lvl1pPr>
            <a:lvl2pPr lvl="1" algn="ctr" rtl="0">
              <a:lnSpc>
                <a:spcPct val="100000"/>
              </a:lnSpc>
              <a:spcBef>
                <a:spcPts val="0"/>
              </a:spcBef>
              <a:spcAft>
                <a:spcPts val="0"/>
              </a:spcAft>
              <a:buSzPts val="2000"/>
              <a:buFont typeface="Schibsted Grotesk"/>
              <a:buNone/>
              <a:defRPr sz="2000" b="1">
                <a:latin typeface="Schibsted Grotesk"/>
                <a:ea typeface="Schibsted Grotesk"/>
                <a:cs typeface="Schibsted Grotesk"/>
                <a:sym typeface="Schibsted Grotesk"/>
              </a:defRPr>
            </a:lvl2pPr>
            <a:lvl3pPr lvl="2" algn="ctr" rtl="0">
              <a:lnSpc>
                <a:spcPct val="100000"/>
              </a:lnSpc>
              <a:spcBef>
                <a:spcPts val="0"/>
              </a:spcBef>
              <a:spcAft>
                <a:spcPts val="0"/>
              </a:spcAft>
              <a:buSzPts val="2000"/>
              <a:buFont typeface="Schibsted Grotesk"/>
              <a:buNone/>
              <a:defRPr sz="2000" b="1">
                <a:latin typeface="Schibsted Grotesk"/>
                <a:ea typeface="Schibsted Grotesk"/>
                <a:cs typeface="Schibsted Grotesk"/>
                <a:sym typeface="Schibsted Grotesk"/>
              </a:defRPr>
            </a:lvl3pPr>
            <a:lvl4pPr lvl="3" algn="ctr" rtl="0">
              <a:lnSpc>
                <a:spcPct val="100000"/>
              </a:lnSpc>
              <a:spcBef>
                <a:spcPts val="0"/>
              </a:spcBef>
              <a:spcAft>
                <a:spcPts val="0"/>
              </a:spcAft>
              <a:buSzPts val="2000"/>
              <a:buFont typeface="Schibsted Grotesk"/>
              <a:buNone/>
              <a:defRPr sz="2000" b="1">
                <a:latin typeface="Schibsted Grotesk"/>
                <a:ea typeface="Schibsted Grotesk"/>
                <a:cs typeface="Schibsted Grotesk"/>
                <a:sym typeface="Schibsted Grotesk"/>
              </a:defRPr>
            </a:lvl4pPr>
            <a:lvl5pPr lvl="4" algn="ctr" rtl="0">
              <a:lnSpc>
                <a:spcPct val="100000"/>
              </a:lnSpc>
              <a:spcBef>
                <a:spcPts val="0"/>
              </a:spcBef>
              <a:spcAft>
                <a:spcPts val="0"/>
              </a:spcAft>
              <a:buSzPts val="2000"/>
              <a:buFont typeface="Schibsted Grotesk"/>
              <a:buNone/>
              <a:defRPr sz="2000" b="1">
                <a:latin typeface="Schibsted Grotesk"/>
                <a:ea typeface="Schibsted Grotesk"/>
                <a:cs typeface="Schibsted Grotesk"/>
                <a:sym typeface="Schibsted Grotesk"/>
              </a:defRPr>
            </a:lvl5pPr>
            <a:lvl6pPr lvl="5" algn="ctr" rtl="0">
              <a:lnSpc>
                <a:spcPct val="100000"/>
              </a:lnSpc>
              <a:spcBef>
                <a:spcPts val="0"/>
              </a:spcBef>
              <a:spcAft>
                <a:spcPts val="0"/>
              </a:spcAft>
              <a:buSzPts val="2000"/>
              <a:buFont typeface="Schibsted Grotesk"/>
              <a:buNone/>
              <a:defRPr sz="2000" b="1">
                <a:latin typeface="Schibsted Grotesk"/>
                <a:ea typeface="Schibsted Grotesk"/>
                <a:cs typeface="Schibsted Grotesk"/>
                <a:sym typeface="Schibsted Grotesk"/>
              </a:defRPr>
            </a:lvl6pPr>
            <a:lvl7pPr lvl="6" algn="ctr" rtl="0">
              <a:lnSpc>
                <a:spcPct val="100000"/>
              </a:lnSpc>
              <a:spcBef>
                <a:spcPts val="0"/>
              </a:spcBef>
              <a:spcAft>
                <a:spcPts val="0"/>
              </a:spcAft>
              <a:buSzPts val="2000"/>
              <a:buFont typeface="Schibsted Grotesk"/>
              <a:buNone/>
              <a:defRPr sz="2000" b="1">
                <a:latin typeface="Schibsted Grotesk"/>
                <a:ea typeface="Schibsted Grotesk"/>
                <a:cs typeface="Schibsted Grotesk"/>
                <a:sym typeface="Schibsted Grotesk"/>
              </a:defRPr>
            </a:lvl7pPr>
            <a:lvl8pPr lvl="7" algn="ctr" rtl="0">
              <a:lnSpc>
                <a:spcPct val="100000"/>
              </a:lnSpc>
              <a:spcBef>
                <a:spcPts val="0"/>
              </a:spcBef>
              <a:spcAft>
                <a:spcPts val="0"/>
              </a:spcAft>
              <a:buSzPts val="2000"/>
              <a:buFont typeface="Schibsted Grotesk"/>
              <a:buNone/>
              <a:defRPr sz="2000" b="1">
                <a:latin typeface="Schibsted Grotesk"/>
                <a:ea typeface="Schibsted Grotesk"/>
                <a:cs typeface="Schibsted Grotesk"/>
                <a:sym typeface="Schibsted Grotesk"/>
              </a:defRPr>
            </a:lvl8pPr>
            <a:lvl9pPr lvl="8" algn="ctr" rtl="0">
              <a:lnSpc>
                <a:spcPct val="100000"/>
              </a:lnSpc>
              <a:spcBef>
                <a:spcPts val="0"/>
              </a:spcBef>
              <a:spcAft>
                <a:spcPts val="0"/>
              </a:spcAft>
              <a:buSzPts val="2000"/>
              <a:buFont typeface="Schibsted Grotesk"/>
              <a:buNone/>
              <a:defRPr sz="2000" b="1">
                <a:latin typeface="Schibsted Grotesk"/>
                <a:ea typeface="Schibsted Grotesk"/>
                <a:cs typeface="Schibsted Grotesk"/>
                <a:sym typeface="Schibsted Grotesk"/>
              </a:defRPr>
            </a:lvl9pPr>
          </a:lstStyle>
          <a:p>
            <a:endParaRPr/>
          </a:p>
        </p:txBody>
      </p:sp>
      <p:sp>
        <p:nvSpPr>
          <p:cNvPr id="336" name="Google Shape;336;p29"/>
          <p:cNvSpPr txBox="1">
            <a:spLocks noGrp="1"/>
          </p:cNvSpPr>
          <p:nvPr>
            <p:ph type="subTitle" idx="8"/>
          </p:nvPr>
        </p:nvSpPr>
        <p:spPr>
          <a:xfrm>
            <a:off x="3579002" y="1336263"/>
            <a:ext cx="1984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Schibsted Grotesk"/>
              <a:buNone/>
              <a:defRPr sz="2000" b="1">
                <a:solidFill>
                  <a:schemeClr val="dk1"/>
                </a:solidFill>
                <a:latin typeface="Schibsted Grotesk"/>
                <a:ea typeface="Schibsted Grotesk"/>
                <a:cs typeface="Schibsted Grotesk"/>
                <a:sym typeface="Schibsted Grotesk"/>
              </a:defRPr>
            </a:lvl1pPr>
            <a:lvl2pPr lvl="1" algn="ctr" rtl="0">
              <a:lnSpc>
                <a:spcPct val="100000"/>
              </a:lnSpc>
              <a:spcBef>
                <a:spcPts val="0"/>
              </a:spcBef>
              <a:spcAft>
                <a:spcPts val="0"/>
              </a:spcAft>
              <a:buSzPts val="2000"/>
              <a:buFont typeface="Schibsted Grotesk"/>
              <a:buNone/>
              <a:defRPr sz="2000" b="1">
                <a:latin typeface="Schibsted Grotesk"/>
                <a:ea typeface="Schibsted Grotesk"/>
                <a:cs typeface="Schibsted Grotesk"/>
                <a:sym typeface="Schibsted Grotesk"/>
              </a:defRPr>
            </a:lvl2pPr>
            <a:lvl3pPr lvl="2" algn="ctr" rtl="0">
              <a:lnSpc>
                <a:spcPct val="100000"/>
              </a:lnSpc>
              <a:spcBef>
                <a:spcPts val="0"/>
              </a:spcBef>
              <a:spcAft>
                <a:spcPts val="0"/>
              </a:spcAft>
              <a:buSzPts val="2000"/>
              <a:buFont typeface="Schibsted Grotesk"/>
              <a:buNone/>
              <a:defRPr sz="2000" b="1">
                <a:latin typeface="Schibsted Grotesk"/>
                <a:ea typeface="Schibsted Grotesk"/>
                <a:cs typeface="Schibsted Grotesk"/>
                <a:sym typeface="Schibsted Grotesk"/>
              </a:defRPr>
            </a:lvl3pPr>
            <a:lvl4pPr lvl="3" algn="ctr" rtl="0">
              <a:lnSpc>
                <a:spcPct val="100000"/>
              </a:lnSpc>
              <a:spcBef>
                <a:spcPts val="0"/>
              </a:spcBef>
              <a:spcAft>
                <a:spcPts val="0"/>
              </a:spcAft>
              <a:buSzPts val="2000"/>
              <a:buFont typeface="Schibsted Grotesk"/>
              <a:buNone/>
              <a:defRPr sz="2000" b="1">
                <a:latin typeface="Schibsted Grotesk"/>
                <a:ea typeface="Schibsted Grotesk"/>
                <a:cs typeface="Schibsted Grotesk"/>
                <a:sym typeface="Schibsted Grotesk"/>
              </a:defRPr>
            </a:lvl4pPr>
            <a:lvl5pPr lvl="4" algn="ctr" rtl="0">
              <a:lnSpc>
                <a:spcPct val="100000"/>
              </a:lnSpc>
              <a:spcBef>
                <a:spcPts val="0"/>
              </a:spcBef>
              <a:spcAft>
                <a:spcPts val="0"/>
              </a:spcAft>
              <a:buSzPts val="2000"/>
              <a:buFont typeface="Schibsted Grotesk"/>
              <a:buNone/>
              <a:defRPr sz="2000" b="1">
                <a:latin typeface="Schibsted Grotesk"/>
                <a:ea typeface="Schibsted Grotesk"/>
                <a:cs typeface="Schibsted Grotesk"/>
                <a:sym typeface="Schibsted Grotesk"/>
              </a:defRPr>
            </a:lvl5pPr>
            <a:lvl6pPr lvl="5" algn="ctr" rtl="0">
              <a:lnSpc>
                <a:spcPct val="100000"/>
              </a:lnSpc>
              <a:spcBef>
                <a:spcPts val="0"/>
              </a:spcBef>
              <a:spcAft>
                <a:spcPts val="0"/>
              </a:spcAft>
              <a:buSzPts val="2000"/>
              <a:buFont typeface="Schibsted Grotesk"/>
              <a:buNone/>
              <a:defRPr sz="2000" b="1">
                <a:latin typeface="Schibsted Grotesk"/>
                <a:ea typeface="Schibsted Grotesk"/>
                <a:cs typeface="Schibsted Grotesk"/>
                <a:sym typeface="Schibsted Grotesk"/>
              </a:defRPr>
            </a:lvl6pPr>
            <a:lvl7pPr lvl="6" algn="ctr" rtl="0">
              <a:lnSpc>
                <a:spcPct val="100000"/>
              </a:lnSpc>
              <a:spcBef>
                <a:spcPts val="0"/>
              </a:spcBef>
              <a:spcAft>
                <a:spcPts val="0"/>
              </a:spcAft>
              <a:buSzPts val="2000"/>
              <a:buFont typeface="Schibsted Grotesk"/>
              <a:buNone/>
              <a:defRPr sz="2000" b="1">
                <a:latin typeface="Schibsted Grotesk"/>
                <a:ea typeface="Schibsted Grotesk"/>
                <a:cs typeface="Schibsted Grotesk"/>
                <a:sym typeface="Schibsted Grotesk"/>
              </a:defRPr>
            </a:lvl7pPr>
            <a:lvl8pPr lvl="7" algn="ctr" rtl="0">
              <a:lnSpc>
                <a:spcPct val="100000"/>
              </a:lnSpc>
              <a:spcBef>
                <a:spcPts val="0"/>
              </a:spcBef>
              <a:spcAft>
                <a:spcPts val="0"/>
              </a:spcAft>
              <a:buSzPts val="2000"/>
              <a:buFont typeface="Schibsted Grotesk"/>
              <a:buNone/>
              <a:defRPr sz="2000" b="1">
                <a:latin typeface="Schibsted Grotesk"/>
                <a:ea typeface="Schibsted Grotesk"/>
                <a:cs typeface="Schibsted Grotesk"/>
                <a:sym typeface="Schibsted Grotesk"/>
              </a:defRPr>
            </a:lvl8pPr>
            <a:lvl9pPr lvl="8" algn="ctr" rtl="0">
              <a:lnSpc>
                <a:spcPct val="100000"/>
              </a:lnSpc>
              <a:spcBef>
                <a:spcPts val="0"/>
              </a:spcBef>
              <a:spcAft>
                <a:spcPts val="0"/>
              </a:spcAft>
              <a:buSzPts val="2000"/>
              <a:buFont typeface="Schibsted Grotesk"/>
              <a:buNone/>
              <a:defRPr sz="2000" b="1">
                <a:latin typeface="Schibsted Grotesk"/>
                <a:ea typeface="Schibsted Grotesk"/>
                <a:cs typeface="Schibsted Grotesk"/>
                <a:sym typeface="Schibsted Grotesk"/>
              </a:defRPr>
            </a:lvl9pPr>
          </a:lstStyle>
          <a:p>
            <a:endParaRPr/>
          </a:p>
        </p:txBody>
      </p:sp>
      <p:sp>
        <p:nvSpPr>
          <p:cNvPr id="337" name="Google Shape;337;p29"/>
          <p:cNvSpPr txBox="1">
            <a:spLocks noGrp="1"/>
          </p:cNvSpPr>
          <p:nvPr>
            <p:ph type="subTitle" idx="9"/>
          </p:nvPr>
        </p:nvSpPr>
        <p:spPr>
          <a:xfrm>
            <a:off x="6437998" y="1336263"/>
            <a:ext cx="1984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Schibsted Grotesk"/>
              <a:buNone/>
              <a:defRPr sz="2000" b="1">
                <a:solidFill>
                  <a:schemeClr val="dk1"/>
                </a:solidFill>
                <a:latin typeface="Schibsted Grotesk"/>
                <a:ea typeface="Schibsted Grotesk"/>
                <a:cs typeface="Schibsted Grotesk"/>
                <a:sym typeface="Schibsted Grotesk"/>
              </a:defRPr>
            </a:lvl1pPr>
            <a:lvl2pPr lvl="1" algn="ctr" rtl="0">
              <a:lnSpc>
                <a:spcPct val="100000"/>
              </a:lnSpc>
              <a:spcBef>
                <a:spcPts val="0"/>
              </a:spcBef>
              <a:spcAft>
                <a:spcPts val="0"/>
              </a:spcAft>
              <a:buSzPts val="2000"/>
              <a:buFont typeface="Schibsted Grotesk"/>
              <a:buNone/>
              <a:defRPr sz="2000" b="1">
                <a:latin typeface="Schibsted Grotesk"/>
                <a:ea typeface="Schibsted Grotesk"/>
                <a:cs typeface="Schibsted Grotesk"/>
                <a:sym typeface="Schibsted Grotesk"/>
              </a:defRPr>
            </a:lvl2pPr>
            <a:lvl3pPr lvl="2" algn="ctr" rtl="0">
              <a:lnSpc>
                <a:spcPct val="100000"/>
              </a:lnSpc>
              <a:spcBef>
                <a:spcPts val="0"/>
              </a:spcBef>
              <a:spcAft>
                <a:spcPts val="0"/>
              </a:spcAft>
              <a:buSzPts val="2000"/>
              <a:buFont typeface="Schibsted Grotesk"/>
              <a:buNone/>
              <a:defRPr sz="2000" b="1">
                <a:latin typeface="Schibsted Grotesk"/>
                <a:ea typeface="Schibsted Grotesk"/>
                <a:cs typeface="Schibsted Grotesk"/>
                <a:sym typeface="Schibsted Grotesk"/>
              </a:defRPr>
            </a:lvl3pPr>
            <a:lvl4pPr lvl="3" algn="ctr" rtl="0">
              <a:lnSpc>
                <a:spcPct val="100000"/>
              </a:lnSpc>
              <a:spcBef>
                <a:spcPts val="0"/>
              </a:spcBef>
              <a:spcAft>
                <a:spcPts val="0"/>
              </a:spcAft>
              <a:buSzPts val="2000"/>
              <a:buFont typeface="Schibsted Grotesk"/>
              <a:buNone/>
              <a:defRPr sz="2000" b="1">
                <a:latin typeface="Schibsted Grotesk"/>
                <a:ea typeface="Schibsted Grotesk"/>
                <a:cs typeface="Schibsted Grotesk"/>
                <a:sym typeface="Schibsted Grotesk"/>
              </a:defRPr>
            </a:lvl4pPr>
            <a:lvl5pPr lvl="4" algn="ctr" rtl="0">
              <a:lnSpc>
                <a:spcPct val="100000"/>
              </a:lnSpc>
              <a:spcBef>
                <a:spcPts val="0"/>
              </a:spcBef>
              <a:spcAft>
                <a:spcPts val="0"/>
              </a:spcAft>
              <a:buSzPts val="2000"/>
              <a:buFont typeface="Schibsted Grotesk"/>
              <a:buNone/>
              <a:defRPr sz="2000" b="1">
                <a:latin typeface="Schibsted Grotesk"/>
                <a:ea typeface="Schibsted Grotesk"/>
                <a:cs typeface="Schibsted Grotesk"/>
                <a:sym typeface="Schibsted Grotesk"/>
              </a:defRPr>
            </a:lvl5pPr>
            <a:lvl6pPr lvl="5" algn="ctr" rtl="0">
              <a:lnSpc>
                <a:spcPct val="100000"/>
              </a:lnSpc>
              <a:spcBef>
                <a:spcPts val="0"/>
              </a:spcBef>
              <a:spcAft>
                <a:spcPts val="0"/>
              </a:spcAft>
              <a:buSzPts val="2000"/>
              <a:buFont typeface="Schibsted Grotesk"/>
              <a:buNone/>
              <a:defRPr sz="2000" b="1">
                <a:latin typeface="Schibsted Grotesk"/>
                <a:ea typeface="Schibsted Grotesk"/>
                <a:cs typeface="Schibsted Grotesk"/>
                <a:sym typeface="Schibsted Grotesk"/>
              </a:defRPr>
            </a:lvl6pPr>
            <a:lvl7pPr lvl="6" algn="ctr" rtl="0">
              <a:lnSpc>
                <a:spcPct val="100000"/>
              </a:lnSpc>
              <a:spcBef>
                <a:spcPts val="0"/>
              </a:spcBef>
              <a:spcAft>
                <a:spcPts val="0"/>
              </a:spcAft>
              <a:buSzPts val="2000"/>
              <a:buFont typeface="Schibsted Grotesk"/>
              <a:buNone/>
              <a:defRPr sz="2000" b="1">
                <a:latin typeface="Schibsted Grotesk"/>
                <a:ea typeface="Schibsted Grotesk"/>
                <a:cs typeface="Schibsted Grotesk"/>
                <a:sym typeface="Schibsted Grotesk"/>
              </a:defRPr>
            </a:lvl7pPr>
            <a:lvl8pPr lvl="7" algn="ctr" rtl="0">
              <a:lnSpc>
                <a:spcPct val="100000"/>
              </a:lnSpc>
              <a:spcBef>
                <a:spcPts val="0"/>
              </a:spcBef>
              <a:spcAft>
                <a:spcPts val="0"/>
              </a:spcAft>
              <a:buSzPts val="2000"/>
              <a:buFont typeface="Schibsted Grotesk"/>
              <a:buNone/>
              <a:defRPr sz="2000" b="1">
                <a:latin typeface="Schibsted Grotesk"/>
                <a:ea typeface="Schibsted Grotesk"/>
                <a:cs typeface="Schibsted Grotesk"/>
                <a:sym typeface="Schibsted Grotesk"/>
              </a:defRPr>
            </a:lvl8pPr>
            <a:lvl9pPr lvl="8" algn="ctr" rtl="0">
              <a:lnSpc>
                <a:spcPct val="100000"/>
              </a:lnSpc>
              <a:spcBef>
                <a:spcPts val="0"/>
              </a:spcBef>
              <a:spcAft>
                <a:spcPts val="0"/>
              </a:spcAft>
              <a:buSzPts val="2000"/>
              <a:buFont typeface="Schibsted Grotesk"/>
              <a:buNone/>
              <a:defRPr sz="2000" b="1">
                <a:latin typeface="Schibsted Grotesk"/>
                <a:ea typeface="Schibsted Grotesk"/>
                <a:cs typeface="Schibsted Grotesk"/>
                <a:sym typeface="Schibsted Grotesk"/>
              </a:defRPr>
            </a:lvl9pPr>
          </a:lstStyle>
          <a:p>
            <a:endParaRPr/>
          </a:p>
        </p:txBody>
      </p:sp>
      <p:sp>
        <p:nvSpPr>
          <p:cNvPr id="338" name="Google Shape;338;p29"/>
          <p:cNvSpPr txBox="1">
            <a:spLocks noGrp="1"/>
          </p:cNvSpPr>
          <p:nvPr>
            <p:ph type="subTitle" idx="13"/>
          </p:nvPr>
        </p:nvSpPr>
        <p:spPr>
          <a:xfrm>
            <a:off x="720002" y="3063350"/>
            <a:ext cx="1984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Schibsted Grotesk"/>
              <a:buNone/>
              <a:defRPr sz="2000" b="1">
                <a:solidFill>
                  <a:schemeClr val="dk1"/>
                </a:solidFill>
                <a:latin typeface="Schibsted Grotesk"/>
                <a:ea typeface="Schibsted Grotesk"/>
                <a:cs typeface="Schibsted Grotesk"/>
                <a:sym typeface="Schibsted Grotesk"/>
              </a:defRPr>
            </a:lvl1pPr>
            <a:lvl2pPr lvl="1" algn="ctr" rtl="0">
              <a:lnSpc>
                <a:spcPct val="100000"/>
              </a:lnSpc>
              <a:spcBef>
                <a:spcPts val="0"/>
              </a:spcBef>
              <a:spcAft>
                <a:spcPts val="0"/>
              </a:spcAft>
              <a:buSzPts val="2000"/>
              <a:buFont typeface="Schibsted Grotesk"/>
              <a:buNone/>
              <a:defRPr sz="2000" b="1">
                <a:latin typeface="Schibsted Grotesk"/>
                <a:ea typeface="Schibsted Grotesk"/>
                <a:cs typeface="Schibsted Grotesk"/>
                <a:sym typeface="Schibsted Grotesk"/>
              </a:defRPr>
            </a:lvl2pPr>
            <a:lvl3pPr lvl="2" algn="ctr" rtl="0">
              <a:lnSpc>
                <a:spcPct val="100000"/>
              </a:lnSpc>
              <a:spcBef>
                <a:spcPts val="0"/>
              </a:spcBef>
              <a:spcAft>
                <a:spcPts val="0"/>
              </a:spcAft>
              <a:buSzPts val="2000"/>
              <a:buFont typeface="Schibsted Grotesk"/>
              <a:buNone/>
              <a:defRPr sz="2000" b="1">
                <a:latin typeface="Schibsted Grotesk"/>
                <a:ea typeface="Schibsted Grotesk"/>
                <a:cs typeface="Schibsted Grotesk"/>
                <a:sym typeface="Schibsted Grotesk"/>
              </a:defRPr>
            </a:lvl3pPr>
            <a:lvl4pPr lvl="3" algn="ctr" rtl="0">
              <a:lnSpc>
                <a:spcPct val="100000"/>
              </a:lnSpc>
              <a:spcBef>
                <a:spcPts val="0"/>
              </a:spcBef>
              <a:spcAft>
                <a:spcPts val="0"/>
              </a:spcAft>
              <a:buSzPts val="2000"/>
              <a:buFont typeface="Schibsted Grotesk"/>
              <a:buNone/>
              <a:defRPr sz="2000" b="1">
                <a:latin typeface="Schibsted Grotesk"/>
                <a:ea typeface="Schibsted Grotesk"/>
                <a:cs typeface="Schibsted Grotesk"/>
                <a:sym typeface="Schibsted Grotesk"/>
              </a:defRPr>
            </a:lvl4pPr>
            <a:lvl5pPr lvl="4" algn="ctr" rtl="0">
              <a:lnSpc>
                <a:spcPct val="100000"/>
              </a:lnSpc>
              <a:spcBef>
                <a:spcPts val="0"/>
              </a:spcBef>
              <a:spcAft>
                <a:spcPts val="0"/>
              </a:spcAft>
              <a:buSzPts val="2000"/>
              <a:buFont typeface="Schibsted Grotesk"/>
              <a:buNone/>
              <a:defRPr sz="2000" b="1">
                <a:latin typeface="Schibsted Grotesk"/>
                <a:ea typeface="Schibsted Grotesk"/>
                <a:cs typeface="Schibsted Grotesk"/>
                <a:sym typeface="Schibsted Grotesk"/>
              </a:defRPr>
            </a:lvl5pPr>
            <a:lvl6pPr lvl="5" algn="ctr" rtl="0">
              <a:lnSpc>
                <a:spcPct val="100000"/>
              </a:lnSpc>
              <a:spcBef>
                <a:spcPts val="0"/>
              </a:spcBef>
              <a:spcAft>
                <a:spcPts val="0"/>
              </a:spcAft>
              <a:buSzPts val="2000"/>
              <a:buFont typeface="Schibsted Grotesk"/>
              <a:buNone/>
              <a:defRPr sz="2000" b="1">
                <a:latin typeface="Schibsted Grotesk"/>
                <a:ea typeface="Schibsted Grotesk"/>
                <a:cs typeface="Schibsted Grotesk"/>
                <a:sym typeface="Schibsted Grotesk"/>
              </a:defRPr>
            </a:lvl6pPr>
            <a:lvl7pPr lvl="6" algn="ctr" rtl="0">
              <a:lnSpc>
                <a:spcPct val="100000"/>
              </a:lnSpc>
              <a:spcBef>
                <a:spcPts val="0"/>
              </a:spcBef>
              <a:spcAft>
                <a:spcPts val="0"/>
              </a:spcAft>
              <a:buSzPts val="2000"/>
              <a:buFont typeface="Schibsted Grotesk"/>
              <a:buNone/>
              <a:defRPr sz="2000" b="1">
                <a:latin typeface="Schibsted Grotesk"/>
                <a:ea typeface="Schibsted Grotesk"/>
                <a:cs typeface="Schibsted Grotesk"/>
                <a:sym typeface="Schibsted Grotesk"/>
              </a:defRPr>
            </a:lvl7pPr>
            <a:lvl8pPr lvl="7" algn="ctr" rtl="0">
              <a:lnSpc>
                <a:spcPct val="100000"/>
              </a:lnSpc>
              <a:spcBef>
                <a:spcPts val="0"/>
              </a:spcBef>
              <a:spcAft>
                <a:spcPts val="0"/>
              </a:spcAft>
              <a:buSzPts val="2000"/>
              <a:buFont typeface="Schibsted Grotesk"/>
              <a:buNone/>
              <a:defRPr sz="2000" b="1">
                <a:latin typeface="Schibsted Grotesk"/>
                <a:ea typeface="Schibsted Grotesk"/>
                <a:cs typeface="Schibsted Grotesk"/>
                <a:sym typeface="Schibsted Grotesk"/>
              </a:defRPr>
            </a:lvl8pPr>
            <a:lvl9pPr lvl="8" algn="ctr" rtl="0">
              <a:lnSpc>
                <a:spcPct val="100000"/>
              </a:lnSpc>
              <a:spcBef>
                <a:spcPts val="0"/>
              </a:spcBef>
              <a:spcAft>
                <a:spcPts val="0"/>
              </a:spcAft>
              <a:buSzPts val="2000"/>
              <a:buFont typeface="Schibsted Grotesk"/>
              <a:buNone/>
              <a:defRPr sz="2000" b="1">
                <a:latin typeface="Schibsted Grotesk"/>
                <a:ea typeface="Schibsted Grotesk"/>
                <a:cs typeface="Schibsted Grotesk"/>
                <a:sym typeface="Schibsted Grotesk"/>
              </a:defRPr>
            </a:lvl9pPr>
          </a:lstStyle>
          <a:p>
            <a:endParaRPr/>
          </a:p>
        </p:txBody>
      </p:sp>
      <p:sp>
        <p:nvSpPr>
          <p:cNvPr id="339" name="Google Shape;339;p29"/>
          <p:cNvSpPr txBox="1">
            <a:spLocks noGrp="1"/>
          </p:cNvSpPr>
          <p:nvPr>
            <p:ph type="subTitle" idx="14"/>
          </p:nvPr>
        </p:nvSpPr>
        <p:spPr>
          <a:xfrm>
            <a:off x="3579002" y="3063350"/>
            <a:ext cx="1984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Schibsted Grotesk"/>
              <a:buNone/>
              <a:defRPr sz="2000" b="1">
                <a:solidFill>
                  <a:schemeClr val="dk1"/>
                </a:solidFill>
                <a:latin typeface="Schibsted Grotesk"/>
                <a:ea typeface="Schibsted Grotesk"/>
                <a:cs typeface="Schibsted Grotesk"/>
                <a:sym typeface="Schibsted Grotesk"/>
              </a:defRPr>
            </a:lvl1pPr>
            <a:lvl2pPr lvl="1" algn="ctr" rtl="0">
              <a:lnSpc>
                <a:spcPct val="100000"/>
              </a:lnSpc>
              <a:spcBef>
                <a:spcPts val="0"/>
              </a:spcBef>
              <a:spcAft>
                <a:spcPts val="0"/>
              </a:spcAft>
              <a:buSzPts val="2000"/>
              <a:buFont typeface="Schibsted Grotesk"/>
              <a:buNone/>
              <a:defRPr sz="2000" b="1">
                <a:latin typeface="Schibsted Grotesk"/>
                <a:ea typeface="Schibsted Grotesk"/>
                <a:cs typeface="Schibsted Grotesk"/>
                <a:sym typeface="Schibsted Grotesk"/>
              </a:defRPr>
            </a:lvl2pPr>
            <a:lvl3pPr lvl="2" algn="ctr" rtl="0">
              <a:lnSpc>
                <a:spcPct val="100000"/>
              </a:lnSpc>
              <a:spcBef>
                <a:spcPts val="0"/>
              </a:spcBef>
              <a:spcAft>
                <a:spcPts val="0"/>
              </a:spcAft>
              <a:buSzPts val="2000"/>
              <a:buFont typeface="Schibsted Grotesk"/>
              <a:buNone/>
              <a:defRPr sz="2000" b="1">
                <a:latin typeface="Schibsted Grotesk"/>
                <a:ea typeface="Schibsted Grotesk"/>
                <a:cs typeface="Schibsted Grotesk"/>
                <a:sym typeface="Schibsted Grotesk"/>
              </a:defRPr>
            </a:lvl3pPr>
            <a:lvl4pPr lvl="3" algn="ctr" rtl="0">
              <a:lnSpc>
                <a:spcPct val="100000"/>
              </a:lnSpc>
              <a:spcBef>
                <a:spcPts val="0"/>
              </a:spcBef>
              <a:spcAft>
                <a:spcPts val="0"/>
              </a:spcAft>
              <a:buSzPts val="2000"/>
              <a:buFont typeface="Schibsted Grotesk"/>
              <a:buNone/>
              <a:defRPr sz="2000" b="1">
                <a:latin typeface="Schibsted Grotesk"/>
                <a:ea typeface="Schibsted Grotesk"/>
                <a:cs typeface="Schibsted Grotesk"/>
                <a:sym typeface="Schibsted Grotesk"/>
              </a:defRPr>
            </a:lvl4pPr>
            <a:lvl5pPr lvl="4" algn="ctr" rtl="0">
              <a:lnSpc>
                <a:spcPct val="100000"/>
              </a:lnSpc>
              <a:spcBef>
                <a:spcPts val="0"/>
              </a:spcBef>
              <a:spcAft>
                <a:spcPts val="0"/>
              </a:spcAft>
              <a:buSzPts val="2000"/>
              <a:buFont typeface="Schibsted Grotesk"/>
              <a:buNone/>
              <a:defRPr sz="2000" b="1">
                <a:latin typeface="Schibsted Grotesk"/>
                <a:ea typeface="Schibsted Grotesk"/>
                <a:cs typeface="Schibsted Grotesk"/>
                <a:sym typeface="Schibsted Grotesk"/>
              </a:defRPr>
            </a:lvl5pPr>
            <a:lvl6pPr lvl="5" algn="ctr" rtl="0">
              <a:lnSpc>
                <a:spcPct val="100000"/>
              </a:lnSpc>
              <a:spcBef>
                <a:spcPts val="0"/>
              </a:spcBef>
              <a:spcAft>
                <a:spcPts val="0"/>
              </a:spcAft>
              <a:buSzPts val="2000"/>
              <a:buFont typeface="Schibsted Grotesk"/>
              <a:buNone/>
              <a:defRPr sz="2000" b="1">
                <a:latin typeface="Schibsted Grotesk"/>
                <a:ea typeface="Schibsted Grotesk"/>
                <a:cs typeface="Schibsted Grotesk"/>
                <a:sym typeface="Schibsted Grotesk"/>
              </a:defRPr>
            </a:lvl6pPr>
            <a:lvl7pPr lvl="6" algn="ctr" rtl="0">
              <a:lnSpc>
                <a:spcPct val="100000"/>
              </a:lnSpc>
              <a:spcBef>
                <a:spcPts val="0"/>
              </a:spcBef>
              <a:spcAft>
                <a:spcPts val="0"/>
              </a:spcAft>
              <a:buSzPts val="2000"/>
              <a:buFont typeface="Schibsted Grotesk"/>
              <a:buNone/>
              <a:defRPr sz="2000" b="1">
                <a:latin typeface="Schibsted Grotesk"/>
                <a:ea typeface="Schibsted Grotesk"/>
                <a:cs typeface="Schibsted Grotesk"/>
                <a:sym typeface="Schibsted Grotesk"/>
              </a:defRPr>
            </a:lvl7pPr>
            <a:lvl8pPr lvl="7" algn="ctr" rtl="0">
              <a:lnSpc>
                <a:spcPct val="100000"/>
              </a:lnSpc>
              <a:spcBef>
                <a:spcPts val="0"/>
              </a:spcBef>
              <a:spcAft>
                <a:spcPts val="0"/>
              </a:spcAft>
              <a:buSzPts val="2000"/>
              <a:buFont typeface="Schibsted Grotesk"/>
              <a:buNone/>
              <a:defRPr sz="2000" b="1">
                <a:latin typeface="Schibsted Grotesk"/>
                <a:ea typeface="Schibsted Grotesk"/>
                <a:cs typeface="Schibsted Grotesk"/>
                <a:sym typeface="Schibsted Grotesk"/>
              </a:defRPr>
            </a:lvl8pPr>
            <a:lvl9pPr lvl="8" algn="ctr" rtl="0">
              <a:lnSpc>
                <a:spcPct val="100000"/>
              </a:lnSpc>
              <a:spcBef>
                <a:spcPts val="0"/>
              </a:spcBef>
              <a:spcAft>
                <a:spcPts val="0"/>
              </a:spcAft>
              <a:buSzPts val="2000"/>
              <a:buFont typeface="Schibsted Grotesk"/>
              <a:buNone/>
              <a:defRPr sz="2000" b="1">
                <a:latin typeface="Schibsted Grotesk"/>
                <a:ea typeface="Schibsted Grotesk"/>
                <a:cs typeface="Schibsted Grotesk"/>
                <a:sym typeface="Schibsted Grotesk"/>
              </a:defRPr>
            </a:lvl9pPr>
          </a:lstStyle>
          <a:p>
            <a:endParaRPr/>
          </a:p>
        </p:txBody>
      </p:sp>
      <p:sp>
        <p:nvSpPr>
          <p:cNvPr id="340" name="Google Shape;340;p29"/>
          <p:cNvSpPr txBox="1">
            <a:spLocks noGrp="1"/>
          </p:cNvSpPr>
          <p:nvPr>
            <p:ph type="subTitle" idx="15"/>
          </p:nvPr>
        </p:nvSpPr>
        <p:spPr>
          <a:xfrm>
            <a:off x="6437998" y="3063350"/>
            <a:ext cx="1984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Schibsted Grotesk"/>
              <a:buNone/>
              <a:defRPr sz="2000" b="1">
                <a:solidFill>
                  <a:schemeClr val="dk1"/>
                </a:solidFill>
                <a:latin typeface="Schibsted Grotesk"/>
                <a:ea typeface="Schibsted Grotesk"/>
                <a:cs typeface="Schibsted Grotesk"/>
                <a:sym typeface="Schibsted Grotesk"/>
              </a:defRPr>
            </a:lvl1pPr>
            <a:lvl2pPr lvl="1" algn="ctr" rtl="0">
              <a:lnSpc>
                <a:spcPct val="100000"/>
              </a:lnSpc>
              <a:spcBef>
                <a:spcPts val="0"/>
              </a:spcBef>
              <a:spcAft>
                <a:spcPts val="0"/>
              </a:spcAft>
              <a:buSzPts val="2000"/>
              <a:buFont typeface="Schibsted Grotesk"/>
              <a:buNone/>
              <a:defRPr sz="2000" b="1">
                <a:latin typeface="Schibsted Grotesk"/>
                <a:ea typeface="Schibsted Grotesk"/>
                <a:cs typeface="Schibsted Grotesk"/>
                <a:sym typeface="Schibsted Grotesk"/>
              </a:defRPr>
            </a:lvl2pPr>
            <a:lvl3pPr lvl="2" algn="ctr" rtl="0">
              <a:lnSpc>
                <a:spcPct val="100000"/>
              </a:lnSpc>
              <a:spcBef>
                <a:spcPts val="0"/>
              </a:spcBef>
              <a:spcAft>
                <a:spcPts val="0"/>
              </a:spcAft>
              <a:buSzPts val="2000"/>
              <a:buFont typeface="Schibsted Grotesk"/>
              <a:buNone/>
              <a:defRPr sz="2000" b="1">
                <a:latin typeface="Schibsted Grotesk"/>
                <a:ea typeface="Schibsted Grotesk"/>
                <a:cs typeface="Schibsted Grotesk"/>
                <a:sym typeface="Schibsted Grotesk"/>
              </a:defRPr>
            </a:lvl3pPr>
            <a:lvl4pPr lvl="3" algn="ctr" rtl="0">
              <a:lnSpc>
                <a:spcPct val="100000"/>
              </a:lnSpc>
              <a:spcBef>
                <a:spcPts val="0"/>
              </a:spcBef>
              <a:spcAft>
                <a:spcPts val="0"/>
              </a:spcAft>
              <a:buSzPts val="2000"/>
              <a:buFont typeface="Schibsted Grotesk"/>
              <a:buNone/>
              <a:defRPr sz="2000" b="1">
                <a:latin typeface="Schibsted Grotesk"/>
                <a:ea typeface="Schibsted Grotesk"/>
                <a:cs typeface="Schibsted Grotesk"/>
                <a:sym typeface="Schibsted Grotesk"/>
              </a:defRPr>
            </a:lvl4pPr>
            <a:lvl5pPr lvl="4" algn="ctr" rtl="0">
              <a:lnSpc>
                <a:spcPct val="100000"/>
              </a:lnSpc>
              <a:spcBef>
                <a:spcPts val="0"/>
              </a:spcBef>
              <a:spcAft>
                <a:spcPts val="0"/>
              </a:spcAft>
              <a:buSzPts val="2000"/>
              <a:buFont typeface="Schibsted Grotesk"/>
              <a:buNone/>
              <a:defRPr sz="2000" b="1">
                <a:latin typeface="Schibsted Grotesk"/>
                <a:ea typeface="Schibsted Grotesk"/>
                <a:cs typeface="Schibsted Grotesk"/>
                <a:sym typeface="Schibsted Grotesk"/>
              </a:defRPr>
            </a:lvl5pPr>
            <a:lvl6pPr lvl="5" algn="ctr" rtl="0">
              <a:lnSpc>
                <a:spcPct val="100000"/>
              </a:lnSpc>
              <a:spcBef>
                <a:spcPts val="0"/>
              </a:spcBef>
              <a:spcAft>
                <a:spcPts val="0"/>
              </a:spcAft>
              <a:buSzPts val="2000"/>
              <a:buFont typeface="Schibsted Grotesk"/>
              <a:buNone/>
              <a:defRPr sz="2000" b="1">
                <a:latin typeface="Schibsted Grotesk"/>
                <a:ea typeface="Schibsted Grotesk"/>
                <a:cs typeface="Schibsted Grotesk"/>
                <a:sym typeface="Schibsted Grotesk"/>
              </a:defRPr>
            </a:lvl6pPr>
            <a:lvl7pPr lvl="6" algn="ctr" rtl="0">
              <a:lnSpc>
                <a:spcPct val="100000"/>
              </a:lnSpc>
              <a:spcBef>
                <a:spcPts val="0"/>
              </a:spcBef>
              <a:spcAft>
                <a:spcPts val="0"/>
              </a:spcAft>
              <a:buSzPts val="2000"/>
              <a:buFont typeface="Schibsted Grotesk"/>
              <a:buNone/>
              <a:defRPr sz="2000" b="1">
                <a:latin typeface="Schibsted Grotesk"/>
                <a:ea typeface="Schibsted Grotesk"/>
                <a:cs typeface="Schibsted Grotesk"/>
                <a:sym typeface="Schibsted Grotesk"/>
              </a:defRPr>
            </a:lvl7pPr>
            <a:lvl8pPr lvl="7" algn="ctr" rtl="0">
              <a:lnSpc>
                <a:spcPct val="100000"/>
              </a:lnSpc>
              <a:spcBef>
                <a:spcPts val="0"/>
              </a:spcBef>
              <a:spcAft>
                <a:spcPts val="0"/>
              </a:spcAft>
              <a:buSzPts val="2000"/>
              <a:buFont typeface="Schibsted Grotesk"/>
              <a:buNone/>
              <a:defRPr sz="2000" b="1">
                <a:latin typeface="Schibsted Grotesk"/>
                <a:ea typeface="Schibsted Grotesk"/>
                <a:cs typeface="Schibsted Grotesk"/>
                <a:sym typeface="Schibsted Grotesk"/>
              </a:defRPr>
            </a:lvl8pPr>
            <a:lvl9pPr lvl="8" algn="ctr" rtl="0">
              <a:lnSpc>
                <a:spcPct val="100000"/>
              </a:lnSpc>
              <a:spcBef>
                <a:spcPts val="0"/>
              </a:spcBef>
              <a:spcAft>
                <a:spcPts val="0"/>
              </a:spcAft>
              <a:buSzPts val="2000"/>
              <a:buFont typeface="Schibsted Grotesk"/>
              <a:buNone/>
              <a:defRPr sz="2000" b="1">
                <a:latin typeface="Schibsted Grotesk"/>
                <a:ea typeface="Schibsted Grotesk"/>
                <a:cs typeface="Schibsted Grotesk"/>
                <a:sym typeface="Schibsted Grotesk"/>
              </a:defRPr>
            </a:lvl9pPr>
          </a:lstStyle>
          <a:p>
            <a:endParaRPr/>
          </a:p>
        </p:txBody>
      </p:sp>
      <p:sp>
        <p:nvSpPr>
          <p:cNvPr id="341" name="Google Shape;341;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342" name="Google Shape;342;p29"/>
          <p:cNvGrpSpPr/>
          <p:nvPr/>
        </p:nvGrpSpPr>
        <p:grpSpPr>
          <a:xfrm>
            <a:off x="287249" y="-9525"/>
            <a:ext cx="8569502" cy="5153025"/>
            <a:chOff x="394423" y="-9525"/>
            <a:chExt cx="8569502" cy="5153025"/>
          </a:xfrm>
        </p:grpSpPr>
        <p:grpSp>
          <p:nvGrpSpPr>
            <p:cNvPr id="343" name="Google Shape;343;p29"/>
            <p:cNvGrpSpPr/>
            <p:nvPr/>
          </p:nvGrpSpPr>
          <p:grpSpPr>
            <a:xfrm flipH="1">
              <a:off x="394423" y="-9525"/>
              <a:ext cx="8569502" cy="5153025"/>
              <a:chOff x="238985" y="-9525"/>
              <a:chExt cx="8569502" cy="5153025"/>
            </a:xfrm>
          </p:grpSpPr>
          <p:cxnSp>
            <p:nvCxnSpPr>
              <p:cNvPr id="344" name="Google Shape;344;p29"/>
              <p:cNvCxnSpPr/>
              <p:nvPr/>
            </p:nvCxnSpPr>
            <p:spPr>
              <a:xfrm>
                <a:off x="8808488" y="-9525"/>
                <a:ext cx="0" cy="2600400"/>
              </a:xfrm>
              <a:prstGeom prst="straightConnector1">
                <a:avLst/>
              </a:prstGeom>
              <a:noFill/>
              <a:ln w="9525" cap="flat" cmpd="sng">
                <a:solidFill>
                  <a:schemeClr val="dk1"/>
                </a:solidFill>
                <a:prstDash val="solid"/>
                <a:round/>
                <a:headEnd type="none" w="med" len="med"/>
                <a:tailEnd type="none" w="med" len="med"/>
              </a:ln>
            </p:spPr>
          </p:cxnSp>
          <p:grpSp>
            <p:nvGrpSpPr>
              <p:cNvPr id="345" name="Google Shape;345;p29"/>
              <p:cNvGrpSpPr/>
              <p:nvPr/>
            </p:nvGrpSpPr>
            <p:grpSpPr>
              <a:xfrm rot="10800000">
                <a:off x="238985" y="2057334"/>
                <a:ext cx="96540" cy="3086166"/>
                <a:chOff x="8830175" y="-9525"/>
                <a:chExt cx="96540" cy="5050181"/>
              </a:xfrm>
            </p:grpSpPr>
            <p:cxnSp>
              <p:nvCxnSpPr>
                <p:cNvPr id="346" name="Google Shape;346;p29"/>
                <p:cNvCxnSpPr/>
                <p:nvPr/>
              </p:nvCxnSpPr>
              <p:spPr>
                <a:xfrm>
                  <a:off x="8830175" y="-9525"/>
                  <a:ext cx="0" cy="3787500"/>
                </a:xfrm>
                <a:prstGeom prst="straightConnector1">
                  <a:avLst/>
                </a:prstGeom>
                <a:noFill/>
                <a:ln w="9525" cap="flat" cmpd="sng">
                  <a:solidFill>
                    <a:schemeClr val="dk1"/>
                  </a:solidFill>
                  <a:prstDash val="solid"/>
                  <a:round/>
                  <a:headEnd type="none" w="med" len="med"/>
                  <a:tailEnd type="none" w="med" len="med"/>
                </a:ln>
              </p:spPr>
            </p:cxnSp>
            <p:cxnSp>
              <p:nvCxnSpPr>
                <p:cNvPr id="347" name="Google Shape;347;p29"/>
                <p:cNvCxnSpPr/>
                <p:nvPr/>
              </p:nvCxnSpPr>
              <p:spPr>
                <a:xfrm>
                  <a:off x="8926715" y="4214456"/>
                  <a:ext cx="0" cy="826200"/>
                </a:xfrm>
                <a:prstGeom prst="straightConnector1">
                  <a:avLst/>
                </a:prstGeom>
                <a:noFill/>
                <a:ln w="9525" cap="flat" cmpd="sng">
                  <a:solidFill>
                    <a:schemeClr val="dk1"/>
                  </a:solidFill>
                  <a:prstDash val="solid"/>
                  <a:round/>
                  <a:headEnd type="none" w="med" len="med"/>
                  <a:tailEnd type="none" w="med" len="med"/>
                </a:ln>
              </p:spPr>
            </p:cxnSp>
          </p:grpSp>
        </p:grpSp>
        <p:cxnSp>
          <p:nvCxnSpPr>
            <p:cNvPr id="348" name="Google Shape;348;p29"/>
            <p:cNvCxnSpPr/>
            <p:nvPr/>
          </p:nvCxnSpPr>
          <p:spPr>
            <a:xfrm>
              <a:off x="478848" y="2690325"/>
              <a:ext cx="0" cy="2910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362"/>
        <p:cNvGrpSpPr/>
        <p:nvPr/>
      </p:nvGrpSpPr>
      <p:grpSpPr>
        <a:xfrm>
          <a:off x="0" y="0"/>
          <a:ext cx="0" cy="0"/>
          <a:chOff x="0" y="0"/>
          <a:chExt cx="0" cy="0"/>
        </a:xfrm>
      </p:grpSpPr>
      <p:grpSp>
        <p:nvGrpSpPr>
          <p:cNvPr id="363" name="Google Shape;363;p31"/>
          <p:cNvGrpSpPr/>
          <p:nvPr/>
        </p:nvGrpSpPr>
        <p:grpSpPr>
          <a:xfrm>
            <a:off x="258025" y="-9525"/>
            <a:ext cx="8637488" cy="5153025"/>
            <a:chOff x="258025" y="-9525"/>
            <a:chExt cx="8637488" cy="5153025"/>
          </a:xfrm>
        </p:grpSpPr>
        <p:grpSp>
          <p:nvGrpSpPr>
            <p:cNvPr id="364" name="Google Shape;364;p31"/>
            <p:cNvGrpSpPr/>
            <p:nvPr/>
          </p:nvGrpSpPr>
          <p:grpSpPr>
            <a:xfrm>
              <a:off x="258025" y="-9525"/>
              <a:ext cx="8550463" cy="5153025"/>
              <a:chOff x="258025" y="-9525"/>
              <a:chExt cx="8550463" cy="5153025"/>
            </a:xfrm>
          </p:grpSpPr>
          <p:grpSp>
            <p:nvGrpSpPr>
              <p:cNvPr id="365" name="Google Shape;365;p31"/>
              <p:cNvGrpSpPr/>
              <p:nvPr/>
            </p:nvGrpSpPr>
            <p:grpSpPr>
              <a:xfrm rot="10800000" flipH="1">
                <a:off x="258025" y="-9525"/>
                <a:ext cx="8550463" cy="5153025"/>
                <a:chOff x="258025" y="-9525"/>
                <a:chExt cx="8550463" cy="5153025"/>
              </a:xfrm>
            </p:grpSpPr>
            <p:grpSp>
              <p:nvGrpSpPr>
                <p:cNvPr id="366" name="Google Shape;366;p31"/>
                <p:cNvGrpSpPr/>
                <p:nvPr/>
              </p:nvGrpSpPr>
              <p:grpSpPr>
                <a:xfrm>
                  <a:off x="8695488" y="-9525"/>
                  <a:ext cx="113000" cy="2747400"/>
                  <a:chOff x="8717175" y="-9525"/>
                  <a:chExt cx="113000" cy="2747400"/>
                </a:xfrm>
              </p:grpSpPr>
              <p:cxnSp>
                <p:nvCxnSpPr>
                  <p:cNvPr id="367" name="Google Shape;367;p31"/>
                  <p:cNvCxnSpPr/>
                  <p:nvPr/>
                </p:nvCxnSpPr>
                <p:spPr>
                  <a:xfrm>
                    <a:off x="8830175" y="-9525"/>
                    <a:ext cx="0" cy="2247900"/>
                  </a:xfrm>
                  <a:prstGeom prst="straightConnector1">
                    <a:avLst/>
                  </a:prstGeom>
                  <a:noFill/>
                  <a:ln w="9525" cap="flat" cmpd="sng">
                    <a:solidFill>
                      <a:schemeClr val="dk1"/>
                    </a:solidFill>
                    <a:prstDash val="solid"/>
                    <a:round/>
                    <a:headEnd type="none" w="med" len="med"/>
                    <a:tailEnd type="none" w="med" len="med"/>
                  </a:ln>
                </p:spPr>
              </p:cxnSp>
              <p:cxnSp>
                <p:nvCxnSpPr>
                  <p:cNvPr id="368" name="Google Shape;368;p31"/>
                  <p:cNvCxnSpPr/>
                  <p:nvPr/>
                </p:nvCxnSpPr>
                <p:spPr>
                  <a:xfrm>
                    <a:off x="8717175" y="2099775"/>
                    <a:ext cx="0" cy="638100"/>
                  </a:xfrm>
                  <a:prstGeom prst="straightConnector1">
                    <a:avLst/>
                  </a:prstGeom>
                  <a:noFill/>
                  <a:ln w="9525" cap="flat" cmpd="sng">
                    <a:solidFill>
                      <a:schemeClr val="dk1"/>
                    </a:solidFill>
                    <a:prstDash val="solid"/>
                    <a:round/>
                    <a:headEnd type="none" w="med" len="med"/>
                    <a:tailEnd type="none" w="med" len="med"/>
                  </a:ln>
                </p:spPr>
              </p:cxnSp>
            </p:grpSp>
            <p:grpSp>
              <p:nvGrpSpPr>
                <p:cNvPr id="369" name="Google Shape;369;p31"/>
                <p:cNvGrpSpPr/>
                <p:nvPr/>
              </p:nvGrpSpPr>
              <p:grpSpPr>
                <a:xfrm rot="10800000">
                  <a:off x="258025" y="3571903"/>
                  <a:ext cx="77500" cy="1571596"/>
                  <a:chOff x="8830175" y="-9525"/>
                  <a:chExt cx="77500" cy="2571750"/>
                </a:xfrm>
              </p:grpSpPr>
              <p:cxnSp>
                <p:nvCxnSpPr>
                  <p:cNvPr id="370" name="Google Shape;370;p31"/>
                  <p:cNvCxnSpPr/>
                  <p:nvPr/>
                </p:nvCxnSpPr>
                <p:spPr>
                  <a:xfrm>
                    <a:off x="8830175" y="-9525"/>
                    <a:ext cx="0" cy="2247900"/>
                  </a:xfrm>
                  <a:prstGeom prst="straightConnector1">
                    <a:avLst/>
                  </a:prstGeom>
                  <a:noFill/>
                  <a:ln w="9525" cap="flat" cmpd="sng">
                    <a:solidFill>
                      <a:schemeClr val="dk1"/>
                    </a:solidFill>
                    <a:prstDash val="solid"/>
                    <a:round/>
                    <a:headEnd type="none" w="med" len="med"/>
                    <a:tailEnd type="none" w="med" len="med"/>
                  </a:ln>
                </p:spPr>
              </p:cxnSp>
              <p:cxnSp>
                <p:nvCxnSpPr>
                  <p:cNvPr id="371" name="Google Shape;371;p31"/>
                  <p:cNvCxnSpPr/>
                  <p:nvPr/>
                </p:nvCxnSpPr>
                <p:spPr>
                  <a:xfrm>
                    <a:off x="8907675" y="2076525"/>
                    <a:ext cx="0" cy="485700"/>
                  </a:xfrm>
                  <a:prstGeom prst="straightConnector1">
                    <a:avLst/>
                  </a:prstGeom>
                  <a:noFill/>
                  <a:ln w="9525" cap="flat" cmpd="sng">
                    <a:solidFill>
                      <a:schemeClr val="dk1"/>
                    </a:solidFill>
                    <a:prstDash val="solid"/>
                    <a:round/>
                    <a:headEnd type="none" w="med" len="med"/>
                    <a:tailEnd type="none" w="med" len="med"/>
                  </a:ln>
                </p:spPr>
              </p:cxnSp>
            </p:grpSp>
          </p:grpSp>
          <p:cxnSp>
            <p:nvCxnSpPr>
              <p:cNvPr id="372" name="Google Shape;372;p31"/>
              <p:cNvCxnSpPr/>
              <p:nvPr/>
            </p:nvCxnSpPr>
            <p:spPr>
              <a:xfrm>
                <a:off x="421250" y="762000"/>
                <a:ext cx="0" cy="1373700"/>
              </a:xfrm>
              <a:prstGeom prst="straightConnector1">
                <a:avLst/>
              </a:prstGeom>
              <a:noFill/>
              <a:ln w="9525" cap="flat" cmpd="sng">
                <a:solidFill>
                  <a:schemeClr val="dk1"/>
                </a:solidFill>
                <a:prstDash val="solid"/>
                <a:round/>
                <a:headEnd type="none" w="med" len="med"/>
                <a:tailEnd type="none" w="med" len="med"/>
              </a:ln>
            </p:spPr>
          </p:cxnSp>
        </p:grpSp>
        <p:cxnSp>
          <p:nvCxnSpPr>
            <p:cNvPr id="373" name="Google Shape;373;p31"/>
            <p:cNvCxnSpPr/>
            <p:nvPr/>
          </p:nvCxnSpPr>
          <p:spPr>
            <a:xfrm rot="10800000">
              <a:off x="8895513" y="4186800"/>
              <a:ext cx="0" cy="6381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374"/>
        <p:cNvGrpSpPr/>
        <p:nvPr/>
      </p:nvGrpSpPr>
      <p:grpSpPr>
        <a:xfrm>
          <a:off x="0" y="0"/>
          <a:ext cx="0" cy="0"/>
          <a:chOff x="0" y="0"/>
          <a:chExt cx="0" cy="0"/>
        </a:xfrm>
      </p:grpSpPr>
      <p:grpSp>
        <p:nvGrpSpPr>
          <p:cNvPr id="375" name="Google Shape;375;p32"/>
          <p:cNvGrpSpPr/>
          <p:nvPr/>
        </p:nvGrpSpPr>
        <p:grpSpPr>
          <a:xfrm flipH="1">
            <a:off x="258025" y="-9525"/>
            <a:ext cx="8637488" cy="5153025"/>
            <a:chOff x="258025" y="-9525"/>
            <a:chExt cx="8637488" cy="5153025"/>
          </a:xfrm>
        </p:grpSpPr>
        <p:grpSp>
          <p:nvGrpSpPr>
            <p:cNvPr id="376" name="Google Shape;376;p32"/>
            <p:cNvGrpSpPr/>
            <p:nvPr/>
          </p:nvGrpSpPr>
          <p:grpSpPr>
            <a:xfrm>
              <a:off x="258025" y="-9525"/>
              <a:ext cx="8550463" cy="5153025"/>
              <a:chOff x="258025" y="-9525"/>
              <a:chExt cx="8550463" cy="5153025"/>
            </a:xfrm>
          </p:grpSpPr>
          <p:grpSp>
            <p:nvGrpSpPr>
              <p:cNvPr id="377" name="Google Shape;377;p32"/>
              <p:cNvGrpSpPr/>
              <p:nvPr/>
            </p:nvGrpSpPr>
            <p:grpSpPr>
              <a:xfrm rot="10800000" flipH="1">
                <a:off x="258025" y="-9525"/>
                <a:ext cx="8550463" cy="5153025"/>
                <a:chOff x="258025" y="-9525"/>
                <a:chExt cx="8550463" cy="5153025"/>
              </a:xfrm>
            </p:grpSpPr>
            <p:grpSp>
              <p:nvGrpSpPr>
                <p:cNvPr id="378" name="Google Shape;378;p32"/>
                <p:cNvGrpSpPr/>
                <p:nvPr/>
              </p:nvGrpSpPr>
              <p:grpSpPr>
                <a:xfrm>
                  <a:off x="8695488" y="-9525"/>
                  <a:ext cx="113000" cy="2247900"/>
                  <a:chOff x="8717175" y="-9525"/>
                  <a:chExt cx="113000" cy="2247900"/>
                </a:xfrm>
              </p:grpSpPr>
              <p:cxnSp>
                <p:nvCxnSpPr>
                  <p:cNvPr id="379" name="Google Shape;379;p32"/>
                  <p:cNvCxnSpPr/>
                  <p:nvPr/>
                </p:nvCxnSpPr>
                <p:spPr>
                  <a:xfrm>
                    <a:off x="8830175" y="-9525"/>
                    <a:ext cx="0" cy="2247900"/>
                  </a:xfrm>
                  <a:prstGeom prst="straightConnector1">
                    <a:avLst/>
                  </a:prstGeom>
                  <a:noFill/>
                  <a:ln w="9525" cap="flat" cmpd="sng">
                    <a:solidFill>
                      <a:schemeClr val="dk1"/>
                    </a:solidFill>
                    <a:prstDash val="solid"/>
                    <a:round/>
                    <a:headEnd type="none" w="med" len="med"/>
                    <a:tailEnd type="none" w="med" len="med"/>
                  </a:ln>
                </p:spPr>
              </p:cxnSp>
              <p:cxnSp>
                <p:nvCxnSpPr>
                  <p:cNvPr id="380" name="Google Shape;380;p32"/>
                  <p:cNvCxnSpPr/>
                  <p:nvPr/>
                </p:nvCxnSpPr>
                <p:spPr>
                  <a:xfrm>
                    <a:off x="8717175" y="947175"/>
                    <a:ext cx="0" cy="638100"/>
                  </a:xfrm>
                  <a:prstGeom prst="straightConnector1">
                    <a:avLst/>
                  </a:prstGeom>
                  <a:noFill/>
                  <a:ln w="9525" cap="flat" cmpd="sng">
                    <a:solidFill>
                      <a:schemeClr val="dk1"/>
                    </a:solidFill>
                    <a:prstDash val="solid"/>
                    <a:round/>
                    <a:headEnd type="none" w="med" len="med"/>
                    <a:tailEnd type="none" w="med" len="med"/>
                  </a:ln>
                </p:spPr>
              </p:cxnSp>
            </p:grpSp>
            <p:grpSp>
              <p:nvGrpSpPr>
                <p:cNvPr id="381" name="Google Shape;381;p32"/>
                <p:cNvGrpSpPr/>
                <p:nvPr/>
              </p:nvGrpSpPr>
              <p:grpSpPr>
                <a:xfrm rot="10800000">
                  <a:off x="258025" y="3571903"/>
                  <a:ext cx="77500" cy="1571596"/>
                  <a:chOff x="8830175" y="-9525"/>
                  <a:chExt cx="77500" cy="2571750"/>
                </a:xfrm>
              </p:grpSpPr>
              <p:cxnSp>
                <p:nvCxnSpPr>
                  <p:cNvPr id="382" name="Google Shape;382;p32"/>
                  <p:cNvCxnSpPr/>
                  <p:nvPr/>
                </p:nvCxnSpPr>
                <p:spPr>
                  <a:xfrm>
                    <a:off x="8830175" y="-9525"/>
                    <a:ext cx="0" cy="2247900"/>
                  </a:xfrm>
                  <a:prstGeom prst="straightConnector1">
                    <a:avLst/>
                  </a:prstGeom>
                  <a:noFill/>
                  <a:ln w="9525" cap="flat" cmpd="sng">
                    <a:solidFill>
                      <a:schemeClr val="dk1"/>
                    </a:solidFill>
                    <a:prstDash val="solid"/>
                    <a:round/>
                    <a:headEnd type="none" w="med" len="med"/>
                    <a:tailEnd type="none" w="med" len="med"/>
                  </a:ln>
                </p:spPr>
              </p:cxnSp>
              <p:cxnSp>
                <p:nvCxnSpPr>
                  <p:cNvPr id="383" name="Google Shape;383;p32"/>
                  <p:cNvCxnSpPr/>
                  <p:nvPr/>
                </p:nvCxnSpPr>
                <p:spPr>
                  <a:xfrm>
                    <a:off x="8907675" y="2076525"/>
                    <a:ext cx="0" cy="485700"/>
                  </a:xfrm>
                  <a:prstGeom prst="straightConnector1">
                    <a:avLst/>
                  </a:prstGeom>
                  <a:noFill/>
                  <a:ln w="9525" cap="flat" cmpd="sng">
                    <a:solidFill>
                      <a:schemeClr val="dk1"/>
                    </a:solidFill>
                    <a:prstDash val="solid"/>
                    <a:round/>
                    <a:headEnd type="none" w="med" len="med"/>
                    <a:tailEnd type="none" w="med" len="med"/>
                  </a:ln>
                </p:spPr>
              </p:cxnSp>
            </p:grpSp>
          </p:grpSp>
          <p:cxnSp>
            <p:nvCxnSpPr>
              <p:cNvPr id="384" name="Google Shape;384;p32"/>
              <p:cNvCxnSpPr/>
              <p:nvPr/>
            </p:nvCxnSpPr>
            <p:spPr>
              <a:xfrm>
                <a:off x="421250" y="1609725"/>
                <a:ext cx="0" cy="1373700"/>
              </a:xfrm>
              <a:prstGeom prst="straightConnector1">
                <a:avLst/>
              </a:prstGeom>
              <a:noFill/>
              <a:ln w="9525" cap="flat" cmpd="sng">
                <a:solidFill>
                  <a:schemeClr val="dk1"/>
                </a:solidFill>
                <a:prstDash val="solid"/>
                <a:round/>
                <a:headEnd type="none" w="med" len="med"/>
                <a:tailEnd type="none" w="med" len="med"/>
              </a:ln>
            </p:spPr>
          </p:cxnSp>
        </p:grpSp>
        <p:cxnSp>
          <p:nvCxnSpPr>
            <p:cNvPr id="385" name="Google Shape;385;p32"/>
            <p:cNvCxnSpPr/>
            <p:nvPr/>
          </p:nvCxnSpPr>
          <p:spPr>
            <a:xfrm rot="10800000">
              <a:off x="8895513" y="4186800"/>
              <a:ext cx="0" cy="6381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2">
  <p:cSld name="CUSTOM_11">
    <p:bg>
      <p:bgPr>
        <a:solidFill>
          <a:schemeClr val="dk1"/>
        </a:solidFill>
        <a:effectLst/>
      </p:bgPr>
    </p:bg>
    <p:spTree>
      <p:nvGrpSpPr>
        <p:cNvPr id="1" name="Shape 386"/>
        <p:cNvGrpSpPr/>
        <p:nvPr/>
      </p:nvGrpSpPr>
      <p:grpSpPr>
        <a:xfrm>
          <a:off x="0" y="0"/>
          <a:ext cx="0" cy="0"/>
          <a:chOff x="0" y="0"/>
          <a:chExt cx="0" cy="0"/>
        </a:xfrm>
      </p:grpSpPr>
      <p:grpSp>
        <p:nvGrpSpPr>
          <p:cNvPr id="387" name="Google Shape;387;p33"/>
          <p:cNvGrpSpPr/>
          <p:nvPr/>
        </p:nvGrpSpPr>
        <p:grpSpPr>
          <a:xfrm>
            <a:off x="292006" y="-9525"/>
            <a:ext cx="8559988" cy="5153025"/>
            <a:chOff x="335525" y="-9525"/>
            <a:chExt cx="8559988" cy="5153025"/>
          </a:xfrm>
        </p:grpSpPr>
        <p:grpSp>
          <p:nvGrpSpPr>
            <p:cNvPr id="388" name="Google Shape;388;p33"/>
            <p:cNvGrpSpPr/>
            <p:nvPr/>
          </p:nvGrpSpPr>
          <p:grpSpPr>
            <a:xfrm>
              <a:off x="335525" y="-9525"/>
              <a:ext cx="8472963" cy="5153025"/>
              <a:chOff x="335525" y="-9525"/>
              <a:chExt cx="8472963" cy="5153025"/>
            </a:xfrm>
          </p:grpSpPr>
          <p:grpSp>
            <p:nvGrpSpPr>
              <p:cNvPr id="389" name="Google Shape;389;p33"/>
              <p:cNvGrpSpPr/>
              <p:nvPr/>
            </p:nvGrpSpPr>
            <p:grpSpPr>
              <a:xfrm rot="10800000" flipH="1">
                <a:off x="335525" y="-9525"/>
                <a:ext cx="8472963" cy="5153025"/>
                <a:chOff x="335525" y="-9525"/>
                <a:chExt cx="8472963" cy="5153025"/>
              </a:xfrm>
            </p:grpSpPr>
            <p:cxnSp>
              <p:nvCxnSpPr>
                <p:cNvPr id="390" name="Google Shape;390;p33"/>
                <p:cNvCxnSpPr/>
                <p:nvPr/>
              </p:nvCxnSpPr>
              <p:spPr>
                <a:xfrm>
                  <a:off x="8808488" y="-9525"/>
                  <a:ext cx="0" cy="2247900"/>
                </a:xfrm>
                <a:prstGeom prst="straightConnector1">
                  <a:avLst/>
                </a:prstGeom>
                <a:noFill/>
                <a:ln w="9525" cap="flat" cmpd="sng">
                  <a:solidFill>
                    <a:schemeClr val="lt1"/>
                  </a:solidFill>
                  <a:prstDash val="solid"/>
                  <a:round/>
                  <a:headEnd type="none" w="med" len="med"/>
                  <a:tailEnd type="none" w="med" len="med"/>
                </a:ln>
              </p:spPr>
            </p:cxnSp>
            <p:cxnSp>
              <p:nvCxnSpPr>
                <p:cNvPr id="391" name="Google Shape;391;p33"/>
                <p:cNvCxnSpPr/>
                <p:nvPr/>
              </p:nvCxnSpPr>
              <p:spPr>
                <a:xfrm rot="10800000">
                  <a:off x="335525" y="3769808"/>
                  <a:ext cx="0" cy="1373692"/>
                </a:xfrm>
                <a:prstGeom prst="straightConnector1">
                  <a:avLst/>
                </a:prstGeom>
                <a:noFill/>
                <a:ln w="9525" cap="flat" cmpd="sng">
                  <a:solidFill>
                    <a:schemeClr val="lt1"/>
                  </a:solidFill>
                  <a:prstDash val="solid"/>
                  <a:round/>
                  <a:headEnd type="none" w="med" len="med"/>
                  <a:tailEnd type="none" w="med" len="med"/>
                </a:ln>
              </p:spPr>
            </p:cxnSp>
          </p:grpSp>
          <p:cxnSp>
            <p:nvCxnSpPr>
              <p:cNvPr id="392" name="Google Shape;392;p33"/>
              <p:cNvCxnSpPr/>
              <p:nvPr/>
            </p:nvCxnSpPr>
            <p:spPr>
              <a:xfrm>
                <a:off x="421250" y="1381125"/>
                <a:ext cx="0" cy="1373700"/>
              </a:xfrm>
              <a:prstGeom prst="straightConnector1">
                <a:avLst/>
              </a:prstGeom>
              <a:noFill/>
              <a:ln w="9525" cap="flat" cmpd="sng">
                <a:solidFill>
                  <a:schemeClr val="lt1"/>
                </a:solidFill>
                <a:prstDash val="solid"/>
                <a:round/>
                <a:headEnd type="none" w="med" len="med"/>
                <a:tailEnd type="none" w="med" len="med"/>
              </a:ln>
            </p:spPr>
          </p:cxnSp>
        </p:grpSp>
        <p:cxnSp>
          <p:nvCxnSpPr>
            <p:cNvPr id="393" name="Google Shape;393;p33"/>
            <p:cNvCxnSpPr/>
            <p:nvPr/>
          </p:nvCxnSpPr>
          <p:spPr>
            <a:xfrm rot="10800000">
              <a:off x="8895513" y="4186800"/>
              <a:ext cx="0" cy="638100"/>
            </a:xfrm>
            <a:prstGeom prst="straightConnector1">
              <a:avLst/>
            </a:prstGeom>
            <a:noFill/>
            <a:ln w="9525" cap="flat" cmpd="sng">
              <a:solidFill>
                <a:schemeClr val="lt1"/>
              </a:solidFill>
              <a:prstDash val="solid"/>
              <a:round/>
              <a:headEnd type="none" w="med" len="med"/>
              <a:tailEnd type="none" w="med" len="med"/>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704850" y="2440700"/>
            <a:ext cx="3932700" cy="1511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7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2" name="Google Shape;22;p3"/>
          <p:cNvSpPr txBox="1">
            <a:spLocks noGrp="1"/>
          </p:cNvSpPr>
          <p:nvPr>
            <p:ph type="title" idx="2" hasCustomPrompt="1"/>
          </p:nvPr>
        </p:nvSpPr>
        <p:spPr>
          <a:xfrm>
            <a:off x="2985478" y="1191397"/>
            <a:ext cx="1652100" cy="9159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lt1"/>
              </a:buClr>
              <a:buSzPts val="6000"/>
              <a:buNone/>
              <a:defRPr sz="700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grpSp>
        <p:nvGrpSpPr>
          <p:cNvPr id="23" name="Google Shape;23;p3"/>
          <p:cNvGrpSpPr/>
          <p:nvPr/>
        </p:nvGrpSpPr>
        <p:grpSpPr>
          <a:xfrm flipH="1">
            <a:off x="278823" y="-9525"/>
            <a:ext cx="8588563" cy="5153025"/>
            <a:chOff x="335525" y="-9525"/>
            <a:chExt cx="8588563" cy="5153025"/>
          </a:xfrm>
        </p:grpSpPr>
        <p:grpSp>
          <p:nvGrpSpPr>
            <p:cNvPr id="24" name="Google Shape;24;p3"/>
            <p:cNvGrpSpPr/>
            <p:nvPr/>
          </p:nvGrpSpPr>
          <p:grpSpPr>
            <a:xfrm>
              <a:off x="8808488" y="-9525"/>
              <a:ext cx="115600" cy="2747400"/>
              <a:chOff x="8830175" y="-9525"/>
              <a:chExt cx="115600" cy="2747400"/>
            </a:xfrm>
          </p:grpSpPr>
          <p:cxnSp>
            <p:nvCxnSpPr>
              <p:cNvPr id="25" name="Google Shape;25;p3"/>
              <p:cNvCxnSpPr/>
              <p:nvPr/>
            </p:nvCxnSpPr>
            <p:spPr>
              <a:xfrm>
                <a:off x="8830175" y="-9525"/>
                <a:ext cx="0" cy="2247900"/>
              </a:xfrm>
              <a:prstGeom prst="straightConnector1">
                <a:avLst/>
              </a:prstGeom>
              <a:noFill/>
              <a:ln w="9525" cap="flat" cmpd="sng">
                <a:solidFill>
                  <a:schemeClr val="dk1"/>
                </a:solidFill>
                <a:prstDash val="solid"/>
                <a:round/>
                <a:headEnd type="none" w="med" len="med"/>
                <a:tailEnd type="none" w="med" len="med"/>
              </a:ln>
            </p:spPr>
          </p:cxnSp>
          <p:cxnSp>
            <p:nvCxnSpPr>
              <p:cNvPr id="26" name="Google Shape;26;p3"/>
              <p:cNvCxnSpPr/>
              <p:nvPr/>
            </p:nvCxnSpPr>
            <p:spPr>
              <a:xfrm>
                <a:off x="8945775" y="2099775"/>
                <a:ext cx="0" cy="638100"/>
              </a:xfrm>
              <a:prstGeom prst="straightConnector1">
                <a:avLst/>
              </a:prstGeom>
              <a:noFill/>
              <a:ln w="9525" cap="flat" cmpd="sng">
                <a:solidFill>
                  <a:schemeClr val="dk1"/>
                </a:solidFill>
                <a:prstDash val="solid"/>
                <a:round/>
                <a:headEnd type="none" w="med" len="med"/>
                <a:tailEnd type="none" w="med" len="med"/>
              </a:ln>
            </p:spPr>
          </p:cxnSp>
        </p:grpSp>
        <p:grpSp>
          <p:nvGrpSpPr>
            <p:cNvPr id="27" name="Google Shape;27;p3"/>
            <p:cNvGrpSpPr/>
            <p:nvPr/>
          </p:nvGrpSpPr>
          <p:grpSpPr>
            <a:xfrm rot="10800000">
              <a:off x="335525" y="3769808"/>
              <a:ext cx="74900" cy="1373692"/>
              <a:chOff x="8755275" y="-9525"/>
              <a:chExt cx="74900" cy="2247900"/>
            </a:xfrm>
          </p:grpSpPr>
          <p:cxnSp>
            <p:nvCxnSpPr>
              <p:cNvPr id="28" name="Google Shape;28;p3"/>
              <p:cNvCxnSpPr/>
              <p:nvPr/>
            </p:nvCxnSpPr>
            <p:spPr>
              <a:xfrm>
                <a:off x="8830175" y="-9525"/>
                <a:ext cx="0" cy="2247900"/>
              </a:xfrm>
              <a:prstGeom prst="straightConnector1">
                <a:avLst/>
              </a:prstGeom>
              <a:noFill/>
              <a:ln w="9525" cap="flat" cmpd="sng">
                <a:solidFill>
                  <a:schemeClr val="dk1"/>
                </a:solidFill>
                <a:prstDash val="solid"/>
                <a:round/>
                <a:headEnd type="none" w="med" len="med"/>
                <a:tailEnd type="none" w="med" len="med"/>
              </a:ln>
            </p:spPr>
          </p:cxnSp>
          <p:cxnSp>
            <p:nvCxnSpPr>
              <p:cNvPr id="29" name="Google Shape;29;p3"/>
              <p:cNvCxnSpPr/>
              <p:nvPr/>
            </p:nvCxnSpPr>
            <p:spPr>
              <a:xfrm>
                <a:off x="8755275" y="1266019"/>
                <a:ext cx="0" cy="485700"/>
              </a:xfrm>
              <a:prstGeom prst="straightConnector1">
                <a:avLst/>
              </a:prstGeom>
              <a:noFill/>
              <a:ln w="9525" cap="flat" cmpd="sng">
                <a:solidFill>
                  <a:schemeClr val="dk1"/>
                </a:solidFill>
                <a:prstDash val="solid"/>
                <a:round/>
                <a:headEnd type="none" w="med" len="med"/>
                <a:tailEnd type="none" w="med" len="med"/>
              </a:ln>
            </p:spPr>
          </p:cxn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0"/>
        <p:cNvGrpSpPr/>
        <p:nvPr/>
      </p:nvGrpSpPr>
      <p:grpSpPr>
        <a:xfrm>
          <a:off x="0" y="0"/>
          <a:ext cx="0" cy="0"/>
          <a:chOff x="0" y="0"/>
          <a:chExt cx="0" cy="0"/>
        </a:xfrm>
      </p:grpSpPr>
      <p:sp>
        <p:nvSpPr>
          <p:cNvPr id="41" name="Google Shape;41;p5"/>
          <p:cNvSpPr txBox="1">
            <a:spLocks noGrp="1"/>
          </p:cNvSpPr>
          <p:nvPr>
            <p:ph type="subTitle" idx="1"/>
          </p:nvPr>
        </p:nvSpPr>
        <p:spPr>
          <a:xfrm>
            <a:off x="5012625" y="2796150"/>
            <a:ext cx="2460900" cy="180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200" b="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42" name="Google Shape;42;p5"/>
          <p:cNvSpPr txBox="1">
            <a:spLocks noGrp="1"/>
          </p:cNvSpPr>
          <p:nvPr>
            <p:ph type="subTitle" idx="2"/>
          </p:nvPr>
        </p:nvSpPr>
        <p:spPr>
          <a:xfrm>
            <a:off x="1670450" y="2796150"/>
            <a:ext cx="2460900" cy="180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200" b="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43" name="Google Shape;43;p5"/>
          <p:cNvSpPr txBox="1">
            <a:spLocks noGrp="1"/>
          </p:cNvSpPr>
          <p:nvPr>
            <p:ph type="subTitle" idx="3"/>
          </p:nvPr>
        </p:nvSpPr>
        <p:spPr>
          <a:xfrm>
            <a:off x="1670451" y="2237250"/>
            <a:ext cx="2460900" cy="558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chibsted Grotesk"/>
              <a:buNone/>
              <a:defRPr sz="2000" b="1">
                <a:solidFill>
                  <a:schemeClr val="dk1"/>
                </a:solidFill>
                <a:latin typeface="Schibsted Grotesk"/>
                <a:ea typeface="Schibsted Grotesk"/>
                <a:cs typeface="Schibsted Grotesk"/>
                <a:sym typeface="Schibsted Grotesk"/>
              </a:defRPr>
            </a:lvl1pPr>
            <a:lvl2pPr lvl="1" algn="ctr" rtl="0">
              <a:lnSpc>
                <a:spcPct val="100000"/>
              </a:lnSpc>
              <a:spcBef>
                <a:spcPts val="0"/>
              </a:spcBef>
              <a:spcAft>
                <a:spcPts val="0"/>
              </a:spcAft>
              <a:buSzPts val="2400"/>
              <a:buFont typeface="Schibsted Grotesk"/>
              <a:buNone/>
              <a:defRPr sz="2400" b="1">
                <a:latin typeface="Schibsted Grotesk"/>
                <a:ea typeface="Schibsted Grotesk"/>
                <a:cs typeface="Schibsted Grotesk"/>
                <a:sym typeface="Schibsted Grotesk"/>
              </a:defRPr>
            </a:lvl2pPr>
            <a:lvl3pPr lvl="2" algn="ctr" rtl="0">
              <a:lnSpc>
                <a:spcPct val="100000"/>
              </a:lnSpc>
              <a:spcBef>
                <a:spcPts val="0"/>
              </a:spcBef>
              <a:spcAft>
                <a:spcPts val="0"/>
              </a:spcAft>
              <a:buSzPts val="2400"/>
              <a:buFont typeface="Schibsted Grotesk"/>
              <a:buNone/>
              <a:defRPr sz="2400" b="1">
                <a:latin typeface="Schibsted Grotesk"/>
                <a:ea typeface="Schibsted Grotesk"/>
                <a:cs typeface="Schibsted Grotesk"/>
                <a:sym typeface="Schibsted Grotesk"/>
              </a:defRPr>
            </a:lvl3pPr>
            <a:lvl4pPr lvl="3" algn="ctr" rtl="0">
              <a:lnSpc>
                <a:spcPct val="100000"/>
              </a:lnSpc>
              <a:spcBef>
                <a:spcPts val="0"/>
              </a:spcBef>
              <a:spcAft>
                <a:spcPts val="0"/>
              </a:spcAft>
              <a:buSzPts val="2400"/>
              <a:buFont typeface="Schibsted Grotesk"/>
              <a:buNone/>
              <a:defRPr sz="2400" b="1">
                <a:latin typeface="Schibsted Grotesk"/>
                <a:ea typeface="Schibsted Grotesk"/>
                <a:cs typeface="Schibsted Grotesk"/>
                <a:sym typeface="Schibsted Grotesk"/>
              </a:defRPr>
            </a:lvl4pPr>
            <a:lvl5pPr lvl="4" algn="ctr" rtl="0">
              <a:lnSpc>
                <a:spcPct val="100000"/>
              </a:lnSpc>
              <a:spcBef>
                <a:spcPts val="0"/>
              </a:spcBef>
              <a:spcAft>
                <a:spcPts val="0"/>
              </a:spcAft>
              <a:buSzPts val="2400"/>
              <a:buFont typeface="Schibsted Grotesk"/>
              <a:buNone/>
              <a:defRPr sz="2400" b="1">
                <a:latin typeface="Schibsted Grotesk"/>
                <a:ea typeface="Schibsted Grotesk"/>
                <a:cs typeface="Schibsted Grotesk"/>
                <a:sym typeface="Schibsted Grotesk"/>
              </a:defRPr>
            </a:lvl5pPr>
            <a:lvl6pPr lvl="5" algn="ctr" rtl="0">
              <a:lnSpc>
                <a:spcPct val="100000"/>
              </a:lnSpc>
              <a:spcBef>
                <a:spcPts val="0"/>
              </a:spcBef>
              <a:spcAft>
                <a:spcPts val="0"/>
              </a:spcAft>
              <a:buSzPts val="2400"/>
              <a:buFont typeface="Schibsted Grotesk"/>
              <a:buNone/>
              <a:defRPr sz="2400" b="1">
                <a:latin typeface="Schibsted Grotesk"/>
                <a:ea typeface="Schibsted Grotesk"/>
                <a:cs typeface="Schibsted Grotesk"/>
                <a:sym typeface="Schibsted Grotesk"/>
              </a:defRPr>
            </a:lvl6pPr>
            <a:lvl7pPr lvl="6" algn="ctr" rtl="0">
              <a:lnSpc>
                <a:spcPct val="100000"/>
              </a:lnSpc>
              <a:spcBef>
                <a:spcPts val="0"/>
              </a:spcBef>
              <a:spcAft>
                <a:spcPts val="0"/>
              </a:spcAft>
              <a:buSzPts val="2400"/>
              <a:buFont typeface="Schibsted Grotesk"/>
              <a:buNone/>
              <a:defRPr sz="2400" b="1">
                <a:latin typeface="Schibsted Grotesk"/>
                <a:ea typeface="Schibsted Grotesk"/>
                <a:cs typeface="Schibsted Grotesk"/>
                <a:sym typeface="Schibsted Grotesk"/>
              </a:defRPr>
            </a:lvl7pPr>
            <a:lvl8pPr lvl="7" algn="ctr" rtl="0">
              <a:lnSpc>
                <a:spcPct val="100000"/>
              </a:lnSpc>
              <a:spcBef>
                <a:spcPts val="0"/>
              </a:spcBef>
              <a:spcAft>
                <a:spcPts val="0"/>
              </a:spcAft>
              <a:buSzPts val="2400"/>
              <a:buFont typeface="Schibsted Grotesk"/>
              <a:buNone/>
              <a:defRPr sz="2400" b="1">
                <a:latin typeface="Schibsted Grotesk"/>
                <a:ea typeface="Schibsted Grotesk"/>
                <a:cs typeface="Schibsted Grotesk"/>
                <a:sym typeface="Schibsted Grotesk"/>
              </a:defRPr>
            </a:lvl8pPr>
            <a:lvl9pPr lvl="8" algn="ctr" rtl="0">
              <a:lnSpc>
                <a:spcPct val="100000"/>
              </a:lnSpc>
              <a:spcBef>
                <a:spcPts val="0"/>
              </a:spcBef>
              <a:spcAft>
                <a:spcPts val="0"/>
              </a:spcAft>
              <a:buSzPts val="2400"/>
              <a:buFont typeface="Schibsted Grotesk"/>
              <a:buNone/>
              <a:defRPr sz="2400" b="1">
                <a:latin typeface="Schibsted Grotesk"/>
                <a:ea typeface="Schibsted Grotesk"/>
                <a:cs typeface="Schibsted Grotesk"/>
                <a:sym typeface="Schibsted Grotesk"/>
              </a:defRPr>
            </a:lvl9pPr>
          </a:lstStyle>
          <a:p>
            <a:endParaRPr/>
          </a:p>
        </p:txBody>
      </p:sp>
      <p:sp>
        <p:nvSpPr>
          <p:cNvPr id="44" name="Google Shape;44;p5"/>
          <p:cNvSpPr txBox="1">
            <a:spLocks noGrp="1"/>
          </p:cNvSpPr>
          <p:nvPr>
            <p:ph type="subTitle" idx="4"/>
          </p:nvPr>
        </p:nvSpPr>
        <p:spPr>
          <a:xfrm>
            <a:off x="5012650" y="2237250"/>
            <a:ext cx="2460900" cy="558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chibsted Grotesk"/>
              <a:buNone/>
              <a:defRPr sz="2000" b="1">
                <a:solidFill>
                  <a:schemeClr val="dk1"/>
                </a:solidFill>
                <a:latin typeface="Schibsted Grotesk"/>
                <a:ea typeface="Schibsted Grotesk"/>
                <a:cs typeface="Schibsted Grotesk"/>
                <a:sym typeface="Schibsted Grotesk"/>
              </a:defRPr>
            </a:lvl1pPr>
            <a:lvl2pPr lvl="1" algn="ctr" rtl="0">
              <a:lnSpc>
                <a:spcPct val="100000"/>
              </a:lnSpc>
              <a:spcBef>
                <a:spcPts val="0"/>
              </a:spcBef>
              <a:spcAft>
                <a:spcPts val="0"/>
              </a:spcAft>
              <a:buSzPts val="2400"/>
              <a:buFont typeface="Schibsted Grotesk"/>
              <a:buNone/>
              <a:defRPr sz="2400" b="1">
                <a:latin typeface="Schibsted Grotesk"/>
                <a:ea typeface="Schibsted Grotesk"/>
                <a:cs typeface="Schibsted Grotesk"/>
                <a:sym typeface="Schibsted Grotesk"/>
              </a:defRPr>
            </a:lvl2pPr>
            <a:lvl3pPr lvl="2" algn="ctr" rtl="0">
              <a:lnSpc>
                <a:spcPct val="100000"/>
              </a:lnSpc>
              <a:spcBef>
                <a:spcPts val="0"/>
              </a:spcBef>
              <a:spcAft>
                <a:spcPts val="0"/>
              </a:spcAft>
              <a:buSzPts val="2400"/>
              <a:buFont typeface="Schibsted Grotesk"/>
              <a:buNone/>
              <a:defRPr sz="2400" b="1">
                <a:latin typeface="Schibsted Grotesk"/>
                <a:ea typeface="Schibsted Grotesk"/>
                <a:cs typeface="Schibsted Grotesk"/>
                <a:sym typeface="Schibsted Grotesk"/>
              </a:defRPr>
            </a:lvl3pPr>
            <a:lvl4pPr lvl="3" algn="ctr" rtl="0">
              <a:lnSpc>
                <a:spcPct val="100000"/>
              </a:lnSpc>
              <a:spcBef>
                <a:spcPts val="0"/>
              </a:spcBef>
              <a:spcAft>
                <a:spcPts val="0"/>
              </a:spcAft>
              <a:buSzPts val="2400"/>
              <a:buFont typeface="Schibsted Grotesk"/>
              <a:buNone/>
              <a:defRPr sz="2400" b="1">
                <a:latin typeface="Schibsted Grotesk"/>
                <a:ea typeface="Schibsted Grotesk"/>
                <a:cs typeface="Schibsted Grotesk"/>
                <a:sym typeface="Schibsted Grotesk"/>
              </a:defRPr>
            </a:lvl4pPr>
            <a:lvl5pPr lvl="4" algn="ctr" rtl="0">
              <a:lnSpc>
                <a:spcPct val="100000"/>
              </a:lnSpc>
              <a:spcBef>
                <a:spcPts val="0"/>
              </a:spcBef>
              <a:spcAft>
                <a:spcPts val="0"/>
              </a:spcAft>
              <a:buSzPts val="2400"/>
              <a:buFont typeface="Schibsted Grotesk"/>
              <a:buNone/>
              <a:defRPr sz="2400" b="1">
                <a:latin typeface="Schibsted Grotesk"/>
                <a:ea typeface="Schibsted Grotesk"/>
                <a:cs typeface="Schibsted Grotesk"/>
                <a:sym typeface="Schibsted Grotesk"/>
              </a:defRPr>
            </a:lvl5pPr>
            <a:lvl6pPr lvl="5" algn="ctr" rtl="0">
              <a:lnSpc>
                <a:spcPct val="100000"/>
              </a:lnSpc>
              <a:spcBef>
                <a:spcPts val="0"/>
              </a:spcBef>
              <a:spcAft>
                <a:spcPts val="0"/>
              </a:spcAft>
              <a:buSzPts val="2400"/>
              <a:buFont typeface="Schibsted Grotesk"/>
              <a:buNone/>
              <a:defRPr sz="2400" b="1">
                <a:latin typeface="Schibsted Grotesk"/>
                <a:ea typeface="Schibsted Grotesk"/>
                <a:cs typeface="Schibsted Grotesk"/>
                <a:sym typeface="Schibsted Grotesk"/>
              </a:defRPr>
            </a:lvl6pPr>
            <a:lvl7pPr lvl="6" algn="ctr" rtl="0">
              <a:lnSpc>
                <a:spcPct val="100000"/>
              </a:lnSpc>
              <a:spcBef>
                <a:spcPts val="0"/>
              </a:spcBef>
              <a:spcAft>
                <a:spcPts val="0"/>
              </a:spcAft>
              <a:buSzPts val="2400"/>
              <a:buFont typeface="Schibsted Grotesk"/>
              <a:buNone/>
              <a:defRPr sz="2400" b="1">
                <a:latin typeface="Schibsted Grotesk"/>
                <a:ea typeface="Schibsted Grotesk"/>
                <a:cs typeface="Schibsted Grotesk"/>
                <a:sym typeface="Schibsted Grotesk"/>
              </a:defRPr>
            </a:lvl7pPr>
            <a:lvl8pPr lvl="7" algn="ctr" rtl="0">
              <a:lnSpc>
                <a:spcPct val="100000"/>
              </a:lnSpc>
              <a:spcBef>
                <a:spcPts val="0"/>
              </a:spcBef>
              <a:spcAft>
                <a:spcPts val="0"/>
              </a:spcAft>
              <a:buSzPts val="2400"/>
              <a:buFont typeface="Schibsted Grotesk"/>
              <a:buNone/>
              <a:defRPr sz="2400" b="1">
                <a:latin typeface="Schibsted Grotesk"/>
                <a:ea typeface="Schibsted Grotesk"/>
                <a:cs typeface="Schibsted Grotesk"/>
                <a:sym typeface="Schibsted Grotesk"/>
              </a:defRPr>
            </a:lvl8pPr>
            <a:lvl9pPr lvl="8" algn="ctr" rtl="0">
              <a:lnSpc>
                <a:spcPct val="100000"/>
              </a:lnSpc>
              <a:spcBef>
                <a:spcPts val="0"/>
              </a:spcBef>
              <a:spcAft>
                <a:spcPts val="0"/>
              </a:spcAft>
              <a:buSzPts val="2400"/>
              <a:buFont typeface="Schibsted Grotesk"/>
              <a:buNone/>
              <a:defRPr sz="2400" b="1">
                <a:latin typeface="Schibsted Grotesk"/>
                <a:ea typeface="Schibsted Grotesk"/>
                <a:cs typeface="Schibsted Grotesk"/>
                <a:sym typeface="Schibsted Grotesk"/>
              </a:defRPr>
            </a:lvl9pPr>
          </a:lstStyle>
          <a:p>
            <a:endParaRPr/>
          </a:p>
        </p:txBody>
      </p:sp>
      <p:sp>
        <p:nvSpPr>
          <p:cNvPr id="45" name="Google Shape;45;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46" name="Google Shape;46;p5"/>
          <p:cNvGrpSpPr/>
          <p:nvPr/>
        </p:nvGrpSpPr>
        <p:grpSpPr>
          <a:xfrm rot="10800000">
            <a:off x="335525" y="-106340"/>
            <a:ext cx="8472963" cy="5249840"/>
            <a:chOff x="335525" y="-9525"/>
            <a:chExt cx="8472963" cy="5249840"/>
          </a:xfrm>
        </p:grpSpPr>
        <p:grpSp>
          <p:nvGrpSpPr>
            <p:cNvPr id="47" name="Google Shape;47;p5"/>
            <p:cNvGrpSpPr/>
            <p:nvPr/>
          </p:nvGrpSpPr>
          <p:grpSpPr>
            <a:xfrm>
              <a:off x="8695488" y="-9525"/>
              <a:ext cx="113000" cy="3438600"/>
              <a:chOff x="8717175" y="-9525"/>
              <a:chExt cx="113000" cy="3438600"/>
            </a:xfrm>
          </p:grpSpPr>
          <p:cxnSp>
            <p:nvCxnSpPr>
              <p:cNvPr id="48" name="Google Shape;48;p5"/>
              <p:cNvCxnSpPr/>
              <p:nvPr/>
            </p:nvCxnSpPr>
            <p:spPr>
              <a:xfrm>
                <a:off x="8830175" y="-9525"/>
                <a:ext cx="0" cy="3438600"/>
              </a:xfrm>
              <a:prstGeom prst="straightConnector1">
                <a:avLst/>
              </a:prstGeom>
              <a:noFill/>
              <a:ln w="9525" cap="flat" cmpd="sng">
                <a:solidFill>
                  <a:schemeClr val="dk1"/>
                </a:solidFill>
                <a:prstDash val="solid"/>
                <a:round/>
                <a:headEnd type="none" w="med" len="med"/>
                <a:tailEnd type="none" w="med" len="med"/>
              </a:ln>
            </p:spPr>
          </p:cxnSp>
          <p:cxnSp>
            <p:nvCxnSpPr>
              <p:cNvPr id="49" name="Google Shape;49;p5"/>
              <p:cNvCxnSpPr/>
              <p:nvPr/>
            </p:nvCxnSpPr>
            <p:spPr>
              <a:xfrm>
                <a:off x="8717175" y="2404575"/>
                <a:ext cx="0" cy="638100"/>
              </a:xfrm>
              <a:prstGeom prst="straightConnector1">
                <a:avLst/>
              </a:prstGeom>
              <a:noFill/>
              <a:ln w="9525" cap="flat" cmpd="sng">
                <a:solidFill>
                  <a:schemeClr val="dk1"/>
                </a:solidFill>
                <a:prstDash val="solid"/>
                <a:round/>
                <a:headEnd type="none" w="med" len="med"/>
                <a:tailEnd type="none" w="med" len="med"/>
              </a:ln>
            </p:spPr>
          </p:cxnSp>
        </p:grpSp>
        <p:grpSp>
          <p:nvGrpSpPr>
            <p:cNvPr id="50" name="Google Shape;50;p5"/>
            <p:cNvGrpSpPr/>
            <p:nvPr/>
          </p:nvGrpSpPr>
          <p:grpSpPr>
            <a:xfrm rot="10800000">
              <a:off x="335525" y="2933640"/>
              <a:ext cx="74900" cy="2306675"/>
              <a:chOff x="8755275" y="-167952"/>
              <a:chExt cx="74900" cy="3774627"/>
            </a:xfrm>
          </p:grpSpPr>
          <p:cxnSp>
            <p:nvCxnSpPr>
              <p:cNvPr id="51" name="Google Shape;51;p5"/>
              <p:cNvCxnSpPr/>
              <p:nvPr/>
            </p:nvCxnSpPr>
            <p:spPr>
              <a:xfrm>
                <a:off x="8830175" y="-9525"/>
                <a:ext cx="0" cy="3616200"/>
              </a:xfrm>
              <a:prstGeom prst="straightConnector1">
                <a:avLst/>
              </a:prstGeom>
              <a:noFill/>
              <a:ln w="9525" cap="flat" cmpd="sng">
                <a:solidFill>
                  <a:schemeClr val="dk1"/>
                </a:solidFill>
                <a:prstDash val="solid"/>
                <a:round/>
                <a:headEnd type="none" w="med" len="med"/>
                <a:tailEnd type="none" w="med" len="med"/>
              </a:ln>
            </p:spPr>
          </p:cxnSp>
          <p:cxnSp>
            <p:nvCxnSpPr>
              <p:cNvPr id="52" name="Google Shape;52;p5"/>
              <p:cNvCxnSpPr/>
              <p:nvPr/>
            </p:nvCxnSpPr>
            <p:spPr>
              <a:xfrm>
                <a:off x="8755275" y="-167952"/>
                <a:ext cx="0" cy="1046700"/>
              </a:xfrm>
              <a:prstGeom prst="straightConnector1">
                <a:avLst/>
              </a:prstGeom>
              <a:noFill/>
              <a:ln w="9525" cap="flat" cmpd="sng">
                <a:solidFill>
                  <a:schemeClr val="dk1"/>
                </a:solidFill>
                <a:prstDash val="solid"/>
                <a:round/>
                <a:headEnd type="none" w="med" len="med"/>
                <a:tailEnd type="none" w="med" len="med"/>
              </a:ln>
            </p:spPr>
          </p:cxn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sp>
        <p:nvSpPr>
          <p:cNvPr id="63" name="Google Shape;63;p7"/>
          <p:cNvSpPr txBox="1">
            <a:spLocks noGrp="1"/>
          </p:cNvSpPr>
          <p:nvPr>
            <p:ph type="subTitle" idx="1"/>
          </p:nvPr>
        </p:nvSpPr>
        <p:spPr>
          <a:xfrm>
            <a:off x="1101000" y="1700300"/>
            <a:ext cx="38520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Nunito Light"/>
              <a:buChar char="●"/>
              <a:defRPr sz="1200"/>
            </a:lvl1pPr>
            <a:lvl2pPr lvl="1" algn="ctr" rtl="0">
              <a:lnSpc>
                <a:spcPct val="100000"/>
              </a:lnSpc>
              <a:spcBef>
                <a:spcPts val="0"/>
              </a:spcBef>
              <a:spcAft>
                <a:spcPts val="0"/>
              </a:spcAft>
              <a:buClr>
                <a:srgbClr val="E76A28"/>
              </a:buClr>
              <a:buSzPts val="1200"/>
              <a:buFont typeface="Nunito Light"/>
              <a:buChar char="○"/>
              <a:defRPr sz="1200"/>
            </a:lvl2pPr>
            <a:lvl3pPr lvl="2" algn="ctr" rtl="0">
              <a:lnSpc>
                <a:spcPct val="100000"/>
              </a:lnSpc>
              <a:spcBef>
                <a:spcPts val="0"/>
              </a:spcBef>
              <a:spcAft>
                <a:spcPts val="0"/>
              </a:spcAft>
              <a:buClr>
                <a:srgbClr val="E76A28"/>
              </a:buClr>
              <a:buSzPts val="1200"/>
              <a:buFont typeface="Nunito Light"/>
              <a:buChar char="■"/>
              <a:defRPr sz="1200"/>
            </a:lvl3pPr>
            <a:lvl4pPr lvl="3" algn="ctr" rtl="0">
              <a:lnSpc>
                <a:spcPct val="100000"/>
              </a:lnSpc>
              <a:spcBef>
                <a:spcPts val="0"/>
              </a:spcBef>
              <a:spcAft>
                <a:spcPts val="0"/>
              </a:spcAft>
              <a:buClr>
                <a:srgbClr val="E76A28"/>
              </a:buClr>
              <a:buSzPts val="1200"/>
              <a:buFont typeface="Nunito Light"/>
              <a:buChar char="●"/>
              <a:defRPr sz="1200"/>
            </a:lvl4pPr>
            <a:lvl5pPr lvl="4" algn="ctr" rtl="0">
              <a:lnSpc>
                <a:spcPct val="100000"/>
              </a:lnSpc>
              <a:spcBef>
                <a:spcPts val="0"/>
              </a:spcBef>
              <a:spcAft>
                <a:spcPts val="0"/>
              </a:spcAft>
              <a:buClr>
                <a:srgbClr val="E76A28"/>
              </a:buClr>
              <a:buSzPts val="1200"/>
              <a:buFont typeface="Nunito Light"/>
              <a:buChar char="○"/>
              <a:defRPr sz="1200"/>
            </a:lvl5pPr>
            <a:lvl6pPr lvl="5" algn="ctr" rtl="0">
              <a:lnSpc>
                <a:spcPct val="100000"/>
              </a:lnSpc>
              <a:spcBef>
                <a:spcPts val="0"/>
              </a:spcBef>
              <a:spcAft>
                <a:spcPts val="0"/>
              </a:spcAft>
              <a:buClr>
                <a:srgbClr val="999999"/>
              </a:buClr>
              <a:buSzPts val="1200"/>
              <a:buFont typeface="Nunito Light"/>
              <a:buChar char="■"/>
              <a:defRPr sz="1200"/>
            </a:lvl6pPr>
            <a:lvl7pPr lvl="6" algn="ctr" rtl="0">
              <a:lnSpc>
                <a:spcPct val="100000"/>
              </a:lnSpc>
              <a:spcBef>
                <a:spcPts val="0"/>
              </a:spcBef>
              <a:spcAft>
                <a:spcPts val="0"/>
              </a:spcAft>
              <a:buClr>
                <a:srgbClr val="999999"/>
              </a:buClr>
              <a:buSzPts val="1200"/>
              <a:buFont typeface="Nunito Light"/>
              <a:buChar char="●"/>
              <a:defRPr sz="1200"/>
            </a:lvl7pPr>
            <a:lvl8pPr lvl="7" algn="ctr" rtl="0">
              <a:lnSpc>
                <a:spcPct val="100000"/>
              </a:lnSpc>
              <a:spcBef>
                <a:spcPts val="0"/>
              </a:spcBef>
              <a:spcAft>
                <a:spcPts val="0"/>
              </a:spcAft>
              <a:buClr>
                <a:srgbClr val="999999"/>
              </a:buClr>
              <a:buSzPts val="1200"/>
              <a:buFont typeface="Nunito Light"/>
              <a:buChar char="○"/>
              <a:defRPr sz="1200"/>
            </a:lvl8pPr>
            <a:lvl9pPr lvl="8" algn="ctr" rtl="0">
              <a:lnSpc>
                <a:spcPct val="100000"/>
              </a:lnSpc>
              <a:spcBef>
                <a:spcPts val="0"/>
              </a:spcBef>
              <a:spcAft>
                <a:spcPts val="0"/>
              </a:spcAft>
              <a:buClr>
                <a:srgbClr val="999999"/>
              </a:buClr>
              <a:buSzPts val="1200"/>
              <a:buFont typeface="Nunito Light"/>
              <a:buChar char="■"/>
              <a:defRPr sz="1200"/>
            </a:lvl9pPr>
          </a:lstStyle>
          <a:p>
            <a:endParaRPr/>
          </a:p>
        </p:txBody>
      </p:sp>
      <p:sp>
        <p:nvSpPr>
          <p:cNvPr id="64" name="Google Shape;64;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65" name="Google Shape;65;p7"/>
          <p:cNvGrpSpPr/>
          <p:nvPr/>
        </p:nvGrpSpPr>
        <p:grpSpPr>
          <a:xfrm>
            <a:off x="240723" y="-9525"/>
            <a:ext cx="8666063" cy="5153025"/>
            <a:chOff x="297873" y="-9525"/>
            <a:chExt cx="8666063" cy="5153025"/>
          </a:xfrm>
        </p:grpSpPr>
        <p:grpSp>
          <p:nvGrpSpPr>
            <p:cNvPr id="66" name="Google Shape;66;p7"/>
            <p:cNvGrpSpPr/>
            <p:nvPr/>
          </p:nvGrpSpPr>
          <p:grpSpPr>
            <a:xfrm flipH="1">
              <a:off x="297873" y="-9525"/>
              <a:ext cx="8666063" cy="5153025"/>
              <a:chOff x="238975" y="-9525"/>
              <a:chExt cx="8666063" cy="5153025"/>
            </a:xfrm>
          </p:grpSpPr>
          <p:grpSp>
            <p:nvGrpSpPr>
              <p:cNvPr id="67" name="Google Shape;67;p7"/>
              <p:cNvGrpSpPr/>
              <p:nvPr/>
            </p:nvGrpSpPr>
            <p:grpSpPr>
              <a:xfrm>
                <a:off x="8808488" y="-9525"/>
                <a:ext cx="96550" cy="3448200"/>
                <a:chOff x="8830175" y="-9525"/>
                <a:chExt cx="96550" cy="3448200"/>
              </a:xfrm>
            </p:grpSpPr>
            <p:cxnSp>
              <p:nvCxnSpPr>
                <p:cNvPr id="68" name="Google Shape;68;p7"/>
                <p:cNvCxnSpPr/>
                <p:nvPr/>
              </p:nvCxnSpPr>
              <p:spPr>
                <a:xfrm>
                  <a:off x="8830175" y="-9525"/>
                  <a:ext cx="0" cy="3448200"/>
                </a:xfrm>
                <a:prstGeom prst="straightConnector1">
                  <a:avLst/>
                </a:prstGeom>
                <a:noFill/>
                <a:ln w="9525" cap="flat" cmpd="sng">
                  <a:solidFill>
                    <a:schemeClr val="dk1"/>
                  </a:solidFill>
                  <a:prstDash val="solid"/>
                  <a:round/>
                  <a:headEnd type="none" w="med" len="med"/>
                  <a:tailEnd type="none" w="med" len="med"/>
                </a:ln>
              </p:spPr>
            </p:cxnSp>
            <p:cxnSp>
              <p:nvCxnSpPr>
                <p:cNvPr id="69" name="Google Shape;69;p7"/>
                <p:cNvCxnSpPr/>
                <p:nvPr/>
              </p:nvCxnSpPr>
              <p:spPr>
                <a:xfrm>
                  <a:off x="8926725" y="2480775"/>
                  <a:ext cx="0" cy="638100"/>
                </a:xfrm>
                <a:prstGeom prst="straightConnector1">
                  <a:avLst/>
                </a:prstGeom>
                <a:noFill/>
                <a:ln w="9525" cap="flat" cmpd="sng">
                  <a:solidFill>
                    <a:schemeClr val="dk1"/>
                  </a:solidFill>
                  <a:prstDash val="solid"/>
                  <a:round/>
                  <a:headEnd type="none" w="med" len="med"/>
                  <a:tailEnd type="none" w="med" len="med"/>
                </a:ln>
              </p:spPr>
            </p:cxnSp>
          </p:grpSp>
          <p:grpSp>
            <p:nvGrpSpPr>
              <p:cNvPr id="70" name="Google Shape;70;p7"/>
              <p:cNvGrpSpPr/>
              <p:nvPr/>
            </p:nvGrpSpPr>
            <p:grpSpPr>
              <a:xfrm rot="10800000">
                <a:off x="238975" y="2828959"/>
                <a:ext cx="96550" cy="2314541"/>
                <a:chOff x="8830175" y="-9525"/>
                <a:chExt cx="96550" cy="3787500"/>
              </a:xfrm>
            </p:grpSpPr>
            <p:cxnSp>
              <p:nvCxnSpPr>
                <p:cNvPr id="71" name="Google Shape;71;p7"/>
                <p:cNvCxnSpPr/>
                <p:nvPr/>
              </p:nvCxnSpPr>
              <p:spPr>
                <a:xfrm>
                  <a:off x="8830175" y="-9525"/>
                  <a:ext cx="0" cy="3787500"/>
                </a:xfrm>
                <a:prstGeom prst="straightConnector1">
                  <a:avLst/>
                </a:prstGeom>
                <a:noFill/>
                <a:ln w="9525" cap="flat" cmpd="sng">
                  <a:solidFill>
                    <a:schemeClr val="dk1"/>
                  </a:solidFill>
                  <a:prstDash val="solid"/>
                  <a:round/>
                  <a:headEnd type="none" w="med" len="med"/>
                  <a:tailEnd type="none" w="med" len="med"/>
                </a:ln>
              </p:spPr>
            </p:cxnSp>
            <p:cxnSp>
              <p:nvCxnSpPr>
                <p:cNvPr id="72" name="Google Shape;72;p7"/>
                <p:cNvCxnSpPr/>
                <p:nvPr/>
              </p:nvCxnSpPr>
              <p:spPr>
                <a:xfrm>
                  <a:off x="8926725" y="2185632"/>
                  <a:ext cx="0" cy="485700"/>
                </a:xfrm>
                <a:prstGeom prst="straightConnector1">
                  <a:avLst/>
                </a:prstGeom>
                <a:noFill/>
                <a:ln w="9525" cap="flat" cmpd="sng">
                  <a:solidFill>
                    <a:schemeClr val="dk1"/>
                  </a:solidFill>
                  <a:prstDash val="solid"/>
                  <a:round/>
                  <a:headEnd type="none" w="med" len="med"/>
                  <a:tailEnd type="none" w="med" len="med"/>
                </a:ln>
              </p:spPr>
            </p:cxnSp>
          </p:grpSp>
        </p:grpSp>
        <p:cxnSp>
          <p:nvCxnSpPr>
            <p:cNvPr id="73" name="Google Shape;73;p7"/>
            <p:cNvCxnSpPr/>
            <p:nvPr/>
          </p:nvCxnSpPr>
          <p:spPr>
            <a:xfrm>
              <a:off x="478848" y="1699725"/>
              <a:ext cx="0" cy="2910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4"/>
        <p:cNvGrpSpPr/>
        <p:nvPr/>
      </p:nvGrpSpPr>
      <p:grpSpPr>
        <a:xfrm>
          <a:off x="0" y="0"/>
          <a:ext cx="0" cy="0"/>
          <a:chOff x="0" y="0"/>
          <a:chExt cx="0" cy="0"/>
        </a:xfrm>
      </p:grpSpPr>
      <p:sp>
        <p:nvSpPr>
          <p:cNvPr id="75" name="Google Shape;75;p8"/>
          <p:cNvSpPr txBox="1">
            <a:spLocks noGrp="1"/>
          </p:cNvSpPr>
          <p:nvPr>
            <p:ph type="title"/>
          </p:nvPr>
        </p:nvSpPr>
        <p:spPr>
          <a:xfrm>
            <a:off x="1768550" y="1307100"/>
            <a:ext cx="5607000" cy="252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4800"/>
              <a:buNone/>
              <a:defRPr sz="7000"/>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a:endParaRPr/>
          </a:p>
        </p:txBody>
      </p:sp>
      <p:grpSp>
        <p:nvGrpSpPr>
          <p:cNvPr id="76" name="Google Shape;76;p8"/>
          <p:cNvGrpSpPr/>
          <p:nvPr/>
        </p:nvGrpSpPr>
        <p:grpSpPr>
          <a:xfrm>
            <a:off x="196106" y="-28565"/>
            <a:ext cx="8751788" cy="5172065"/>
            <a:chOff x="219925" y="-28565"/>
            <a:chExt cx="8751788" cy="5172065"/>
          </a:xfrm>
        </p:grpSpPr>
        <p:grpSp>
          <p:nvGrpSpPr>
            <p:cNvPr id="77" name="Google Shape;77;p8"/>
            <p:cNvGrpSpPr/>
            <p:nvPr/>
          </p:nvGrpSpPr>
          <p:grpSpPr>
            <a:xfrm rot="10800000">
              <a:off x="335525" y="-9525"/>
              <a:ext cx="8636188" cy="5153025"/>
              <a:chOff x="172300" y="-9525"/>
              <a:chExt cx="8636188" cy="5153025"/>
            </a:xfrm>
          </p:grpSpPr>
          <p:grpSp>
            <p:nvGrpSpPr>
              <p:cNvPr id="78" name="Google Shape;78;p8"/>
              <p:cNvGrpSpPr/>
              <p:nvPr/>
            </p:nvGrpSpPr>
            <p:grpSpPr>
              <a:xfrm>
                <a:off x="8695488" y="-9525"/>
                <a:ext cx="113000" cy="3766575"/>
                <a:chOff x="8717175" y="-9525"/>
                <a:chExt cx="113000" cy="3766575"/>
              </a:xfrm>
            </p:grpSpPr>
            <p:cxnSp>
              <p:nvCxnSpPr>
                <p:cNvPr id="79" name="Google Shape;79;p8"/>
                <p:cNvCxnSpPr/>
                <p:nvPr/>
              </p:nvCxnSpPr>
              <p:spPr>
                <a:xfrm>
                  <a:off x="8830175" y="-9525"/>
                  <a:ext cx="0" cy="3438600"/>
                </a:xfrm>
                <a:prstGeom prst="straightConnector1">
                  <a:avLst/>
                </a:prstGeom>
                <a:noFill/>
                <a:ln w="9525" cap="flat" cmpd="sng">
                  <a:solidFill>
                    <a:schemeClr val="dk1"/>
                  </a:solidFill>
                  <a:prstDash val="solid"/>
                  <a:round/>
                  <a:headEnd type="none" w="med" len="med"/>
                  <a:tailEnd type="none" w="med" len="med"/>
                </a:ln>
              </p:spPr>
            </p:cxnSp>
            <p:cxnSp>
              <p:nvCxnSpPr>
                <p:cNvPr id="80" name="Google Shape;80;p8"/>
                <p:cNvCxnSpPr/>
                <p:nvPr/>
              </p:nvCxnSpPr>
              <p:spPr>
                <a:xfrm>
                  <a:off x="8717175" y="3118950"/>
                  <a:ext cx="0" cy="638100"/>
                </a:xfrm>
                <a:prstGeom prst="straightConnector1">
                  <a:avLst/>
                </a:prstGeom>
                <a:noFill/>
                <a:ln w="9525" cap="flat" cmpd="sng">
                  <a:solidFill>
                    <a:schemeClr val="dk1"/>
                  </a:solidFill>
                  <a:prstDash val="solid"/>
                  <a:round/>
                  <a:headEnd type="none" w="med" len="med"/>
                  <a:tailEnd type="none" w="med" len="med"/>
                </a:ln>
              </p:spPr>
            </p:cxnSp>
          </p:grpSp>
          <p:grpSp>
            <p:nvGrpSpPr>
              <p:cNvPr id="81" name="Google Shape;81;p8"/>
              <p:cNvGrpSpPr/>
              <p:nvPr/>
            </p:nvGrpSpPr>
            <p:grpSpPr>
              <a:xfrm rot="10800000">
                <a:off x="172300" y="2333726"/>
                <a:ext cx="106075" cy="2809774"/>
                <a:chOff x="8887325" y="-9525"/>
                <a:chExt cx="106075" cy="4597895"/>
              </a:xfrm>
            </p:grpSpPr>
            <p:cxnSp>
              <p:nvCxnSpPr>
                <p:cNvPr id="82" name="Google Shape;82;p8"/>
                <p:cNvCxnSpPr/>
                <p:nvPr/>
              </p:nvCxnSpPr>
              <p:spPr>
                <a:xfrm>
                  <a:off x="8887325" y="-9525"/>
                  <a:ext cx="0" cy="3616200"/>
                </a:xfrm>
                <a:prstGeom prst="straightConnector1">
                  <a:avLst/>
                </a:prstGeom>
                <a:noFill/>
                <a:ln w="9525" cap="flat" cmpd="sng">
                  <a:solidFill>
                    <a:schemeClr val="dk1"/>
                  </a:solidFill>
                  <a:prstDash val="solid"/>
                  <a:round/>
                  <a:headEnd type="none" w="med" len="med"/>
                  <a:tailEnd type="none" w="med" len="med"/>
                </a:ln>
              </p:spPr>
            </p:cxnSp>
            <p:cxnSp>
              <p:nvCxnSpPr>
                <p:cNvPr id="83" name="Google Shape;83;p8"/>
                <p:cNvCxnSpPr/>
                <p:nvPr/>
              </p:nvCxnSpPr>
              <p:spPr>
                <a:xfrm>
                  <a:off x="8993400" y="3541670"/>
                  <a:ext cx="0" cy="1046700"/>
                </a:xfrm>
                <a:prstGeom prst="straightConnector1">
                  <a:avLst/>
                </a:prstGeom>
                <a:noFill/>
                <a:ln w="9525" cap="flat" cmpd="sng">
                  <a:solidFill>
                    <a:schemeClr val="dk1"/>
                  </a:solidFill>
                  <a:prstDash val="solid"/>
                  <a:round/>
                  <a:headEnd type="none" w="med" len="med"/>
                  <a:tailEnd type="none" w="med" len="med"/>
                </a:ln>
              </p:spPr>
            </p:cxnSp>
          </p:grpSp>
        </p:grpSp>
        <p:cxnSp>
          <p:nvCxnSpPr>
            <p:cNvPr id="84" name="Google Shape;84;p8"/>
            <p:cNvCxnSpPr/>
            <p:nvPr/>
          </p:nvCxnSpPr>
          <p:spPr>
            <a:xfrm rot="10800000">
              <a:off x="219925" y="3491475"/>
              <a:ext cx="0" cy="638100"/>
            </a:xfrm>
            <a:prstGeom prst="straightConnector1">
              <a:avLst/>
            </a:prstGeom>
            <a:noFill/>
            <a:ln w="9525" cap="flat" cmpd="sng">
              <a:solidFill>
                <a:schemeClr val="dk1"/>
              </a:solidFill>
              <a:prstDash val="solid"/>
              <a:round/>
              <a:headEnd type="none" w="med" len="med"/>
              <a:tailEnd type="none" w="med" len="med"/>
            </a:ln>
          </p:spPr>
        </p:cxnSp>
        <p:cxnSp>
          <p:nvCxnSpPr>
            <p:cNvPr id="85" name="Google Shape;85;p8"/>
            <p:cNvCxnSpPr/>
            <p:nvPr/>
          </p:nvCxnSpPr>
          <p:spPr>
            <a:xfrm>
              <a:off x="8752638" y="-28565"/>
              <a:ext cx="0" cy="6396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6"/>
        <p:cNvGrpSpPr/>
        <p:nvPr/>
      </p:nvGrpSpPr>
      <p:grpSpPr>
        <a:xfrm>
          <a:off x="0" y="0"/>
          <a:ext cx="0" cy="0"/>
          <a:chOff x="0" y="0"/>
          <a:chExt cx="0" cy="0"/>
        </a:xfrm>
      </p:grpSpPr>
      <p:sp>
        <p:nvSpPr>
          <p:cNvPr id="87" name="Google Shape;87;p9"/>
          <p:cNvSpPr txBox="1">
            <a:spLocks noGrp="1"/>
          </p:cNvSpPr>
          <p:nvPr>
            <p:ph type="title"/>
          </p:nvPr>
        </p:nvSpPr>
        <p:spPr>
          <a:xfrm>
            <a:off x="840150" y="1225000"/>
            <a:ext cx="3732000" cy="13698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sz="70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88" name="Google Shape;88;p9"/>
          <p:cNvSpPr txBox="1">
            <a:spLocks noGrp="1"/>
          </p:cNvSpPr>
          <p:nvPr>
            <p:ph type="subTitle" idx="1"/>
          </p:nvPr>
        </p:nvSpPr>
        <p:spPr>
          <a:xfrm>
            <a:off x="840150" y="2618750"/>
            <a:ext cx="3732000" cy="130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89" name="Google Shape;89;p9"/>
          <p:cNvGrpSpPr/>
          <p:nvPr/>
        </p:nvGrpSpPr>
        <p:grpSpPr>
          <a:xfrm rot="10800000">
            <a:off x="335525" y="-9525"/>
            <a:ext cx="8472963" cy="5153025"/>
            <a:chOff x="335525" y="-9525"/>
            <a:chExt cx="8472963" cy="5153025"/>
          </a:xfrm>
        </p:grpSpPr>
        <p:grpSp>
          <p:nvGrpSpPr>
            <p:cNvPr id="90" name="Google Shape;90;p9"/>
            <p:cNvGrpSpPr/>
            <p:nvPr/>
          </p:nvGrpSpPr>
          <p:grpSpPr>
            <a:xfrm>
              <a:off x="8695488" y="-9525"/>
              <a:ext cx="113000" cy="2247900"/>
              <a:chOff x="8717175" y="-9525"/>
              <a:chExt cx="113000" cy="2247900"/>
            </a:xfrm>
          </p:grpSpPr>
          <p:cxnSp>
            <p:nvCxnSpPr>
              <p:cNvPr id="91" name="Google Shape;91;p9"/>
              <p:cNvCxnSpPr/>
              <p:nvPr/>
            </p:nvCxnSpPr>
            <p:spPr>
              <a:xfrm>
                <a:off x="8830175" y="-9525"/>
                <a:ext cx="0" cy="2247900"/>
              </a:xfrm>
              <a:prstGeom prst="straightConnector1">
                <a:avLst/>
              </a:prstGeom>
              <a:noFill/>
              <a:ln w="9525" cap="flat" cmpd="sng">
                <a:solidFill>
                  <a:schemeClr val="dk1"/>
                </a:solidFill>
                <a:prstDash val="solid"/>
                <a:round/>
                <a:headEnd type="none" w="med" len="med"/>
                <a:tailEnd type="none" w="med" len="med"/>
              </a:ln>
            </p:spPr>
          </p:cxnSp>
          <p:cxnSp>
            <p:nvCxnSpPr>
              <p:cNvPr id="92" name="Google Shape;92;p9"/>
              <p:cNvCxnSpPr/>
              <p:nvPr/>
            </p:nvCxnSpPr>
            <p:spPr>
              <a:xfrm>
                <a:off x="8717175" y="194775"/>
                <a:ext cx="0" cy="638100"/>
              </a:xfrm>
              <a:prstGeom prst="straightConnector1">
                <a:avLst/>
              </a:prstGeom>
              <a:noFill/>
              <a:ln w="9525" cap="flat" cmpd="sng">
                <a:solidFill>
                  <a:schemeClr val="dk1"/>
                </a:solidFill>
                <a:prstDash val="solid"/>
                <a:round/>
                <a:headEnd type="none" w="med" len="med"/>
                <a:tailEnd type="none" w="med" len="med"/>
              </a:ln>
            </p:spPr>
          </p:cxnSp>
        </p:grpSp>
        <p:grpSp>
          <p:nvGrpSpPr>
            <p:cNvPr id="93" name="Google Shape;93;p9"/>
            <p:cNvGrpSpPr/>
            <p:nvPr/>
          </p:nvGrpSpPr>
          <p:grpSpPr>
            <a:xfrm rot="10800000">
              <a:off x="335525" y="2933640"/>
              <a:ext cx="74900" cy="2209860"/>
              <a:chOff x="8755275" y="-9525"/>
              <a:chExt cx="74900" cy="3616200"/>
            </a:xfrm>
          </p:grpSpPr>
          <p:cxnSp>
            <p:nvCxnSpPr>
              <p:cNvPr id="94" name="Google Shape;94;p9"/>
              <p:cNvCxnSpPr/>
              <p:nvPr/>
            </p:nvCxnSpPr>
            <p:spPr>
              <a:xfrm>
                <a:off x="8830175" y="-9525"/>
                <a:ext cx="0" cy="3616200"/>
              </a:xfrm>
              <a:prstGeom prst="straightConnector1">
                <a:avLst/>
              </a:prstGeom>
              <a:noFill/>
              <a:ln w="9525" cap="flat" cmpd="sng">
                <a:solidFill>
                  <a:schemeClr val="dk1"/>
                </a:solidFill>
                <a:prstDash val="solid"/>
                <a:round/>
                <a:headEnd type="none" w="med" len="med"/>
                <a:tailEnd type="none" w="med" len="med"/>
              </a:ln>
            </p:spPr>
          </p:cxnSp>
          <p:cxnSp>
            <p:nvCxnSpPr>
              <p:cNvPr id="95" name="Google Shape;95;p9"/>
              <p:cNvCxnSpPr/>
              <p:nvPr/>
            </p:nvCxnSpPr>
            <p:spPr>
              <a:xfrm>
                <a:off x="8755275" y="1078980"/>
                <a:ext cx="0" cy="485700"/>
              </a:xfrm>
              <a:prstGeom prst="straightConnector1">
                <a:avLst/>
              </a:prstGeom>
              <a:noFill/>
              <a:ln w="9525" cap="flat" cmpd="sng">
                <a:solidFill>
                  <a:schemeClr val="dk1"/>
                </a:solidFill>
                <a:prstDash val="solid"/>
                <a:round/>
                <a:headEnd type="none" w="med" len="med"/>
                <a:tailEnd type="none" w="med" len="med"/>
              </a:ln>
            </p:spPr>
          </p:cxn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09"/>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110"/>
        <p:cNvGrpSpPr/>
        <p:nvPr/>
      </p:nvGrpSpPr>
      <p:grpSpPr>
        <a:xfrm>
          <a:off x="0" y="0"/>
          <a:ext cx="0" cy="0"/>
          <a:chOff x="0" y="0"/>
          <a:chExt cx="0" cy="0"/>
        </a:xfrm>
      </p:grpSpPr>
      <p:sp>
        <p:nvSpPr>
          <p:cNvPr id="111" name="Google Shape;111;p13"/>
          <p:cNvSpPr txBox="1">
            <a:spLocks noGrp="1"/>
          </p:cNvSpPr>
          <p:nvPr>
            <p:ph type="title" hasCustomPrompt="1"/>
          </p:nvPr>
        </p:nvSpPr>
        <p:spPr>
          <a:xfrm>
            <a:off x="720000" y="1361695"/>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2" name="Google Shape;112;p13"/>
          <p:cNvSpPr txBox="1">
            <a:spLocks noGrp="1"/>
          </p:cNvSpPr>
          <p:nvPr>
            <p:ph type="title" idx="2" hasCustomPrompt="1"/>
          </p:nvPr>
        </p:nvSpPr>
        <p:spPr>
          <a:xfrm>
            <a:off x="720000" y="3034566"/>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3" name="Google Shape;113;p13"/>
          <p:cNvSpPr txBox="1">
            <a:spLocks noGrp="1"/>
          </p:cNvSpPr>
          <p:nvPr>
            <p:ph type="title" idx="3" hasCustomPrompt="1"/>
          </p:nvPr>
        </p:nvSpPr>
        <p:spPr>
          <a:xfrm>
            <a:off x="3419271" y="1361695"/>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4" name="Google Shape;114;p13"/>
          <p:cNvSpPr txBox="1">
            <a:spLocks noGrp="1"/>
          </p:cNvSpPr>
          <p:nvPr>
            <p:ph type="title" idx="4" hasCustomPrompt="1"/>
          </p:nvPr>
        </p:nvSpPr>
        <p:spPr>
          <a:xfrm>
            <a:off x="3419271" y="3034566"/>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5" name="Google Shape;115;p13"/>
          <p:cNvSpPr txBox="1">
            <a:spLocks noGrp="1"/>
          </p:cNvSpPr>
          <p:nvPr>
            <p:ph type="title" idx="5" hasCustomPrompt="1"/>
          </p:nvPr>
        </p:nvSpPr>
        <p:spPr>
          <a:xfrm>
            <a:off x="6118549" y="1361695"/>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6" name="Google Shape;116;p13"/>
          <p:cNvSpPr txBox="1">
            <a:spLocks noGrp="1"/>
          </p:cNvSpPr>
          <p:nvPr>
            <p:ph type="title" idx="6" hasCustomPrompt="1"/>
          </p:nvPr>
        </p:nvSpPr>
        <p:spPr>
          <a:xfrm>
            <a:off x="6118549" y="3034566"/>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7" name="Google Shape;117;p13"/>
          <p:cNvSpPr txBox="1">
            <a:spLocks noGrp="1"/>
          </p:cNvSpPr>
          <p:nvPr>
            <p:ph type="subTitle" idx="1"/>
          </p:nvPr>
        </p:nvSpPr>
        <p:spPr>
          <a:xfrm>
            <a:off x="720000" y="1800217"/>
            <a:ext cx="2305500" cy="79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Schibsted Grotesk"/>
                <a:ea typeface="Schibsted Grotesk"/>
                <a:cs typeface="Schibsted Grotesk"/>
                <a:sym typeface="Schibsted Grotesk"/>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8" name="Google Shape;118;p13"/>
          <p:cNvSpPr txBox="1">
            <a:spLocks noGrp="1"/>
          </p:cNvSpPr>
          <p:nvPr>
            <p:ph type="subTitle" idx="7"/>
          </p:nvPr>
        </p:nvSpPr>
        <p:spPr>
          <a:xfrm>
            <a:off x="3419271" y="1800217"/>
            <a:ext cx="2305500" cy="79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Schibsted Grotesk"/>
                <a:ea typeface="Schibsted Grotesk"/>
                <a:cs typeface="Schibsted Grotesk"/>
                <a:sym typeface="Schibsted Grotesk"/>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9" name="Google Shape;119;p13"/>
          <p:cNvSpPr txBox="1">
            <a:spLocks noGrp="1"/>
          </p:cNvSpPr>
          <p:nvPr>
            <p:ph type="subTitle" idx="8"/>
          </p:nvPr>
        </p:nvSpPr>
        <p:spPr>
          <a:xfrm>
            <a:off x="6118550" y="1800217"/>
            <a:ext cx="2305500" cy="79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Schibsted Grotesk"/>
                <a:ea typeface="Schibsted Grotesk"/>
                <a:cs typeface="Schibsted Grotesk"/>
                <a:sym typeface="Schibsted Grotesk"/>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0" name="Google Shape;120;p13"/>
          <p:cNvSpPr txBox="1">
            <a:spLocks noGrp="1"/>
          </p:cNvSpPr>
          <p:nvPr>
            <p:ph type="subTitle" idx="9"/>
          </p:nvPr>
        </p:nvSpPr>
        <p:spPr>
          <a:xfrm>
            <a:off x="720000" y="3473175"/>
            <a:ext cx="2305500" cy="79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Schibsted Grotesk"/>
                <a:ea typeface="Schibsted Grotesk"/>
                <a:cs typeface="Schibsted Grotesk"/>
                <a:sym typeface="Schibsted Grotesk"/>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1" name="Google Shape;121;p13"/>
          <p:cNvSpPr txBox="1">
            <a:spLocks noGrp="1"/>
          </p:cNvSpPr>
          <p:nvPr>
            <p:ph type="subTitle" idx="13"/>
          </p:nvPr>
        </p:nvSpPr>
        <p:spPr>
          <a:xfrm>
            <a:off x="3419271" y="3473175"/>
            <a:ext cx="2305500" cy="79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Schibsted Grotesk"/>
                <a:ea typeface="Schibsted Grotesk"/>
                <a:cs typeface="Schibsted Grotesk"/>
                <a:sym typeface="Schibsted Grotesk"/>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2" name="Google Shape;122;p13"/>
          <p:cNvSpPr txBox="1">
            <a:spLocks noGrp="1"/>
          </p:cNvSpPr>
          <p:nvPr>
            <p:ph type="subTitle" idx="14"/>
          </p:nvPr>
        </p:nvSpPr>
        <p:spPr>
          <a:xfrm>
            <a:off x="6118550" y="3473175"/>
            <a:ext cx="2305500" cy="79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Schibsted Grotesk"/>
                <a:ea typeface="Schibsted Grotesk"/>
                <a:cs typeface="Schibsted Grotesk"/>
                <a:sym typeface="Schibsted Grotesk"/>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3" name="Google Shape;123;p13"/>
          <p:cNvSpPr txBox="1">
            <a:spLocks noGrp="1"/>
          </p:cNvSpPr>
          <p:nvPr>
            <p:ph type="title" idx="15"/>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24" name="Google Shape;124;p13"/>
          <p:cNvGrpSpPr/>
          <p:nvPr/>
        </p:nvGrpSpPr>
        <p:grpSpPr>
          <a:xfrm>
            <a:off x="335525" y="-9525"/>
            <a:ext cx="8472963" cy="5153025"/>
            <a:chOff x="335525" y="-9525"/>
            <a:chExt cx="8472963" cy="5153025"/>
          </a:xfrm>
        </p:grpSpPr>
        <p:grpSp>
          <p:nvGrpSpPr>
            <p:cNvPr id="125" name="Google Shape;125;p13"/>
            <p:cNvGrpSpPr/>
            <p:nvPr/>
          </p:nvGrpSpPr>
          <p:grpSpPr>
            <a:xfrm>
              <a:off x="8695488" y="-9525"/>
              <a:ext cx="113000" cy="2247900"/>
              <a:chOff x="8717175" y="-9525"/>
              <a:chExt cx="113000" cy="2247900"/>
            </a:xfrm>
          </p:grpSpPr>
          <p:cxnSp>
            <p:nvCxnSpPr>
              <p:cNvPr id="126" name="Google Shape;126;p13"/>
              <p:cNvCxnSpPr/>
              <p:nvPr/>
            </p:nvCxnSpPr>
            <p:spPr>
              <a:xfrm>
                <a:off x="8830175" y="-9525"/>
                <a:ext cx="0" cy="2247900"/>
              </a:xfrm>
              <a:prstGeom prst="straightConnector1">
                <a:avLst/>
              </a:prstGeom>
              <a:noFill/>
              <a:ln w="9525" cap="flat" cmpd="sng">
                <a:solidFill>
                  <a:schemeClr val="dk1"/>
                </a:solidFill>
                <a:prstDash val="solid"/>
                <a:round/>
                <a:headEnd type="none" w="med" len="med"/>
                <a:tailEnd type="none" w="med" len="med"/>
              </a:ln>
            </p:spPr>
          </p:cxnSp>
          <p:cxnSp>
            <p:nvCxnSpPr>
              <p:cNvPr id="127" name="Google Shape;127;p13"/>
              <p:cNvCxnSpPr/>
              <p:nvPr/>
            </p:nvCxnSpPr>
            <p:spPr>
              <a:xfrm>
                <a:off x="8717175" y="194775"/>
                <a:ext cx="0" cy="638100"/>
              </a:xfrm>
              <a:prstGeom prst="straightConnector1">
                <a:avLst/>
              </a:prstGeom>
              <a:noFill/>
              <a:ln w="9525" cap="flat" cmpd="sng">
                <a:solidFill>
                  <a:schemeClr val="dk1"/>
                </a:solidFill>
                <a:prstDash val="solid"/>
                <a:round/>
                <a:headEnd type="none" w="med" len="med"/>
                <a:tailEnd type="none" w="med" len="med"/>
              </a:ln>
            </p:spPr>
          </p:cxnSp>
        </p:grpSp>
        <p:grpSp>
          <p:nvGrpSpPr>
            <p:cNvPr id="128" name="Google Shape;128;p13"/>
            <p:cNvGrpSpPr/>
            <p:nvPr/>
          </p:nvGrpSpPr>
          <p:grpSpPr>
            <a:xfrm rot="10800000">
              <a:off x="335525" y="3769808"/>
              <a:ext cx="74900" cy="1373692"/>
              <a:chOff x="8755275" y="-9525"/>
              <a:chExt cx="74900" cy="2247900"/>
            </a:xfrm>
          </p:grpSpPr>
          <p:cxnSp>
            <p:nvCxnSpPr>
              <p:cNvPr id="129" name="Google Shape;129;p13"/>
              <p:cNvCxnSpPr/>
              <p:nvPr/>
            </p:nvCxnSpPr>
            <p:spPr>
              <a:xfrm>
                <a:off x="8830175" y="-9525"/>
                <a:ext cx="0" cy="2247900"/>
              </a:xfrm>
              <a:prstGeom prst="straightConnector1">
                <a:avLst/>
              </a:prstGeom>
              <a:noFill/>
              <a:ln w="9525" cap="flat" cmpd="sng">
                <a:solidFill>
                  <a:schemeClr val="dk1"/>
                </a:solidFill>
                <a:prstDash val="solid"/>
                <a:round/>
                <a:headEnd type="none" w="med" len="med"/>
                <a:tailEnd type="none" w="med" len="med"/>
              </a:ln>
            </p:spPr>
          </p:cxnSp>
          <p:cxnSp>
            <p:nvCxnSpPr>
              <p:cNvPr id="130" name="Google Shape;130;p13"/>
              <p:cNvCxnSpPr/>
              <p:nvPr/>
            </p:nvCxnSpPr>
            <p:spPr>
              <a:xfrm>
                <a:off x="8755275" y="1078980"/>
                <a:ext cx="0" cy="485700"/>
              </a:xfrm>
              <a:prstGeom prst="straightConnector1">
                <a:avLst/>
              </a:prstGeom>
              <a:noFill/>
              <a:ln w="9525" cap="flat" cmpd="sng">
                <a:solidFill>
                  <a:schemeClr val="dk1"/>
                </a:solidFill>
                <a:prstDash val="solid"/>
                <a:round/>
                <a:headEnd type="none" w="med" len="med"/>
                <a:tailEnd type="none" w="med" len="med"/>
              </a:ln>
            </p:spPr>
          </p:cxn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1">
  <p:cSld name="CUSTOM_7_1">
    <p:spTree>
      <p:nvGrpSpPr>
        <p:cNvPr id="1" name="Shape 211"/>
        <p:cNvGrpSpPr/>
        <p:nvPr/>
      </p:nvGrpSpPr>
      <p:grpSpPr>
        <a:xfrm>
          <a:off x="0" y="0"/>
          <a:ext cx="0" cy="0"/>
          <a:chOff x="0" y="0"/>
          <a:chExt cx="0" cy="0"/>
        </a:xfrm>
      </p:grpSpPr>
      <p:sp>
        <p:nvSpPr>
          <p:cNvPr id="212" name="Google Shape;212;p20"/>
          <p:cNvSpPr txBox="1">
            <a:spLocks noGrp="1"/>
          </p:cNvSpPr>
          <p:nvPr>
            <p:ph type="title"/>
          </p:nvPr>
        </p:nvSpPr>
        <p:spPr>
          <a:xfrm>
            <a:off x="5656650" y="1443000"/>
            <a:ext cx="2480400" cy="12339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3" name="Google Shape;213;p20"/>
          <p:cNvSpPr txBox="1">
            <a:spLocks noGrp="1"/>
          </p:cNvSpPr>
          <p:nvPr>
            <p:ph type="subTitle" idx="1"/>
          </p:nvPr>
        </p:nvSpPr>
        <p:spPr>
          <a:xfrm>
            <a:off x="5656650" y="2676900"/>
            <a:ext cx="2480400" cy="1023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grpSp>
        <p:nvGrpSpPr>
          <p:cNvPr id="214" name="Google Shape;214;p20"/>
          <p:cNvGrpSpPr/>
          <p:nvPr/>
        </p:nvGrpSpPr>
        <p:grpSpPr>
          <a:xfrm flipH="1">
            <a:off x="299173" y="-9525"/>
            <a:ext cx="8550463" cy="5153025"/>
            <a:chOff x="258025" y="-9525"/>
            <a:chExt cx="8550463" cy="5153025"/>
          </a:xfrm>
        </p:grpSpPr>
        <p:grpSp>
          <p:nvGrpSpPr>
            <p:cNvPr id="215" name="Google Shape;215;p20"/>
            <p:cNvGrpSpPr/>
            <p:nvPr/>
          </p:nvGrpSpPr>
          <p:grpSpPr>
            <a:xfrm>
              <a:off x="8695488" y="-9525"/>
              <a:ext cx="113000" cy="2247900"/>
              <a:chOff x="8717175" y="-9525"/>
              <a:chExt cx="113000" cy="2247900"/>
            </a:xfrm>
          </p:grpSpPr>
          <p:cxnSp>
            <p:nvCxnSpPr>
              <p:cNvPr id="216" name="Google Shape;216;p20"/>
              <p:cNvCxnSpPr/>
              <p:nvPr/>
            </p:nvCxnSpPr>
            <p:spPr>
              <a:xfrm>
                <a:off x="8830175" y="-9525"/>
                <a:ext cx="0" cy="2247900"/>
              </a:xfrm>
              <a:prstGeom prst="straightConnector1">
                <a:avLst/>
              </a:prstGeom>
              <a:noFill/>
              <a:ln w="9525" cap="flat" cmpd="sng">
                <a:solidFill>
                  <a:schemeClr val="dk1"/>
                </a:solidFill>
                <a:prstDash val="solid"/>
                <a:round/>
                <a:headEnd type="none" w="med" len="med"/>
                <a:tailEnd type="none" w="med" len="med"/>
              </a:ln>
            </p:spPr>
          </p:cxnSp>
          <p:cxnSp>
            <p:nvCxnSpPr>
              <p:cNvPr id="217" name="Google Shape;217;p20"/>
              <p:cNvCxnSpPr/>
              <p:nvPr/>
            </p:nvCxnSpPr>
            <p:spPr>
              <a:xfrm>
                <a:off x="8717175" y="1166325"/>
                <a:ext cx="0" cy="638100"/>
              </a:xfrm>
              <a:prstGeom prst="straightConnector1">
                <a:avLst/>
              </a:prstGeom>
              <a:noFill/>
              <a:ln w="9525" cap="flat" cmpd="sng">
                <a:solidFill>
                  <a:schemeClr val="dk1"/>
                </a:solidFill>
                <a:prstDash val="solid"/>
                <a:round/>
                <a:headEnd type="none" w="med" len="med"/>
                <a:tailEnd type="none" w="med" len="med"/>
              </a:ln>
            </p:spPr>
          </p:cxnSp>
        </p:grpSp>
        <p:grpSp>
          <p:nvGrpSpPr>
            <p:cNvPr id="218" name="Google Shape;218;p20"/>
            <p:cNvGrpSpPr/>
            <p:nvPr/>
          </p:nvGrpSpPr>
          <p:grpSpPr>
            <a:xfrm rot="10800000">
              <a:off x="258025" y="3571903"/>
              <a:ext cx="77500" cy="1571596"/>
              <a:chOff x="8830175" y="-9525"/>
              <a:chExt cx="77500" cy="2571750"/>
            </a:xfrm>
          </p:grpSpPr>
          <p:cxnSp>
            <p:nvCxnSpPr>
              <p:cNvPr id="219" name="Google Shape;219;p20"/>
              <p:cNvCxnSpPr/>
              <p:nvPr/>
            </p:nvCxnSpPr>
            <p:spPr>
              <a:xfrm>
                <a:off x="8830175" y="-9525"/>
                <a:ext cx="0" cy="2247900"/>
              </a:xfrm>
              <a:prstGeom prst="straightConnector1">
                <a:avLst/>
              </a:prstGeom>
              <a:noFill/>
              <a:ln w="9525" cap="flat" cmpd="sng">
                <a:solidFill>
                  <a:schemeClr val="dk1"/>
                </a:solidFill>
                <a:prstDash val="solid"/>
                <a:round/>
                <a:headEnd type="none" w="med" len="med"/>
                <a:tailEnd type="none" w="med" len="med"/>
              </a:ln>
            </p:spPr>
          </p:cxnSp>
          <p:cxnSp>
            <p:nvCxnSpPr>
              <p:cNvPr id="220" name="Google Shape;220;p20"/>
              <p:cNvCxnSpPr/>
              <p:nvPr/>
            </p:nvCxnSpPr>
            <p:spPr>
              <a:xfrm>
                <a:off x="8907675" y="2076525"/>
                <a:ext cx="0" cy="485700"/>
              </a:xfrm>
              <a:prstGeom prst="straightConnector1">
                <a:avLst/>
              </a:prstGeom>
              <a:noFill/>
              <a:ln w="9525" cap="flat" cmpd="sng">
                <a:solidFill>
                  <a:schemeClr val="dk1"/>
                </a:solidFill>
                <a:prstDash val="solid"/>
                <a:round/>
                <a:headEnd type="none" w="med" len="med"/>
                <a:tailEnd type="none" w="med" len="med"/>
              </a:ln>
            </p:spPr>
          </p:cxn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Schibsted Grotesk"/>
              <a:buNone/>
              <a:defRPr sz="2800" b="1">
                <a:solidFill>
                  <a:schemeClr val="dk1"/>
                </a:solidFill>
                <a:latin typeface="Schibsted Grotesk"/>
                <a:ea typeface="Schibsted Grotesk"/>
                <a:cs typeface="Schibsted Grotesk"/>
                <a:sym typeface="Schibsted Grotesk"/>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Carme"/>
              <a:buChar char="●"/>
              <a:defRPr sz="1800">
                <a:solidFill>
                  <a:schemeClr val="dk1"/>
                </a:solidFill>
                <a:latin typeface="Carme"/>
                <a:ea typeface="Carme"/>
                <a:cs typeface="Carme"/>
                <a:sym typeface="Carme"/>
              </a:defRPr>
            </a:lvl1pPr>
            <a:lvl2pPr marL="914400" lvl="1" indent="-317500">
              <a:lnSpc>
                <a:spcPct val="115000"/>
              </a:lnSpc>
              <a:spcBef>
                <a:spcPts val="0"/>
              </a:spcBef>
              <a:spcAft>
                <a:spcPts val="0"/>
              </a:spcAft>
              <a:buClr>
                <a:schemeClr val="dk1"/>
              </a:buClr>
              <a:buSzPts val="1400"/>
              <a:buFont typeface="Carme"/>
              <a:buChar char="○"/>
              <a:defRPr>
                <a:solidFill>
                  <a:schemeClr val="dk1"/>
                </a:solidFill>
                <a:latin typeface="Carme"/>
                <a:ea typeface="Carme"/>
                <a:cs typeface="Carme"/>
                <a:sym typeface="Carme"/>
              </a:defRPr>
            </a:lvl2pPr>
            <a:lvl3pPr marL="1371600" lvl="2" indent="-317500">
              <a:lnSpc>
                <a:spcPct val="115000"/>
              </a:lnSpc>
              <a:spcBef>
                <a:spcPts val="0"/>
              </a:spcBef>
              <a:spcAft>
                <a:spcPts val="0"/>
              </a:spcAft>
              <a:buClr>
                <a:schemeClr val="dk1"/>
              </a:buClr>
              <a:buSzPts val="1400"/>
              <a:buFont typeface="Carme"/>
              <a:buChar char="■"/>
              <a:defRPr>
                <a:solidFill>
                  <a:schemeClr val="dk1"/>
                </a:solidFill>
                <a:latin typeface="Carme"/>
                <a:ea typeface="Carme"/>
                <a:cs typeface="Carme"/>
                <a:sym typeface="Carme"/>
              </a:defRPr>
            </a:lvl3pPr>
            <a:lvl4pPr marL="1828800" lvl="3" indent="-317500">
              <a:lnSpc>
                <a:spcPct val="115000"/>
              </a:lnSpc>
              <a:spcBef>
                <a:spcPts val="0"/>
              </a:spcBef>
              <a:spcAft>
                <a:spcPts val="0"/>
              </a:spcAft>
              <a:buClr>
                <a:schemeClr val="dk1"/>
              </a:buClr>
              <a:buSzPts val="1400"/>
              <a:buFont typeface="Carme"/>
              <a:buChar char="●"/>
              <a:defRPr>
                <a:solidFill>
                  <a:schemeClr val="dk1"/>
                </a:solidFill>
                <a:latin typeface="Carme"/>
                <a:ea typeface="Carme"/>
                <a:cs typeface="Carme"/>
                <a:sym typeface="Carme"/>
              </a:defRPr>
            </a:lvl4pPr>
            <a:lvl5pPr marL="2286000" lvl="4" indent="-317500">
              <a:lnSpc>
                <a:spcPct val="115000"/>
              </a:lnSpc>
              <a:spcBef>
                <a:spcPts val="0"/>
              </a:spcBef>
              <a:spcAft>
                <a:spcPts val="0"/>
              </a:spcAft>
              <a:buClr>
                <a:schemeClr val="dk1"/>
              </a:buClr>
              <a:buSzPts val="1400"/>
              <a:buFont typeface="Carme"/>
              <a:buChar char="○"/>
              <a:defRPr>
                <a:solidFill>
                  <a:schemeClr val="dk1"/>
                </a:solidFill>
                <a:latin typeface="Carme"/>
                <a:ea typeface="Carme"/>
                <a:cs typeface="Carme"/>
                <a:sym typeface="Carme"/>
              </a:defRPr>
            </a:lvl5pPr>
            <a:lvl6pPr marL="2743200" lvl="5" indent="-317500">
              <a:lnSpc>
                <a:spcPct val="115000"/>
              </a:lnSpc>
              <a:spcBef>
                <a:spcPts val="0"/>
              </a:spcBef>
              <a:spcAft>
                <a:spcPts val="0"/>
              </a:spcAft>
              <a:buClr>
                <a:schemeClr val="dk1"/>
              </a:buClr>
              <a:buSzPts val="1400"/>
              <a:buFont typeface="Carme"/>
              <a:buChar char="■"/>
              <a:defRPr>
                <a:solidFill>
                  <a:schemeClr val="dk1"/>
                </a:solidFill>
                <a:latin typeface="Carme"/>
                <a:ea typeface="Carme"/>
                <a:cs typeface="Carme"/>
                <a:sym typeface="Carme"/>
              </a:defRPr>
            </a:lvl6pPr>
            <a:lvl7pPr marL="3200400" lvl="6" indent="-317500">
              <a:lnSpc>
                <a:spcPct val="115000"/>
              </a:lnSpc>
              <a:spcBef>
                <a:spcPts val="0"/>
              </a:spcBef>
              <a:spcAft>
                <a:spcPts val="0"/>
              </a:spcAft>
              <a:buClr>
                <a:schemeClr val="dk1"/>
              </a:buClr>
              <a:buSzPts val="1400"/>
              <a:buFont typeface="Carme"/>
              <a:buChar char="●"/>
              <a:defRPr>
                <a:solidFill>
                  <a:schemeClr val="dk1"/>
                </a:solidFill>
                <a:latin typeface="Carme"/>
                <a:ea typeface="Carme"/>
                <a:cs typeface="Carme"/>
                <a:sym typeface="Carme"/>
              </a:defRPr>
            </a:lvl7pPr>
            <a:lvl8pPr marL="3657600" lvl="7" indent="-317500">
              <a:lnSpc>
                <a:spcPct val="115000"/>
              </a:lnSpc>
              <a:spcBef>
                <a:spcPts val="0"/>
              </a:spcBef>
              <a:spcAft>
                <a:spcPts val="0"/>
              </a:spcAft>
              <a:buClr>
                <a:schemeClr val="dk1"/>
              </a:buClr>
              <a:buSzPts val="1400"/>
              <a:buFont typeface="Carme"/>
              <a:buChar char="○"/>
              <a:defRPr>
                <a:solidFill>
                  <a:schemeClr val="dk1"/>
                </a:solidFill>
                <a:latin typeface="Carme"/>
                <a:ea typeface="Carme"/>
                <a:cs typeface="Carme"/>
                <a:sym typeface="Carme"/>
              </a:defRPr>
            </a:lvl8pPr>
            <a:lvl9pPr marL="4114800" lvl="8" indent="-317500">
              <a:lnSpc>
                <a:spcPct val="115000"/>
              </a:lnSpc>
              <a:spcBef>
                <a:spcPts val="0"/>
              </a:spcBef>
              <a:spcAft>
                <a:spcPts val="0"/>
              </a:spcAft>
              <a:buClr>
                <a:schemeClr val="dk1"/>
              </a:buClr>
              <a:buSzPts val="1400"/>
              <a:buFont typeface="Carme"/>
              <a:buChar char="■"/>
              <a:defRPr>
                <a:solidFill>
                  <a:schemeClr val="dk1"/>
                </a:solidFill>
                <a:latin typeface="Carme"/>
                <a:ea typeface="Carme"/>
                <a:cs typeface="Carme"/>
                <a:sym typeface="Carm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8" r:id="rId7"/>
    <p:sldLayoutId id="2147483659" r:id="rId8"/>
    <p:sldLayoutId id="2147483666" r:id="rId9"/>
    <p:sldLayoutId id="2147483667" r:id="rId10"/>
    <p:sldLayoutId id="2147483671" r:id="rId11"/>
    <p:sldLayoutId id="2147483675" r:id="rId12"/>
    <p:sldLayoutId id="2147483677" r:id="rId13"/>
    <p:sldLayoutId id="2147483678" r:id="rId14"/>
    <p:sldLayoutId id="2147483679"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03"/>
        <p:cNvGrpSpPr/>
        <p:nvPr/>
      </p:nvGrpSpPr>
      <p:grpSpPr>
        <a:xfrm>
          <a:off x="0" y="0"/>
          <a:ext cx="0" cy="0"/>
          <a:chOff x="0" y="0"/>
          <a:chExt cx="0" cy="0"/>
        </a:xfrm>
      </p:grpSpPr>
      <p:sp>
        <p:nvSpPr>
          <p:cNvPr id="404" name="Google Shape;404;p37"/>
          <p:cNvSpPr txBox="1">
            <a:spLocks noGrp="1"/>
          </p:cNvSpPr>
          <p:nvPr>
            <p:ph type="ctrTitle"/>
          </p:nvPr>
        </p:nvSpPr>
        <p:spPr>
          <a:xfrm>
            <a:off x="701026" y="1607252"/>
            <a:ext cx="4985400" cy="113000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Capstone Report</a:t>
            </a:r>
            <a:endParaRPr dirty="0"/>
          </a:p>
        </p:txBody>
      </p:sp>
      <p:sp>
        <p:nvSpPr>
          <p:cNvPr id="405" name="Google Shape;405;p37"/>
          <p:cNvSpPr txBox="1">
            <a:spLocks noGrp="1"/>
          </p:cNvSpPr>
          <p:nvPr>
            <p:ph type="subTitle" idx="1"/>
          </p:nvPr>
        </p:nvSpPr>
        <p:spPr>
          <a:xfrm>
            <a:off x="701026" y="3280762"/>
            <a:ext cx="4985400" cy="56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Project – A : File cleaner(P5)</a:t>
            </a:r>
            <a:endParaRPr dirty="0"/>
          </a:p>
        </p:txBody>
      </p:sp>
      <p:grpSp>
        <p:nvGrpSpPr>
          <p:cNvPr id="406" name="Google Shape;406;p37"/>
          <p:cNvGrpSpPr/>
          <p:nvPr/>
        </p:nvGrpSpPr>
        <p:grpSpPr>
          <a:xfrm>
            <a:off x="6363185" y="1164751"/>
            <a:ext cx="1933414" cy="3978756"/>
            <a:chOff x="5238975" y="2055800"/>
            <a:chExt cx="1299425" cy="2674075"/>
          </a:xfrm>
        </p:grpSpPr>
        <p:sp>
          <p:nvSpPr>
            <p:cNvPr id="407" name="Google Shape;407;p37"/>
            <p:cNvSpPr/>
            <p:nvPr/>
          </p:nvSpPr>
          <p:spPr>
            <a:xfrm>
              <a:off x="5539125" y="3710075"/>
              <a:ext cx="817675" cy="1019800"/>
            </a:xfrm>
            <a:custGeom>
              <a:avLst/>
              <a:gdLst/>
              <a:ahLst/>
              <a:cxnLst/>
              <a:rect l="l" t="t" r="r" b="b"/>
              <a:pathLst>
                <a:path w="32707" h="40792" extrusionOk="0">
                  <a:moveTo>
                    <a:pt x="912" y="0"/>
                  </a:moveTo>
                  <a:cubicBezTo>
                    <a:pt x="912" y="0"/>
                    <a:pt x="0" y="10213"/>
                    <a:pt x="213" y="13678"/>
                  </a:cubicBezTo>
                  <a:cubicBezTo>
                    <a:pt x="456" y="17143"/>
                    <a:pt x="1611" y="40791"/>
                    <a:pt x="1611" y="40791"/>
                  </a:cubicBezTo>
                  <a:lnTo>
                    <a:pt x="32220" y="40791"/>
                  </a:lnTo>
                  <a:cubicBezTo>
                    <a:pt x="32220" y="40791"/>
                    <a:pt x="32706" y="23435"/>
                    <a:pt x="32706" y="15988"/>
                  </a:cubicBezTo>
                  <a:cubicBezTo>
                    <a:pt x="32645" y="11247"/>
                    <a:pt x="32098" y="6505"/>
                    <a:pt x="31065" y="1854"/>
                  </a:cubicBezTo>
                  <a:cubicBezTo>
                    <a:pt x="31065" y="1854"/>
                    <a:pt x="25038" y="3361"/>
                    <a:pt x="17529" y="3361"/>
                  </a:cubicBezTo>
                  <a:cubicBezTo>
                    <a:pt x="12195" y="3361"/>
                    <a:pt x="6113" y="2601"/>
                    <a:pt x="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7"/>
            <p:cNvSpPr/>
            <p:nvPr/>
          </p:nvSpPr>
          <p:spPr>
            <a:xfrm>
              <a:off x="5324075" y="2702450"/>
              <a:ext cx="300950" cy="965025"/>
            </a:xfrm>
            <a:custGeom>
              <a:avLst/>
              <a:gdLst/>
              <a:ahLst/>
              <a:cxnLst/>
              <a:rect l="l" t="t" r="r" b="b"/>
              <a:pathLst>
                <a:path w="12038" h="38601" extrusionOk="0">
                  <a:moveTo>
                    <a:pt x="12037" y="1"/>
                  </a:moveTo>
                  <a:cubicBezTo>
                    <a:pt x="12037" y="1"/>
                    <a:pt x="12037" y="1"/>
                    <a:pt x="12037" y="1"/>
                  </a:cubicBezTo>
                  <a:lnTo>
                    <a:pt x="12037" y="1"/>
                  </a:lnTo>
                  <a:cubicBezTo>
                    <a:pt x="12037" y="1"/>
                    <a:pt x="12037" y="1"/>
                    <a:pt x="12037" y="1"/>
                  </a:cubicBezTo>
                  <a:close/>
                  <a:moveTo>
                    <a:pt x="12037" y="1"/>
                  </a:moveTo>
                  <a:lnTo>
                    <a:pt x="12037" y="1"/>
                  </a:lnTo>
                  <a:cubicBezTo>
                    <a:pt x="12034" y="93"/>
                    <a:pt x="9513" y="883"/>
                    <a:pt x="8025" y="2736"/>
                  </a:cubicBezTo>
                  <a:cubicBezTo>
                    <a:pt x="6991" y="4043"/>
                    <a:pt x="6323" y="5594"/>
                    <a:pt x="6080" y="7235"/>
                  </a:cubicBezTo>
                  <a:cubicBezTo>
                    <a:pt x="5502" y="11430"/>
                    <a:pt x="5715" y="15867"/>
                    <a:pt x="4195" y="19849"/>
                  </a:cubicBezTo>
                  <a:cubicBezTo>
                    <a:pt x="2736" y="23679"/>
                    <a:pt x="0" y="31521"/>
                    <a:pt x="1095" y="35351"/>
                  </a:cubicBezTo>
                  <a:cubicBezTo>
                    <a:pt x="1688" y="37486"/>
                    <a:pt x="3376" y="38601"/>
                    <a:pt x="5039" y="38601"/>
                  </a:cubicBezTo>
                  <a:cubicBezTo>
                    <a:pt x="6359" y="38601"/>
                    <a:pt x="7663" y="37898"/>
                    <a:pt x="8390" y="36445"/>
                  </a:cubicBezTo>
                  <a:cubicBezTo>
                    <a:pt x="10031" y="33162"/>
                    <a:pt x="10213" y="26962"/>
                    <a:pt x="10213" y="19667"/>
                  </a:cubicBezTo>
                  <a:cubicBezTo>
                    <a:pt x="10213" y="12402"/>
                    <a:pt x="10609" y="7630"/>
                    <a:pt x="11308" y="5077"/>
                  </a:cubicBezTo>
                  <a:cubicBezTo>
                    <a:pt x="11764" y="3405"/>
                    <a:pt x="12007" y="1703"/>
                    <a:pt x="120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7"/>
            <p:cNvSpPr/>
            <p:nvPr/>
          </p:nvSpPr>
          <p:spPr>
            <a:xfrm>
              <a:off x="5321025" y="2698125"/>
              <a:ext cx="307800" cy="974725"/>
            </a:xfrm>
            <a:custGeom>
              <a:avLst/>
              <a:gdLst/>
              <a:ahLst/>
              <a:cxnLst/>
              <a:rect l="l" t="t" r="r" b="b"/>
              <a:pathLst>
                <a:path w="12312" h="38989" extrusionOk="0">
                  <a:moveTo>
                    <a:pt x="11946" y="478"/>
                  </a:moveTo>
                  <a:cubicBezTo>
                    <a:pt x="11886" y="2089"/>
                    <a:pt x="11642" y="3669"/>
                    <a:pt x="11247" y="5219"/>
                  </a:cubicBezTo>
                  <a:cubicBezTo>
                    <a:pt x="10487" y="7803"/>
                    <a:pt x="10123" y="12606"/>
                    <a:pt x="10123" y="19870"/>
                  </a:cubicBezTo>
                  <a:cubicBezTo>
                    <a:pt x="10123" y="26740"/>
                    <a:pt x="10001" y="33214"/>
                    <a:pt x="8329" y="36557"/>
                  </a:cubicBezTo>
                  <a:cubicBezTo>
                    <a:pt x="7761" y="37807"/>
                    <a:pt x="6503" y="38606"/>
                    <a:pt x="5125" y="38606"/>
                  </a:cubicBezTo>
                  <a:cubicBezTo>
                    <a:pt x="5028" y="38606"/>
                    <a:pt x="4931" y="38602"/>
                    <a:pt x="4834" y="38594"/>
                  </a:cubicBezTo>
                  <a:cubicBezTo>
                    <a:pt x="3192" y="38442"/>
                    <a:pt x="1885" y="37256"/>
                    <a:pt x="1399" y="35493"/>
                  </a:cubicBezTo>
                  <a:cubicBezTo>
                    <a:pt x="609" y="32788"/>
                    <a:pt x="1673" y="27469"/>
                    <a:pt x="4469" y="20113"/>
                  </a:cubicBezTo>
                  <a:cubicBezTo>
                    <a:pt x="5533" y="17378"/>
                    <a:pt x="5776" y="14369"/>
                    <a:pt x="5989" y="11481"/>
                  </a:cubicBezTo>
                  <a:cubicBezTo>
                    <a:pt x="6110" y="10144"/>
                    <a:pt x="6232" y="8776"/>
                    <a:pt x="6414" y="7438"/>
                  </a:cubicBezTo>
                  <a:cubicBezTo>
                    <a:pt x="6627" y="5827"/>
                    <a:pt x="7296" y="4308"/>
                    <a:pt x="8299" y="3031"/>
                  </a:cubicBezTo>
                  <a:cubicBezTo>
                    <a:pt x="9424" y="1663"/>
                    <a:pt x="11126" y="843"/>
                    <a:pt x="11886" y="508"/>
                  </a:cubicBezTo>
                  <a:lnTo>
                    <a:pt x="11946" y="478"/>
                  </a:lnTo>
                  <a:close/>
                  <a:moveTo>
                    <a:pt x="12128" y="1"/>
                  </a:moveTo>
                  <a:cubicBezTo>
                    <a:pt x="12077" y="1"/>
                    <a:pt x="12022" y="18"/>
                    <a:pt x="11977" y="52"/>
                  </a:cubicBezTo>
                  <a:cubicBezTo>
                    <a:pt x="11946" y="83"/>
                    <a:pt x="11825" y="143"/>
                    <a:pt x="11703" y="174"/>
                  </a:cubicBezTo>
                  <a:cubicBezTo>
                    <a:pt x="10943" y="539"/>
                    <a:pt x="9120" y="1359"/>
                    <a:pt x="7995" y="2818"/>
                  </a:cubicBezTo>
                  <a:cubicBezTo>
                    <a:pt x="6931" y="4125"/>
                    <a:pt x="6232" y="5736"/>
                    <a:pt x="6019" y="7408"/>
                  </a:cubicBezTo>
                  <a:cubicBezTo>
                    <a:pt x="5806" y="8745"/>
                    <a:pt x="5715" y="10144"/>
                    <a:pt x="5594" y="11481"/>
                  </a:cubicBezTo>
                  <a:cubicBezTo>
                    <a:pt x="5381" y="14338"/>
                    <a:pt x="5138" y="17287"/>
                    <a:pt x="4104" y="19992"/>
                  </a:cubicBezTo>
                  <a:cubicBezTo>
                    <a:pt x="2159" y="25159"/>
                    <a:pt x="1" y="32089"/>
                    <a:pt x="1004" y="35615"/>
                  </a:cubicBezTo>
                  <a:cubicBezTo>
                    <a:pt x="1551" y="37530"/>
                    <a:pt x="3010" y="38807"/>
                    <a:pt x="4773" y="38989"/>
                  </a:cubicBezTo>
                  <a:lnTo>
                    <a:pt x="5168" y="38989"/>
                  </a:lnTo>
                  <a:cubicBezTo>
                    <a:pt x="6658" y="38959"/>
                    <a:pt x="8025" y="38077"/>
                    <a:pt x="8633" y="36709"/>
                  </a:cubicBezTo>
                  <a:cubicBezTo>
                    <a:pt x="10366" y="33305"/>
                    <a:pt x="10487" y="26770"/>
                    <a:pt x="10487" y="19840"/>
                  </a:cubicBezTo>
                  <a:cubicBezTo>
                    <a:pt x="10487" y="12606"/>
                    <a:pt x="10852" y="7864"/>
                    <a:pt x="11582" y="5311"/>
                  </a:cubicBezTo>
                  <a:cubicBezTo>
                    <a:pt x="12038" y="3609"/>
                    <a:pt x="12281" y="1876"/>
                    <a:pt x="12311" y="143"/>
                  </a:cubicBezTo>
                  <a:cubicBezTo>
                    <a:pt x="12292" y="48"/>
                    <a:pt x="12214" y="1"/>
                    <a:pt x="12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7"/>
            <p:cNvSpPr/>
            <p:nvPr/>
          </p:nvSpPr>
          <p:spPr>
            <a:xfrm>
              <a:off x="5524723" y="2675095"/>
              <a:ext cx="934724" cy="1212575"/>
            </a:xfrm>
            <a:custGeom>
              <a:avLst/>
              <a:gdLst/>
              <a:ahLst/>
              <a:cxnLst/>
              <a:rect l="l" t="t" r="r" b="b"/>
              <a:pathLst>
                <a:path w="37509" h="48503" extrusionOk="0">
                  <a:moveTo>
                    <a:pt x="18268" y="1"/>
                  </a:moveTo>
                  <a:cubicBezTo>
                    <a:pt x="16536" y="1"/>
                    <a:pt x="8146" y="335"/>
                    <a:pt x="5016" y="882"/>
                  </a:cubicBezTo>
                  <a:cubicBezTo>
                    <a:pt x="4073" y="1034"/>
                    <a:pt x="3222" y="1824"/>
                    <a:pt x="2554" y="3131"/>
                  </a:cubicBezTo>
                  <a:lnTo>
                    <a:pt x="2493" y="10973"/>
                  </a:lnTo>
                  <a:cubicBezTo>
                    <a:pt x="2371" y="13131"/>
                    <a:pt x="2067" y="20791"/>
                    <a:pt x="2006" y="24256"/>
                  </a:cubicBezTo>
                  <a:cubicBezTo>
                    <a:pt x="1763" y="35867"/>
                    <a:pt x="0" y="37205"/>
                    <a:pt x="882" y="40883"/>
                  </a:cubicBezTo>
                  <a:cubicBezTo>
                    <a:pt x="1763" y="44530"/>
                    <a:pt x="8146" y="47691"/>
                    <a:pt x="16019" y="48390"/>
                  </a:cubicBezTo>
                  <a:cubicBezTo>
                    <a:pt x="16879" y="48467"/>
                    <a:pt x="17722" y="48502"/>
                    <a:pt x="18543" y="48502"/>
                  </a:cubicBezTo>
                  <a:cubicBezTo>
                    <a:pt x="25203" y="48502"/>
                    <a:pt x="30407" y="46174"/>
                    <a:pt x="31733" y="44712"/>
                  </a:cubicBezTo>
                  <a:cubicBezTo>
                    <a:pt x="32888" y="43405"/>
                    <a:pt x="32189" y="41673"/>
                    <a:pt x="32615" y="34591"/>
                  </a:cubicBezTo>
                  <a:cubicBezTo>
                    <a:pt x="32797" y="31338"/>
                    <a:pt x="34347" y="26901"/>
                    <a:pt x="35411" y="21125"/>
                  </a:cubicBezTo>
                  <a:cubicBezTo>
                    <a:pt x="36445" y="15381"/>
                    <a:pt x="37509" y="10122"/>
                    <a:pt x="36962" y="7508"/>
                  </a:cubicBezTo>
                  <a:cubicBezTo>
                    <a:pt x="36445" y="4894"/>
                    <a:pt x="30852" y="3131"/>
                    <a:pt x="28420" y="2098"/>
                  </a:cubicBezTo>
                  <a:cubicBezTo>
                    <a:pt x="25989" y="1034"/>
                    <a:pt x="22189" y="365"/>
                    <a:pt x="22189" y="365"/>
                  </a:cubicBezTo>
                  <a:cubicBezTo>
                    <a:pt x="20882" y="153"/>
                    <a:pt x="19575" y="31"/>
                    <a:pt x="18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7"/>
            <p:cNvSpPr/>
            <p:nvPr/>
          </p:nvSpPr>
          <p:spPr>
            <a:xfrm>
              <a:off x="5528475" y="2670550"/>
              <a:ext cx="934700" cy="1221925"/>
            </a:xfrm>
            <a:custGeom>
              <a:avLst/>
              <a:gdLst/>
              <a:ahLst/>
              <a:cxnLst/>
              <a:rect l="l" t="t" r="r" b="b"/>
              <a:pathLst>
                <a:path w="37388" h="48877" extrusionOk="0">
                  <a:moveTo>
                    <a:pt x="18026" y="0"/>
                  </a:moveTo>
                  <a:cubicBezTo>
                    <a:pt x="16415" y="0"/>
                    <a:pt x="7965" y="335"/>
                    <a:pt x="4743" y="882"/>
                  </a:cubicBezTo>
                  <a:cubicBezTo>
                    <a:pt x="3770" y="1034"/>
                    <a:pt x="2858" y="1854"/>
                    <a:pt x="2129" y="3222"/>
                  </a:cubicBezTo>
                  <a:cubicBezTo>
                    <a:pt x="2098" y="3313"/>
                    <a:pt x="2129" y="3435"/>
                    <a:pt x="2220" y="3496"/>
                  </a:cubicBezTo>
                  <a:cubicBezTo>
                    <a:pt x="2243" y="3503"/>
                    <a:pt x="2267" y="3507"/>
                    <a:pt x="2292" y="3507"/>
                  </a:cubicBezTo>
                  <a:cubicBezTo>
                    <a:pt x="2366" y="3507"/>
                    <a:pt x="2440" y="3473"/>
                    <a:pt x="2463" y="3404"/>
                  </a:cubicBezTo>
                  <a:cubicBezTo>
                    <a:pt x="3132" y="2128"/>
                    <a:pt x="3952" y="1398"/>
                    <a:pt x="4803" y="1246"/>
                  </a:cubicBezTo>
                  <a:cubicBezTo>
                    <a:pt x="7995" y="699"/>
                    <a:pt x="16445" y="365"/>
                    <a:pt x="18026" y="365"/>
                  </a:cubicBezTo>
                  <a:cubicBezTo>
                    <a:pt x="19333" y="426"/>
                    <a:pt x="20640" y="547"/>
                    <a:pt x="21916" y="760"/>
                  </a:cubicBezTo>
                  <a:cubicBezTo>
                    <a:pt x="21947" y="760"/>
                    <a:pt x="25685" y="1429"/>
                    <a:pt x="28087" y="2462"/>
                  </a:cubicBezTo>
                  <a:cubicBezTo>
                    <a:pt x="28482" y="2645"/>
                    <a:pt x="28938" y="2827"/>
                    <a:pt x="29454" y="3009"/>
                  </a:cubicBezTo>
                  <a:cubicBezTo>
                    <a:pt x="32129" y="4073"/>
                    <a:pt x="36111" y="5654"/>
                    <a:pt x="36537" y="7751"/>
                  </a:cubicBezTo>
                  <a:cubicBezTo>
                    <a:pt x="37023" y="10092"/>
                    <a:pt x="36172" y="14651"/>
                    <a:pt x="35230" y="19909"/>
                  </a:cubicBezTo>
                  <a:lnTo>
                    <a:pt x="34956" y="21277"/>
                  </a:lnTo>
                  <a:cubicBezTo>
                    <a:pt x="34500" y="23800"/>
                    <a:pt x="33953" y="26080"/>
                    <a:pt x="33436" y="28086"/>
                  </a:cubicBezTo>
                  <a:cubicBezTo>
                    <a:pt x="32828" y="30669"/>
                    <a:pt x="32281" y="32888"/>
                    <a:pt x="32160" y="34742"/>
                  </a:cubicBezTo>
                  <a:cubicBezTo>
                    <a:pt x="32008" y="37448"/>
                    <a:pt x="32008" y="39362"/>
                    <a:pt x="32008" y="40791"/>
                  </a:cubicBezTo>
                  <a:cubicBezTo>
                    <a:pt x="32008" y="43071"/>
                    <a:pt x="32008" y="44013"/>
                    <a:pt x="31339" y="44773"/>
                  </a:cubicBezTo>
                  <a:cubicBezTo>
                    <a:pt x="30072" y="46148"/>
                    <a:pt x="25049" y="48480"/>
                    <a:pt x="18372" y="48480"/>
                  </a:cubicBezTo>
                  <a:cubicBezTo>
                    <a:pt x="17522" y="48480"/>
                    <a:pt x="16645" y="48442"/>
                    <a:pt x="15746" y="48360"/>
                  </a:cubicBezTo>
                  <a:cubicBezTo>
                    <a:pt x="7934" y="47691"/>
                    <a:pt x="1642" y="44591"/>
                    <a:pt x="791" y="41004"/>
                  </a:cubicBezTo>
                  <a:cubicBezTo>
                    <a:pt x="366" y="39271"/>
                    <a:pt x="578" y="38086"/>
                    <a:pt x="913" y="35928"/>
                  </a:cubicBezTo>
                  <a:cubicBezTo>
                    <a:pt x="1551" y="32128"/>
                    <a:pt x="1885" y="28298"/>
                    <a:pt x="1916" y="24438"/>
                  </a:cubicBezTo>
                  <a:cubicBezTo>
                    <a:pt x="1977" y="22159"/>
                    <a:pt x="2129" y="17417"/>
                    <a:pt x="2402" y="11155"/>
                  </a:cubicBezTo>
                  <a:cubicBezTo>
                    <a:pt x="2402" y="11034"/>
                    <a:pt x="2311" y="10973"/>
                    <a:pt x="2220" y="10943"/>
                  </a:cubicBezTo>
                  <a:cubicBezTo>
                    <a:pt x="2098" y="10943"/>
                    <a:pt x="2037" y="11034"/>
                    <a:pt x="2007" y="11125"/>
                  </a:cubicBezTo>
                  <a:cubicBezTo>
                    <a:pt x="1764" y="17417"/>
                    <a:pt x="1581" y="22128"/>
                    <a:pt x="1551" y="24438"/>
                  </a:cubicBezTo>
                  <a:cubicBezTo>
                    <a:pt x="1490" y="28268"/>
                    <a:pt x="1156" y="32068"/>
                    <a:pt x="548" y="35867"/>
                  </a:cubicBezTo>
                  <a:cubicBezTo>
                    <a:pt x="183" y="37995"/>
                    <a:pt x="1" y="39271"/>
                    <a:pt x="426" y="41095"/>
                  </a:cubicBezTo>
                  <a:cubicBezTo>
                    <a:pt x="1308" y="44834"/>
                    <a:pt x="7752" y="48025"/>
                    <a:pt x="15715" y="48755"/>
                  </a:cubicBezTo>
                  <a:cubicBezTo>
                    <a:pt x="16597" y="48815"/>
                    <a:pt x="17448" y="48876"/>
                    <a:pt x="18299" y="48876"/>
                  </a:cubicBezTo>
                  <a:cubicBezTo>
                    <a:pt x="25138" y="48876"/>
                    <a:pt x="30305" y="46445"/>
                    <a:pt x="31612" y="45046"/>
                  </a:cubicBezTo>
                  <a:cubicBezTo>
                    <a:pt x="32372" y="44165"/>
                    <a:pt x="32372" y="43192"/>
                    <a:pt x="32372" y="40791"/>
                  </a:cubicBezTo>
                  <a:cubicBezTo>
                    <a:pt x="32372" y="39393"/>
                    <a:pt x="32372" y="37448"/>
                    <a:pt x="32524" y="34773"/>
                  </a:cubicBezTo>
                  <a:cubicBezTo>
                    <a:pt x="32646" y="32979"/>
                    <a:pt x="33193" y="30761"/>
                    <a:pt x="33831" y="28177"/>
                  </a:cubicBezTo>
                  <a:cubicBezTo>
                    <a:pt x="34318" y="26171"/>
                    <a:pt x="34865" y="23891"/>
                    <a:pt x="35351" y="21368"/>
                  </a:cubicBezTo>
                  <a:lnTo>
                    <a:pt x="35594" y="19970"/>
                  </a:lnTo>
                  <a:cubicBezTo>
                    <a:pt x="36567" y="14681"/>
                    <a:pt x="37388" y="10122"/>
                    <a:pt x="36901" y="7660"/>
                  </a:cubicBezTo>
                  <a:cubicBezTo>
                    <a:pt x="36445" y="5350"/>
                    <a:pt x="32312" y="3739"/>
                    <a:pt x="29606" y="2675"/>
                  </a:cubicBezTo>
                  <a:cubicBezTo>
                    <a:pt x="29090" y="2462"/>
                    <a:pt x="28603" y="2280"/>
                    <a:pt x="28238" y="2097"/>
                  </a:cubicBezTo>
                  <a:cubicBezTo>
                    <a:pt x="25807" y="1064"/>
                    <a:pt x="22007" y="365"/>
                    <a:pt x="21977" y="365"/>
                  </a:cubicBezTo>
                  <a:cubicBezTo>
                    <a:pt x="20670" y="152"/>
                    <a:pt x="19333" y="31"/>
                    <a:pt x="180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7"/>
            <p:cNvSpPr/>
            <p:nvPr/>
          </p:nvSpPr>
          <p:spPr>
            <a:xfrm>
              <a:off x="5698700" y="2798200"/>
              <a:ext cx="296375" cy="1073975"/>
            </a:xfrm>
            <a:custGeom>
              <a:avLst/>
              <a:gdLst/>
              <a:ahLst/>
              <a:cxnLst/>
              <a:rect l="l" t="t" r="r" b="b"/>
              <a:pathLst>
                <a:path w="11855" h="42959" extrusionOk="0">
                  <a:moveTo>
                    <a:pt x="8633" y="1"/>
                  </a:moveTo>
                  <a:lnTo>
                    <a:pt x="5411" y="4043"/>
                  </a:lnTo>
                  <a:lnTo>
                    <a:pt x="6809" y="8086"/>
                  </a:lnTo>
                  <a:cubicBezTo>
                    <a:pt x="6809" y="8086"/>
                    <a:pt x="2979" y="26050"/>
                    <a:pt x="1763" y="29697"/>
                  </a:cubicBezTo>
                  <a:cubicBezTo>
                    <a:pt x="973" y="32068"/>
                    <a:pt x="426" y="35320"/>
                    <a:pt x="153" y="37266"/>
                  </a:cubicBezTo>
                  <a:cubicBezTo>
                    <a:pt x="1" y="38360"/>
                    <a:pt x="244" y="39485"/>
                    <a:pt x="791" y="40427"/>
                  </a:cubicBezTo>
                  <a:lnTo>
                    <a:pt x="1946" y="42311"/>
                  </a:lnTo>
                  <a:cubicBezTo>
                    <a:pt x="2174" y="42730"/>
                    <a:pt x="2605" y="42958"/>
                    <a:pt x="3045" y="42958"/>
                  </a:cubicBezTo>
                  <a:cubicBezTo>
                    <a:pt x="3307" y="42958"/>
                    <a:pt x="3573" y="42877"/>
                    <a:pt x="3800" y="42706"/>
                  </a:cubicBezTo>
                  <a:lnTo>
                    <a:pt x="5654" y="41339"/>
                  </a:lnTo>
                  <a:cubicBezTo>
                    <a:pt x="6627" y="40609"/>
                    <a:pt x="7265" y="39454"/>
                    <a:pt x="7326" y="38238"/>
                  </a:cubicBezTo>
                  <a:lnTo>
                    <a:pt x="8633" y="8694"/>
                  </a:lnTo>
                  <a:lnTo>
                    <a:pt x="11855" y="5046"/>
                  </a:lnTo>
                  <a:lnTo>
                    <a:pt x="86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7"/>
            <p:cNvSpPr/>
            <p:nvPr/>
          </p:nvSpPr>
          <p:spPr>
            <a:xfrm>
              <a:off x="5771650" y="2605325"/>
              <a:ext cx="342725" cy="359825"/>
            </a:xfrm>
            <a:custGeom>
              <a:avLst/>
              <a:gdLst/>
              <a:ahLst/>
              <a:cxnLst/>
              <a:rect l="l" t="t" r="r" b="b"/>
              <a:pathLst>
                <a:path w="13709" h="14393" extrusionOk="0">
                  <a:moveTo>
                    <a:pt x="10575" y="0"/>
                  </a:moveTo>
                  <a:cubicBezTo>
                    <a:pt x="8695" y="0"/>
                    <a:pt x="3770" y="2792"/>
                    <a:pt x="3770" y="2792"/>
                  </a:cubicBezTo>
                  <a:cubicBezTo>
                    <a:pt x="3162" y="3612"/>
                    <a:pt x="2645" y="4463"/>
                    <a:pt x="2189" y="5345"/>
                  </a:cubicBezTo>
                  <a:cubicBezTo>
                    <a:pt x="1216" y="7108"/>
                    <a:pt x="1" y="12609"/>
                    <a:pt x="973" y="13096"/>
                  </a:cubicBezTo>
                  <a:cubicBezTo>
                    <a:pt x="1053" y="13136"/>
                    <a:pt x="1154" y="13154"/>
                    <a:pt x="1271" y="13154"/>
                  </a:cubicBezTo>
                  <a:cubicBezTo>
                    <a:pt x="2576" y="13154"/>
                    <a:pt x="5928" y="10877"/>
                    <a:pt x="5928" y="10877"/>
                  </a:cubicBezTo>
                  <a:cubicBezTo>
                    <a:pt x="5928" y="10877"/>
                    <a:pt x="6653" y="14393"/>
                    <a:pt x="8398" y="14393"/>
                  </a:cubicBezTo>
                  <a:cubicBezTo>
                    <a:pt x="8475" y="14393"/>
                    <a:pt x="8553" y="14386"/>
                    <a:pt x="8633" y="14372"/>
                  </a:cubicBezTo>
                  <a:cubicBezTo>
                    <a:pt x="10548" y="14068"/>
                    <a:pt x="13709" y="7047"/>
                    <a:pt x="13557" y="4007"/>
                  </a:cubicBezTo>
                  <a:cubicBezTo>
                    <a:pt x="13405" y="998"/>
                    <a:pt x="12463" y="360"/>
                    <a:pt x="10852" y="26"/>
                  </a:cubicBezTo>
                  <a:cubicBezTo>
                    <a:pt x="10769" y="8"/>
                    <a:pt x="10677" y="0"/>
                    <a:pt x="105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7"/>
            <p:cNvSpPr/>
            <p:nvPr/>
          </p:nvSpPr>
          <p:spPr>
            <a:xfrm>
              <a:off x="5773925" y="2600100"/>
              <a:ext cx="345775" cy="369875"/>
            </a:xfrm>
            <a:custGeom>
              <a:avLst/>
              <a:gdLst/>
              <a:ahLst/>
              <a:cxnLst/>
              <a:rect l="l" t="t" r="r" b="b"/>
              <a:pathLst>
                <a:path w="13831" h="14795" extrusionOk="0">
                  <a:moveTo>
                    <a:pt x="10506" y="398"/>
                  </a:moveTo>
                  <a:cubicBezTo>
                    <a:pt x="10589" y="398"/>
                    <a:pt x="10664" y="404"/>
                    <a:pt x="10730" y="417"/>
                  </a:cubicBezTo>
                  <a:cubicBezTo>
                    <a:pt x="12129" y="691"/>
                    <a:pt x="13132" y="1177"/>
                    <a:pt x="13284" y="4216"/>
                  </a:cubicBezTo>
                  <a:cubicBezTo>
                    <a:pt x="13436" y="7256"/>
                    <a:pt x="10214" y="14125"/>
                    <a:pt x="8511" y="14399"/>
                  </a:cubicBezTo>
                  <a:cubicBezTo>
                    <a:pt x="8449" y="14409"/>
                    <a:pt x="8389" y="14414"/>
                    <a:pt x="8329" y="14414"/>
                  </a:cubicBezTo>
                  <a:cubicBezTo>
                    <a:pt x="6753" y="14414"/>
                    <a:pt x="6019" y="11054"/>
                    <a:pt x="6019" y="11025"/>
                  </a:cubicBezTo>
                  <a:cubicBezTo>
                    <a:pt x="5989" y="10964"/>
                    <a:pt x="5958" y="10903"/>
                    <a:pt x="5897" y="10903"/>
                  </a:cubicBezTo>
                  <a:lnTo>
                    <a:pt x="5837" y="10903"/>
                  </a:lnTo>
                  <a:cubicBezTo>
                    <a:pt x="5776" y="10903"/>
                    <a:pt x="5745" y="10903"/>
                    <a:pt x="5715" y="10934"/>
                  </a:cubicBezTo>
                  <a:cubicBezTo>
                    <a:pt x="4357" y="11848"/>
                    <a:pt x="2039" y="13192"/>
                    <a:pt x="1180" y="13192"/>
                  </a:cubicBezTo>
                  <a:cubicBezTo>
                    <a:pt x="1097" y="13192"/>
                    <a:pt x="1027" y="13180"/>
                    <a:pt x="973" y="13153"/>
                  </a:cubicBezTo>
                  <a:cubicBezTo>
                    <a:pt x="882" y="13092"/>
                    <a:pt x="821" y="13001"/>
                    <a:pt x="821" y="12879"/>
                  </a:cubicBezTo>
                  <a:cubicBezTo>
                    <a:pt x="426" y="11633"/>
                    <a:pt x="1369" y="7256"/>
                    <a:pt x="2250" y="5645"/>
                  </a:cubicBezTo>
                  <a:cubicBezTo>
                    <a:pt x="2706" y="4794"/>
                    <a:pt x="3223" y="3943"/>
                    <a:pt x="3800" y="3153"/>
                  </a:cubicBezTo>
                  <a:cubicBezTo>
                    <a:pt x="5267" y="2347"/>
                    <a:pt x="9049" y="398"/>
                    <a:pt x="10506" y="398"/>
                  </a:cubicBezTo>
                  <a:close/>
                  <a:moveTo>
                    <a:pt x="10554" y="0"/>
                  </a:moveTo>
                  <a:cubicBezTo>
                    <a:pt x="8646" y="0"/>
                    <a:pt x="3819" y="2703"/>
                    <a:pt x="3587" y="2818"/>
                  </a:cubicBezTo>
                  <a:cubicBezTo>
                    <a:pt x="3557" y="2849"/>
                    <a:pt x="3557" y="2849"/>
                    <a:pt x="3527" y="2879"/>
                  </a:cubicBezTo>
                  <a:cubicBezTo>
                    <a:pt x="2919" y="3700"/>
                    <a:pt x="2402" y="4551"/>
                    <a:pt x="1916" y="5463"/>
                  </a:cubicBezTo>
                  <a:cubicBezTo>
                    <a:pt x="1065" y="7013"/>
                    <a:pt x="1" y="11542"/>
                    <a:pt x="457" y="13001"/>
                  </a:cubicBezTo>
                  <a:cubicBezTo>
                    <a:pt x="487" y="13183"/>
                    <a:pt x="609" y="13365"/>
                    <a:pt x="791" y="13457"/>
                  </a:cubicBezTo>
                  <a:cubicBezTo>
                    <a:pt x="889" y="13506"/>
                    <a:pt x="1011" y="13528"/>
                    <a:pt x="1151" y="13528"/>
                  </a:cubicBezTo>
                  <a:cubicBezTo>
                    <a:pt x="2320" y="13528"/>
                    <a:pt x="4793" y="11987"/>
                    <a:pt x="5715" y="11390"/>
                  </a:cubicBezTo>
                  <a:cubicBezTo>
                    <a:pt x="5928" y="12241"/>
                    <a:pt x="6718" y="14794"/>
                    <a:pt x="8299" y="14794"/>
                  </a:cubicBezTo>
                  <a:lnTo>
                    <a:pt x="8572" y="14794"/>
                  </a:lnTo>
                  <a:cubicBezTo>
                    <a:pt x="10670" y="14429"/>
                    <a:pt x="13831" y="7286"/>
                    <a:pt x="13679" y="4216"/>
                  </a:cubicBezTo>
                  <a:cubicBezTo>
                    <a:pt x="13496" y="1146"/>
                    <a:pt x="12524" y="387"/>
                    <a:pt x="10822" y="22"/>
                  </a:cubicBezTo>
                  <a:cubicBezTo>
                    <a:pt x="10740" y="7"/>
                    <a:pt x="10651" y="0"/>
                    <a:pt x="105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7"/>
            <p:cNvSpPr/>
            <p:nvPr/>
          </p:nvSpPr>
          <p:spPr>
            <a:xfrm>
              <a:off x="5863600" y="2545925"/>
              <a:ext cx="203675" cy="310825"/>
            </a:xfrm>
            <a:custGeom>
              <a:avLst/>
              <a:gdLst/>
              <a:ahLst/>
              <a:cxnLst/>
              <a:rect l="l" t="t" r="r" b="b"/>
              <a:pathLst>
                <a:path w="8147" h="12433" extrusionOk="0">
                  <a:moveTo>
                    <a:pt x="7812" y="0"/>
                  </a:moveTo>
                  <a:cubicBezTo>
                    <a:pt x="7812" y="0"/>
                    <a:pt x="1763" y="5441"/>
                    <a:pt x="0" y="5897"/>
                  </a:cubicBezTo>
                  <a:cubicBezTo>
                    <a:pt x="608" y="7052"/>
                    <a:pt x="973" y="8298"/>
                    <a:pt x="1125" y="9575"/>
                  </a:cubicBezTo>
                  <a:cubicBezTo>
                    <a:pt x="1247" y="10973"/>
                    <a:pt x="1763" y="12432"/>
                    <a:pt x="2402" y="12432"/>
                  </a:cubicBezTo>
                  <a:cubicBezTo>
                    <a:pt x="3040" y="12432"/>
                    <a:pt x="8146" y="5593"/>
                    <a:pt x="8146" y="4316"/>
                  </a:cubicBezTo>
                  <a:cubicBezTo>
                    <a:pt x="8146" y="3040"/>
                    <a:pt x="7812" y="0"/>
                    <a:pt x="78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7"/>
            <p:cNvSpPr/>
            <p:nvPr/>
          </p:nvSpPr>
          <p:spPr>
            <a:xfrm>
              <a:off x="5859050" y="2541075"/>
              <a:ext cx="212775" cy="320975"/>
            </a:xfrm>
            <a:custGeom>
              <a:avLst/>
              <a:gdLst/>
              <a:ahLst/>
              <a:cxnLst/>
              <a:rect l="l" t="t" r="r" b="b"/>
              <a:pathLst>
                <a:path w="8511" h="12839" extrusionOk="0">
                  <a:moveTo>
                    <a:pt x="7873" y="589"/>
                  </a:moveTo>
                  <a:cubicBezTo>
                    <a:pt x="7964" y="1441"/>
                    <a:pt x="8146" y="3538"/>
                    <a:pt x="8146" y="4510"/>
                  </a:cubicBezTo>
                  <a:cubicBezTo>
                    <a:pt x="8146" y="5696"/>
                    <a:pt x="3313" y="12261"/>
                    <a:pt x="2584" y="12444"/>
                  </a:cubicBezTo>
                  <a:cubicBezTo>
                    <a:pt x="2189" y="12444"/>
                    <a:pt x="1641" y="11289"/>
                    <a:pt x="1520" y="9769"/>
                  </a:cubicBezTo>
                  <a:cubicBezTo>
                    <a:pt x="1368" y="8523"/>
                    <a:pt x="1033" y="7337"/>
                    <a:pt x="486" y="6213"/>
                  </a:cubicBezTo>
                  <a:cubicBezTo>
                    <a:pt x="2219" y="5514"/>
                    <a:pt x="6687" y="1623"/>
                    <a:pt x="7873" y="589"/>
                  </a:cubicBezTo>
                  <a:close/>
                  <a:moveTo>
                    <a:pt x="8019" y="0"/>
                  </a:moveTo>
                  <a:cubicBezTo>
                    <a:pt x="7964" y="0"/>
                    <a:pt x="7925" y="28"/>
                    <a:pt x="7903" y="73"/>
                  </a:cubicBezTo>
                  <a:cubicBezTo>
                    <a:pt x="7842" y="134"/>
                    <a:pt x="1854" y="5483"/>
                    <a:pt x="152" y="5939"/>
                  </a:cubicBezTo>
                  <a:cubicBezTo>
                    <a:pt x="91" y="5939"/>
                    <a:pt x="61" y="6000"/>
                    <a:pt x="30" y="6030"/>
                  </a:cubicBezTo>
                  <a:cubicBezTo>
                    <a:pt x="0" y="6091"/>
                    <a:pt x="0" y="6152"/>
                    <a:pt x="30" y="6213"/>
                  </a:cubicBezTo>
                  <a:cubicBezTo>
                    <a:pt x="608" y="7337"/>
                    <a:pt x="973" y="8553"/>
                    <a:pt x="1125" y="9799"/>
                  </a:cubicBezTo>
                  <a:cubicBezTo>
                    <a:pt x="1216" y="11015"/>
                    <a:pt x="1702" y="12839"/>
                    <a:pt x="2584" y="12839"/>
                  </a:cubicBezTo>
                  <a:cubicBezTo>
                    <a:pt x="3465" y="12839"/>
                    <a:pt x="8511" y="5787"/>
                    <a:pt x="8511" y="4510"/>
                  </a:cubicBezTo>
                  <a:cubicBezTo>
                    <a:pt x="8511" y="3203"/>
                    <a:pt x="8207" y="286"/>
                    <a:pt x="8207" y="164"/>
                  </a:cubicBezTo>
                  <a:cubicBezTo>
                    <a:pt x="8176" y="103"/>
                    <a:pt x="8146" y="42"/>
                    <a:pt x="8085" y="12"/>
                  </a:cubicBezTo>
                  <a:cubicBezTo>
                    <a:pt x="8061" y="4"/>
                    <a:pt x="8039" y="0"/>
                    <a:pt x="80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7"/>
            <p:cNvSpPr/>
            <p:nvPr/>
          </p:nvSpPr>
          <p:spPr>
            <a:xfrm>
              <a:off x="5870328" y="2642425"/>
              <a:ext cx="190000" cy="122875"/>
            </a:xfrm>
            <a:custGeom>
              <a:avLst/>
              <a:gdLst/>
              <a:ahLst/>
              <a:cxnLst/>
              <a:rect l="l" t="t" r="r" b="b"/>
              <a:pathLst>
                <a:path w="7600" h="4915" extrusionOk="0">
                  <a:moveTo>
                    <a:pt x="7599" y="1"/>
                  </a:moveTo>
                  <a:lnTo>
                    <a:pt x="7599" y="1"/>
                  </a:lnTo>
                  <a:cubicBezTo>
                    <a:pt x="5927" y="1125"/>
                    <a:pt x="0" y="1976"/>
                    <a:pt x="0" y="1976"/>
                  </a:cubicBezTo>
                  <a:lnTo>
                    <a:pt x="1246" y="4681"/>
                  </a:lnTo>
                  <a:cubicBezTo>
                    <a:pt x="1246" y="4681"/>
                    <a:pt x="1605" y="4914"/>
                    <a:pt x="2218" y="4914"/>
                  </a:cubicBezTo>
                  <a:cubicBezTo>
                    <a:pt x="2691" y="4914"/>
                    <a:pt x="3315" y="4776"/>
                    <a:pt x="4043" y="4286"/>
                  </a:cubicBezTo>
                  <a:cubicBezTo>
                    <a:pt x="5745" y="3162"/>
                    <a:pt x="7599" y="1"/>
                    <a:pt x="75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7"/>
            <p:cNvSpPr/>
            <p:nvPr/>
          </p:nvSpPr>
          <p:spPr>
            <a:xfrm>
              <a:off x="5743525" y="2140600"/>
              <a:ext cx="400500" cy="563500"/>
            </a:xfrm>
            <a:custGeom>
              <a:avLst/>
              <a:gdLst/>
              <a:ahLst/>
              <a:cxnLst/>
              <a:rect l="l" t="t" r="r" b="b"/>
              <a:pathLst>
                <a:path w="16020" h="22540" extrusionOk="0">
                  <a:moveTo>
                    <a:pt x="7899" y="0"/>
                  </a:moveTo>
                  <a:cubicBezTo>
                    <a:pt x="6289" y="0"/>
                    <a:pt x="4686" y="337"/>
                    <a:pt x="3314" y="1107"/>
                  </a:cubicBezTo>
                  <a:cubicBezTo>
                    <a:pt x="2372" y="1623"/>
                    <a:pt x="1338" y="2231"/>
                    <a:pt x="974" y="3326"/>
                  </a:cubicBezTo>
                  <a:cubicBezTo>
                    <a:pt x="1" y="6183"/>
                    <a:pt x="214" y="11350"/>
                    <a:pt x="700" y="14876"/>
                  </a:cubicBezTo>
                  <a:cubicBezTo>
                    <a:pt x="974" y="16791"/>
                    <a:pt x="1642" y="20681"/>
                    <a:pt x="4560" y="22049"/>
                  </a:cubicBezTo>
                  <a:cubicBezTo>
                    <a:pt x="5268" y="22389"/>
                    <a:pt x="5986" y="22540"/>
                    <a:pt x="6696" y="22540"/>
                  </a:cubicBezTo>
                  <a:cubicBezTo>
                    <a:pt x="9800" y="22540"/>
                    <a:pt x="12757" y="19656"/>
                    <a:pt x="14044" y="17034"/>
                  </a:cubicBezTo>
                  <a:cubicBezTo>
                    <a:pt x="16019" y="13052"/>
                    <a:pt x="15867" y="7763"/>
                    <a:pt x="14591" y="3599"/>
                  </a:cubicBezTo>
                  <a:cubicBezTo>
                    <a:pt x="14226" y="2171"/>
                    <a:pt x="13132" y="1046"/>
                    <a:pt x="11734" y="620"/>
                  </a:cubicBezTo>
                  <a:cubicBezTo>
                    <a:pt x="10532" y="224"/>
                    <a:pt x="9213" y="0"/>
                    <a:pt x="78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7"/>
            <p:cNvSpPr/>
            <p:nvPr/>
          </p:nvSpPr>
          <p:spPr>
            <a:xfrm>
              <a:off x="5739725" y="2135500"/>
              <a:ext cx="413425" cy="573050"/>
            </a:xfrm>
            <a:custGeom>
              <a:avLst/>
              <a:gdLst/>
              <a:ahLst/>
              <a:cxnLst/>
              <a:rect l="l" t="t" r="r" b="b"/>
              <a:pathLst>
                <a:path w="16537" h="22922" extrusionOk="0">
                  <a:moveTo>
                    <a:pt x="7877" y="397"/>
                  </a:moveTo>
                  <a:cubicBezTo>
                    <a:pt x="7936" y="397"/>
                    <a:pt x="7996" y="398"/>
                    <a:pt x="8056" y="399"/>
                  </a:cubicBezTo>
                  <a:cubicBezTo>
                    <a:pt x="9332" y="399"/>
                    <a:pt x="10609" y="581"/>
                    <a:pt x="11825" y="976"/>
                  </a:cubicBezTo>
                  <a:cubicBezTo>
                    <a:pt x="13162" y="1402"/>
                    <a:pt x="14196" y="2466"/>
                    <a:pt x="14560" y="3834"/>
                  </a:cubicBezTo>
                  <a:cubicBezTo>
                    <a:pt x="15685" y="7481"/>
                    <a:pt x="16141" y="12891"/>
                    <a:pt x="14044" y="17147"/>
                  </a:cubicBezTo>
                  <a:cubicBezTo>
                    <a:pt x="12801" y="19632"/>
                    <a:pt x="9913" y="22543"/>
                    <a:pt x="6858" y="22543"/>
                  </a:cubicBezTo>
                  <a:cubicBezTo>
                    <a:pt x="6176" y="22543"/>
                    <a:pt x="5486" y="22398"/>
                    <a:pt x="4803" y="22071"/>
                  </a:cubicBezTo>
                  <a:cubicBezTo>
                    <a:pt x="2129" y="20825"/>
                    <a:pt x="1369" y="17451"/>
                    <a:pt x="1034" y="15050"/>
                  </a:cubicBezTo>
                  <a:cubicBezTo>
                    <a:pt x="487" y="11311"/>
                    <a:pt x="366" y="6326"/>
                    <a:pt x="1278" y="3590"/>
                  </a:cubicBezTo>
                  <a:cubicBezTo>
                    <a:pt x="1612" y="2618"/>
                    <a:pt x="2524" y="2071"/>
                    <a:pt x="3557" y="1463"/>
                  </a:cubicBezTo>
                  <a:cubicBezTo>
                    <a:pt x="4902" y="761"/>
                    <a:pt x="6386" y="397"/>
                    <a:pt x="7877" y="397"/>
                  </a:cubicBezTo>
                  <a:close/>
                  <a:moveTo>
                    <a:pt x="8054" y="1"/>
                  </a:moveTo>
                  <a:cubicBezTo>
                    <a:pt x="6342" y="1"/>
                    <a:pt x="4714" y="380"/>
                    <a:pt x="3375" y="1128"/>
                  </a:cubicBezTo>
                  <a:cubicBezTo>
                    <a:pt x="2524" y="1615"/>
                    <a:pt x="1338" y="2283"/>
                    <a:pt x="943" y="3469"/>
                  </a:cubicBezTo>
                  <a:cubicBezTo>
                    <a:pt x="1" y="6265"/>
                    <a:pt x="122" y="11311"/>
                    <a:pt x="639" y="15110"/>
                  </a:cubicBezTo>
                  <a:cubicBezTo>
                    <a:pt x="1004" y="17603"/>
                    <a:pt x="1825" y="21098"/>
                    <a:pt x="4621" y="22436"/>
                  </a:cubicBezTo>
                  <a:cubicBezTo>
                    <a:pt x="5320" y="22770"/>
                    <a:pt x="6080" y="22922"/>
                    <a:pt x="6840" y="22922"/>
                  </a:cubicBezTo>
                  <a:cubicBezTo>
                    <a:pt x="10062" y="22922"/>
                    <a:pt x="13101" y="19913"/>
                    <a:pt x="14378" y="17299"/>
                  </a:cubicBezTo>
                  <a:cubicBezTo>
                    <a:pt x="16536" y="12952"/>
                    <a:pt x="16050" y="7451"/>
                    <a:pt x="14925" y="3742"/>
                  </a:cubicBezTo>
                  <a:cubicBezTo>
                    <a:pt x="14530" y="2253"/>
                    <a:pt x="13405" y="1098"/>
                    <a:pt x="11946" y="642"/>
                  </a:cubicBezTo>
                  <a:cubicBezTo>
                    <a:pt x="10659" y="213"/>
                    <a:pt x="9333" y="1"/>
                    <a:pt x="80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7"/>
            <p:cNvSpPr/>
            <p:nvPr/>
          </p:nvSpPr>
          <p:spPr>
            <a:xfrm>
              <a:off x="5840050" y="2391675"/>
              <a:ext cx="86650" cy="172500"/>
            </a:xfrm>
            <a:custGeom>
              <a:avLst/>
              <a:gdLst/>
              <a:ahLst/>
              <a:cxnLst/>
              <a:rect l="l" t="t" r="r" b="b"/>
              <a:pathLst>
                <a:path w="3466" h="6900" extrusionOk="0">
                  <a:moveTo>
                    <a:pt x="152" y="0"/>
                  </a:moveTo>
                  <a:cubicBezTo>
                    <a:pt x="152" y="0"/>
                    <a:pt x="0" y="3860"/>
                    <a:pt x="0" y="5228"/>
                  </a:cubicBezTo>
                  <a:cubicBezTo>
                    <a:pt x="0" y="6626"/>
                    <a:pt x="547" y="6900"/>
                    <a:pt x="1398" y="6900"/>
                  </a:cubicBezTo>
                  <a:cubicBezTo>
                    <a:pt x="2219" y="6900"/>
                    <a:pt x="3465" y="5228"/>
                    <a:pt x="3465" y="5228"/>
                  </a:cubicBezTo>
                  <a:lnTo>
                    <a:pt x="1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7"/>
            <p:cNvSpPr/>
            <p:nvPr/>
          </p:nvSpPr>
          <p:spPr>
            <a:xfrm>
              <a:off x="5835475" y="2386350"/>
              <a:ext cx="97700" cy="182400"/>
            </a:xfrm>
            <a:custGeom>
              <a:avLst/>
              <a:gdLst/>
              <a:ahLst/>
              <a:cxnLst/>
              <a:rect l="l" t="t" r="r" b="b"/>
              <a:pathLst>
                <a:path w="3908" h="7296" extrusionOk="0">
                  <a:moveTo>
                    <a:pt x="335" y="0"/>
                  </a:moveTo>
                  <a:cubicBezTo>
                    <a:pt x="244" y="0"/>
                    <a:pt x="153" y="91"/>
                    <a:pt x="153" y="213"/>
                  </a:cubicBezTo>
                  <a:cubicBezTo>
                    <a:pt x="153" y="243"/>
                    <a:pt x="1" y="4073"/>
                    <a:pt x="1" y="5441"/>
                  </a:cubicBezTo>
                  <a:cubicBezTo>
                    <a:pt x="1" y="6748"/>
                    <a:pt x="487" y="7295"/>
                    <a:pt x="1581" y="7295"/>
                  </a:cubicBezTo>
                  <a:cubicBezTo>
                    <a:pt x="2463" y="7295"/>
                    <a:pt x="3648" y="5745"/>
                    <a:pt x="3800" y="5563"/>
                  </a:cubicBezTo>
                  <a:cubicBezTo>
                    <a:pt x="3908" y="5412"/>
                    <a:pt x="3787" y="5262"/>
                    <a:pt x="3654" y="5262"/>
                  </a:cubicBezTo>
                  <a:cubicBezTo>
                    <a:pt x="3598" y="5262"/>
                    <a:pt x="3541" y="5288"/>
                    <a:pt x="3496" y="5350"/>
                  </a:cubicBezTo>
                  <a:cubicBezTo>
                    <a:pt x="3162" y="5775"/>
                    <a:pt x="2189" y="6930"/>
                    <a:pt x="1581" y="6930"/>
                  </a:cubicBezTo>
                  <a:cubicBezTo>
                    <a:pt x="791" y="6930"/>
                    <a:pt x="396" y="6687"/>
                    <a:pt x="396" y="5441"/>
                  </a:cubicBezTo>
                  <a:cubicBezTo>
                    <a:pt x="396" y="4104"/>
                    <a:pt x="517" y="243"/>
                    <a:pt x="517" y="213"/>
                  </a:cubicBezTo>
                  <a:cubicBezTo>
                    <a:pt x="517" y="91"/>
                    <a:pt x="426" y="31"/>
                    <a:pt x="3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7"/>
            <p:cNvSpPr/>
            <p:nvPr/>
          </p:nvSpPr>
          <p:spPr>
            <a:xfrm>
              <a:off x="5923625" y="2357750"/>
              <a:ext cx="69950" cy="17975"/>
            </a:xfrm>
            <a:custGeom>
              <a:avLst/>
              <a:gdLst/>
              <a:ahLst/>
              <a:cxnLst/>
              <a:rect l="l" t="t" r="r" b="b"/>
              <a:pathLst>
                <a:path w="2798" h="719" extrusionOk="0">
                  <a:moveTo>
                    <a:pt x="402" y="1"/>
                  </a:moveTo>
                  <a:cubicBezTo>
                    <a:pt x="268" y="1"/>
                    <a:pt x="134" y="7"/>
                    <a:pt x="1" y="20"/>
                  </a:cubicBezTo>
                  <a:lnTo>
                    <a:pt x="2797" y="719"/>
                  </a:lnTo>
                  <a:cubicBezTo>
                    <a:pt x="2089" y="247"/>
                    <a:pt x="1245" y="1"/>
                    <a:pt x="4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7"/>
            <p:cNvSpPr/>
            <p:nvPr/>
          </p:nvSpPr>
          <p:spPr>
            <a:xfrm>
              <a:off x="5917050" y="2353200"/>
              <a:ext cx="82600" cy="27100"/>
            </a:xfrm>
            <a:custGeom>
              <a:avLst/>
              <a:gdLst/>
              <a:ahLst/>
              <a:cxnLst/>
              <a:rect l="l" t="t" r="r" b="b"/>
              <a:pathLst>
                <a:path w="3304" h="1084" extrusionOk="0">
                  <a:moveTo>
                    <a:pt x="686" y="1"/>
                  </a:moveTo>
                  <a:cubicBezTo>
                    <a:pt x="546" y="1"/>
                    <a:pt x="405" y="7"/>
                    <a:pt x="264" y="19"/>
                  </a:cubicBezTo>
                  <a:cubicBezTo>
                    <a:pt x="0" y="49"/>
                    <a:pt x="47" y="416"/>
                    <a:pt x="268" y="416"/>
                  </a:cubicBezTo>
                  <a:cubicBezTo>
                    <a:pt x="276" y="416"/>
                    <a:pt x="285" y="416"/>
                    <a:pt x="294" y="414"/>
                  </a:cubicBezTo>
                  <a:cubicBezTo>
                    <a:pt x="435" y="401"/>
                    <a:pt x="577" y="394"/>
                    <a:pt x="718" y="394"/>
                  </a:cubicBezTo>
                  <a:cubicBezTo>
                    <a:pt x="1516" y="394"/>
                    <a:pt x="2302" y="613"/>
                    <a:pt x="2999" y="1053"/>
                  </a:cubicBezTo>
                  <a:cubicBezTo>
                    <a:pt x="3030" y="1083"/>
                    <a:pt x="3060" y="1083"/>
                    <a:pt x="3090" y="1083"/>
                  </a:cubicBezTo>
                  <a:cubicBezTo>
                    <a:pt x="3151" y="1083"/>
                    <a:pt x="3212" y="1053"/>
                    <a:pt x="3242" y="1022"/>
                  </a:cubicBezTo>
                  <a:cubicBezTo>
                    <a:pt x="3303" y="931"/>
                    <a:pt x="3273" y="810"/>
                    <a:pt x="3212" y="749"/>
                  </a:cubicBezTo>
                  <a:cubicBezTo>
                    <a:pt x="2451" y="250"/>
                    <a:pt x="1576" y="1"/>
                    <a:pt x="6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7"/>
            <p:cNvSpPr/>
            <p:nvPr/>
          </p:nvSpPr>
          <p:spPr>
            <a:xfrm>
              <a:off x="5776975" y="2326450"/>
              <a:ext cx="66625" cy="28775"/>
            </a:xfrm>
            <a:custGeom>
              <a:avLst/>
              <a:gdLst/>
              <a:ahLst/>
              <a:cxnLst/>
              <a:rect l="l" t="t" r="r" b="b"/>
              <a:pathLst>
                <a:path w="2665" h="1151" extrusionOk="0">
                  <a:moveTo>
                    <a:pt x="1980" y="0"/>
                  </a:moveTo>
                  <a:cubicBezTo>
                    <a:pt x="1472" y="0"/>
                    <a:pt x="619" y="113"/>
                    <a:pt x="61" y="816"/>
                  </a:cubicBezTo>
                  <a:cubicBezTo>
                    <a:pt x="0" y="907"/>
                    <a:pt x="0" y="1028"/>
                    <a:pt x="91" y="1089"/>
                  </a:cubicBezTo>
                  <a:cubicBezTo>
                    <a:pt x="122" y="1120"/>
                    <a:pt x="152" y="1120"/>
                    <a:pt x="213" y="1150"/>
                  </a:cubicBezTo>
                  <a:cubicBezTo>
                    <a:pt x="243" y="1120"/>
                    <a:pt x="304" y="1120"/>
                    <a:pt x="365" y="1059"/>
                  </a:cubicBezTo>
                  <a:cubicBezTo>
                    <a:pt x="831" y="491"/>
                    <a:pt x="1554" y="397"/>
                    <a:pt x="1984" y="397"/>
                  </a:cubicBezTo>
                  <a:cubicBezTo>
                    <a:pt x="2199" y="397"/>
                    <a:pt x="2341" y="421"/>
                    <a:pt x="2341" y="421"/>
                  </a:cubicBezTo>
                  <a:cubicBezTo>
                    <a:pt x="2352" y="422"/>
                    <a:pt x="2362" y="422"/>
                    <a:pt x="2372" y="422"/>
                  </a:cubicBezTo>
                  <a:cubicBezTo>
                    <a:pt x="2619" y="422"/>
                    <a:pt x="2664" y="84"/>
                    <a:pt x="2402" y="25"/>
                  </a:cubicBezTo>
                  <a:cubicBezTo>
                    <a:pt x="2382" y="25"/>
                    <a:pt x="2219" y="0"/>
                    <a:pt x="19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7"/>
            <p:cNvSpPr/>
            <p:nvPr/>
          </p:nvSpPr>
          <p:spPr>
            <a:xfrm>
              <a:off x="6024700" y="2055800"/>
              <a:ext cx="95775" cy="174800"/>
            </a:xfrm>
            <a:custGeom>
              <a:avLst/>
              <a:gdLst/>
              <a:ahLst/>
              <a:cxnLst/>
              <a:rect l="l" t="t" r="r" b="b"/>
              <a:pathLst>
                <a:path w="3831" h="6992" extrusionOk="0">
                  <a:moveTo>
                    <a:pt x="152" y="0"/>
                  </a:moveTo>
                  <a:lnTo>
                    <a:pt x="0" y="335"/>
                  </a:lnTo>
                  <a:cubicBezTo>
                    <a:pt x="3435" y="1520"/>
                    <a:pt x="3131" y="6930"/>
                    <a:pt x="3131" y="6991"/>
                  </a:cubicBezTo>
                  <a:lnTo>
                    <a:pt x="3526" y="6991"/>
                  </a:lnTo>
                  <a:cubicBezTo>
                    <a:pt x="3526" y="6778"/>
                    <a:pt x="3830" y="1277"/>
                    <a:pt x="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7"/>
            <p:cNvSpPr/>
            <p:nvPr/>
          </p:nvSpPr>
          <p:spPr>
            <a:xfrm>
              <a:off x="5925150" y="2058825"/>
              <a:ext cx="210525" cy="178600"/>
            </a:xfrm>
            <a:custGeom>
              <a:avLst/>
              <a:gdLst/>
              <a:ahLst/>
              <a:cxnLst/>
              <a:rect l="l" t="t" r="r" b="b"/>
              <a:pathLst>
                <a:path w="8421" h="7144" extrusionOk="0">
                  <a:moveTo>
                    <a:pt x="213" y="1"/>
                  </a:moveTo>
                  <a:cubicBezTo>
                    <a:pt x="122" y="1"/>
                    <a:pt x="31" y="62"/>
                    <a:pt x="0" y="183"/>
                  </a:cubicBezTo>
                  <a:cubicBezTo>
                    <a:pt x="0" y="274"/>
                    <a:pt x="61" y="366"/>
                    <a:pt x="183" y="366"/>
                  </a:cubicBezTo>
                  <a:cubicBezTo>
                    <a:pt x="5107" y="913"/>
                    <a:pt x="7995" y="6992"/>
                    <a:pt x="8025" y="7053"/>
                  </a:cubicBezTo>
                  <a:cubicBezTo>
                    <a:pt x="8055" y="7113"/>
                    <a:pt x="8116" y="7144"/>
                    <a:pt x="8207" y="7144"/>
                  </a:cubicBezTo>
                  <a:cubicBezTo>
                    <a:pt x="8238" y="7144"/>
                    <a:pt x="8268" y="7144"/>
                    <a:pt x="8268" y="7113"/>
                  </a:cubicBezTo>
                  <a:cubicBezTo>
                    <a:pt x="8390" y="7083"/>
                    <a:pt x="8420" y="6961"/>
                    <a:pt x="8359" y="6870"/>
                  </a:cubicBezTo>
                  <a:cubicBezTo>
                    <a:pt x="7812" y="5715"/>
                    <a:pt x="7083" y="4651"/>
                    <a:pt x="6262" y="3648"/>
                  </a:cubicBezTo>
                  <a:cubicBezTo>
                    <a:pt x="4438" y="1490"/>
                    <a:pt x="2341" y="244"/>
                    <a:pt x="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7"/>
            <p:cNvSpPr/>
            <p:nvPr/>
          </p:nvSpPr>
          <p:spPr>
            <a:xfrm>
              <a:off x="5650825" y="2080800"/>
              <a:ext cx="528150" cy="345075"/>
            </a:xfrm>
            <a:custGeom>
              <a:avLst/>
              <a:gdLst/>
              <a:ahLst/>
              <a:cxnLst/>
              <a:rect l="l" t="t" r="r" b="b"/>
              <a:pathLst>
                <a:path w="21126" h="13803" extrusionOk="0">
                  <a:moveTo>
                    <a:pt x="9370" y="1"/>
                  </a:moveTo>
                  <a:cubicBezTo>
                    <a:pt x="9286" y="1"/>
                    <a:pt x="9203" y="2"/>
                    <a:pt x="9119" y="3"/>
                  </a:cubicBezTo>
                  <a:cubicBezTo>
                    <a:pt x="3587" y="3"/>
                    <a:pt x="548" y="2769"/>
                    <a:pt x="274" y="5262"/>
                  </a:cubicBezTo>
                  <a:cubicBezTo>
                    <a:pt x="180" y="6106"/>
                    <a:pt x="523" y="6371"/>
                    <a:pt x="997" y="6371"/>
                  </a:cubicBezTo>
                  <a:cubicBezTo>
                    <a:pt x="1799" y="6371"/>
                    <a:pt x="2979" y="5613"/>
                    <a:pt x="3067" y="5613"/>
                  </a:cubicBezTo>
                  <a:cubicBezTo>
                    <a:pt x="3078" y="5613"/>
                    <a:pt x="3071" y="5626"/>
                    <a:pt x="3040" y="5657"/>
                  </a:cubicBezTo>
                  <a:cubicBezTo>
                    <a:pt x="2615" y="6082"/>
                    <a:pt x="1" y="7754"/>
                    <a:pt x="1794" y="8970"/>
                  </a:cubicBezTo>
                  <a:cubicBezTo>
                    <a:pt x="2274" y="9294"/>
                    <a:pt x="2775" y="9430"/>
                    <a:pt x="3278" y="9430"/>
                  </a:cubicBezTo>
                  <a:cubicBezTo>
                    <a:pt x="3954" y="9430"/>
                    <a:pt x="4632" y="9184"/>
                    <a:pt x="5259" y="8818"/>
                  </a:cubicBezTo>
                  <a:cubicBezTo>
                    <a:pt x="5867" y="8453"/>
                    <a:pt x="7721" y="7450"/>
                    <a:pt x="8055" y="6903"/>
                  </a:cubicBezTo>
                  <a:lnTo>
                    <a:pt x="8055" y="6903"/>
                  </a:lnTo>
                  <a:cubicBezTo>
                    <a:pt x="7691" y="7511"/>
                    <a:pt x="7235" y="8058"/>
                    <a:pt x="6748" y="8544"/>
                  </a:cubicBezTo>
                  <a:cubicBezTo>
                    <a:pt x="6232" y="9092"/>
                    <a:pt x="5624" y="9517"/>
                    <a:pt x="4955" y="9791"/>
                  </a:cubicBezTo>
                  <a:cubicBezTo>
                    <a:pt x="6141" y="9791"/>
                    <a:pt x="7326" y="9426"/>
                    <a:pt x="8268" y="8696"/>
                  </a:cubicBezTo>
                  <a:cubicBezTo>
                    <a:pt x="9940" y="7450"/>
                    <a:pt x="12280" y="6204"/>
                    <a:pt x="14469" y="6204"/>
                  </a:cubicBezTo>
                  <a:cubicBezTo>
                    <a:pt x="16688" y="6204"/>
                    <a:pt x="16293" y="8119"/>
                    <a:pt x="16293" y="8119"/>
                  </a:cubicBezTo>
                  <a:cubicBezTo>
                    <a:pt x="16293" y="8119"/>
                    <a:pt x="14773" y="9912"/>
                    <a:pt x="15715" y="10885"/>
                  </a:cubicBezTo>
                  <a:cubicBezTo>
                    <a:pt x="16688" y="11858"/>
                    <a:pt x="17387" y="11858"/>
                    <a:pt x="17509" y="12283"/>
                  </a:cubicBezTo>
                  <a:cubicBezTo>
                    <a:pt x="17661" y="12678"/>
                    <a:pt x="17387" y="13803"/>
                    <a:pt x="17812" y="13803"/>
                  </a:cubicBezTo>
                  <a:cubicBezTo>
                    <a:pt x="18208" y="13803"/>
                    <a:pt x="18086" y="11736"/>
                    <a:pt x="18755" y="11736"/>
                  </a:cubicBezTo>
                  <a:cubicBezTo>
                    <a:pt x="19454" y="11736"/>
                    <a:pt x="20275" y="12952"/>
                    <a:pt x="20275" y="12952"/>
                  </a:cubicBezTo>
                  <a:cubicBezTo>
                    <a:pt x="20275" y="12952"/>
                    <a:pt x="21126" y="10216"/>
                    <a:pt x="20700" y="8271"/>
                  </a:cubicBezTo>
                  <a:cubicBezTo>
                    <a:pt x="20275" y="6356"/>
                    <a:pt x="19180" y="6082"/>
                    <a:pt x="19180" y="6082"/>
                  </a:cubicBezTo>
                  <a:cubicBezTo>
                    <a:pt x="18572" y="4745"/>
                    <a:pt x="17752" y="3560"/>
                    <a:pt x="16749" y="2496"/>
                  </a:cubicBezTo>
                  <a:lnTo>
                    <a:pt x="16840" y="2496"/>
                  </a:lnTo>
                  <a:cubicBezTo>
                    <a:pt x="16566" y="2222"/>
                    <a:pt x="16293" y="2009"/>
                    <a:pt x="16019" y="1827"/>
                  </a:cubicBezTo>
                  <a:cubicBezTo>
                    <a:pt x="15654" y="1523"/>
                    <a:pt x="15290" y="1310"/>
                    <a:pt x="14894" y="1097"/>
                  </a:cubicBezTo>
                  <a:cubicBezTo>
                    <a:pt x="14621" y="976"/>
                    <a:pt x="14347" y="885"/>
                    <a:pt x="14043" y="824"/>
                  </a:cubicBezTo>
                  <a:cubicBezTo>
                    <a:pt x="12542" y="275"/>
                    <a:pt x="10958" y="1"/>
                    <a:pt x="9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7"/>
            <p:cNvSpPr/>
            <p:nvPr/>
          </p:nvSpPr>
          <p:spPr>
            <a:xfrm>
              <a:off x="6089275" y="2363550"/>
              <a:ext cx="89700" cy="152000"/>
            </a:xfrm>
            <a:custGeom>
              <a:avLst/>
              <a:gdLst/>
              <a:ahLst/>
              <a:cxnLst/>
              <a:rect l="l" t="t" r="r" b="b"/>
              <a:pathLst>
                <a:path w="3588" h="6080" extrusionOk="0">
                  <a:moveTo>
                    <a:pt x="2068" y="0"/>
                  </a:moveTo>
                  <a:cubicBezTo>
                    <a:pt x="548" y="0"/>
                    <a:pt x="1" y="3040"/>
                    <a:pt x="1" y="3040"/>
                  </a:cubicBezTo>
                  <a:lnTo>
                    <a:pt x="548" y="6079"/>
                  </a:lnTo>
                  <a:cubicBezTo>
                    <a:pt x="548" y="6079"/>
                    <a:pt x="1946" y="5806"/>
                    <a:pt x="2493" y="3861"/>
                  </a:cubicBezTo>
                  <a:cubicBezTo>
                    <a:pt x="3040" y="1946"/>
                    <a:pt x="3588" y="0"/>
                    <a:pt x="20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7"/>
            <p:cNvSpPr/>
            <p:nvPr/>
          </p:nvSpPr>
          <p:spPr>
            <a:xfrm>
              <a:off x="6083200" y="2358900"/>
              <a:ext cx="93500" cy="161975"/>
            </a:xfrm>
            <a:custGeom>
              <a:avLst/>
              <a:gdLst/>
              <a:ahLst/>
              <a:cxnLst/>
              <a:rect l="l" t="t" r="r" b="b"/>
              <a:pathLst>
                <a:path w="3740" h="6479" extrusionOk="0">
                  <a:moveTo>
                    <a:pt x="2366" y="0"/>
                  </a:moveTo>
                  <a:cubicBezTo>
                    <a:pt x="2337" y="0"/>
                    <a:pt x="2309" y="1"/>
                    <a:pt x="2280" y="4"/>
                  </a:cubicBezTo>
                  <a:cubicBezTo>
                    <a:pt x="609" y="4"/>
                    <a:pt x="31" y="3074"/>
                    <a:pt x="1" y="3196"/>
                  </a:cubicBezTo>
                  <a:cubicBezTo>
                    <a:pt x="1" y="3317"/>
                    <a:pt x="62" y="3408"/>
                    <a:pt x="153" y="3408"/>
                  </a:cubicBezTo>
                  <a:cubicBezTo>
                    <a:pt x="174" y="3414"/>
                    <a:pt x="194" y="3416"/>
                    <a:pt x="212" y="3416"/>
                  </a:cubicBezTo>
                  <a:cubicBezTo>
                    <a:pt x="304" y="3416"/>
                    <a:pt x="371" y="3357"/>
                    <a:pt x="396" y="3256"/>
                  </a:cubicBezTo>
                  <a:cubicBezTo>
                    <a:pt x="548" y="2466"/>
                    <a:pt x="1186" y="399"/>
                    <a:pt x="2280" y="399"/>
                  </a:cubicBezTo>
                  <a:cubicBezTo>
                    <a:pt x="2311" y="395"/>
                    <a:pt x="2342" y="393"/>
                    <a:pt x="2372" y="393"/>
                  </a:cubicBezTo>
                  <a:cubicBezTo>
                    <a:pt x="2577" y="393"/>
                    <a:pt x="2760" y="483"/>
                    <a:pt x="2919" y="642"/>
                  </a:cubicBezTo>
                  <a:cubicBezTo>
                    <a:pt x="3344" y="1189"/>
                    <a:pt x="2919" y="2618"/>
                    <a:pt x="2524" y="4016"/>
                  </a:cubicBezTo>
                  <a:cubicBezTo>
                    <a:pt x="2007" y="5810"/>
                    <a:pt x="791" y="6083"/>
                    <a:pt x="730" y="6083"/>
                  </a:cubicBezTo>
                  <a:cubicBezTo>
                    <a:pt x="639" y="6114"/>
                    <a:pt x="578" y="6205"/>
                    <a:pt x="578" y="6326"/>
                  </a:cubicBezTo>
                  <a:cubicBezTo>
                    <a:pt x="609" y="6387"/>
                    <a:pt x="700" y="6448"/>
                    <a:pt x="791" y="6478"/>
                  </a:cubicBezTo>
                  <a:lnTo>
                    <a:pt x="791" y="6448"/>
                  </a:lnTo>
                  <a:cubicBezTo>
                    <a:pt x="852" y="6448"/>
                    <a:pt x="2280" y="6114"/>
                    <a:pt x="2858" y="4107"/>
                  </a:cubicBezTo>
                  <a:cubicBezTo>
                    <a:pt x="3314" y="2557"/>
                    <a:pt x="3739" y="1098"/>
                    <a:pt x="3192" y="399"/>
                  </a:cubicBezTo>
                  <a:cubicBezTo>
                    <a:pt x="2998" y="149"/>
                    <a:pt x="2675" y="0"/>
                    <a:pt x="23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7"/>
            <p:cNvSpPr/>
            <p:nvPr/>
          </p:nvSpPr>
          <p:spPr>
            <a:xfrm>
              <a:off x="5869450" y="2573850"/>
              <a:ext cx="92950" cy="33650"/>
            </a:xfrm>
            <a:custGeom>
              <a:avLst/>
              <a:gdLst/>
              <a:ahLst/>
              <a:cxnLst/>
              <a:rect l="l" t="t" r="r" b="b"/>
              <a:pathLst>
                <a:path w="3718" h="1346" extrusionOk="0">
                  <a:moveTo>
                    <a:pt x="3501" y="0"/>
                  </a:moveTo>
                  <a:cubicBezTo>
                    <a:pt x="3452" y="0"/>
                    <a:pt x="3399" y="23"/>
                    <a:pt x="3353" y="69"/>
                  </a:cubicBezTo>
                  <a:cubicBezTo>
                    <a:pt x="2715" y="774"/>
                    <a:pt x="1872" y="932"/>
                    <a:pt x="1241" y="932"/>
                  </a:cubicBezTo>
                  <a:cubicBezTo>
                    <a:pt x="730" y="932"/>
                    <a:pt x="358" y="829"/>
                    <a:pt x="344" y="829"/>
                  </a:cubicBezTo>
                  <a:cubicBezTo>
                    <a:pt x="325" y="824"/>
                    <a:pt x="308" y="822"/>
                    <a:pt x="291" y="822"/>
                  </a:cubicBezTo>
                  <a:cubicBezTo>
                    <a:pt x="85" y="822"/>
                    <a:pt x="0" y="1140"/>
                    <a:pt x="253" y="1224"/>
                  </a:cubicBezTo>
                  <a:cubicBezTo>
                    <a:pt x="557" y="1285"/>
                    <a:pt x="891" y="1345"/>
                    <a:pt x="1225" y="1345"/>
                  </a:cubicBezTo>
                  <a:cubicBezTo>
                    <a:pt x="2137" y="1345"/>
                    <a:pt x="3019" y="981"/>
                    <a:pt x="3627" y="312"/>
                  </a:cubicBezTo>
                  <a:cubicBezTo>
                    <a:pt x="3718" y="251"/>
                    <a:pt x="3718" y="130"/>
                    <a:pt x="3627" y="69"/>
                  </a:cubicBezTo>
                  <a:cubicBezTo>
                    <a:pt x="3596" y="23"/>
                    <a:pt x="3551" y="0"/>
                    <a:pt x="35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7"/>
            <p:cNvSpPr/>
            <p:nvPr/>
          </p:nvSpPr>
          <p:spPr>
            <a:xfrm>
              <a:off x="5800525" y="3925875"/>
              <a:ext cx="103375" cy="305500"/>
            </a:xfrm>
            <a:custGeom>
              <a:avLst/>
              <a:gdLst/>
              <a:ahLst/>
              <a:cxnLst/>
              <a:rect l="l" t="t" r="r" b="b"/>
              <a:pathLst>
                <a:path w="4135" h="12220" extrusionOk="0">
                  <a:moveTo>
                    <a:pt x="183" y="1"/>
                  </a:moveTo>
                  <a:cubicBezTo>
                    <a:pt x="92" y="1"/>
                    <a:pt x="1" y="92"/>
                    <a:pt x="1" y="213"/>
                  </a:cubicBezTo>
                  <a:cubicBezTo>
                    <a:pt x="92" y="1095"/>
                    <a:pt x="730" y="9089"/>
                    <a:pt x="1429" y="10031"/>
                  </a:cubicBezTo>
                  <a:cubicBezTo>
                    <a:pt x="2128" y="10852"/>
                    <a:pt x="2949" y="11551"/>
                    <a:pt x="3800" y="12159"/>
                  </a:cubicBezTo>
                  <a:cubicBezTo>
                    <a:pt x="3830" y="12189"/>
                    <a:pt x="3861" y="12189"/>
                    <a:pt x="3922" y="12220"/>
                  </a:cubicBezTo>
                  <a:cubicBezTo>
                    <a:pt x="3982" y="12220"/>
                    <a:pt x="4043" y="12189"/>
                    <a:pt x="4074" y="12129"/>
                  </a:cubicBezTo>
                  <a:cubicBezTo>
                    <a:pt x="4134" y="12037"/>
                    <a:pt x="4104" y="11916"/>
                    <a:pt x="4043" y="11855"/>
                  </a:cubicBezTo>
                  <a:cubicBezTo>
                    <a:pt x="4013" y="11855"/>
                    <a:pt x="2432" y="10700"/>
                    <a:pt x="1764" y="9818"/>
                  </a:cubicBezTo>
                  <a:cubicBezTo>
                    <a:pt x="1247" y="9180"/>
                    <a:pt x="669" y="3679"/>
                    <a:pt x="396" y="183"/>
                  </a:cubicBezTo>
                  <a:cubicBezTo>
                    <a:pt x="396" y="61"/>
                    <a:pt x="305" y="1"/>
                    <a:pt x="1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7"/>
            <p:cNvSpPr/>
            <p:nvPr/>
          </p:nvSpPr>
          <p:spPr>
            <a:xfrm>
              <a:off x="5910700" y="4134325"/>
              <a:ext cx="104625" cy="594775"/>
            </a:xfrm>
            <a:custGeom>
              <a:avLst/>
              <a:gdLst/>
              <a:ahLst/>
              <a:cxnLst/>
              <a:rect l="l" t="t" r="r" b="b"/>
              <a:pathLst>
                <a:path w="4185" h="23791" extrusionOk="0">
                  <a:moveTo>
                    <a:pt x="3916" y="0"/>
                  </a:moveTo>
                  <a:cubicBezTo>
                    <a:pt x="3864" y="0"/>
                    <a:pt x="3812" y="24"/>
                    <a:pt x="3770" y="82"/>
                  </a:cubicBezTo>
                  <a:cubicBezTo>
                    <a:pt x="3375" y="599"/>
                    <a:pt x="1" y="5067"/>
                    <a:pt x="1" y="6222"/>
                  </a:cubicBezTo>
                  <a:cubicBezTo>
                    <a:pt x="1" y="7377"/>
                    <a:pt x="244" y="23456"/>
                    <a:pt x="244" y="23608"/>
                  </a:cubicBezTo>
                  <a:cubicBezTo>
                    <a:pt x="244" y="23700"/>
                    <a:pt x="335" y="23791"/>
                    <a:pt x="426" y="23791"/>
                  </a:cubicBezTo>
                  <a:cubicBezTo>
                    <a:pt x="548" y="23791"/>
                    <a:pt x="639" y="23700"/>
                    <a:pt x="639" y="23608"/>
                  </a:cubicBezTo>
                  <a:cubicBezTo>
                    <a:pt x="639" y="23456"/>
                    <a:pt x="396" y="7377"/>
                    <a:pt x="396" y="6222"/>
                  </a:cubicBezTo>
                  <a:cubicBezTo>
                    <a:pt x="396" y="5341"/>
                    <a:pt x="3040" y="1663"/>
                    <a:pt x="4074" y="325"/>
                  </a:cubicBezTo>
                  <a:cubicBezTo>
                    <a:pt x="4184" y="171"/>
                    <a:pt x="4054" y="0"/>
                    <a:pt x="39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7"/>
            <p:cNvSpPr/>
            <p:nvPr/>
          </p:nvSpPr>
          <p:spPr>
            <a:xfrm>
              <a:off x="6038375" y="3838700"/>
              <a:ext cx="272525" cy="113800"/>
            </a:xfrm>
            <a:custGeom>
              <a:avLst/>
              <a:gdLst/>
              <a:ahLst/>
              <a:cxnLst/>
              <a:rect l="l" t="t" r="r" b="b"/>
              <a:pathLst>
                <a:path w="10901" h="4552" extrusionOk="0">
                  <a:moveTo>
                    <a:pt x="10635" y="1"/>
                  </a:moveTo>
                  <a:cubicBezTo>
                    <a:pt x="10583" y="1"/>
                    <a:pt x="10529" y="25"/>
                    <a:pt x="10487" y="83"/>
                  </a:cubicBezTo>
                  <a:cubicBezTo>
                    <a:pt x="10457" y="114"/>
                    <a:pt x="7478" y="4126"/>
                    <a:pt x="821" y="4187"/>
                  </a:cubicBezTo>
                  <a:lnTo>
                    <a:pt x="396" y="2454"/>
                  </a:lnTo>
                  <a:cubicBezTo>
                    <a:pt x="365" y="2363"/>
                    <a:pt x="274" y="2302"/>
                    <a:pt x="152" y="2302"/>
                  </a:cubicBezTo>
                  <a:cubicBezTo>
                    <a:pt x="61" y="2333"/>
                    <a:pt x="0" y="2454"/>
                    <a:pt x="31" y="2545"/>
                  </a:cubicBezTo>
                  <a:lnTo>
                    <a:pt x="487" y="4400"/>
                  </a:lnTo>
                  <a:cubicBezTo>
                    <a:pt x="487" y="4491"/>
                    <a:pt x="578" y="4552"/>
                    <a:pt x="669" y="4552"/>
                  </a:cubicBezTo>
                  <a:cubicBezTo>
                    <a:pt x="7630" y="4552"/>
                    <a:pt x="10791" y="357"/>
                    <a:pt x="10791" y="296"/>
                  </a:cubicBezTo>
                  <a:cubicBezTo>
                    <a:pt x="10901" y="164"/>
                    <a:pt x="10772" y="1"/>
                    <a:pt x="106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7"/>
            <p:cNvSpPr/>
            <p:nvPr/>
          </p:nvSpPr>
          <p:spPr>
            <a:xfrm>
              <a:off x="5587000" y="3849275"/>
              <a:ext cx="174800" cy="213400"/>
            </a:xfrm>
            <a:custGeom>
              <a:avLst/>
              <a:gdLst/>
              <a:ahLst/>
              <a:cxnLst/>
              <a:rect l="l" t="t" r="r" b="b"/>
              <a:pathLst>
                <a:path w="6992" h="8536" extrusionOk="0">
                  <a:moveTo>
                    <a:pt x="228" y="1"/>
                  </a:moveTo>
                  <a:cubicBezTo>
                    <a:pt x="203" y="1"/>
                    <a:pt x="178" y="8"/>
                    <a:pt x="152" y="25"/>
                  </a:cubicBezTo>
                  <a:cubicBezTo>
                    <a:pt x="31" y="56"/>
                    <a:pt x="0" y="177"/>
                    <a:pt x="31" y="268"/>
                  </a:cubicBezTo>
                  <a:cubicBezTo>
                    <a:pt x="61" y="329"/>
                    <a:pt x="2493" y="5527"/>
                    <a:pt x="6657" y="8505"/>
                  </a:cubicBezTo>
                  <a:cubicBezTo>
                    <a:pt x="6687" y="8505"/>
                    <a:pt x="6718" y="8536"/>
                    <a:pt x="6779" y="8536"/>
                  </a:cubicBezTo>
                  <a:cubicBezTo>
                    <a:pt x="6839" y="8536"/>
                    <a:pt x="6900" y="8505"/>
                    <a:pt x="6931" y="8445"/>
                  </a:cubicBezTo>
                  <a:cubicBezTo>
                    <a:pt x="6991" y="8354"/>
                    <a:pt x="6961" y="8232"/>
                    <a:pt x="6870" y="8171"/>
                  </a:cubicBezTo>
                  <a:cubicBezTo>
                    <a:pt x="2797" y="5284"/>
                    <a:pt x="426" y="177"/>
                    <a:pt x="396" y="116"/>
                  </a:cubicBezTo>
                  <a:cubicBezTo>
                    <a:pt x="352" y="51"/>
                    <a:pt x="292" y="1"/>
                    <a:pt x="2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7"/>
            <p:cNvSpPr/>
            <p:nvPr/>
          </p:nvSpPr>
          <p:spPr>
            <a:xfrm>
              <a:off x="5835475" y="3922075"/>
              <a:ext cx="53225" cy="256875"/>
            </a:xfrm>
            <a:custGeom>
              <a:avLst/>
              <a:gdLst/>
              <a:ahLst/>
              <a:cxnLst/>
              <a:rect l="l" t="t" r="r" b="b"/>
              <a:pathLst>
                <a:path w="2129" h="10275" extrusionOk="0">
                  <a:moveTo>
                    <a:pt x="1004" y="1"/>
                  </a:moveTo>
                  <a:cubicBezTo>
                    <a:pt x="882" y="1"/>
                    <a:pt x="821" y="92"/>
                    <a:pt x="821" y="213"/>
                  </a:cubicBezTo>
                  <a:lnTo>
                    <a:pt x="1764" y="8390"/>
                  </a:lnTo>
                  <a:cubicBezTo>
                    <a:pt x="1673" y="8633"/>
                    <a:pt x="1186" y="9879"/>
                    <a:pt x="183" y="9879"/>
                  </a:cubicBezTo>
                  <a:cubicBezTo>
                    <a:pt x="92" y="9879"/>
                    <a:pt x="1" y="9970"/>
                    <a:pt x="1" y="10092"/>
                  </a:cubicBezTo>
                  <a:cubicBezTo>
                    <a:pt x="1" y="10183"/>
                    <a:pt x="92" y="10274"/>
                    <a:pt x="183" y="10274"/>
                  </a:cubicBezTo>
                  <a:lnTo>
                    <a:pt x="214" y="10274"/>
                  </a:lnTo>
                  <a:cubicBezTo>
                    <a:pt x="1581" y="10244"/>
                    <a:pt x="2098" y="8542"/>
                    <a:pt x="2128" y="8451"/>
                  </a:cubicBezTo>
                  <a:cubicBezTo>
                    <a:pt x="2128" y="8451"/>
                    <a:pt x="2128" y="8420"/>
                    <a:pt x="2128" y="8390"/>
                  </a:cubicBezTo>
                  <a:lnTo>
                    <a:pt x="1186" y="153"/>
                  </a:lnTo>
                  <a:cubicBezTo>
                    <a:pt x="1186" y="61"/>
                    <a:pt x="1095" y="1"/>
                    <a:pt x="10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7"/>
            <p:cNvSpPr/>
            <p:nvPr/>
          </p:nvSpPr>
          <p:spPr>
            <a:xfrm>
              <a:off x="6150075" y="3936325"/>
              <a:ext cx="126925" cy="126350"/>
            </a:xfrm>
            <a:custGeom>
              <a:avLst/>
              <a:gdLst/>
              <a:ahLst/>
              <a:cxnLst/>
              <a:rect l="l" t="t" r="r" b="b"/>
              <a:pathLst>
                <a:path w="5077" h="5054" extrusionOk="0">
                  <a:moveTo>
                    <a:pt x="202" y="0"/>
                  </a:moveTo>
                  <a:cubicBezTo>
                    <a:pt x="185" y="0"/>
                    <a:pt x="168" y="3"/>
                    <a:pt x="153" y="8"/>
                  </a:cubicBezTo>
                  <a:cubicBezTo>
                    <a:pt x="61" y="39"/>
                    <a:pt x="1" y="130"/>
                    <a:pt x="1" y="251"/>
                  </a:cubicBezTo>
                  <a:cubicBezTo>
                    <a:pt x="31" y="373"/>
                    <a:pt x="821" y="3352"/>
                    <a:pt x="4803" y="5054"/>
                  </a:cubicBezTo>
                  <a:lnTo>
                    <a:pt x="4864" y="5054"/>
                  </a:lnTo>
                  <a:cubicBezTo>
                    <a:pt x="4925" y="5054"/>
                    <a:pt x="5016" y="5023"/>
                    <a:pt x="5046" y="4963"/>
                  </a:cubicBezTo>
                  <a:cubicBezTo>
                    <a:pt x="5077" y="4872"/>
                    <a:pt x="5046" y="4750"/>
                    <a:pt x="4955" y="4720"/>
                  </a:cubicBezTo>
                  <a:cubicBezTo>
                    <a:pt x="1156" y="3078"/>
                    <a:pt x="396" y="191"/>
                    <a:pt x="396" y="160"/>
                  </a:cubicBezTo>
                  <a:cubicBezTo>
                    <a:pt x="371" y="59"/>
                    <a:pt x="283" y="0"/>
                    <a:pt x="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7"/>
            <p:cNvSpPr/>
            <p:nvPr/>
          </p:nvSpPr>
          <p:spPr>
            <a:xfrm>
              <a:off x="5991250" y="3896250"/>
              <a:ext cx="25100" cy="64600"/>
            </a:xfrm>
            <a:custGeom>
              <a:avLst/>
              <a:gdLst/>
              <a:ahLst/>
              <a:cxnLst/>
              <a:rect l="l" t="t" r="r" b="b"/>
              <a:pathLst>
                <a:path w="1004" h="2584" extrusionOk="0">
                  <a:moveTo>
                    <a:pt x="153" y="0"/>
                  </a:moveTo>
                  <a:cubicBezTo>
                    <a:pt x="31" y="31"/>
                    <a:pt x="1" y="152"/>
                    <a:pt x="1" y="243"/>
                  </a:cubicBezTo>
                  <a:lnTo>
                    <a:pt x="609" y="2432"/>
                  </a:lnTo>
                  <a:cubicBezTo>
                    <a:pt x="609" y="2523"/>
                    <a:pt x="700" y="2584"/>
                    <a:pt x="791" y="2584"/>
                  </a:cubicBezTo>
                  <a:lnTo>
                    <a:pt x="822" y="2584"/>
                  </a:lnTo>
                  <a:cubicBezTo>
                    <a:pt x="943" y="2553"/>
                    <a:pt x="1004" y="2432"/>
                    <a:pt x="974" y="2341"/>
                  </a:cubicBezTo>
                  <a:lnTo>
                    <a:pt x="396" y="152"/>
                  </a:lnTo>
                  <a:cubicBezTo>
                    <a:pt x="366" y="61"/>
                    <a:pt x="244" y="0"/>
                    <a:pt x="1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7"/>
            <p:cNvSpPr/>
            <p:nvPr/>
          </p:nvSpPr>
          <p:spPr>
            <a:xfrm>
              <a:off x="5320275" y="3132550"/>
              <a:ext cx="93500" cy="112500"/>
            </a:xfrm>
            <a:custGeom>
              <a:avLst/>
              <a:gdLst/>
              <a:ahLst/>
              <a:cxnLst/>
              <a:rect l="l" t="t" r="r" b="b"/>
              <a:pathLst>
                <a:path w="3740" h="4500" extrusionOk="0">
                  <a:moveTo>
                    <a:pt x="1642" y="1"/>
                  </a:moveTo>
                  <a:cubicBezTo>
                    <a:pt x="1642" y="1"/>
                    <a:pt x="639" y="548"/>
                    <a:pt x="304" y="1338"/>
                  </a:cubicBezTo>
                  <a:cubicBezTo>
                    <a:pt x="0" y="2098"/>
                    <a:pt x="700" y="3587"/>
                    <a:pt x="852" y="3891"/>
                  </a:cubicBezTo>
                  <a:cubicBezTo>
                    <a:pt x="1034" y="4195"/>
                    <a:pt x="2949" y="4499"/>
                    <a:pt x="3344" y="4499"/>
                  </a:cubicBezTo>
                  <a:cubicBezTo>
                    <a:pt x="3739" y="4499"/>
                    <a:pt x="1642" y="1"/>
                    <a:pt x="16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7"/>
            <p:cNvSpPr/>
            <p:nvPr/>
          </p:nvSpPr>
          <p:spPr>
            <a:xfrm>
              <a:off x="5315725" y="3128175"/>
              <a:ext cx="97275" cy="122200"/>
            </a:xfrm>
            <a:custGeom>
              <a:avLst/>
              <a:gdLst/>
              <a:ahLst/>
              <a:cxnLst/>
              <a:rect l="l" t="t" r="r" b="b"/>
              <a:pathLst>
                <a:path w="3891" h="4888" extrusionOk="0">
                  <a:moveTo>
                    <a:pt x="1733" y="480"/>
                  </a:moveTo>
                  <a:cubicBezTo>
                    <a:pt x="2523" y="2151"/>
                    <a:pt x="3283" y="3975"/>
                    <a:pt x="3374" y="4492"/>
                  </a:cubicBezTo>
                  <a:cubicBezTo>
                    <a:pt x="2796" y="4461"/>
                    <a:pt x="1368" y="4188"/>
                    <a:pt x="1216" y="3975"/>
                  </a:cubicBezTo>
                  <a:cubicBezTo>
                    <a:pt x="821" y="3215"/>
                    <a:pt x="456" y="2121"/>
                    <a:pt x="669" y="1574"/>
                  </a:cubicBezTo>
                  <a:cubicBezTo>
                    <a:pt x="912" y="1118"/>
                    <a:pt x="1277" y="723"/>
                    <a:pt x="1733" y="480"/>
                  </a:cubicBezTo>
                  <a:close/>
                  <a:moveTo>
                    <a:pt x="1797" y="1"/>
                  </a:moveTo>
                  <a:cubicBezTo>
                    <a:pt x="1771" y="1"/>
                    <a:pt x="1748" y="9"/>
                    <a:pt x="1733" y="24"/>
                  </a:cubicBezTo>
                  <a:cubicBezTo>
                    <a:pt x="1672" y="24"/>
                    <a:pt x="669" y="601"/>
                    <a:pt x="334" y="1422"/>
                  </a:cubicBezTo>
                  <a:cubicBezTo>
                    <a:pt x="0" y="2243"/>
                    <a:pt x="638" y="3671"/>
                    <a:pt x="882" y="4158"/>
                  </a:cubicBezTo>
                  <a:cubicBezTo>
                    <a:pt x="1094" y="4613"/>
                    <a:pt x="3313" y="4887"/>
                    <a:pt x="3526" y="4887"/>
                  </a:cubicBezTo>
                  <a:cubicBezTo>
                    <a:pt x="3587" y="4887"/>
                    <a:pt x="3678" y="4826"/>
                    <a:pt x="3708" y="4765"/>
                  </a:cubicBezTo>
                  <a:cubicBezTo>
                    <a:pt x="3891" y="4522"/>
                    <a:pt x="3313" y="2942"/>
                    <a:pt x="1976" y="115"/>
                  </a:cubicBezTo>
                  <a:cubicBezTo>
                    <a:pt x="1976" y="54"/>
                    <a:pt x="1915" y="24"/>
                    <a:pt x="1885" y="24"/>
                  </a:cubicBezTo>
                  <a:cubicBezTo>
                    <a:pt x="1854" y="9"/>
                    <a:pt x="1824" y="1"/>
                    <a:pt x="1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7"/>
            <p:cNvSpPr/>
            <p:nvPr/>
          </p:nvSpPr>
          <p:spPr>
            <a:xfrm>
              <a:off x="5330150" y="3016300"/>
              <a:ext cx="92725" cy="235575"/>
            </a:xfrm>
            <a:custGeom>
              <a:avLst/>
              <a:gdLst/>
              <a:ahLst/>
              <a:cxnLst/>
              <a:rect l="l" t="t" r="r" b="b"/>
              <a:pathLst>
                <a:path w="3709" h="9423" extrusionOk="0">
                  <a:moveTo>
                    <a:pt x="1581" y="0"/>
                  </a:moveTo>
                  <a:lnTo>
                    <a:pt x="1" y="456"/>
                  </a:lnTo>
                  <a:lnTo>
                    <a:pt x="2128" y="7599"/>
                  </a:lnTo>
                  <a:lnTo>
                    <a:pt x="3557" y="9423"/>
                  </a:lnTo>
                  <a:lnTo>
                    <a:pt x="3709" y="7143"/>
                  </a:lnTo>
                  <a:lnTo>
                    <a:pt x="158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7"/>
            <p:cNvSpPr/>
            <p:nvPr/>
          </p:nvSpPr>
          <p:spPr>
            <a:xfrm>
              <a:off x="5324825" y="3011525"/>
              <a:ext cx="102625" cy="245675"/>
            </a:xfrm>
            <a:custGeom>
              <a:avLst/>
              <a:gdLst/>
              <a:ahLst/>
              <a:cxnLst/>
              <a:rect l="l" t="t" r="r" b="b"/>
              <a:pathLst>
                <a:path w="4105" h="9827" extrusionOk="0">
                  <a:moveTo>
                    <a:pt x="1673" y="434"/>
                  </a:moveTo>
                  <a:lnTo>
                    <a:pt x="3740" y="7365"/>
                  </a:lnTo>
                  <a:lnTo>
                    <a:pt x="3618" y="9127"/>
                  </a:lnTo>
                  <a:lnTo>
                    <a:pt x="2524" y="7699"/>
                  </a:lnTo>
                  <a:lnTo>
                    <a:pt x="457" y="799"/>
                  </a:lnTo>
                  <a:lnTo>
                    <a:pt x="1673" y="434"/>
                  </a:lnTo>
                  <a:close/>
                  <a:moveTo>
                    <a:pt x="1784" y="1"/>
                  </a:moveTo>
                  <a:cubicBezTo>
                    <a:pt x="1767" y="1"/>
                    <a:pt x="1750" y="3"/>
                    <a:pt x="1733" y="9"/>
                  </a:cubicBezTo>
                  <a:lnTo>
                    <a:pt x="153" y="465"/>
                  </a:lnTo>
                  <a:cubicBezTo>
                    <a:pt x="92" y="495"/>
                    <a:pt x="62" y="526"/>
                    <a:pt x="31" y="556"/>
                  </a:cubicBezTo>
                  <a:cubicBezTo>
                    <a:pt x="1" y="617"/>
                    <a:pt x="1" y="647"/>
                    <a:pt x="31" y="708"/>
                  </a:cubicBezTo>
                  <a:lnTo>
                    <a:pt x="2159" y="7851"/>
                  </a:lnTo>
                  <a:cubicBezTo>
                    <a:pt x="2159" y="7881"/>
                    <a:pt x="2159" y="7912"/>
                    <a:pt x="2189" y="7912"/>
                  </a:cubicBezTo>
                  <a:lnTo>
                    <a:pt x="3648" y="9735"/>
                  </a:lnTo>
                  <a:cubicBezTo>
                    <a:pt x="3679" y="9796"/>
                    <a:pt x="3709" y="9827"/>
                    <a:pt x="3770" y="9827"/>
                  </a:cubicBezTo>
                  <a:lnTo>
                    <a:pt x="3800" y="9796"/>
                  </a:lnTo>
                  <a:cubicBezTo>
                    <a:pt x="3891" y="9766"/>
                    <a:pt x="3952" y="9705"/>
                    <a:pt x="3952" y="9614"/>
                  </a:cubicBezTo>
                  <a:lnTo>
                    <a:pt x="4104" y="7334"/>
                  </a:lnTo>
                  <a:cubicBezTo>
                    <a:pt x="4104" y="7334"/>
                    <a:pt x="4104" y="7304"/>
                    <a:pt x="4104" y="7273"/>
                  </a:cubicBezTo>
                  <a:lnTo>
                    <a:pt x="1977" y="130"/>
                  </a:lnTo>
                  <a:cubicBezTo>
                    <a:pt x="1952" y="55"/>
                    <a:pt x="1865" y="1"/>
                    <a:pt x="17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7"/>
            <p:cNvSpPr/>
            <p:nvPr/>
          </p:nvSpPr>
          <p:spPr>
            <a:xfrm>
              <a:off x="5319525" y="2979050"/>
              <a:ext cx="51675" cy="54750"/>
            </a:xfrm>
            <a:custGeom>
              <a:avLst/>
              <a:gdLst/>
              <a:ahLst/>
              <a:cxnLst/>
              <a:rect l="l" t="t" r="r" b="b"/>
              <a:pathLst>
                <a:path w="2067" h="2190" extrusionOk="0">
                  <a:moveTo>
                    <a:pt x="1581" y="1"/>
                  </a:moveTo>
                  <a:lnTo>
                    <a:pt x="0" y="487"/>
                  </a:lnTo>
                  <a:lnTo>
                    <a:pt x="486" y="2189"/>
                  </a:lnTo>
                  <a:lnTo>
                    <a:pt x="2067" y="1703"/>
                  </a:lnTo>
                  <a:lnTo>
                    <a:pt x="15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7"/>
            <p:cNvSpPr/>
            <p:nvPr/>
          </p:nvSpPr>
          <p:spPr>
            <a:xfrm>
              <a:off x="5314200" y="2973925"/>
              <a:ext cx="62325" cy="64425"/>
            </a:xfrm>
            <a:custGeom>
              <a:avLst/>
              <a:gdLst/>
              <a:ahLst/>
              <a:cxnLst/>
              <a:rect l="l" t="t" r="r" b="b"/>
              <a:pathLst>
                <a:path w="2493" h="2577" extrusionOk="0">
                  <a:moveTo>
                    <a:pt x="1672" y="419"/>
                  </a:moveTo>
                  <a:lnTo>
                    <a:pt x="2067" y="1756"/>
                  </a:lnTo>
                  <a:lnTo>
                    <a:pt x="821" y="2151"/>
                  </a:lnTo>
                  <a:lnTo>
                    <a:pt x="426" y="814"/>
                  </a:lnTo>
                  <a:lnTo>
                    <a:pt x="1672" y="419"/>
                  </a:lnTo>
                  <a:close/>
                  <a:moveTo>
                    <a:pt x="1809" y="1"/>
                  </a:moveTo>
                  <a:cubicBezTo>
                    <a:pt x="1786" y="1"/>
                    <a:pt x="1763" y="8"/>
                    <a:pt x="1733" y="23"/>
                  </a:cubicBezTo>
                  <a:lnTo>
                    <a:pt x="152" y="479"/>
                  </a:lnTo>
                  <a:cubicBezTo>
                    <a:pt x="61" y="510"/>
                    <a:pt x="0" y="631"/>
                    <a:pt x="31" y="723"/>
                  </a:cubicBezTo>
                  <a:lnTo>
                    <a:pt x="517" y="2425"/>
                  </a:lnTo>
                  <a:cubicBezTo>
                    <a:pt x="547" y="2485"/>
                    <a:pt x="578" y="2516"/>
                    <a:pt x="608" y="2546"/>
                  </a:cubicBezTo>
                  <a:cubicBezTo>
                    <a:pt x="639" y="2546"/>
                    <a:pt x="669" y="2577"/>
                    <a:pt x="699" y="2577"/>
                  </a:cubicBezTo>
                  <a:lnTo>
                    <a:pt x="760" y="2546"/>
                  </a:lnTo>
                  <a:lnTo>
                    <a:pt x="2341" y="2090"/>
                  </a:lnTo>
                  <a:cubicBezTo>
                    <a:pt x="2462" y="2060"/>
                    <a:pt x="2493" y="1938"/>
                    <a:pt x="2462" y="1847"/>
                  </a:cubicBezTo>
                  <a:lnTo>
                    <a:pt x="1976" y="145"/>
                  </a:lnTo>
                  <a:cubicBezTo>
                    <a:pt x="1946" y="84"/>
                    <a:pt x="1915" y="54"/>
                    <a:pt x="1885" y="23"/>
                  </a:cubicBezTo>
                  <a:cubicBezTo>
                    <a:pt x="1854" y="8"/>
                    <a:pt x="1832" y="1"/>
                    <a:pt x="18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7"/>
            <p:cNvSpPr/>
            <p:nvPr/>
          </p:nvSpPr>
          <p:spPr>
            <a:xfrm>
              <a:off x="5356000" y="3061875"/>
              <a:ext cx="42575" cy="137575"/>
            </a:xfrm>
            <a:custGeom>
              <a:avLst/>
              <a:gdLst/>
              <a:ahLst/>
              <a:cxnLst/>
              <a:rect l="l" t="t" r="r" b="b"/>
              <a:pathLst>
                <a:path w="1703" h="5503" extrusionOk="0">
                  <a:moveTo>
                    <a:pt x="61" y="1"/>
                  </a:moveTo>
                  <a:cubicBezTo>
                    <a:pt x="30" y="31"/>
                    <a:pt x="0" y="62"/>
                    <a:pt x="30" y="92"/>
                  </a:cubicBezTo>
                  <a:lnTo>
                    <a:pt x="1611" y="5442"/>
                  </a:lnTo>
                  <a:cubicBezTo>
                    <a:pt x="1611" y="5472"/>
                    <a:pt x="1641" y="5503"/>
                    <a:pt x="1641" y="5503"/>
                  </a:cubicBezTo>
                  <a:lnTo>
                    <a:pt x="1672" y="5472"/>
                  </a:lnTo>
                  <a:cubicBezTo>
                    <a:pt x="1672" y="5472"/>
                    <a:pt x="1702" y="5442"/>
                    <a:pt x="1702" y="5411"/>
                  </a:cubicBezTo>
                  <a:lnTo>
                    <a:pt x="122" y="62"/>
                  </a:lnTo>
                  <a:cubicBezTo>
                    <a:pt x="91" y="31"/>
                    <a:pt x="61"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7"/>
            <p:cNvSpPr/>
            <p:nvPr/>
          </p:nvSpPr>
          <p:spPr>
            <a:xfrm>
              <a:off x="5350675" y="3036050"/>
              <a:ext cx="5350" cy="13700"/>
            </a:xfrm>
            <a:custGeom>
              <a:avLst/>
              <a:gdLst/>
              <a:ahLst/>
              <a:cxnLst/>
              <a:rect l="l" t="t" r="r" b="b"/>
              <a:pathLst>
                <a:path w="214" h="548" extrusionOk="0">
                  <a:moveTo>
                    <a:pt x="31" y="0"/>
                  </a:moveTo>
                  <a:cubicBezTo>
                    <a:pt x="0" y="0"/>
                    <a:pt x="0" y="31"/>
                    <a:pt x="0" y="61"/>
                  </a:cubicBezTo>
                  <a:lnTo>
                    <a:pt x="122" y="517"/>
                  </a:lnTo>
                  <a:cubicBezTo>
                    <a:pt x="122" y="517"/>
                    <a:pt x="152" y="548"/>
                    <a:pt x="183" y="548"/>
                  </a:cubicBezTo>
                  <a:cubicBezTo>
                    <a:pt x="213" y="548"/>
                    <a:pt x="213" y="517"/>
                    <a:pt x="213" y="487"/>
                  </a:cubicBezTo>
                  <a:lnTo>
                    <a:pt x="91" y="31"/>
                  </a:lnTo>
                  <a:cubicBezTo>
                    <a:pt x="61" y="0"/>
                    <a:pt x="61" y="0"/>
                    <a:pt x="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7"/>
            <p:cNvSpPr/>
            <p:nvPr/>
          </p:nvSpPr>
          <p:spPr>
            <a:xfrm>
              <a:off x="5244275" y="3194875"/>
              <a:ext cx="563875" cy="559300"/>
            </a:xfrm>
            <a:custGeom>
              <a:avLst/>
              <a:gdLst/>
              <a:ahLst/>
              <a:cxnLst/>
              <a:rect l="l" t="t" r="r" b="b"/>
              <a:pathLst>
                <a:path w="22555" h="22372" extrusionOk="0">
                  <a:moveTo>
                    <a:pt x="1" y="0"/>
                  </a:moveTo>
                  <a:lnTo>
                    <a:pt x="6627" y="20122"/>
                  </a:lnTo>
                  <a:lnTo>
                    <a:pt x="22555" y="22371"/>
                  </a:lnTo>
                  <a:lnTo>
                    <a:pt x="16901" y="2401"/>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7"/>
            <p:cNvSpPr/>
            <p:nvPr/>
          </p:nvSpPr>
          <p:spPr>
            <a:xfrm>
              <a:off x="5238975" y="3190000"/>
              <a:ext cx="573725" cy="568725"/>
            </a:xfrm>
            <a:custGeom>
              <a:avLst/>
              <a:gdLst/>
              <a:ahLst/>
              <a:cxnLst/>
              <a:rect l="l" t="t" r="r" b="b"/>
              <a:pathLst>
                <a:path w="22949" h="22749" extrusionOk="0">
                  <a:moveTo>
                    <a:pt x="486" y="408"/>
                  </a:moveTo>
                  <a:lnTo>
                    <a:pt x="16961" y="2779"/>
                  </a:lnTo>
                  <a:lnTo>
                    <a:pt x="22493" y="22323"/>
                  </a:lnTo>
                  <a:lnTo>
                    <a:pt x="6991" y="20135"/>
                  </a:lnTo>
                  <a:lnTo>
                    <a:pt x="486" y="408"/>
                  </a:lnTo>
                  <a:close/>
                  <a:moveTo>
                    <a:pt x="177" y="1"/>
                  </a:moveTo>
                  <a:cubicBezTo>
                    <a:pt x="122" y="1"/>
                    <a:pt x="83" y="29"/>
                    <a:pt x="61" y="74"/>
                  </a:cubicBezTo>
                  <a:cubicBezTo>
                    <a:pt x="0" y="104"/>
                    <a:pt x="0" y="195"/>
                    <a:pt x="31" y="256"/>
                  </a:cubicBezTo>
                  <a:lnTo>
                    <a:pt x="6657" y="20378"/>
                  </a:lnTo>
                  <a:cubicBezTo>
                    <a:pt x="6687" y="20439"/>
                    <a:pt x="6748" y="20499"/>
                    <a:pt x="6809" y="20499"/>
                  </a:cubicBezTo>
                  <a:lnTo>
                    <a:pt x="22736" y="22749"/>
                  </a:lnTo>
                  <a:lnTo>
                    <a:pt x="22767" y="22749"/>
                  </a:lnTo>
                  <a:cubicBezTo>
                    <a:pt x="22797" y="22749"/>
                    <a:pt x="22858" y="22718"/>
                    <a:pt x="22888" y="22688"/>
                  </a:cubicBezTo>
                  <a:cubicBezTo>
                    <a:pt x="22949" y="22627"/>
                    <a:pt x="22949" y="22566"/>
                    <a:pt x="22949" y="22505"/>
                  </a:cubicBezTo>
                  <a:lnTo>
                    <a:pt x="17295" y="2566"/>
                  </a:lnTo>
                  <a:cubicBezTo>
                    <a:pt x="17265" y="2475"/>
                    <a:pt x="17204" y="2414"/>
                    <a:pt x="17143" y="2414"/>
                  </a:cubicBezTo>
                  <a:lnTo>
                    <a:pt x="243" y="13"/>
                  </a:lnTo>
                  <a:cubicBezTo>
                    <a:pt x="219" y="5"/>
                    <a:pt x="197" y="1"/>
                    <a:pt x="1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7"/>
            <p:cNvSpPr/>
            <p:nvPr/>
          </p:nvSpPr>
          <p:spPr>
            <a:xfrm>
              <a:off x="6223775" y="2812650"/>
              <a:ext cx="314625" cy="938750"/>
            </a:xfrm>
            <a:custGeom>
              <a:avLst/>
              <a:gdLst/>
              <a:ahLst/>
              <a:cxnLst/>
              <a:rect l="l" t="t" r="r" b="b"/>
              <a:pathLst>
                <a:path w="12585" h="37550" extrusionOk="0">
                  <a:moveTo>
                    <a:pt x="5533" y="0"/>
                  </a:moveTo>
                  <a:lnTo>
                    <a:pt x="3679" y="3526"/>
                  </a:lnTo>
                  <a:cubicBezTo>
                    <a:pt x="3679" y="3526"/>
                    <a:pt x="1521" y="7721"/>
                    <a:pt x="1673" y="11095"/>
                  </a:cubicBezTo>
                  <a:cubicBezTo>
                    <a:pt x="1855" y="14468"/>
                    <a:pt x="1" y="30305"/>
                    <a:pt x="1" y="30305"/>
                  </a:cubicBezTo>
                  <a:lnTo>
                    <a:pt x="4530" y="37539"/>
                  </a:lnTo>
                  <a:cubicBezTo>
                    <a:pt x="4530" y="37539"/>
                    <a:pt x="4590" y="37550"/>
                    <a:pt x="4700" y="37550"/>
                  </a:cubicBezTo>
                  <a:cubicBezTo>
                    <a:pt x="5198" y="37550"/>
                    <a:pt x="6713" y="37325"/>
                    <a:pt x="8208" y="34833"/>
                  </a:cubicBezTo>
                  <a:cubicBezTo>
                    <a:pt x="10062" y="31824"/>
                    <a:pt x="11399" y="12432"/>
                    <a:pt x="11582" y="9909"/>
                  </a:cubicBezTo>
                  <a:cubicBezTo>
                    <a:pt x="11734" y="7417"/>
                    <a:pt x="12585" y="4711"/>
                    <a:pt x="11247" y="2705"/>
                  </a:cubicBezTo>
                  <a:cubicBezTo>
                    <a:pt x="9880" y="669"/>
                    <a:pt x="5533" y="0"/>
                    <a:pt x="55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7"/>
            <p:cNvSpPr/>
            <p:nvPr/>
          </p:nvSpPr>
          <p:spPr>
            <a:xfrm>
              <a:off x="6219225" y="2808075"/>
              <a:ext cx="316150" cy="947625"/>
            </a:xfrm>
            <a:custGeom>
              <a:avLst/>
              <a:gdLst/>
              <a:ahLst/>
              <a:cxnLst/>
              <a:rect l="l" t="t" r="r" b="b"/>
              <a:pathLst>
                <a:path w="12646" h="37905" extrusionOk="0">
                  <a:moveTo>
                    <a:pt x="5745" y="1"/>
                  </a:moveTo>
                  <a:cubicBezTo>
                    <a:pt x="5654" y="1"/>
                    <a:pt x="5533" y="62"/>
                    <a:pt x="5533" y="183"/>
                  </a:cubicBezTo>
                  <a:cubicBezTo>
                    <a:pt x="5502" y="274"/>
                    <a:pt x="5593" y="366"/>
                    <a:pt x="5685" y="396"/>
                  </a:cubicBezTo>
                  <a:cubicBezTo>
                    <a:pt x="5745" y="396"/>
                    <a:pt x="9970" y="1065"/>
                    <a:pt x="11277" y="2980"/>
                  </a:cubicBezTo>
                  <a:cubicBezTo>
                    <a:pt x="12250" y="4469"/>
                    <a:pt x="12007" y="6323"/>
                    <a:pt x="11764" y="8268"/>
                  </a:cubicBezTo>
                  <a:cubicBezTo>
                    <a:pt x="11673" y="8876"/>
                    <a:pt x="11612" y="9484"/>
                    <a:pt x="11581" y="10092"/>
                  </a:cubicBezTo>
                  <a:cubicBezTo>
                    <a:pt x="11429" y="12311"/>
                    <a:pt x="10062" y="31947"/>
                    <a:pt x="8238" y="34925"/>
                  </a:cubicBezTo>
                  <a:cubicBezTo>
                    <a:pt x="6688" y="37448"/>
                    <a:pt x="5168" y="37539"/>
                    <a:pt x="4833" y="37539"/>
                  </a:cubicBezTo>
                  <a:lnTo>
                    <a:pt x="365" y="30457"/>
                  </a:lnTo>
                  <a:cubicBezTo>
                    <a:pt x="517" y="29181"/>
                    <a:pt x="2219" y="14530"/>
                    <a:pt x="2037" y="11247"/>
                  </a:cubicBezTo>
                  <a:cubicBezTo>
                    <a:pt x="1885" y="7995"/>
                    <a:pt x="4043" y="3861"/>
                    <a:pt x="4043" y="3800"/>
                  </a:cubicBezTo>
                  <a:cubicBezTo>
                    <a:pt x="4074" y="3709"/>
                    <a:pt x="4043" y="3618"/>
                    <a:pt x="3952" y="3557"/>
                  </a:cubicBezTo>
                  <a:cubicBezTo>
                    <a:pt x="3927" y="3540"/>
                    <a:pt x="3899" y="3533"/>
                    <a:pt x="3871" y="3533"/>
                  </a:cubicBezTo>
                  <a:cubicBezTo>
                    <a:pt x="3800" y="3533"/>
                    <a:pt x="3731" y="3583"/>
                    <a:pt x="3709" y="3648"/>
                  </a:cubicBezTo>
                  <a:cubicBezTo>
                    <a:pt x="3618" y="3800"/>
                    <a:pt x="1490" y="7904"/>
                    <a:pt x="1672" y="11278"/>
                  </a:cubicBezTo>
                  <a:cubicBezTo>
                    <a:pt x="1824" y="14591"/>
                    <a:pt x="1" y="30305"/>
                    <a:pt x="1" y="30488"/>
                  </a:cubicBezTo>
                  <a:cubicBezTo>
                    <a:pt x="1" y="30518"/>
                    <a:pt x="1" y="30548"/>
                    <a:pt x="31" y="30609"/>
                  </a:cubicBezTo>
                  <a:lnTo>
                    <a:pt x="4560" y="37813"/>
                  </a:lnTo>
                  <a:cubicBezTo>
                    <a:pt x="4560" y="37874"/>
                    <a:pt x="4621" y="37904"/>
                    <a:pt x="4682" y="37904"/>
                  </a:cubicBezTo>
                  <a:lnTo>
                    <a:pt x="4894" y="37904"/>
                  </a:lnTo>
                  <a:cubicBezTo>
                    <a:pt x="5441" y="37904"/>
                    <a:pt x="7022" y="37661"/>
                    <a:pt x="8572" y="35138"/>
                  </a:cubicBezTo>
                  <a:cubicBezTo>
                    <a:pt x="10396" y="32129"/>
                    <a:pt x="11703" y="13770"/>
                    <a:pt x="11946" y="10123"/>
                  </a:cubicBezTo>
                  <a:cubicBezTo>
                    <a:pt x="11976" y="9515"/>
                    <a:pt x="12068" y="8907"/>
                    <a:pt x="12128" y="8329"/>
                  </a:cubicBezTo>
                  <a:cubicBezTo>
                    <a:pt x="12372" y="6384"/>
                    <a:pt x="12645" y="4378"/>
                    <a:pt x="11581" y="2767"/>
                  </a:cubicBezTo>
                  <a:cubicBezTo>
                    <a:pt x="10214" y="730"/>
                    <a:pt x="5928" y="31"/>
                    <a:pt x="57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7"/>
            <p:cNvSpPr/>
            <p:nvPr/>
          </p:nvSpPr>
          <p:spPr>
            <a:xfrm>
              <a:off x="5556600" y="3345325"/>
              <a:ext cx="813100" cy="408125"/>
            </a:xfrm>
            <a:custGeom>
              <a:avLst/>
              <a:gdLst/>
              <a:ahLst/>
              <a:cxnLst/>
              <a:rect l="l" t="t" r="r" b="b"/>
              <a:pathLst>
                <a:path w="32524" h="16325" extrusionOk="0">
                  <a:moveTo>
                    <a:pt x="5988" y="0"/>
                  </a:moveTo>
                  <a:cubicBezTo>
                    <a:pt x="4803" y="0"/>
                    <a:pt x="912" y="2219"/>
                    <a:pt x="456" y="2736"/>
                  </a:cubicBezTo>
                  <a:cubicBezTo>
                    <a:pt x="1" y="3222"/>
                    <a:pt x="1" y="3526"/>
                    <a:pt x="396" y="3800"/>
                  </a:cubicBezTo>
                  <a:cubicBezTo>
                    <a:pt x="669" y="3982"/>
                    <a:pt x="973" y="4073"/>
                    <a:pt x="1308" y="4104"/>
                  </a:cubicBezTo>
                  <a:cubicBezTo>
                    <a:pt x="1308" y="4104"/>
                    <a:pt x="730" y="4377"/>
                    <a:pt x="1186" y="5107"/>
                  </a:cubicBezTo>
                  <a:cubicBezTo>
                    <a:pt x="1428" y="5446"/>
                    <a:pt x="1805" y="5630"/>
                    <a:pt x="2193" y="5630"/>
                  </a:cubicBezTo>
                  <a:cubicBezTo>
                    <a:pt x="2293" y="5630"/>
                    <a:pt x="2394" y="5618"/>
                    <a:pt x="2493" y="5593"/>
                  </a:cubicBezTo>
                  <a:lnTo>
                    <a:pt x="2493" y="5593"/>
                  </a:lnTo>
                  <a:cubicBezTo>
                    <a:pt x="2493" y="5593"/>
                    <a:pt x="2128" y="5745"/>
                    <a:pt x="2432" y="6384"/>
                  </a:cubicBezTo>
                  <a:cubicBezTo>
                    <a:pt x="2688" y="6920"/>
                    <a:pt x="3436" y="6963"/>
                    <a:pt x="3669" y="6963"/>
                  </a:cubicBezTo>
                  <a:cubicBezTo>
                    <a:pt x="3714" y="6963"/>
                    <a:pt x="3739" y="6961"/>
                    <a:pt x="3739" y="6961"/>
                  </a:cubicBezTo>
                  <a:lnTo>
                    <a:pt x="4864" y="6687"/>
                  </a:lnTo>
                  <a:lnTo>
                    <a:pt x="4864" y="6687"/>
                  </a:lnTo>
                  <a:cubicBezTo>
                    <a:pt x="4864" y="6688"/>
                    <a:pt x="3800" y="7539"/>
                    <a:pt x="3952" y="7964"/>
                  </a:cubicBezTo>
                  <a:cubicBezTo>
                    <a:pt x="4022" y="8209"/>
                    <a:pt x="4274" y="8343"/>
                    <a:pt x="4550" y="8343"/>
                  </a:cubicBezTo>
                  <a:cubicBezTo>
                    <a:pt x="4753" y="8343"/>
                    <a:pt x="4970" y="8271"/>
                    <a:pt x="5137" y="8116"/>
                  </a:cubicBezTo>
                  <a:cubicBezTo>
                    <a:pt x="5502" y="7751"/>
                    <a:pt x="7022" y="6323"/>
                    <a:pt x="7022" y="6323"/>
                  </a:cubicBezTo>
                  <a:cubicBezTo>
                    <a:pt x="7022" y="6323"/>
                    <a:pt x="8207" y="6019"/>
                    <a:pt x="9119" y="5897"/>
                  </a:cubicBezTo>
                  <a:cubicBezTo>
                    <a:pt x="9849" y="5745"/>
                    <a:pt x="10578" y="5593"/>
                    <a:pt x="11277" y="5380"/>
                  </a:cubicBezTo>
                  <a:cubicBezTo>
                    <a:pt x="11277" y="5380"/>
                    <a:pt x="24196" y="16201"/>
                    <a:pt x="29788" y="16323"/>
                  </a:cubicBezTo>
                  <a:cubicBezTo>
                    <a:pt x="29829" y="16324"/>
                    <a:pt x="29870" y="16325"/>
                    <a:pt x="29911" y="16325"/>
                  </a:cubicBezTo>
                  <a:cubicBezTo>
                    <a:pt x="30842" y="16325"/>
                    <a:pt x="31767" y="15993"/>
                    <a:pt x="32524" y="15411"/>
                  </a:cubicBezTo>
                  <a:lnTo>
                    <a:pt x="29545" y="6991"/>
                  </a:lnTo>
                  <a:cubicBezTo>
                    <a:pt x="29437" y="6994"/>
                    <a:pt x="29329" y="6995"/>
                    <a:pt x="29221" y="6995"/>
                  </a:cubicBezTo>
                  <a:cubicBezTo>
                    <a:pt x="21871" y="6995"/>
                    <a:pt x="12220" y="2007"/>
                    <a:pt x="12220" y="2007"/>
                  </a:cubicBezTo>
                  <a:cubicBezTo>
                    <a:pt x="12220" y="2007"/>
                    <a:pt x="7174" y="0"/>
                    <a:pt x="59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7"/>
            <p:cNvSpPr/>
            <p:nvPr/>
          </p:nvSpPr>
          <p:spPr>
            <a:xfrm>
              <a:off x="5554325" y="3340775"/>
              <a:ext cx="819950" cy="417950"/>
            </a:xfrm>
            <a:custGeom>
              <a:avLst/>
              <a:gdLst/>
              <a:ahLst/>
              <a:cxnLst/>
              <a:rect l="l" t="t" r="r" b="b"/>
              <a:pathLst>
                <a:path w="32798" h="16718" extrusionOk="0">
                  <a:moveTo>
                    <a:pt x="6049" y="0"/>
                  </a:moveTo>
                  <a:cubicBezTo>
                    <a:pt x="4803" y="0"/>
                    <a:pt x="882" y="2219"/>
                    <a:pt x="395" y="2796"/>
                  </a:cubicBezTo>
                  <a:cubicBezTo>
                    <a:pt x="152" y="3009"/>
                    <a:pt x="0" y="3313"/>
                    <a:pt x="0" y="3617"/>
                  </a:cubicBezTo>
                  <a:cubicBezTo>
                    <a:pt x="61" y="3830"/>
                    <a:pt x="183" y="4043"/>
                    <a:pt x="395" y="4134"/>
                  </a:cubicBezTo>
                  <a:cubicBezTo>
                    <a:pt x="578" y="4286"/>
                    <a:pt x="791" y="4377"/>
                    <a:pt x="1003" y="4407"/>
                  </a:cubicBezTo>
                  <a:cubicBezTo>
                    <a:pt x="973" y="4468"/>
                    <a:pt x="973" y="4529"/>
                    <a:pt x="943" y="4590"/>
                  </a:cubicBezTo>
                  <a:cubicBezTo>
                    <a:pt x="882" y="4863"/>
                    <a:pt x="943" y="5167"/>
                    <a:pt x="1125" y="5380"/>
                  </a:cubicBezTo>
                  <a:cubicBezTo>
                    <a:pt x="1368" y="5775"/>
                    <a:pt x="1763" y="5988"/>
                    <a:pt x="2219" y="6018"/>
                  </a:cubicBezTo>
                  <a:cubicBezTo>
                    <a:pt x="2189" y="6231"/>
                    <a:pt x="2250" y="6474"/>
                    <a:pt x="2371" y="6657"/>
                  </a:cubicBezTo>
                  <a:cubicBezTo>
                    <a:pt x="2686" y="7312"/>
                    <a:pt x="3520" y="7357"/>
                    <a:pt x="3802" y="7357"/>
                  </a:cubicBezTo>
                  <a:cubicBezTo>
                    <a:pt x="3847" y="7357"/>
                    <a:pt x="3878" y="7356"/>
                    <a:pt x="3891" y="7356"/>
                  </a:cubicBezTo>
                  <a:lnTo>
                    <a:pt x="4286" y="7234"/>
                  </a:lnTo>
                  <a:lnTo>
                    <a:pt x="4286" y="7234"/>
                  </a:lnTo>
                  <a:cubicBezTo>
                    <a:pt x="4013" y="7538"/>
                    <a:pt x="3769" y="7933"/>
                    <a:pt x="3861" y="8207"/>
                  </a:cubicBezTo>
                  <a:cubicBezTo>
                    <a:pt x="3921" y="8450"/>
                    <a:pt x="4134" y="8632"/>
                    <a:pt x="4377" y="8693"/>
                  </a:cubicBezTo>
                  <a:cubicBezTo>
                    <a:pt x="4463" y="8717"/>
                    <a:pt x="4550" y="8728"/>
                    <a:pt x="4637" y="8728"/>
                  </a:cubicBezTo>
                  <a:cubicBezTo>
                    <a:pt x="4892" y="8728"/>
                    <a:pt x="5146" y="8631"/>
                    <a:pt x="5350" y="8450"/>
                  </a:cubicBezTo>
                  <a:cubicBezTo>
                    <a:pt x="5684" y="8116"/>
                    <a:pt x="6991" y="6900"/>
                    <a:pt x="7204" y="6687"/>
                  </a:cubicBezTo>
                  <a:cubicBezTo>
                    <a:pt x="7447" y="6626"/>
                    <a:pt x="8450" y="6383"/>
                    <a:pt x="9241" y="6262"/>
                  </a:cubicBezTo>
                  <a:cubicBezTo>
                    <a:pt x="9940" y="6140"/>
                    <a:pt x="10639" y="5988"/>
                    <a:pt x="11338" y="5775"/>
                  </a:cubicBezTo>
                  <a:cubicBezTo>
                    <a:pt x="12523" y="6778"/>
                    <a:pt x="24438" y="16596"/>
                    <a:pt x="29879" y="16718"/>
                  </a:cubicBezTo>
                  <a:lnTo>
                    <a:pt x="30001" y="16718"/>
                  </a:lnTo>
                  <a:cubicBezTo>
                    <a:pt x="30974" y="16718"/>
                    <a:pt x="31946" y="16353"/>
                    <a:pt x="32706" y="15715"/>
                  </a:cubicBezTo>
                  <a:cubicBezTo>
                    <a:pt x="32797" y="15654"/>
                    <a:pt x="32797" y="15532"/>
                    <a:pt x="32737" y="15441"/>
                  </a:cubicBezTo>
                  <a:cubicBezTo>
                    <a:pt x="32703" y="15391"/>
                    <a:pt x="32651" y="15368"/>
                    <a:pt x="32596" y="15368"/>
                  </a:cubicBezTo>
                  <a:cubicBezTo>
                    <a:pt x="32551" y="15368"/>
                    <a:pt x="32504" y="15383"/>
                    <a:pt x="32463" y="15411"/>
                  </a:cubicBezTo>
                  <a:cubicBezTo>
                    <a:pt x="31790" y="15971"/>
                    <a:pt x="30962" y="16299"/>
                    <a:pt x="30099" y="16299"/>
                  </a:cubicBezTo>
                  <a:cubicBezTo>
                    <a:pt x="30026" y="16299"/>
                    <a:pt x="29953" y="16297"/>
                    <a:pt x="29879" y="16292"/>
                  </a:cubicBezTo>
                  <a:cubicBezTo>
                    <a:pt x="24408" y="16171"/>
                    <a:pt x="11612" y="5502"/>
                    <a:pt x="11490" y="5411"/>
                  </a:cubicBezTo>
                  <a:cubicBezTo>
                    <a:pt x="11468" y="5389"/>
                    <a:pt x="11417" y="5368"/>
                    <a:pt x="11366" y="5368"/>
                  </a:cubicBezTo>
                  <a:cubicBezTo>
                    <a:pt x="11346" y="5368"/>
                    <a:pt x="11325" y="5371"/>
                    <a:pt x="11308" y="5380"/>
                  </a:cubicBezTo>
                  <a:cubicBezTo>
                    <a:pt x="10608" y="5562"/>
                    <a:pt x="9909" y="5745"/>
                    <a:pt x="9180" y="5866"/>
                  </a:cubicBezTo>
                  <a:cubicBezTo>
                    <a:pt x="8268" y="6018"/>
                    <a:pt x="7052" y="6292"/>
                    <a:pt x="7052" y="6292"/>
                  </a:cubicBezTo>
                  <a:cubicBezTo>
                    <a:pt x="7022" y="6322"/>
                    <a:pt x="6991" y="6322"/>
                    <a:pt x="6961" y="6353"/>
                  </a:cubicBezTo>
                  <a:cubicBezTo>
                    <a:pt x="6961" y="6353"/>
                    <a:pt x="5441" y="7781"/>
                    <a:pt x="5076" y="8146"/>
                  </a:cubicBezTo>
                  <a:cubicBezTo>
                    <a:pt x="4941" y="8259"/>
                    <a:pt x="4789" y="8321"/>
                    <a:pt x="4620" y="8321"/>
                  </a:cubicBezTo>
                  <a:cubicBezTo>
                    <a:pt x="4562" y="8321"/>
                    <a:pt x="4501" y="8314"/>
                    <a:pt x="4438" y="8298"/>
                  </a:cubicBezTo>
                  <a:cubicBezTo>
                    <a:pt x="4347" y="8268"/>
                    <a:pt x="4225" y="8207"/>
                    <a:pt x="4195" y="8085"/>
                  </a:cubicBezTo>
                  <a:cubicBezTo>
                    <a:pt x="4134" y="7903"/>
                    <a:pt x="4590" y="7386"/>
                    <a:pt x="5046" y="6991"/>
                  </a:cubicBezTo>
                  <a:cubicBezTo>
                    <a:pt x="5137" y="6930"/>
                    <a:pt x="5137" y="6839"/>
                    <a:pt x="5107" y="6748"/>
                  </a:cubicBezTo>
                  <a:cubicBezTo>
                    <a:pt x="5082" y="6698"/>
                    <a:pt x="5017" y="6649"/>
                    <a:pt x="4944" y="6649"/>
                  </a:cubicBezTo>
                  <a:cubicBezTo>
                    <a:pt x="4928" y="6649"/>
                    <a:pt x="4911" y="6651"/>
                    <a:pt x="4894" y="6657"/>
                  </a:cubicBezTo>
                  <a:lnTo>
                    <a:pt x="3800" y="6930"/>
                  </a:lnTo>
                  <a:cubicBezTo>
                    <a:pt x="3800" y="6930"/>
                    <a:pt x="3769" y="6932"/>
                    <a:pt x="3717" y="6932"/>
                  </a:cubicBezTo>
                  <a:cubicBezTo>
                    <a:pt x="3497" y="6932"/>
                    <a:pt x="2897" y="6893"/>
                    <a:pt x="2675" y="6474"/>
                  </a:cubicBezTo>
                  <a:cubicBezTo>
                    <a:pt x="2584" y="6353"/>
                    <a:pt x="2554" y="6170"/>
                    <a:pt x="2584" y="6018"/>
                  </a:cubicBezTo>
                  <a:cubicBezTo>
                    <a:pt x="2584" y="5988"/>
                    <a:pt x="2614" y="5958"/>
                    <a:pt x="2614" y="5958"/>
                  </a:cubicBezTo>
                  <a:cubicBezTo>
                    <a:pt x="2736" y="5927"/>
                    <a:pt x="2766" y="5806"/>
                    <a:pt x="2736" y="5714"/>
                  </a:cubicBezTo>
                  <a:cubicBezTo>
                    <a:pt x="2711" y="5639"/>
                    <a:pt x="2645" y="5585"/>
                    <a:pt x="2571" y="5585"/>
                  </a:cubicBezTo>
                  <a:cubicBezTo>
                    <a:pt x="2555" y="5585"/>
                    <a:pt x="2539" y="5587"/>
                    <a:pt x="2523" y="5593"/>
                  </a:cubicBezTo>
                  <a:cubicBezTo>
                    <a:pt x="2442" y="5610"/>
                    <a:pt x="2362" y="5619"/>
                    <a:pt x="2282" y="5619"/>
                  </a:cubicBezTo>
                  <a:cubicBezTo>
                    <a:pt x="1942" y="5619"/>
                    <a:pt x="1620" y="5463"/>
                    <a:pt x="1399" y="5167"/>
                  </a:cubicBezTo>
                  <a:cubicBezTo>
                    <a:pt x="1307" y="5015"/>
                    <a:pt x="1247" y="4833"/>
                    <a:pt x="1277" y="4651"/>
                  </a:cubicBezTo>
                  <a:cubicBezTo>
                    <a:pt x="1307" y="4559"/>
                    <a:pt x="1368" y="4468"/>
                    <a:pt x="1459" y="4438"/>
                  </a:cubicBezTo>
                  <a:cubicBezTo>
                    <a:pt x="1642" y="4347"/>
                    <a:pt x="1581" y="4073"/>
                    <a:pt x="1368" y="4073"/>
                  </a:cubicBezTo>
                  <a:cubicBezTo>
                    <a:pt x="1095" y="4073"/>
                    <a:pt x="821" y="3982"/>
                    <a:pt x="578" y="3830"/>
                  </a:cubicBezTo>
                  <a:cubicBezTo>
                    <a:pt x="365" y="3678"/>
                    <a:pt x="365" y="3587"/>
                    <a:pt x="365" y="3556"/>
                  </a:cubicBezTo>
                  <a:cubicBezTo>
                    <a:pt x="365" y="3435"/>
                    <a:pt x="456" y="3252"/>
                    <a:pt x="669" y="3009"/>
                  </a:cubicBezTo>
                  <a:cubicBezTo>
                    <a:pt x="1095" y="2553"/>
                    <a:pt x="4924" y="365"/>
                    <a:pt x="6049" y="365"/>
                  </a:cubicBezTo>
                  <a:cubicBezTo>
                    <a:pt x="7174" y="365"/>
                    <a:pt x="12159" y="2341"/>
                    <a:pt x="12189" y="2341"/>
                  </a:cubicBezTo>
                  <a:cubicBezTo>
                    <a:pt x="12279" y="2400"/>
                    <a:pt x="21989" y="7359"/>
                    <a:pt x="29282" y="7359"/>
                  </a:cubicBezTo>
                  <a:cubicBezTo>
                    <a:pt x="29390" y="7359"/>
                    <a:pt x="29498" y="7358"/>
                    <a:pt x="29606" y="7356"/>
                  </a:cubicBezTo>
                  <a:cubicBezTo>
                    <a:pt x="29727" y="7356"/>
                    <a:pt x="29788" y="7265"/>
                    <a:pt x="29788" y="7143"/>
                  </a:cubicBezTo>
                  <a:cubicBezTo>
                    <a:pt x="29788" y="7052"/>
                    <a:pt x="29697" y="6961"/>
                    <a:pt x="29606" y="6961"/>
                  </a:cubicBezTo>
                  <a:cubicBezTo>
                    <a:pt x="29498" y="6963"/>
                    <a:pt x="29390" y="6964"/>
                    <a:pt x="29281" y="6964"/>
                  </a:cubicBezTo>
                  <a:cubicBezTo>
                    <a:pt x="22050" y="6964"/>
                    <a:pt x="12461" y="2067"/>
                    <a:pt x="12341" y="2037"/>
                  </a:cubicBezTo>
                  <a:cubicBezTo>
                    <a:pt x="12159" y="1945"/>
                    <a:pt x="7295" y="0"/>
                    <a:pt x="6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7"/>
            <p:cNvSpPr/>
            <p:nvPr/>
          </p:nvSpPr>
          <p:spPr>
            <a:xfrm>
              <a:off x="5833950" y="3390825"/>
              <a:ext cx="54000" cy="94350"/>
            </a:xfrm>
            <a:custGeom>
              <a:avLst/>
              <a:gdLst/>
              <a:ahLst/>
              <a:cxnLst/>
              <a:rect l="l" t="t" r="r" b="b"/>
              <a:pathLst>
                <a:path w="2160" h="3774" extrusionOk="0">
                  <a:moveTo>
                    <a:pt x="1135" y="0"/>
                  </a:moveTo>
                  <a:cubicBezTo>
                    <a:pt x="1023" y="0"/>
                    <a:pt x="907" y="102"/>
                    <a:pt x="943" y="247"/>
                  </a:cubicBezTo>
                  <a:cubicBezTo>
                    <a:pt x="943" y="278"/>
                    <a:pt x="1642" y="2831"/>
                    <a:pt x="123" y="3409"/>
                  </a:cubicBezTo>
                  <a:cubicBezTo>
                    <a:pt x="31" y="3439"/>
                    <a:pt x="1" y="3560"/>
                    <a:pt x="31" y="3652"/>
                  </a:cubicBezTo>
                  <a:cubicBezTo>
                    <a:pt x="62" y="3712"/>
                    <a:pt x="123" y="3773"/>
                    <a:pt x="214" y="3773"/>
                  </a:cubicBezTo>
                  <a:lnTo>
                    <a:pt x="275" y="3743"/>
                  </a:lnTo>
                  <a:cubicBezTo>
                    <a:pt x="2159" y="3044"/>
                    <a:pt x="1338" y="278"/>
                    <a:pt x="1308" y="156"/>
                  </a:cubicBezTo>
                  <a:cubicBezTo>
                    <a:pt x="1284" y="46"/>
                    <a:pt x="1210" y="0"/>
                    <a:pt x="11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7"/>
            <p:cNvSpPr/>
            <p:nvPr/>
          </p:nvSpPr>
          <p:spPr>
            <a:xfrm>
              <a:off x="5880750" y="3452275"/>
              <a:ext cx="53550" cy="57375"/>
            </a:xfrm>
            <a:custGeom>
              <a:avLst/>
              <a:gdLst/>
              <a:ahLst/>
              <a:cxnLst/>
              <a:rect l="l" t="t" r="r" b="b"/>
              <a:pathLst>
                <a:path w="2142" h="2295" extrusionOk="0">
                  <a:moveTo>
                    <a:pt x="1912" y="0"/>
                  </a:moveTo>
                  <a:cubicBezTo>
                    <a:pt x="1838" y="0"/>
                    <a:pt x="1771" y="59"/>
                    <a:pt x="1746" y="160"/>
                  </a:cubicBezTo>
                  <a:cubicBezTo>
                    <a:pt x="1624" y="981"/>
                    <a:pt x="1047" y="1680"/>
                    <a:pt x="226" y="1923"/>
                  </a:cubicBezTo>
                  <a:cubicBezTo>
                    <a:pt x="0" y="1951"/>
                    <a:pt x="37" y="2294"/>
                    <a:pt x="262" y="2294"/>
                  </a:cubicBezTo>
                  <a:cubicBezTo>
                    <a:pt x="280" y="2294"/>
                    <a:pt x="298" y="2292"/>
                    <a:pt x="317" y="2288"/>
                  </a:cubicBezTo>
                  <a:cubicBezTo>
                    <a:pt x="317" y="2288"/>
                    <a:pt x="348" y="2288"/>
                    <a:pt x="378" y="2258"/>
                  </a:cubicBezTo>
                  <a:cubicBezTo>
                    <a:pt x="1290" y="1984"/>
                    <a:pt x="1989" y="1163"/>
                    <a:pt x="2141" y="221"/>
                  </a:cubicBezTo>
                  <a:cubicBezTo>
                    <a:pt x="2141" y="99"/>
                    <a:pt x="2080" y="8"/>
                    <a:pt x="1959" y="8"/>
                  </a:cubicBezTo>
                  <a:cubicBezTo>
                    <a:pt x="1943" y="3"/>
                    <a:pt x="1928" y="0"/>
                    <a:pt x="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7"/>
            <p:cNvSpPr/>
            <p:nvPr/>
          </p:nvSpPr>
          <p:spPr>
            <a:xfrm>
              <a:off x="5583200" y="3387850"/>
              <a:ext cx="113250" cy="64650"/>
            </a:xfrm>
            <a:custGeom>
              <a:avLst/>
              <a:gdLst/>
              <a:ahLst/>
              <a:cxnLst/>
              <a:rect l="l" t="t" r="r" b="b"/>
              <a:pathLst>
                <a:path w="4530" h="2586" extrusionOk="0">
                  <a:moveTo>
                    <a:pt x="4313" y="0"/>
                  </a:moveTo>
                  <a:cubicBezTo>
                    <a:pt x="4277" y="0"/>
                    <a:pt x="4238" y="10"/>
                    <a:pt x="4195" y="32"/>
                  </a:cubicBezTo>
                  <a:lnTo>
                    <a:pt x="152" y="2251"/>
                  </a:lnTo>
                  <a:cubicBezTo>
                    <a:pt x="0" y="2342"/>
                    <a:pt x="61" y="2585"/>
                    <a:pt x="244" y="2585"/>
                  </a:cubicBezTo>
                  <a:lnTo>
                    <a:pt x="335" y="2585"/>
                  </a:lnTo>
                  <a:lnTo>
                    <a:pt x="4377" y="336"/>
                  </a:lnTo>
                  <a:cubicBezTo>
                    <a:pt x="4499" y="306"/>
                    <a:pt x="4529" y="184"/>
                    <a:pt x="4469" y="93"/>
                  </a:cubicBezTo>
                  <a:cubicBezTo>
                    <a:pt x="4429" y="34"/>
                    <a:pt x="4377" y="0"/>
                    <a:pt x="4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7"/>
            <p:cNvSpPr/>
            <p:nvPr/>
          </p:nvSpPr>
          <p:spPr>
            <a:xfrm>
              <a:off x="5610975" y="3436125"/>
              <a:ext cx="105275" cy="54525"/>
            </a:xfrm>
            <a:custGeom>
              <a:avLst/>
              <a:gdLst/>
              <a:ahLst/>
              <a:cxnLst/>
              <a:rect l="l" t="t" r="r" b="b"/>
              <a:pathLst>
                <a:path w="4211" h="2181" extrusionOk="0">
                  <a:moveTo>
                    <a:pt x="3917" y="0"/>
                  </a:moveTo>
                  <a:cubicBezTo>
                    <a:pt x="3893" y="0"/>
                    <a:pt x="3869" y="5"/>
                    <a:pt x="3844" y="16"/>
                  </a:cubicBezTo>
                  <a:lnTo>
                    <a:pt x="227" y="1779"/>
                  </a:lnTo>
                  <a:cubicBezTo>
                    <a:pt x="1" y="1835"/>
                    <a:pt x="64" y="2180"/>
                    <a:pt x="269" y="2180"/>
                  </a:cubicBezTo>
                  <a:cubicBezTo>
                    <a:pt x="284" y="2180"/>
                    <a:pt x="301" y="2178"/>
                    <a:pt x="318" y="2174"/>
                  </a:cubicBezTo>
                  <a:cubicBezTo>
                    <a:pt x="348" y="2174"/>
                    <a:pt x="379" y="2144"/>
                    <a:pt x="409" y="2144"/>
                  </a:cubicBezTo>
                  <a:lnTo>
                    <a:pt x="3996" y="381"/>
                  </a:lnTo>
                  <a:cubicBezTo>
                    <a:pt x="4210" y="273"/>
                    <a:pt x="4094" y="0"/>
                    <a:pt x="39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7"/>
            <p:cNvSpPr/>
            <p:nvPr/>
          </p:nvSpPr>
          <p:spPr>
            <a:xfrm>
              <a:off x="5672875" y="3472800"/>
              <a:ext cx="47875" cy="44275"/>
            </a:xfrm>
            <a:custGeom>
              <a:avLst/>
              <a:gdLst/>
              <a:ahLst/>
              <a:cxnLst/>
              <a:rect l="l" t="t" r="r" b="b"/>
              <a:pathLst>
                <a:path w="1915" h="1771" extrusionOk="0">
                  <a:moveTo>
                    <a:pt x="1729" y="0"/>
                  </a:moveTo>
                  <a:cubicBezTo>
                    <a:pt x="1679" y="0"/>
                    <a:pt x="1626" y="23"/>
                    <a:pt x="1581" y="69"/>
                  </a:cubicBezTo>
                  <a:lnTo>
                    <a:pt x="61" y="1467"/>
                  </a:lnTo>
                  <a:cubicBezTo>
                    <a:pt x="0" y="1528"/>
                    <a:pt x="0" y="1649"/>
                    <a:pt x="61" y="1710"/>
                  </a:cubicBezTo>
                  <a:cubicBezTo>
                    <a:pt x="91" y="1771"/>
                    <a:pt x="152" y="1771"/>
                    <a:pt x="213" y="1771"/>
                  </a:cubicBezTo>
                  <a:cubicBezTo>
                    <a:pt x="243" y="1771"/>
                    <a:pt x="274" y="1740"/>
                    <a:pt x="304" y="1710"/>
                  </a:cubicBezTo>
                  <a:lnTo>
                    <a:pt x="1854" y="312"/>
                  </a:lnTo>
                  <a:cubicBezTo>
                    <a:pt x="1915" y="251"/>
                    <a:pt x="1915" y="130"/>
                    <a:pt x="1854" y="69"/>
                  </a:cubicBezTo>
                  <a:cubicBezTo>
                    <a:pt x="1824" y="23"/>
                    <a:pt x="1778" y="0"/>
                    <a:pt x="17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7"/>
            <p:cNvSpPr/>
            <p:nvPr/>
          </p:nvSpPr>
          <p:spPr>
            <a:xfrm>
              <a:off x="6243550" y="3482625"/>
              <a:ext cx="144400" cy="35975"/>
            </a:xfrm>
            <a:custGeom>
              <a:avLst/>
              <a:gdLst/>
              <a:ahLst/>
              <a:cxnLst/>
              <a:rect l="l" t="t" r="r" b="b"/>
              <a:pathLst>
                <a:path w="5776" h="1439" extrusionOk="0">
                  <a:moveTo>
                    <a:pt x="2765" y="1"/>
                  </a:moveTo>
                  <a:cubicBezTo>
                    <a:pt x="1376" y="1"/>
                    <a:pt x="211" y="521"/>
                    <a:pt x="122" y="557"/>
                  </a:cubicBezTo>
                  <a:cubicBezTo>
                    <a:pt x="31" y="618"/>
                    <a:pt x="0" y="709"/>
                    <a:pt x="31" y="831"/>
                  </a:cubicBezTo>
                  <a:cubicBezTo>
                    <a:pt x="76" y="899"/>
                    <a:pt x="139" y="933"/>
                    <a:pt x="219" y="933"/>
                  </a:cubicBezTo>
                  <a:cubicBezTo>
                    <a:pt x="245" y="933"/>
                    <a:pt x="274" y="930"/>
                    <a:pt x="304" y="922"/>
                  </a:cubicBezTo>
                  <a:cubicBezTo>
                    <a:pt x="322" y="904"/>
                    <a:pt x="1443" y="395"/>
                    <a:pt x="2769" y="395"/>
                  </a:cubicBezTo>
                  <a:cubicBezTo>
                    <a:pt x="3657" y="395"/>
                    <a:pt x="4637" y="622"/>
                    <a:pt x="5441" y="1378"/>
                  </a:cubicBezTo>
                  <a:cubicBezTo>
                    <a:pt x="5471" y="1408"/>
                    <a:pt x="5532" y="1439"/>
                    <a:pt x="5563" y="1439"/>
                  </a:cubicBezTo>
                  <a:cubicBezTo>
                    <a:pt x="5623" y="1439"/>
                    <a:pt x="5684" y="1408"/>
                    <a:pt x="5715" y="1378"/>
                  </a:cubicBezTo>
                  <a:cubicBezTo>
                    <a:pt x="5775" y="1287"/>
                    <a:pt x="5775" y="1165"/>
                    <a:pt x="5715" y="1104"/>
                  </a:cubicBezTo>
                  <a:cubicBezTo>
                    <a:pt x="4815" y="255"/>
                    <a:pt x="3735" y="1"/>
                    <a:pt x="2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7"/>
            <p:cNvSpPr/>
            <p:nvPr/>
          </p:nvSpPr>
          <p:spPr>
            <a:xfrm>
              <a:off x="6178550" y="2982200"/>
              <a:ext cx="92375" cy="211925"/>
            </a:xfrm>
            <a:custGeom>
              <a:avLst/>
              <a:gdLst/>
              <a:ahLst/>
              <a:cxnLst/>
              <a:rect l="l" t="t" r="r" b="b"/>
              <a:pathLst>
                <a:path w="3695" h="8477" extrusionOk="0">
                  <a:moveTo>
                    <a:pt x="200" y="0"/>
                  </a:moveTo>
                  <a:cubicBezTo>
                    <a:pt x="98" y="0"/>
                    <a:pt x="1" y="68"/>
                    <a:pt x="17" y="209"/>
                  </a:cubicBezTo>
                  <a:cubicBezTo>
                    <a:pt x="17" y="543"/>
                    <a:pt x="685" y="8477"/>
                    <a:pt x="3451" y="8477"/>
                  </a:cubicBezTo>
                  <a:cubicBezTo>
                    <a:pt x="3694" y="8477"/>
                    <a:pt x="3694" y="8112"/>
                    <a:pt x="3451" y="8112"/>
                  </a:cubicBezTo>
                  <a:cubicBezTo>
                    <a:pt x="1445" y="8112"/>
                    <a:pt x="564" y="2367"/>
                    <a:pt x="412" y="179"/>
                  </a:cubicBezTo>
                  <a:cubicBezTo>
                    <a:pt x="397" y="61"/>
                    <a:pt x="296" y="0"/>
                    <a:pt x="2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a:off x="5940350" y="2413700"/>
              <a:ext cx="19025" cy="31175"/>
            </a:xfrm>
            <a:custGeom>
              <a:avLst/>
              <a:gdLst/>
              <a:ahLst/>
              <a:cxnLst/>
              <a:rect l="l" t="t" r="r" b="b"/>
              <a:pathLst>
                <a:path w="761" h="1247" extrusionOk="0">
                  <a:moveTo>
                    <a:pt x="365" y="0"/>
                  </a:moveTo>
                  <a:cubicBezTo>
                    <a:pt x="152" y="0"/>
                    <a:pt x="0" y="274"/>
                    <a:pt x="0" y="608"/>
                  </a:cubicBezTo>
                  <a:cubicBezTo>
                    <a:pt x="0" y="973"/>
                    <a:pt x="152" y="1247"/>
                    <a:pt x="365" y="1247"/>
                  </a:cubicBezTo>
                  <a:cubicBezTo>
                    <a:pt x="578" y="1247"/>
                    <a:pt x="760" y="973"/>
                    <a:pt x="760" y="608"/>
                  </a:cubicBezTo>
                  <a:cubicBezTo>
                    <a:pt x="760" y="274"/>
                    <a:pt x="578" y="0"/>
                    <a:pt x="3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a:off x="5796725" y="2397750"/>
              <a:ext cx="19025" cy="31175"/>
            </a:xfrm>
            <a:custGeom>
              <a:avLst/>
              <a:gdLst/>
              <a:ahLst/>
              <a:cxnLst/>
              <a:rect l="l" t="t" r="r" b="b"/>
              <a:pathLst>
                <a:path w="761" h="1247" extrusionOk="0">
                  <a:moveTo>
                    <a:pt x="365" y="0"/>
                  </a:moveTo>
                  <a:cubicBezTo>
                    <a:pt x="153" y="0"/>
                    <a:pt x="1" y="304"/>
                    <a:pt x="1" y="638"/>
                  </a:cubicBezTo>
                  <a:cubicBezTo>
                    <a:pt x="1" y="973"/>
                    <a:pt x="153" y="1246"/>
                    <a:pt x="365" y="1246"/>
                  </a:cubicBezTo>
                  <a:cubicBezTo>
                    <a:pt x="578" y="1246"/>
                    <a:pt x="760" y="973"/>
                    <a:pt x="760" y="638"/>
                  </a:cubicBezTo>
                  <a:cubicBezTo>
                    <a:pt x="760" y="274"/>
                    <a:pt x="578" y="0"/>
                    <a:pt x="3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7"/>
            <p:cNvSpPr/>
            <p:nvPr/>
          </p:nvSpPr>
          <p:spPr>
            <a:xfrm>
              <a:off x="5393225" y="3169700"/>
              <a:ext cx="133775" cy="88250"/>
            </a:xfrm>
            <a:custGeom>
              <a:avLst/>
              <a:gdLst/>
              <a:ahLst/>
              <a:cxnLst/>
              <a:rect l="l" t="t" r="r" b="b"/>
              <a:pathLst>
                <a:path w="5351" h="3530" extrusionOk="0">
                  <a:moveTo>
                    <a:pt x="2334" y="1"/>
                  </a:moveTo>
                  <a:cubicBezTo>
                    <a:pt x="2088" y="1"/>
                    <a:pt x="1834" y="93"/>
                    <a:pt x="1611" y="308"/>
                  </a:cubicBezTo>
                  <a:cubicBezTo>
                    <a:pt x="1338" y="612"/>
                    <a:pt x="1277" y="1038"/>
                    <a:pt x="1429" y="1402"/>
                  </a:cubicBezTo>
                  <a:lnTo>
                    <a:pt x="0" y="1159"/>
                  </a:lnTo>
                  <a:lnTo>
                    <a:pt x="639" y="2861"/>
                  </a:lnTo>
                  <a:lnTo>
                    <a:pt x="5350" y="3530"/>
                  </a:lnTo>
                  <a:lnTo>
                    <a:pt x="5350" y="3530"/>
                  </a:lnTo>
                  <a:lnTo>
                    <a:pt x="4773" y="1949"/>
                  </a:lnTo>
                  <a:lnTo>
                    <a:pt x="3253" y="1706"/>
                  </a:lnTo>
                  <a:cubicBezTo>
                    <a:pt x="3781" y="879"/>
                    <a:pt x="3095" y="1"/>
                    <a:pt x="23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a:off x="5386375" y="3165225"/>
              <a:ext cx="145175" cy="98050"/>
            </a:xfrm>
            <a:custGeom>
              <a:avLst/>
              <a:gdLst/>
              <a:ahLst/>
              <a:cxnLst/>
              <a:rect l="l" t="t" r="r" b="b"/>
              <a:pathLst>
                <a:path w="5807" h="3922" extrusionOk="0">
                  <a:moveTo>
                    <a:pt x="2605" y="408"/>
                  </a:moveTo>
                  <a:cubicBezTo>
                    <a:pt x="3233" y="408"/>
                    <a:pt x="3774" y="1095"/>
                    <a:pt x="3405" y="1764"/>
                  </a:cubicBezTo>
                  <a:cubicBezTo>
                    <a:pt x="3344" y="1824"/>
                    <a:pt x="3344" y="1885"/>
                    <a:pt x="3375" y="1946"/>
                  </a:cubicBezTo>
                  <a:cubicBezTo>
                    <a:pt x="3405" y="2007"/>
                    <a:pt x="3466" y="2068"/>
                    <a:pt x="3527" y="2068"/>
                  </a:cubicBezTo>
                  <a:lnTo>
                    <a:pt x="4895" y="2311"/>
                  </a:lnTo>
                  <a:lnTo>
                    <a:pt x="5320" y="3466"/>
                  </a:lnTo>
                  <a:lnTo>
                    <a:pt x="1034" y="2858"/>
                  </a:lnTo>
                  <a:lnTo>
                    <a:pt x="548" y="1581"/>
                  </a:lnTo>
                  <a:lnTo>
                    <a:pt x="1673" y="1764"/>
                  </a:lnTo>
                  <a:cubicBezTo>
                    <a:pt x="1689" y="1772"/>
                    <a:pt x="1707" y="1776"/>
                    <a:pt x="1726" y="1776"/>
                  </a:cubicBezTo>
                  <a:cubicBezTo>
                    <a:pt x="1778" y="1776"/>
                    <a:pt x="1833" y="1747"/>
                    <a:pt x="1855" y="1703"/>
                  </a:cubicBezTo>
                  <a:cubicBezTo>
                    <a:pt x="1916" y="1642"/>
                    <a:pt x="1916" y="1581"/>
                    <a:pt x="1885" y="1520"/>
                  </a:cubicBezTo>
                  <a:cubicBezTo>
                    <a:pt x="1764" y="1217"/>
                    <a:pt x="1794" y="882"/>
                    <a:pt x="2007" y="639"/>
                  </a:cubicBezTo>
                  <a:cubicBezTo>
                    <a:pt x="2198" y="478"/>
                    <a:pt x="2406" y="408"/>
                    <a:pt x="2605" y="408"/>
                  </a:cubicBezTo>
                  <a:close/>
                  <a:moveTo>
                    <a:pt x="2615" y="1"/>
                  </a:moveTo>
                  <a:cubicBezTo>
                    <a:pt x="2296" y="1"/>
                    <a:pt x="1977" y="122"/>
                    <a:pt x="1733" y="365"/>
                  </a:cubicBezTo>
                  <a:cubicBezTo>
                    <a:pt x="1490" y="639"/>
                    <a:pt x="1369" y="973"/>
                    <a:pt x="1429" y="1338"/>
                  </a:cubicBezTo>
                  <a:lnTo>
                    <a:pt x="274" y="1125"/>
                  </a:lnTo>
                  <a:cubicBezTo>
                    <a:pt x="122" y="1125"/>
                    <a:pt x="1" y="1247"/>
                    <a:pt x="62" y="1399"/>
                  </a:cubicBezTo>
                  <a:lnTo>
                    <a:pt x="730" y="3101"/>
                  </a:lnTo>
                  <a:cubicBezTo>
                    <a:pt x="761" y="3162"/>
                    <a:pt x="791" y="3223"/>
                    <a:pt x="882" y="3223"/>
                  </a:cubicBezTo>
                  <a:lnTo>
                    <a:pt x="5563" y="3891"/>
                  </a:lnTo>
                  <a:lnTo>
                    <a:pt x="5594" y="3891"/>
                  </a:lnTo>
                  <a:lnTo>
                    <a:pt x="5594" y="3922"/>
                  </a:lnTo>
                  <a:cubicBezTo>
                    <a:pt x="5715" y="3922"/>
                    <a:pt x="5806" y="3770"/>
                    <a:pt x="5776" y="3648"/>
                  </a:cubicBezTo>
                  <a:lnTo>
                    <a:pt x="5229" y="2098"/>
                  </a:lnTo>
                  <a:cubicBezTo>
                    <a:pt x="5199" y="2007"/>
                    <a:pt x="5138" y="1976"/>
                    <a:pt x="5077" y="1976"/>
                  </a:cubicBezTo>
                  <a:lnTo>
                    <a:pt x="3831" y="1764"/>
                  </a:lnTo>
                  <a:cubicBezTo>
                    <a:pt x="4013" y="1277"/>
                    <a:pt x="3892" y="700"/>
                    <a:pt x="3496" y="365"/>
                  </a:cubicBezTo>
                  <a:cubicBezTo>
                    <a:pt x="3253" y="122"/>
                    <a:pt x="2934" y="1"/>
                    <a:pt x="2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2"/>
        <p:cNvGrpSpPr/>
        <p:nvPr/>
      </p:nvGrpSpPr>
      <p:grpSpPr>
        <a:xfrm>
          <a:off x="0" y="0"/>
          <a:ext cx="0" cy="0"/>
          <a:chOff x="0" y="0"/>
          <a:chExt cx="0" cy="0"/>
        </a:xfrm>
      </p:grpSpPr>
      <p:sp>
        <p:nvSpPr>
          <p:cNvPr id="1013" name="Google Shape;1013;p57"/>
          <p:cNvSpPr txBox="1">
            <a:spLocks noGrp="1"/>
          </p:cNvSpPr>
          <p:nvPr>
            <p:ph type="title"/>
          </p:nvPr>
        </p:nvSpPr>
        <p:spPr>
          <a:xfrm>
            <a:off x="977175" y="1819275"/>
            <a:ext cx="3597900" cy="72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Step : 2 </a:t>
            </a:r>
            <a:br>
              <a:rPr lang="en-IN" dirty="0"/>
            </a:br>
            <a:br>
              <a:rPr lang="en-IN" dirty="0"/>
            </a:br>
            <a:r>
              <a:rPr lang="en-IN" sz="2000" dirty="0"/>
              <a:t>Correction:</a:t>
            </a:r>
            <a:endParaRPr dirty="0"/>
          </a:p>
        </p:txBody>
      </p:sp>
      <p:sp>
        <p:nvSpPr>
          <p:cNvPr id="1014" name="Google Shape;1014;p57"/>
          <p:cNvSpPr txBox="1">
            <a:spLocks noGrp="1"/>
          </p:cNvSpPr>
          <p:nvPr>
            <p:ph type="subTitle" idx="1"/>
          </p:nvPr>
        </p:nvSpPr>
        <p:spPr>
          <a:xfrm>
            <a:off x="977175" y="2548349"/>
            <a:ext cx="3597900" cy="10720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If you don’t want to delete the data from your selected choices then you can correct it and recover that data.</a:t>
            </a:r>
            <a:endParaRPr dirty="0"/>
          </a:p>
        </p:txBody>
      </p:sp>
      <p:grpSp>
        <p:nvGrpSpPr>
          <p:cNvPr id="1015" name="Google Shape;1015;p57"/>
          <p:cNvGrpSpPr/>
          <p:nvPr/>
        </p:nvGrpSpPr>
        <p:grpSpPr>
          <a:xfrm>
            <a:off x="5152936" y="853515"/>
            <a:ext cx="2524068" cy="3436468"/>
            <a:chOff x="1655550" y="790900"/>
            <a:chExt cx="2510262" cy="3417671"/>
          </a:xfrm>
        </p:grpSpPr>
        <p:sp>
          <p:nvSpPr>
            <p:cNvPr id="1016" name="Google Shape;1016;p57"/>
            <p:cNvSpPr/>
            <p:nvPr/>
          </p:nvSpPr>
          <p:spPr>
            <a:xfrm>
              <a:off x="1655550" y="790900"/>
              <a:ext cx="2510262" cy="3417671"/>
            </a:xfrm>
            <a:custGeom>
              <a:avLst/>
              <a:gdLst/>
              <a:ahLst/>
              <a:cxnLst/>
              <a:rect l="l" t="t" r="r" b="b"/>
              <a:pathLst>
                <a:path w="143096" h="190426" extrusionOk="0">
                  <a:moveTo>
                    <a:pt x="2914" y="0"/>
                  </a:moveTo>
                  <a:cubicBezTo>
                    <a:pt x="1280" y="0"/>
                    <a:pt x="0" y="1281"/>
                    <a:pt x="0" y="2914"/>
                  </a:cubicBezTo>
                  <a:lnTo>
                    <a:pt x="0" y="187512"/>
                  </a:lnTo>
                  <a:cubicBezTo>
                    <a:pt x="0" y="189101"/>
                    <a:pt x="1280" y="190426"/>
                    <a:pt x="2914" y="190426"/>
                  </a:cubicBezTo>
                  <a:lnTo>
                    <a:pt x="140182" y="190426"/>
                  </a:lnTo>
                  <a:cubicBezTo>
                    <a:pt x="141771" y="190426"/>
                    <a:pt x="143096" y="189101"/>
                    <a:pt x="143096" y="187512"/>
                  </a:cubicBezTo>
                  <a:lnTo>
                    <a:pt x="143096" y="2914"/>
                  </a:lnTo>
                  <a:cubicBezTo>
                    <a:pt x="143096" y="1281"/>
                    <a:pt x="141771" y="0"/>
                    <a:pt x="140182"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57"/>
            <p:cNvSpPr/>
            <p:nvPr/>
          </p:nvSpPr>
          <p:spPr>
            <a:xfrm>
              <a:off x="1735300" y="886765"/>
              <a:ext cx="2350730" cy="3115776"/>
            </a:xfrm>
            <a:custGeom>
              <a:avLst/>
              <a:gdLst/>
              <a:ahLst/>
              <a:cxnLst/>
              <a:rect l="l" t="t" r="r" b="b"/>
              <a:pathLst>
                <a:path w="134002" h="173605" extrusionOk="0">
                  <a:moveTo>
                    <a:pt x="1" y="1"/>
                  </a:moveTo>
                  <a:lnTo>
                    <a:pt x="1" y="53821"/>
                  </a:lnTo>
                  <a:lnTo>
                    <a:pt x="1" y="127599"/>
                  </a:lnTo>
                  <a:lnTo>
                    <a:pt x="1" y="173605"/>
                  </a:lnTo>
                  <a:lnTo>
                    <a:pt x="134001" y="173605"/>
                  </a:lnTo>
                  <a:lnTo>
                    <a:pt x="134001" y="34615"/>
                  </a:lnTo>
                  <a:lnTo>
                    <a:pt x="134001"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18" name="Google Shape;1018;p57"/>
          <p:cNvPicPr preferRelativeResize="0"/>
          <p:nvPr/>
        </p:nvPicPr>
        <p:blipFill rotWithShape="1">
          <a:blip r:embed="rId3">
            <a:alphaModFix/>
          </a:blip>
          <a:srcRect l="2908" r="54877"/>
          <a:stretch/>
        </p:blipFill>
        <p:spPr>
          <a:xfrm>
            <a:off x="5240851" y="949875"/>
            <a:ext cx="2351064" cy="3132859"/>
          </a:xfrm>
          <a:prstGeom prst="rect">
            <a:avLst/>
          </a:prstGeom>
          <a:noFill/>
          <a:ln w="9525" cap="flat" cmpd="sng">
            <a:solidFill>
              <a:schemeClr val="dk1"/>
            </a:solidFill>
            <a:prstDash val="solid"/>
            <a:round/>
            <a:headEnd type="none" w="sm" len="sm"/>
            <a:tailEnd type="none" w="sm" len="sm"/>
          </a:ln>
        </p:spPr>
      </p:pic>
    </p:spTree>
    <p:extLst>
      <p:ext uri="{BB962C8B-B14F-4D97-AF65-F5344CB8AC3E}">
        <p14:creationId xmlns:p14="http://schemas.microsoft.com/office/powerpoint/2010/main" val="4212932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2"/>
        <p:cNvGrpSpPr/>
        <p:nvPr/>
      </p:nvGrpSpPr>
      <p:grpSpPr>
        <a:xfrm>
          <a:off x="0" y="0"/>
          <a:ext cx="0" cy="0"/>
          <a:chOff x="0" y="0"/>
          <a:chExt cx="0" cy="0"/>
        </a:xfrm>
      </p:grpSpPr>
      <p:sp>
        <p:nvSpPr>
          <p:cNvPr id="14" name="Rectangle 13">
            <a:extLst>
              <a:ext uri="{FF2B5EF4-FFF2-40B4-BE49-F238E27FC236}">
                <a16:creationId xmlns:a16="http://schemas.microsoft.com/office/drawing/2014/main" id="{65C72BB8-CC6E-E276-918B-05E30F0FA0E1}"/>
              </a:ext>
            </a:extLst>
          </p:cNvPr>
          <p:cNvSpPr/>
          <p:nvPr/>
        </p:nvSpPr>
        <p:spPr>
          <a:xfrm>
            <a:off x="163551" y="1471961"/>
            <a:ext cx="1063083" cy="2199578"/>
          </a:xfrm>
          <a:prstGeom prst="rect">
            <a:avLst/>
          </a:prstGeom>
          <a:solidFill>
            <a:srgbClr val="00B05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dirty="0"/>
              <a:t>Remain</a:t>
            </a:r>
          </a:p>
          <a:p>
            <a:pPr algn="ctr"/>
            <a:endParaRPr lang="en-IN" dirty="0"/>
          </a:p>
        </p:txBody>
      </p:sp>
      <p:sp>
        <p:nvSpPr>
          <p:cNvPr id="15" name="Rectangle 14">
            <a:extLst>
              <a:ext uri="{FF2B5EF4-FFF2-40B4-BE49-F238E27FC236}">
                <a16:creationId xmlns:a16="http://schemas.microsoft.com/office/drawing/2014/main" id="{FB4EC363-783B-630C-1E09-55C4E08035C1}"/>
              </a:ext>
            </a:extLst>
          </p:cNvPr>
          <p:cNvSpPr/>
          <p:nvPr/>
        </p:nvSpPr>
        <p:spPr>
          <a:xfrm>
            <a:off x="7698058" y="1471961"/>
            <a:ext cx="1063083" cy="2199578"/>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Bin</a:t>
            </a:r>
          </a:p>
        </p:txBody>
      </p:sp>
      <p:sp>
        <p:nvSpPr>
          <p:cNvPr id="2" name="Rectangle 1">
            <a:extLst>
              <a:ext uri="{FF2B5EF4-FFF2-40B4-BE49-F238E27FC236}">
                <a16:creationId xmlns:a16="http://schemas.microsoft.com/office/drawing/2014/main" id="{1CB3CB33-42C0-A476-47C9-A4ABC9157F29}"/>
              </a:ext>
            </a:extLst>
          </p:cNvPr>
          <p:cNvSpPr/>
          <p:nvPr/>
        </p:nvSpPr>
        <p:spPr>
          <a:xfrm>
            <a:off x="3884341" y="1932414"/>
            <a:ext cx="1375318" cy="6393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NODE</a:t>
            </a:r>
          </a:p>
        </p:txBody>
      </p:sp>
      <p:cxnSp>
        <p:nvCxnSpPr>
          <p:cNvPr id="4" name="Connector: Elbow 3">
            <a:extLst>
              <a:ext uri="{FF2B5EF4-FFF2-40B4-BE49-F238E27FC236}">
                <a16:creationId xmlns:a16="http://schemas.microsoft.com/office/drawing/2014/main" id="{C380EA41-7103-CC6C-4256-C31C4A26FB0E}"/>
              </a:ext>
            </a:extLst>
          </p:cNvPr>
          <p:cNvCxnSpPr>
            <a:stCxn id="15" idx="0"/>
            <a:endCxn id="2" idx="0"/>
          </p:cNvCxnSpPr>
          <p:nvPr/>
        </p:nvCxnSpPr>
        <p:spPr>
          <a:xfrm rot="16200000" flipH="1" flipV="1">
            <a:off x="6170573" y="-126613"/>
            <a:ext cx="460453" cy="3657600"/>
          </a:xfrm>
          <a:prstGeom prst="bentConnector3">
            <a:avLst>
              <a:gd name="adj1" fmla="val -496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nector: Elbow 7">
            <a:extLst>
              <a:ext uri="{FF2B5EF4-FFF2-40B4-BE49-F238E27FC236}">
                <a16:creationId xmlns:a16="http://schemas.microsoft.com/office/drawing/2014/main" id="{8160DE42-5699-D93B-7409-8FA52BD0ED98}"/>
              </a:ext>
            </a:extLst>
          </p:cNvPr>
          <p:cNvCxnSpPr>
            <a:stCxn id="2" idx="1"/>
            <a:endCxn id="14" idx="2"/>
          </p:cNvCxnSpPr>
          <p:nvPr/>
        </p:nvCxnSpPr>
        <p:spPr>
          <a:xfrm rot="10800000" flipV="1">
            <a:off x="695093" y="2252081"/>
            <a:ext cx="3189248" cy="1419457"/>
          </a:xfrm>
          <a:prstGeom prst="bentConnector4">
            <a:avLst>
              <a:gd name="adj1" fmla="val 41667"/>
              <a:gd name="adj2" fmla="val 11610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17DFD116-6B3B-7194-725C-057C55136CD7}"/>
              </a:ext>
            </a:extLst>
          </p:cNvPr>
          <p:cNvCxnSpPr>
            <a:stCxn id="2" idx="3"/>
            <a:endCxn id="15" idx="2"/>
          </p:cNvCxnSpPr>
          <p:nvPr/>
        </p:nvCxnSpPr>
        <p:spPr>
          <a:xfrm>
            <a:off x="5259659" y="2252082"/>
            <a:ext cx="2969941" cy="1419457"/>
          </a:xfrm>
          <a:prstGeom prst="bentConnector4">
            <a:avLst>
              <a:gd name="adj1" fmla="val 41051"/>
              <a:gd name="adj2" fmla="val 116105"/>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7639EB7-23CF-1E87-53D7-F97052D961E2}"/>
              </a:ext>
            </a:extLst>
          </p:cNvPr>
          <p:cNvSpPr txBox="1"/>
          <p:nvPr/>
        </p:nvSpPr>
        <p:spPr>
          <a:xfrm rot="16200000">
            <a:off x="1713642" y="2832016"/>
            <a:ext cx="1375317" cy="215444"/>
          </a:xfrm>
          <a:prstGeom prst="rect">
            <a:avLst/>
          </a:prstGeom>
          <a:noFill/>
        </p:spPr>
        <p:txBody>
          <a:bodyPr wrap="square" rtlCol="0">
            <a:spAutoFit/>
          </a:bodyPr>
          <a:lstStyle/>
          <a:p>
            <a:r>
              <a:rPr lang="en-IN" sz="800" dirty="0">
                <a:solidFill>
                  <a:schemeClr val="tx1"/>
                </a:solidFill>
              </a:rPr>
              <a:t>If you want to correct it</a:t>
            </a:r>
          </a:p>
        </p:txBody>
      </p:sp>
      <p:sp>
        <p:nvSpPr>
          <p:cNvPr id="16" name="TextBox 15">
            <a:extLst>
              <a:ext uri="{FF2B5EF4-FFF2-40B4-BE49-F238E27FC236}">
                <a16:creationId xmlns:a16="http://schemas.microsoft.com/office/drawing/2014/main" id="{2D4B93BD-A29D-2B28-3B54-3B8C9BB02374}"/>
              </a:ext>
            </a:extLst>
          </p:cNvPr>
          <p:cNvSpPr txBox="1"/>
          <p:nvPr/>
        </p:nvSpPr>
        <p:spPr>
          <a:xfrm rot="5400000">
            <a:off x="5866396" y="2927733"/>
            <a:ext cx="1566747" cy="215444"/>
          </a:xfrm>
          <a:prstGeom prst="rect">
            <a:avLst/>
          </a:prstGeom>
          <a:noFill/>
        </p:spPr>
        <p:txBody>
          <a:bodyPr wrap="square" rtlCol="0">
            <a:spAutoFit/>
          </a:bodyPr>
          <a:lstStyle/>
          <a:p>
            <a:r>
              <a:rPr lang="en-IN" sz="800" dirty="0">
                <a:solidFill>
                  <a:schemeClr val="tx1"/>
                </a:solidFill>
              </a:rPr>
              <a:t>If you don’t want to correct it</a:t>
            </a:r>
          </a:p>
        </p:txBody>
      </p:sp>
    </p:spTree>
    <p:extLst>
      <p:ext uri="{BB962C8B-B14F-4D97-AF65-F5344CB8AC3E}">
        <p14:creationId xmlns:p14="http://schemas.microsoft.com/office/powerpoint/2010/main" val="280235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12"/>
        <p:cNvGrpSpPr/>
        <p:nvPr/>
      </p:nvGrpSpPr>
      <p:grpSpPr>
        <a:xfrm>
          <a:off x="0" y="0"/>
          <a:ext cx="0" cy="0"/>
          <a:chOff x="0" y="0"/>
          <a:chExt cx="0" cy="0"/>
        </a:xfrm>
      </p:grpSpPr>
      <p:sp>
        <p:nvSpPr>
          <p:cNvPr id="1013" name="Google Shape;1013;p57"/>
          <p:cNvSpPr txBox="1">
            <a:spLocks noGrp="1"/>
          </p:cNvSpPr>
          <p:nvPr>
            <p:ph type="title"/>
          </p:nvPr>
        </p:nvSpPr>
        <p:spPr>
          <a:xfrm>
            <a:off x="977175" y="1819275"/>
            <a:ext cx="3597900" cy="72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Step : 3</a:t>
            </a:r>
            <a:br>
              <a:rPr lang="en-IN" dirty="0"/>
            </a:br>
            <a:br>
              <a:rPr lang="en-IN" dirty="0"/>
            </a:br>
            <a:r>
              <a:rPr lang="en-IN" sz="2000" dirty="0"/>
              <a:t>Confirmation:</a:t>
            </a:r>
            <a:endParaRPr dirty="0"/>
          </a:p>
        </p:txBody>
      </p:sp>
      <p:sp>
        <p:nvSpPr>
          <p:cNvPr id="1014" name="Google Shape;1014;p57"/>
          <p:cNvSpPr txBox="1">
            <a:spLocks noGrp="1"/>
          </p:cNvSpPr>
          <p:nvPr>
            <p:ph type="subTitle" idx="1"/>
          </p:nvPr>
        </p:nvSpPr>
        <p:spPr>
          <a:xfrm>
            <a:off x="977175" y="2548349"/>
            <a:ext cx="3597900" cy="10720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If you want to delete the data the data will be deleted after confirmation. But if you don’t want to delete it suppose there remains a file you forgot to correct then it will go to step 1.</a:t>
            </a:r>
            <a:endParaRPr dirty="0"/>
          </a:p>
        </p:txBody>
      </p:sp>
      <p:grpSp>
        <p:nvGrpSpPr>
          <p:cNvPr id="1015" name="Google Shape;1015;p57"/>
          <p:cNvGrpSpPr/>
          <p:nvPr/>
        </p:nvGrpSpPr>
        <p:grpSpPr>
          <a:xfrm>
            <a:off x="5152936" y="853515"/>
            <a:ext cx="2524068" cy="3436468"/>
            <a:chOff x="1655550" y="790900"/>
            <a:chExt cx="2510262" cy="3417671"/>
          </a:xfrm>
        </p:grpSpPr>
        <p:sp>
          <p:nvSpPr>
            <p:cNvPr id="1016" name="Google Shape;1016;p57"/>
            <p:cNvSpPr/>
            <p:nvPr/>
          </p:nvSpPr>
          <p:spPr>
            <a:xfrm>
              <a:off x="1655550" y="790900"/>
              <a:ext cx="2510262" cy="3417671"/>
            </a:xfrm>
            <a:custGeom>
              <a:avLst/>
              <a:gdLst/>
              <a:ahLst/>
              <a:cxnLst/>
              <a:rect l="l" t="t" r="r" b="b"/>
              <a:pathLst>
                <a:path w="143096" h="190426" extrusionOk="0">
                  <a:moveTo>
                    <a:pt x="2914" y="0"/>
                  </a:moveTo>
                  <a:cubicBezTo>
                    <a:pt x="1280" y="0"/>
                    <a:pt x="0" y="1281"/>
                    <a:pt x="0" y="2914"/>
                  </a:cubicBezTo>
                  <a:lnTo>
                    <a:pt x="0" y="187512"/>
                  </a:lnTo>
                  <a:cubicBezTo>
                    <a:pt x="0" y="189101"/>
                    <a:pt x="1280" y="190426"/>
                    <a:pt x="2914" y="190426"/>
                  </a:cubicBezTo>
                  <a:lnTo>
                    <a:pt x="140182" y="190426"/>
                  </a:lnTo>
                  <a:cubicBezTo>
                    <a:pt x="141771" y="190426"/>
                    <a:pt x="143096" y="189101"/>
                    <a:pt x="143096" y="187512"/>
                  </a:cubicBezTo>
                  <a:lnTo>
                    <a:pt x="143096" y="2914"/>
                  </a:lnTo>
                  <a:cubicBezTo>
                    <a:pt x="143096" y="1281"/>
                    <a:pt x="141771" y="0"/>
                    <a:pt x="140182"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57"/>
            <p:cNvSpPr/>
            <p:nvPr/>
          </p:nvSpPr>
          <p:spPr>
            <a:xfrm>
              <a:off x="1735300" y="886765"/>
              <a:ext cx="2350730" cy="3115776"/>
            </a:xfrm>
            <a:custGeom>
              <a:avLst/>
              <a:gdLst/>
              <a:ahLst/>
              <a:cxnLst/>
              <a:rect l="l" t="t" r="r" b="b"/>
              <a:pathLst>
                <a:path w="134002" h="173605" extrusionOk="0">
                  <a:moveTo>
                    <a:pt x="1" y="1"/>
                  </a:moveTo>
                  <a:lnTo>
                    <a:pt x="1" y="53821"/>
                  </a:lnTo>
                  <a:lnTo>
                    <a:pt x="1" y="127599"/>
                  </a:lnTo>
                  <a:lnTo>
                    <a:pt x="1" y="173605"/>
                  </a:lnTo>
                  <a:lnTo>
                    <a:pt x="134001" y="173605"/>
                  </a:lnTo>
                  <a:lnTo>
                    <a:pt x="134001" y="34615"/>
                  </a:lnTo>
                  <a:lnTo>
                    <a:pt x="134001"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18" name="Google Shape;1018;p57"/>
          <p:cNvPicPr preferRelativeResize="0"/>
          <p:nvPr/>
        </p:nvPicPr>
        <p:blipFill rotWithShape="1">
          <a:blip r:embed="rId3">
            <a:alphaModFix/>
          </a:blip>
          <a:srcRect l="2908" r="54877"/>
          <a:stretch/>
        </p:blipFill>
        <p:spPr>
          <a:xfrm>
            <a:off x="5240851" y="949875"/>
            <a:ext cx="2351064" cy="3132859"/>
          </a:xfrm>
          <a:prstGeom prst="rect">
            <a:avLst/>
          </a:prstGeom>
          <a:noFill/>
          <a:ln w="9525" cap="flat" cmpd="sng">
            <a:solidFill>
              <a:schemeClr val="dk1"/>
            </a:solidFill>
            <a:prstDash val="solid"/>
            <a:round/>
            <a:headEnd type="none" w="sm" len="sm"/>
            <a:tailEnd type="none" w="sm" len="sm"/>
          </a:ln>
        </p:spPr>
      </p:pic>
    </p:spTree>
    <p:extLst>
      <p:ext uri="{BB962C8B-B14F-4D97-AF65-F5344CB8AC3E}">
        <p14:creationId xmlns:p14="http://schemas.microsoft.com/office/powerpoint/2010/main" val="258886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12"/>
        <p:cNvGrpSpPr/>
        <p:nvPr/>
      </p:nvGrpSpPr>
      <p:grpSpPr>
        <a:xfrm>
          <a:off x="0" y="0"/>
          <a:ext cx="0" cy="0"/>
          <a:chOff x="0" y="0"/>
          <a:chExt cx="0" cy="0"/>
        </a:xfrm>
      </p:grpSpPr>
      <p:sp>
        <p:nvSpPr>
          <p:cNvPr id="15" name="Rectangle 14">
            <a:extLst>
              <a:ext uri="{FF2B5EF4-FFF2-40B4-BE49-F238E27FC236}">
                <a16:creationId xmlns:a16="http://schemas.microsoft.com/office/drawing/2014/main" id="{FB4EC363-783B-630C-1E09-55C4E08035C1}"/>
              </a:ext>
            </a:extLst>
          </p:cNvPr>
          <p:cNvSpPr/>
          <p:nvPr/>
        </p:nvSpPr>
        <p:spPr>
          <a:xfrm>
            <a:off x="7698058" y="1471961"/>
            <a:ext cx="1063083" cy="2199578"/>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Bin</a:t>
            </a:r>
          </a:p>
        </p:txBody>
      </p:sp>
      <p:sp>
        <p:nvSpPr>
          <p:cNvPr id="2" name="Rectangle 1">
            <a:extLst>
              <a:ext uri="{FF2B5EF4-FFF2-40B4-BE49-F238E27FC236}">
                <a16:creationId xmlns:a16="http://schemas.microsoft.com/office/drawing/2014/main" id="{1CB3CB33-42C0-A476-47C9-A4ABC9157F29}"/>
              </a:ext>
            </a:extLst>
          </p:cNvPr>
          <p:cNvSpPr/>
          <p:nvPr/>
        </p:nvSpPr>
        <p:spPr>
          <a:xfrm>
            <a:off x="3884341" y="1932414"/>
            <a:ext cx="1375318" cy="6393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NODE</a:t>
            </a:r>
          </a:p>
        </p:txBody>
      </p:sp>
      <p:cxnSp>
        <p:nvCxnSpPr>
          <p:cNvPr id="4" name="Connector: Elbow 3">
            <a:extLst>
              <a:ext uri="{FF2B5EF4-FFF2-40B4-BE49-F238E27FC236}">
                <a16:creationId xmlns:a16="http://schemas.microsoft.com/office/drawing/2014/main" id="{C380EA41-7103-CC6C-4256-C31C4A26FB0E}"/>
              </a:ext>
            </a:extLst>
          </p:cNvPr>
          <p:cNvCxnSpPr>
            <a:stCxn id="15" idx="0"/>
            <a:endCxn id="2" idx="0"/>
          </p:cNvCxnSpPr>
          <p:nvPr/>
        </p:nvCxnSpPr>
        <p:spPr>
          <a:xfrm rot="16200000" flipH="1" flipV="1">
            <a:off x="6170573" y="-126613"/>
            <a:ext cx="460453" cy="3657600"/>
          </a:xfrm>
          <a:prstGeom prst="bentConnector3">
            <a:avLst>
              <a:gd name="adj1" fmla="val -49647"/>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D4B93BD-A29D-2B28-3B54-3B8C9BB02374}"/>
              </a:ext>
            </a:extLst>
          </p:cNvPr>
          <p:cNvSpPr txBox="1"/>
          <p:nvPr/>
        </p:nvSpPr>
        <p:spPr>
          <a:xfrm>
            <a:off x="1537938" y="1932414"/>
            <a:ext cx="1566747" cy="215444"/>
          </a:xfrm>
          <a:prstGeom prst="rect">
            <a:avLst/>
          </a:prstGeom>
          <a:noFill/>
        </p:spPr>
        <p:txBody>
          <a:bodyPr wrap="square" rtlCol="0">
            <a:spAutoFit/>
          </a:bodyPr>
          <a:lstStyle/>
          <a:p>
            <a:r>
              <a:rPr lang="en-IN" sz="800" dirty="0">
                <a:solidFill>
                  <a:schemeClr val="tx1"/>
                </a:solidFill>
              </a:rPr>
              <a:t>After confirming</a:t>
            </a:r>
          </a:p>
        </p:txBody>
      </p:sp>
      <p:sp>
        <p:nvSpPr>
          <p:cNvPr id="5" name="Rectangle 4">
            <a:extLst>
              <a:ext uri="{FF2B5EF4-FFF2-40B4-BE49-F238E27FC236}">
                <a16:creationId xmlns:a16="http://schemas.microsoft.com/office/drawing/2014/main" id="{7DEB24D4-9C8E-31B6-E70A-C6256A9D2DD9}"/>
              </a:ext>
            </a:extLst>
          </p:cNvPr>
          <p:cNvSpPr/>
          <p:nvPr/>
        </p:nvSpPr>
        <p:spPr>
          <a:xfrm>
            <a:off x="483219" y="3032203"/>
            <a:ext cx="1375318" cy="6393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empty</a:t>
            </a:r>
          </a:p>
        </p:txBody>
      </p:sp>
      <p:sp>
        <p:nvSpPr>
          <p:cNvPr id="6" name="Rectangle 5">
            <a:extLst>
              <a:ext uri="{FF2B5EF4-FFF2-40B4-BE49-F238E27FC236}">
                <a16:creationId xmlns:a16="http://schemas.microsoft.com/office/drawing/2014/main" id="{F4BBA221-1C59-E390-3A53-7A635A4BA957}"/>
              </a:ext>
            </a:extLst>
          </p:cNvPr>
          <p:cNvSpPr/>
          <p:nvPr/>
        </p:nvSpPr>
        <p:spPr>
          <a:xfrm>
            <a:off x="4913971" y="4148254"/>
            <a:ext cx="4230029" cy="63933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Step 1.</a:t>
            </a:r>
          </a:p>
        </p:txBody>
      </p:sp>
      <p:cxnSp>
        <p:nvCxnSpPr>
          <p:cNvPr id="9" name="Connector: Elbow 8">
            <a:extLst>
              <a:ext uri="{FF2B5EF4-FFF2-40B4-BE49-F238E27FC236}">
                <a16:creationId xmlns:a16="http://schemas.microsoft.com/office/drawing/2014/main" id="{4B0B8BA0-9490-AB63-51D3-3DF4A2FE5310}"/>
              </a:ext>
            </a:extLst>
          </p:cNvPr>
          <p:cNvCxnSpPr>
            <a:stCxn id="2" idx="2"/>
            <a:endCxn id="6" idx="0"/>
          </p:cNvCxnSpPr>
          <p:nvPr/>
        </p:nvCxnSpPr>
        <p:spPr>
          <a:xfrm rot="16200000" flipH="1">
            <a:off x="5012241" y="2131509"/>
            <a:ext cx="1576504" cy="245698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C856ED3B-C1EA-E9AA-B763-6C971F2D0652}"/>
              </a:ext>
            </a:extLst>
          </p:cNvPr>
          <p:cNvCxnSpPr>
            <a:stCxn id="2" idx="1"/>
            <a:endCxn id="5" idx="0"/>
          </p:cNvCxnSpPr>
          <p:nvPr/>
        </p:nvCxnSpPr>
        <p:spPr>
          <a:xfrm rot="10800000" flipV="1">
            <a:off x="1170879" y="2252081"/>
            <a:ext cx="2713463" cy="78012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3B825B0-2D33-D283-BF9F-90E4C58A756F}"/>
              </a:ext>
            </a:extLst>
          </p:cNvPr>
          <p:cNvSpPr txBox="1"/>
          <p:nvPr/>
        </p:nvSpPr>
        <p:spPr>
          <a:xfrm>
            <a:off x="5013402" y="3103363"/>
            <a:ext cx="1566747" cy="215444"/>
          </a:xfrm>
          <a:prstGeom prst="rect">
            <a:avLst/>
          </a:prstGeom>
          <a:noFill/>
        </p:spPr>
        <p:txBody>
          <a:bodyPr wrap="square" rtlCol="0">
            <a:spAutoFit/>
          </a:bodyPr>
          <a:lstStyle/>
          <a:p>
            <a:r>
              <a:rPr lang="en-IN" sz="800" dirty="0">
                <a:solidFill>
                  <a:schemeClr val="tx1"/>
                </a:solidFill>
              </a:rPr>
              <a:t>If you don’t want to delete it</a:t>
            </a:r>
          </a:p>
        </p:txBody>
      </p:sp>
    </p:spTree>
    <p:extLst>
      <p:ext uri="{BB962C8B-B14F-4D97-AF65-F5344CB8AC3E}">
        <p14:creationId xmlns:p14="http://schemas.microsoft.com/office/powerpoint/2010/main" val="2939858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42"/>
          <p:cNvSpPr txBox="1">
            <a:spLocks noGrp="1"/>
          </p:cNvSpPr>
          <p:nvPr>
            <p:ph type="title"/>
          </p:nvPr>
        </p:nvSpPr>
        <p:spPr>
          <a:xfrm>
            <a:off x="3425108" y="834174"/>
            <a:ext cx="5413839" cy="1511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IN" dirty="0"/>
              <a:t>Data - Structure</a:t>
            </a:r>
            <a:endParaRPr dirty="0"/>
          </a:p>
        </p:txBody>
      </p:sp>
      <p:sp>
        <p:nvSpPr>
          <p:cNvPr id="597" name="Google Shape;597;p42"/>
          <p:cNvSpPr txBox="1">
            <a:spLocks noGrp="1"/>
          </p:cNvSpPr>
          <p:nvPr>
            <p:ph type="title" idx="2"/>
          </p:nvPr>
        </p:nvSpPr>
        <p:spPr>
          <a:xfrm>
            <a:off x="1550688" y="1131924"/>
            <a:ext cx="1652100" cy="915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03</a:t>
            </a:r>
            <a:endParaRPr dirty="0"/>
          </a:p>
        </p:txBody>
      </p:sp>
      <p:grpSp>
        <p:nvGrpSpPr>
          <p:cNvPr id="2" name="Google Shape;918;p53">
            <a:extLst>
              <a:ext uri="{FF2B5EF4-FFF2-40B4-BE49-F238E27FC236}">
                <a16:creationId xmlns:a16="http://schemas.microsoft.com/office/drawing/2014/main" id="{9AB68112-1EA2-5321-F876-9A4F719B0BD3}"/>
              </a:ext>
            </a:extLst>
          </p:cNvPr>
          <p:cNvGrpSpPr/>
          <p:nvPr/>
        </p:nvGrpSpPr>
        <p:grpSpPr>
          <a:xfrm>
            <a:off x="2593188" y="2571750"/>
            <a:ext cx="2471952" cy="2751115"/>
            <a:chOff x="2977535" y="2590798"/>
            <a:chExt cx="2471952" cy="2751115"/>
          </a:xfrm>
        </p:grpSpPr>
        <p:grpSp>
          <p:nvGrpSpPr>
            <p:cNvPr id="3" name="Google Shape;919;p53">
              <a:extLst>
                <a:ext uri="{FF2B5EF4-FFF2-40B4-BE49-F238E27FC236}">
                  <a16:creationId xmlns:a16="http://schemas.microsoft.com/office/drawing/2014/main" id="{0534F2D9-DC73-0C1A-9B40-25EBF8B8E0D9}"/>
                </a:ext>
              </a:extLst>
            </p:cNvPr>
            <p:cNvGrpSpPr/>
            <p:nvPr/>
          </p:nvGrpSpPr>
          <p:grpSpPr>
            <a:xfrm>
              <a:off x="2977535" y="2590798"/>
              <a:ext cx="2471952" cy="2751115"/>
              <a:chOff x="1453475" y="238225"/>
              <a:chExt cx="4696850" cy="5227275"/>
            </a:xfrm>
          </p:grpSpPr>
          <p:sp>
            <p:nvSpPr>
              <p:cNvPr id="12" name="Google Shape;920;p53">
                <a:extLst>
                  <a:ext uri="{FF2B5EF4-FFF2-40B4-BE49-F238E27FC236}">
                    <a16:creationId xmlns:a16="http://schemas.microsoft.com/office/drawing/2014/main" id="{6D9492D9-3B15-0A5C-3768-6B92FCCA2925}"/>
                  </a:ext>
                </a:extLst>
              </p:cNvPr>
              <p:cNvSpPr/>
              <p:nvPr/>
            </p:nvSpPr>
            <p:spPr>
              <a:xfrm>
                <a:off x="3407125" y="255450"/>
                <a:ext cx="2740800" cy="2778000"/>
              </a:xfrm>
              <a:custGeom>
                <a:avLst/>
                <a:gdLst/>
                <a:ahLst/>
                <a:cxnLst/>
                <a:rect l="l" t="t" r="r" b="b"/>
                <a:pathLst>
                  <a:path w="109632" h="111120" extrusionOk="0">
                    <a:moveTo>
                      <a:pt x="49752" y="1"/>
                    </a:moveTo>
                    <a:cubicBezTo>
                      <a:pt x="44649" y="1"/>
                      <a:pt x="38845" y="1457"/>
                      <a:pt x="32132" y="4438"/>
                    </a:cubicBezTo>
                    <a:cubicBezTo>
                      <a:pt x="22709" y="8635"/>
                      <a:pt x="17218" y="15301"/>
                      <a:pt x="14412" y="18994"/>
                    </a:cubicBezTo>
                    <a:cubicBezTo>
                      <a:pt x="11607" y="22686"/>
                      <a:pt x="10599" y="29688"/>
                      <a:pt x="12206" y="34652"/>
                    </a:cubicBezTo>
                    <a:cubicBezTo>
                      <a:pt x="13789" y="39591"/>
                      <a:pt x="19328" y="42924"/>
                      <a:pt x="19328" y="42924"/>
                    </a:cubicBezTo>
                    <a:lnTo>
                      <a:pt x="19879" y="48559"/>
                    </a:lnTo>
                    <a:cubicBezTo>
                      <a:pt x="18081" y="49566"/>
                      <a:pt x="16426" y="50789"/>
                      <a:pt x="14964" y="52228"/>
                    </a:cubicBezTo>
                    <a:cubicBezTo>
                      <a:pt x="12781" y="54434"/>
                      <a:pt x="12662" y="55561"/>
                      <a:pt x="12422" y="59757"/>
                    </a:cubicBezTo>
                    <a:cubicBezTo>
                      <a:pt x="12206" y="63930"/>
                      <a:pt x="15395" y="67431"/>
                      <a:pt x="15395" y="67431"/>
                    </a:cubicBezTo>
                    <a:cubicBezTo>
                      <a:pt x="15395" y="67431"/>
                      <a:pt x="13189" y="69780"/>
                      <a:pt x="11439" y="71003"/>
                    </a:cubicBezTo>
                    <a:cubicBezTo>
                      <a:pt x="9688" y="72226"/>
                      <a:pt x="5564" y="73977"/>
                      <a:pt x="5132" y="77789"/>
                    </a:cubicBezTo>
                    <a:cubicBezTo>
                      <a:pt x="4677" y="81578"/>
                      <a:pt x="8537" y="85223"/>
                      <a:pt x="8537" y="85223"/>
                    </a:cubicBezTo>
                    <a:cubicBezTo>
                      <a:pt x="8537" y="85223"/>
                      <a:pt x="5348" y="86901"/>
                      <a:pt x="3214" y="89179"/>
                    </a:cubicBezTo>
                    <a:cubicBezTo>
                      <a:pt x="1080" y="91481"/>
                      <a:pt x="1" y="94191"/>
                      <a:pt x="1176" y="99298"/>
                    </a:cubicBezTo>
                    <a:cubicBezTo>
                      <a:pt x="2327" y="104430"/>
                      <a:pt x="5660" y="106468"/>
                      <a:pt x="5660" y="106468"/>
                    </a:cubicBezTo>
                    <a:lnTo>
                      <a:pt x="104764" y="111120"/>
                    </a:lnTo>
                    <a:cubicBezTo>
                      <a:pt x="104764" y="111120"/>
                      <a:pt x="108313" y="106923"/>
                      <a:pt x="108984" y="102487"/>
                    </a:cubicBezTo>
                    <a:cubicBezTo>
                      <a:pt x="109631" y="98075"/>
                      <a:pt x="106850" y="94886"/>
                      <a:pt x="104716" y="92392"/>
                    </a:cubicBezTo>
                    <a:cubicBezTo>
                      <a:pt x="103541" y="91098"/>
                      <a:pt x="102534" y="89659"/>
                      <a:pt x="101671" y="88100"/>
                    </a:cubicBezTo>
                    <a:cubicBezTo>
                      <a:pt x="101958" y="87093"/>
                      <a:pt x="102318" y="86110"/>
                      <a:pt x="102726" y="85151"/>
                    </a:cubicBezTo>
                    <a:cubicBezTo>
                      <a:pt x="103421" y="83616"/>
                      <a:pt x="103709" y="81722"/>
                      <a:pt x="102054" y="76950"/>
                    </a:cubicBezTo>
                    <a:cubicBezTo>
                      <a:pt x="100376" y="72178"/>
                      <a:pt x="93302" y="67263"/>
                      <a:pt x="93302" y="67263"/>
                    </a:cubicBezTo>
                    <a:cubicBezTo>
                      <a:pt x="93302" y="67263"/>
                      <a:pt x="95196" y="60501"/>
                      <a:pt x="94813" y="57072"/>
                    </a:cubicBezTo>
                    <a:cubicBezTo>
                      <a:pt x="94453" y="53643"/>
                      <a:pt x="91336" y="49950"/>
                      <a:pt x="88362" y="46209"/>
                    </a:cubicBezTo>
                    <a:cubicBezTo>
                      <a:pt x="85389" y="42469"/>
                      <a:pt x="84526" y="37985"/>
                      <a:pt x="83998" y="29856"/>
                    </a:cubicBezTo>
                    <a:cubicBezTo>
                      <a:pt x="83495" y="21703"/>
                      <a:pt x="82440" y="17099"/>
                      <a:pt x="78315" y="11368"/>
                    </a:cubicBezTo>
                    <a:cubicBezTo>
                      <a:pt x="74167" y="5637"/>
                      <a:pt x="65127" y="4966"/>
                      <a:pt x="65127" y="4966"/>
                    </a:cubicBezTo>
                    <a:cubicBezTo>
                      <a:pt x="65127" y="4966"/>
                      <a:pt x="62082" y="2352"/>
                      <a:pt x="55655" y="722"/>
                    </a:cubicBezTo>
                    <a:cubicBezTo>
                      <a:pt x="53795" y="243"/>
                      <a:pt x="51832" y="1"/>
                      <a:pt x="497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21;p53">
                <a:extLst>
                  <a:ext uri="{FF2B5EF4-FFF2-40B4-BE49-F238E27FC236}">
                    <a16:creationId xmlns:a16="http://schemas.microsoft.com/office/drawing/2014/main" id="{26779639-AD48-612D-8761-7E1E49AEB431}"/>
                  </a:ext>
                </a:extLst>
              </p:cNvPr>
              <p:cNvSpPr/>
              <p:nvPr/>
            </p:nvSpPr>
            <p:spPr>
              <a:xfrm>
                <a:off x="3878925" y="764850"/>
                <a:ext cx="1424950" cy="2251225"/>
              </a:xfrm>
              <a:custGeom>
                <a:avLst/>
                <a:gdLst/>
                <a:ahLst/>
                <a:cxnLst/>
                <a:rect l="l" t="t" r="r" b="b"/>
                <a:pathLst>
                  <a:path w="56998" h="90049" extrusionOk="0">
                    <a:moveTo>
                      <a:pt x="31294" y="1"/>
                    </a:moveTo>
                    <a:cubicBezTo>
                      <a:pt x="29250" y="1"/>
                      <a:pt x="27240" y="584"/>
                      <a:pt x="27240" y="584"/>
                    </a:cubicBezTo>
                    <a:cubicBezTo>
                      <a:pt x="27240" y="584"/>
                      <a:pt x="26547" y="40"/>
                      <a:pt x="24146" y="40"/>
                    </a:cubicBezTo>
                    <a:cubicBezTo>
                      <a:pt x="22945" y="40"/>
                      <a:pt x="21317" y="176"/>
                      <a:pt x="19135" y="584"/>
                    </a:cubicBezTo>
                    <a:cubicBezTo>
                      <a:pt x="12565" y="1807"/>
                      <a:pt x="9064" y="3941"/>
                      <a:pt x="8776" y="4085"/>
                    </a:cubicBezTo>
                    <a:cubicBezTo>
                      <a:pt x="8465" y="4229"/>
                      <a:pt x="5275" y="8353"/>
                      <a:pt x="3837" y="10127"/>
                    </a:cubicBezTo>
                    <a:cubicBezTo>
                      <a:pt x="2374" y="11926"/>
                      <a:pt x="0" y="13508"/>
                      <a:pt x="0" y="13508"/>
                    </a:cubicBezTo>
                    <a:cubicBezTo>
                      <a:pt x="0" y="13508"/>
                      <a:pt x="647" y="26888"/>
                      <a:pt x="935" y="30126"/>
                    </a:cubicBezTo>
                    <a:cubicBezTo>
                      <a:pt x="1247" y="33363"/>
                      <a:pt x="815" y="38566"/>
                      <a:pt x="5731" y="45616"/>
                    </a:cubicBezTo>
                    <a:cubicBezTo>
                      <a:pt x="10647" y="52666"/>
                      <a:pt x="14507" y="54368"/>
                      <a:pt x="16162" y="55975"/>
                    </a:cubicBezTo>
                    <a:cubicBezTo>
                      <a:pt x="17840" y="57557"/>
                      <a:pt x="21317" y="58468"/>
                      <a:pt x="21317" y="58468"/>
                    </a:cubicBezTo>
                    <a:lnTo>
                      <a:pt x="21317" y="66525"/>
                    </a:lnTo>
                    <a:cubicBezTo>
                      <a:pt x="21293" y="68060"/>
                      <a:pt x="20909" y="69547"/>
                      <a:pt x="20190" y="70865"/>
                    </a:cubicBezTo>
                    <a:lnTo>
                      <a:pt x="24338" y="90048"/>
                    </a:lnTo>
                    <a:lnTo>
                      <a:pt x="47262" y="65182"/>
                    </a:lnTo>
                    <a:cubicBezTo>
                      <a:pt x="47262" y="65182"/>
                      <a:pt x="46351" y="64415"/>
                      <a:pt x="45775" y="57797"/>
                    </a:cubicBezTo>
                    <a:cubicBezTo>
                      <a:pt x="45200" y="51179"/>
                      <a:pt x="46255" y="42091"/>
                      <a:pt x="46255" y="42091"/>
                    </a:cubicBezTo>
                    <a:cubicBezTo>
                      <a:pt x="46255" y="42091"/>
                      <a:pt x="48941" y="41971"/>
                      <a:pt x="52202" y="38134"/>
                    </a:cubicBezTo>
                    <a:cubicBezTo>
                      <a:pt x="55463" y="34274"/>
                      <a:pt x="56997" y="31277"/>
                      <a:pt x="56926" y="28735"/>
                    </a:cubicBezTo>
                    <a:cubicBezTo>
                      <a:pt x="56784" y="24972"/>
                      <a:pt x="54314" y="23170"/>
                      <a:pt x="52590" y="23170"/>
                    </a:cubicBezTo>
                    <a:cubicBezTo>
                      <a:pt x="52556" y="23170"/>
                      <a:pt x="52523" y="23170"/>
                      <a:pt x="52489" y="23172"/>
                    </a:cubicBezTo>
                    <a:cubicBezTo>
                      <a:pt x="50763" y="23244"/>
                      <a:pt x="46663" y="25210"/>
                      <a:pt x="46663" y="25210"/>
                    </a:cubicBezTo>
                    <a:cubicBezTo>
                      <a:pt x="46663" y="25210"/>
                      <a:pt x="45224" y="24371"/>
                      <a:pt x="43809" y="19887"/>
                    </a:cubicBezTo>
                    <a:cubicBezTo>
                      <a:pt x="42394" y="15427"/>
                      <a:pt x="40884" y="9024"/>
                      <a:pt x="38678" y="5380"/>
                    </a:cubicBezTo>
                    <a:cubicBezTo>
                      <a:pt x="36472" y="1735"/>
                      <a:pt x="35249" y="584"/>
                      <a:pt x="32803" y="128"/>
                    </a:cubicBezTo>
                    <a:cubicBezTo>
                      <a:pt x="32319" y="37"/>
                      <a:pt x="31805" y="1"/>
                      <a:pt x="312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22;p53">
                <a:extLst>
                  <a:ext uri="{FF2B5EF4-FFF2-40B4-BE49-F238E27FC236}">
                    <a16:creationId xmlns:a16="http://schemas.microsoft.com/office/drawing/2014/main" id="{C924D693-1F07-F05E-8E13-407A34568280}"/>
                  </a:ext>
                </a:extLst>
              </p:cNvPr>
              <p:cNvSpPr/>
              <p:nvPr/>
            </p:nvSpPr>
            <p:spPr>
              <a:xfrm>
                <a:off x="4974150" y="1699625"/>
                <a:ext cx="197850" cy="197850"/>
              </a:xfrm>
              <a:custGeom>
                <a:avLst/>
                <a:gdLst/>
                <a:ahLst/>
                <a:cxnLst/>
                <a:rect l="l" t="t" r="r" b="b"/>
                <a:pathLst>
                  <a:path w="7914" h="7914" extrusionOk="0">
                    <a:moveTo>
                      <a:pt x="3957" y="0"/>
                    </a:moveTo>
                    <a:cubicBezTo>
                      <a:pt x="1775" y="0"/>
                      <a:pt x="0" y="1775"/>
                      <a:pt x="0" y="3957"/>
                    </a:cubicBezTo>
                    <a:cubicBezTo>
                      <a:pt x="0" y="6139"/>
                      <a:pt x="1775" y="7913"/>
                      <a:pt x="3957" y="7913"/>
                    </a:cubicBezTo>
                    <a:cubicBezTo>
                      <a:pt x="6139" y="7913"/>
                      <a:pt x="7913" y="6139"/>
                      <a:pt x="7913" y="3957"/>
                    </a:cubicBezTo>
                    <a:cubicBezTo>
                      <a:pt x="7913" y="1775"/>
                      <a:pt x="6139" y="0"/>
                      <a:pt x="39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23;p53">
                <a:extLst>
                  <a:ext uri="{FF2B5EF4-FFF2-40B4-BE49-F238E27FC236}">
                    <a16:creationId xmlns:a16="http://schemas.microsoft.com/office/drawing/2014/main" id="{4B3F04EE-865D-1561-DD1E-2BEB0C1EE35E}"/>
                  </a:ext>
                </a:extLst>
              </p:cNvPr>
              <p:cNvSpPr/>
              <p:nvPr/>
            </p:nvSpPr>
            <p:spPr>
              <a:xfrm>
                <a:off x="5022200" y="1328350"/>
                <a:ext cx="352400" cy="436625"/>
              </a:xfrm>
              <a:custGeom>
                <a:avLst/>
                <a:gdLst/>
                <a:ahLst/>
                <a:cxnLst/>
                <a:rect l="l" t="t" r="r" b="b"/>
                <a:pathLst>
                  <a:path w="14096" h="17465" extrusionOk="0">
                    <a:moveTo>
                      <a:pt x="6017" y="0"/>
                    </a:moveTo>
                    <a:cubicBezTo>
                      <a:pt x="3767" y="0"/>
                      <a:pt x="1437" y="1122"/>
                      <a:pt x="284" y="3030"/>
                    </a:cubicBezTo>
                    <a:cubicBezTo>
                      <a:pt x="0" y="3614"/>
                      <a:pt x="483" y="4128"/>
                      <a:pt x="981" y="4128"/>
                    </a:cubicBezTo>
                    <a:cubicBezTo>
                      <a:pt x="1199" y="4128"/>
                      <a:pt x="1419" y="4030"/>
                      <a:pt x="1579" y="3797"/>
                    </a:cubicBezTo>
                    <a:cubicBezTo>
                      <a:pt x="2529" y="2269"/>
                      <a:pt x="4174" y="1542"/>
                      <a:pt x="5784" y="1542"/>
                    </a:cubicBezTo>
                    <a:cubicBezTo>
                      <a:pt x="8116" y="1542"/>
                      <a:pt x="10374" y="3070"/>
                      <a:pt x="10331" y="5907"/>
                    </a:cubicBezTo>
                    <a:cubicBezTo>
                      <a:pt x="10283" y="10031"/>
                      <a:pt x="7885" y="14060"/>
                      <a:pt x="4433" y="16242"/>
                    </a:cubicBezTo>
                    <a:cubicBezTo>
                      <a:pt x="4744" y="16506"/>
                      <a:pt x="5032" y="16817"/>
                      <a:pt x="5200" y="17201"/>
                    </a:cubicBezTo>
                    <a:cubicBezTo>
                      <a:pt x="5272" y="17297"/>
                      <a:pt x="5272" y="17369"/>
                      <a:pt x="5296" y="17465"/>
                    </a:cubicBezTo>
                    <a:cubicBezTo>
                      <a:pt x="9948" y="14372"/>
                      <a:pt x="14096" y="7154"/>
                      <a:pt x="10403" y="2022"/>
                    </a:cubicBezTo>
                    <a:cubicBezTo>
                      <a:pt x="9336" y="627"/>
                      <a:pt x="7699" y="0"/>
                      <a:pt x="60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24;p53">
                <a:extLst>
                  <a:ext uri="{FF2B5EF4-FFF2-40B4-BE49-F238E27FC236}">
                    <a16:creationId xmlns:a16="http://schemas.microsoft.com/office/drawing/2014/main" id="{EDF6D636-2CD2-042B-C52E-6792EC91986E}"/>
                  </a:ext>
                </a:extLst>
              </p:cNvPr>
              <p:cNvSpPr/>
              <p:nvPr/>
            </p:nvSpPr>
            <p:spPr>
              <a:xfrm>
                <a:off x="5035275" y="1451225"/>
                <a:ext cx="178100" cy="133875"/>
              </a:xfrm>
              <a:custGeom>
                <a:avLst/>
                <a:gdLst/>
                <a:ahLst/>
                <a:cxnLst/>
                <a:rect l="l" t="t" r="r" b="b"/>
                <a:pathLst>
                  <a:path w="7124" h="5355" extrusionOk="0">
                    <a:moveTo>
                      <a:pt x="5571" y="1"/>
                    </a:moveTo>
                    <a:cubicBezTo>
                      <a:pt x="5493" y="1"/>
                      <a:pt x="5418" y="4"/>
                      <a:pt x="5348" y="9"/>
                    </a:cubicBezTo>
                    <a:cubicBezTo>
                      <a:pt x="3262" y="129"/>
                      <a:pt x="481" y="2647"/>
                      <a:pt x="1" y="4613"/>
                    </a:cubicBezTo>
                    <a:cubicBezTo>
                      <a:pt x="14" y="5102"/>
                      <a:pt x="393" y="5355"/>
                      <a:pt x="769" y="5355"/>
                    </a:cubicBezTo>
                    <a:cubicBezTo>
                      <a:pt x="1113" y="5355"/>
                      <a:pt x="1454" y="5144"/>
                      <a:pt x="1512" y="4709"/>
                    </a:cubicBezTo>
                    <a:cubicBezTo>
                      <a:pt x="1919" y="3989"/>
                      <a:pt x="2447" y="3342"/>
                      <a:pt x="3022" y="2766"/>
                    </a:cubicBezTo>
                    <a:cubicBezTo>
                      <a:pt x="3598" y="2958"/>
                      <a:pt x="4389" y="3054"/>
                      <a:pt x="5013" y="4181"/>
                    </a:cubicBezTo>
                    <a:cubicBezTo>
                      <a:pt x="5172" y="4387"/>
                      <a:pt x="5379" y="4473"/>
                      <a:pt x="5582" y="4473"/>
                    </a:cubicBezTo>
                    <a:cubicBezTo>
                      <a:pt x="6114" y="4473"/>
                      <a:pt x="6621" y="3884"/>
                      <a:pt x="6187" y="3294"/>
                    </a:cubicBezTo>
                    <a:cubicBezTo>
                      <a:pt x="5780" y="2647"/>
                      <a:pt x="5204" y="2119"/>
                      <a:pt x="4557" y="1735"/>
                    </a:cubicBezTo>
                    <a:cubicBezTo>
                      <a:pt x="4881" y="1602"/>
                      <a:pt x="5236" y="1529"/>
                      <a:pt x="5597" y="1529"/>
                    </a:cubicBezTo>
                    <a:cubicBezTo>
                      <a:pt x="5690" y="1529"/>
                      <a:pt x="5783" y="1534"/>
                      <a:pt x="5876" y="1544"/>
                    </a:cubicBezTo>
                    <a:cubicBezTo>
                      <a:pt x="5969" y="1582"/>
                      <a:pt x="6067" y="1600"/>
                      <a:pt x="6165" y="1600"/>
                    </a:cubicBezTo>
                    <a:cubicBezTo>
                      <a:pt x="6495" y="1600"/>
                      <a:pt x="6820" y="1391"/>
                      <a:pt x="6931" y="1040"/>
                    </a:cubicBezTo>
                    <a:cubicBezTo>
                      <a:pt x="7124" y="205"/>
                      <a:pt x="6226" y="1"/>
                      <a:pt x="55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25;p53">
                <a:extLst>
                  <a:ext uri="{FF2B5EF4-FFF2-40B4-BE49-F238E27FC236}">
                    <a16:creationId xmlns:a16="http://schemas.microsoft.com/office/drawing/2014/main" id="{10B9A8F5-BCF4-9E69-B28D-06BC37E120E6}"/>
                  </a:ext>
                </a:extLst>
              </p:cNvPr>
              <p:cNvSpPr/>
              <p:nvPr/>
            </p:nvSpPr>
            <p:spPr>
              <a:xfrm>
                <a:off x="4924975" y="1682250"/>
                <a:ext cx="278200" cy="234100"/>
              </a:xfrm>
              <a:custGeom>
                <a:avLst/>
                <a:gdLst/>
                <a:ahLst/>
                <a:cxnLst/>
                <a:rect l="l" t="t" r="r" b="b"/>
                <a:pathLst>
                  <a:path w="11128" h="9364" extrusionOk="0">
                    <a:moveTo>
                      <a:pt x="5940" y="1"/>
                    </a:moveTo>
                    <a:cubicBezTo>
                      <a:pt x="4903" y="1"/>
                      <a:pt x="3869" y="330"/>
                      <a:pt x="2998" y="983"/>
                    </a:cubicBezTo>
                    <a:cubicBezTo>
                      <a:pt x="1" y="2877"/>
                      <a:pt x="600" y="8488"/>
                      <a:pt x="4365" y="9256"/>
                    </a:cubicBezTo>
                    <a:cubicBezTo>
                      <a:pt x="4710" y="9328"/>
                      <a:pt x="5066" y="9363"/>
                      <a:pt x="5423" y="9363"/>
                    </a:cubicBezTo>
                    <a:cubicBezTo>
                      <a:pt x="7548" y="9363"/>
                      <a:pt x="9754" y="8119"/>
                      <a:pt x="10432" y="6066"/>
                    </a:cubicBezTo>
                    <a:cubicBezTo>
                      <a:pt x="11127" y="3956"/>
                      <a:pt x="10216" y="1630"/>
                      <a:pt x="8250" y="575"/>
                    </a:cubicBezTo>
                    <a:cubicBezTo>
                      <a:pt x="7524" y="192"/>
                      <a:pt x="6731" y="1"/>
                      <a:pt x="5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26;p53">
                <a:extLst>
                  <a:ext uri="{FF2B5EF4-FFF2-40B4-BE49-F238E27FC236}">
                    <a16:creationId xmlns:a16="http://schemas.microsoft.com/office/drawing/2014/main" id="{432E3C81-A73D-7110-3B89-9988DF9B200E}"/>
                  </a:ext>
                </a:extLst>
              </p:cNvPr>
              <p:cNvSpPr/>
              <p:nvPr/>
            </p:nvSpPr>
            <p:spPr>
              <a:xfrm>
                <a:off x="4994525" y="1884100"/>
                <a:ext cx="62975" cy="473150"/>
              </a:xfrm>
              <a:custGeom>
                <a:avLst/>
                <a:gdLst/>
                <a:ahLst/>
                <a:cxnLst/>
                <a:rect l="l" t="t" r="r" b="b"/>
                <a:pathLst>
                  <a:path w="2519" h="18926" extrusionOk="0">
                    <a:moveTo>
                      <a:pt x="1101" y="1"/>
                    </a:moveTo>
                    <a:cubicBezTo>
                      <a:pt x="5" y="1"/>
                      <a:pt x="142" y="4045"/>
                      <a:pt x="120" y="4634"/>
                    </a:cubicBezTo>
                    <a:cubicBezTo>
                      <a:pt x="0" y="7104"/>
                      <a:pt x="0" y="9550"/>
                      <a:pt x="120" y="12020"/>
                    </a:cubicBezTo>
                    <a:cubicBezTo>
                      <a:pt x="240" y="14322"/>
                      <a:pt x="504" y="16648"/>
                      <a:pt x="888" y="18926"/>
                    </a:cubicBezTo>
                    <a:cubicBezTo>
                      <a:pt x="1295" y="18422"/>
                      <a:pt x="1727" y="17919"/>
                      <a:pt x="2159" y="17439"/>
                    </a:cubicBezTo>
                    <a:cubicBezTo>
                      <a:pt x="2518" y="17055"/>
                      <a:pt x="2063" y="15593"/>
                      <a:pt x="1991" y="15161"/>
                    </a:cubicBezTo>
                    <a:cubicBezTo>
                      <a:pt x="1559" y="12571"/>
                      <a:pt x="1391" y="9958"/>
                      <a:pt x="1487" y="7368"/>
                    </a:cubicBezTo>
                    <a:cubicBezTo>
                      <a:pt x="1535" y="6025"/>
                      <a:pt x="1655" y="4682"/>
                      <a:pt x="1799" y="3364"/>
                    </a:cubicBezTo>
                    <a:cubicBezTo>
                      <a:pt x="1847" y="3148"/>
                      <a:pt x="1871" y="2908"/>
                      <a:pt x="1919" y="2644"/>
                    </a:cubicBezTo>
                    <a:cubicBezTo>
                      <a:pt x="2063" y="1805"/>
                      <a:pt x="2230" y="918"/>
                      <a:pt x="1607" y="246"/>
                    </a:cubicBezTo>
                    <a:cubicBezTo>
                      <a:pt x="1559" y="198"/>
                      <a:pt x="1511" y="174"/>
                      <a:pt x="1463" y="126"/>
                    </a:cubicBezTo>
                    <a:cubicBezTo>
                      <a:pt x="1329" y="40"/>
                      <a:pt x="1209" y="1"/>
                      <a:pt x="11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27;p53">
                <a:extLst>
                  <a:ext uri="{FF2B5EF4-FFF2-40B4-BE49-F238E27FC236}">
                    <a16:creationId xmlns:a16="http://schemas.microsoft.com/office/drawing/2014/main" id="{1820FACD-D832-4013-36FA-395C4B633DC8}"/>
                  </a:ext>
                </a:extLst>
              </p:cNvPr>
              <p:cNvSpPr/>
              <p:nvPr/>
            </p:nvSpPr>
            <p:spPr>
              <a:xfrm>
                <a:off x="3778200" y="612125"/>
                <a:ext cx="1288125" cy="811825"/>
              </a:xfrm>
              <a:custGeom>
                <a:avLst/>
                <a:gdLst/>
                <a:ahLst/>
                <a:cxnLst/>
                <a:rect l="l" t="t" r="r" b="b"/>
                <a:pathLst>
                  <a:path w="51525" h="32473" extrusionOk="0">
                    <a:moveTo>
                      <a:pt x="25114" y="1611"/>
                    </a:moveTo>
                    <a:cubicBezTo>
                      <a:pt x="27714" y="1611"/>
                      <a:pt x="30207" y="2905"/>
                      <a:pt x="31748" y="5710"/>
                    </a:cubicBezTo>
                    <a:cubicBezTo>
                      <a:pt x="30328" y="5656"/>
                      <a:pt x="28920" y="5548"/>
                      <a:pt x="27506" y="5548"/>
                    </a:cubicBezTo>
                    <a:cubicBezTo>
                      <a:pt x="27035" y="5548"/>
                      <a:pt x="26563" y="5560"/>
                      <a:pt x="26089" y="5590"/>
                    </a:cubicBezTo>
                    <a:lnTo>
                      <a:pt x="26089" y="5566"/>
                    </a:lnTo>
                    <a:cubicBezTo>
                      <a:pt x="26066" y="5565"/>
                      <a:pt x="26043" y="5565"/>
                      <a:pt x="26018" y="5565"/>
                    </a:cubicBezTo>
                    <a:cubicBezTo>
                      <a:pt x="24234" y="5565"/>
                      <a:pt x="18683" y="6425"/>
                      <a:pt x="15395" y="7844"/>
                    </a:cubicBezTo>
                    <a:cubicBezTo>
                      <a:pt x="16306" y="6645"/>
                      <a:pt x="17313" y="5566"/>
                      <a:pt x="18464" y="4583"/>
                    </a:cubicBezTo>
                    <a:cubicBezTo>
                      <a:pt x="20359" y="2654"/>
                      <a:pt x="22779" y="1611"/>
                      <a:pt x="25114" y="1611"/>
                    </a:cubicBezTo>
                    <a:close/>
                    <a:moveTo>
                      <a:pt x="25470" y="1"/>
                    </a:moveTo>
                    <a:cubicBezTo>
                      <a:pt x="19861" y="1"/>
                      <a:pt x="14104" y="6280"/>
                      <a:pt x="10599" y="11704"/>
                    </a:cubicBezTo>
                    <a:cubicBezTo>
                      <a:pt x="8897" y="14390"/>
                      <a:pt x="6355" y="17291"/>
                      <a:pt x="3502" y="18778"/>
                    </a:cubicBezTo>
                    <a:cubicBezTo>
                      <a:pt x="2614" y="19258"/>
                      <a:pt x="792" y="18922"/>
                      <a:pt x="192" y="19809"/>
                    </a:cubicBezTo>
                    <a:cubicBezTo>
                      <a:pt x="1" y="20289"/>
                      <a:pt x="312" y="20792"/>
                      <a:pt x="816" y="20864"/>
                    </a:cubicBezTo>
                    <a:cubicBezTo>
                      <a:pt x="992" y="20878"/>
                      <a:pt x="1166" y="20884"/>
                      <a:pt x="1339" y="20884"/>
                    </a:cubicBezTo>
                    <a:cubicBezTo>
                      <a:pt x="6113" y="20884"/>
                      <a:pt x="9390" y="15870"/>
                      <a:pt x="11750" y="12352"/>
                    </a:cubicBezTo>
                    <a:cubicBezTo>
                      <a:pt x="12661" y="11009"/>
                      <a:pt x="13621" y="10625"/>
                      <a:pt x="14963" y="9882"/>
                    </a:cubicBezTo>
                    <a:cubicBezTo>
                      <a:pt x="18344" y="8036"/>
                      <a:pt x="22157" y="7292"/>
                      <a:pt x="25970" y="7124"/>
                    </a:cubicBezTo>
                    <a:cubicBezTo>
                      <a:pt x="26722" y="7085"/>
                      <a:pt x="27474" y="7067"/>
                      <a:pt x="28227" y="7067"/>
                    </a:cubicBezTo>
                    <a:cubicBezTo>
                      <a:pt x="28841" y="7067"/>
                      <a:pt x="29456" y="7079"/>
                      <a:pt x="30070" y="7100"/>
                    </a:cubicBezTo>
                    <a:cubicBezTo>
                      <a:pt x="30182" y="7103"/>
                      <a:pt x="30293" y="7105"/>
                      <a:pt x="30405" y="7105"/>
                    </a:cubicBezTo>
                    <a:cubicBezTo>
                      <a:pt x="32068" y="7105"/>
                      <a:pt x="33681" y="6809"/>
                      <a:pt x="35326" y="6809"/>
                    </a:cubicBezTo>
                    <a:cubicBezTo>
                      <a:pt x="35436" y="6809"/>
                      <a:pt x="35547" y="6810"/>
                      <a:pt x="35657" y="6813"/>
                    </a:cubicBezTo>
                    <a:cubicBezTo>
                      <a:pt x="36904" y="6837"/>
                      <a:pt x="38127" y="7292"/>
                      <a:pt x="39134" y="8060"/>
                    </a:cubicBezTo>
                    <a:cubicBezTo>
                      <a:pt x="41412" y="9786"/>
                      <a:pt x="42707" y="12616"/>
                      <a:pt x="43738" y="15205"/>
                    </a:cubicBezTo>
                    <a:cubicBezTo>
                      <a:pt x="45968" y="20744"/>
                      <a:pt x="46927" y="26883"/>
                      <a:pt x="49948" y="32110"/>
                    </a:cubicBezTo>
                    <a:cubicBezTo>
                      <a:pt x="50091" y="32365"/>
                      <a:pt x="50313" y="32472"/>
                      <a:pt x="50536" y="32472"/>
                    </a:cubicBezTo>
                    <a:cubicBezTo>
                      <a:pt x="51027" y="32472"/>
                      <a:pt x="51525" y="31953"/>
                      <a:pt x="51195" y="31343"/>
                    </a:cubicBezTo>
                    <a:cubicBezTo>
                      <a:pt x="50260" y="29640"/>
                      <a:pt x="49493" y="27866"/>
                      <a:pt x="48893" y="26020"/>
                    </a:cubicBezTo>
                    <a:cubicBezTo>
                      <a:pt x="46017" y="19265"/>
                      <a:pt x="44323" y="5318"/>
                      <a:pt x="35562" y="5318"/>
                    </a:cubicBezTo>
                    <a:cubicBezTo>
                      <a:pt x="34900" y="5318"/>
                      <a:pt x="34197" y="5397"/>
                      <a:pt x="33451" y="5566"/>
                    </a:cubicBezTo>
                    <a:cubicBezTo>
                      <a:pt x="31026" y="1561"/>
                      <a:pt x="28267" y="1"/>
                      <a:pt x="254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28;p53">
                <a:extLst>
                  <a:ext uri="{FF2B5EF4-FFF2-40B4-BE49-F238E27FC236}">
                    <a16:creationId xmlns:a16="http://schemas.microsoft.com/office/drawing/2014/main" id="{3B78D858-B8A6-3694-2620-A0454B35DCA1}"/>
                  </a:ext>
                </a:extLst>
              </p:cNvPr>
              <p:cNvSpPr/>
              <p:nvPr/>
            </p:nvSpPr>
            <p:spPr>
              <a:xfrm>
                <a:off x="3660100" y="238225"/>
                <a:ext cx="2490225" cy="2795825"/>
              </a:xfrm>
              <a:custGeom>
                <a:avLst/>
                <a:gdLst/>
                <a:ahLst/>
                <a:cxnLst/>
                <a:rect l="l" t="t" r="r" b="b"/>
                <a:pathLst>
                  <a:path w="99609" h="111833" extrusionOk="0">
                    <a:moveTo>
                      <a:pt x="39257" y="0"/>
                    </a:moveTo>
                    <a:cubicBezTo>
                      <a:pt x="34132" y="0"/>
                      <a:pt x="28939" y="1288"/>
                      <a:pt x="24075" y="3473"/>
                    </a:cubicBezTo>
                    <a:cubicBezTo>
                      <a:pt x="20934" y="4888"/>
                      <a:pt x="18009" y="6638"/>
                      <a:pt x="15107" y="8484"/>
                    </a:cubicBezTo>
                    <a:cubicBezTo>
                      <a:pt x="7770" y="13136"/>
                      <a:pt x="1344" y="19874"/>
                      <a:pt x="552" y="28914"/>
                    </a:cubicBezTo>
                    <a:cubicBezTo>
                      <a:pt x="1" y="35197"/>
                      <a:pt x="2902" y="40928"/>
                      <a:pt x="8585" y="43805"/>
                    </a:cubicBezTo>
                    <a:cubicBezTo>
                      <a:pt x="8707" y="43881"/>
                      <a:pt x="8831" y="43914"/>
                      <a:pt x="8950" y="43914"/>
                    </a:cubicBezTo>
                    <a:cubicBezTo>
                      <a:pt x="9582" y="43914"/>
                      <a:pt x="10075" y="42974"/>
                      <a:pt x="9329" y="42510"/>
                    </a:cubicBezTo>
                    <a:cubicBezTo>
                      <a:pt x="1967" y="38794"/>
                      <a:pt x="552" y="30521"/>
                      <a:pt x="3430" y="23327"/>
                    </a:cubicBezTo>
                    <a:cubicBezTo>
                      <a:pt x="7123" y="14167"/>
                      <a:pt x="17098" y="7957"/>
                      <a:pt x="25850" y="4312"/>
                    </a:cubicBezTo>
                    <a:cubicBezTo>
                      <a:pt x="30105" y="2551"/>
                      <a:pt x="34643" y="1379"/>
                      <a:pt x="39278" y="1379"/>
                    </a:cubicBezTo>
                    <a:cubicBezTo>
                      <a:pt x="39502" y="1379"/>
                      <a:pt x="39725" y="1381"/>
                      <a:pt x="39949" y="1387"/>
                    </a:cubicBezTo>
                    <a:cubicBezTo>
                      <a:pt x="42299" y="1435"/>
                      <a:pt x="44649" y="1818"/>
                      <a:pt x="46927" y="2538"/>
                    </a:cubicBezTo>
                    <a:cubicBezTo>
                      <a:pt x="48078" y="2897"/>
                      <a:pt x="49229" y="3353"/>
                      <a:pt x="50332" y="3905"/>
                    </a:cubicBezTo>
                    <a:cubicBezTo>
                      <a:pt x="51363" y="4384"/>
                      <a:pt x="52898" y="4984"/>
                      <a:pt x="53689" y="5847"/>
                    </a:cubicBezTo>
                    <a:cubicBezTo>
                      <a:pt x="54480" y="6686"/>
                      <a:pt x="56686" y="6422"/>
                      <a:pt x="57790" y="6662"/>
                    </a:cubicBezTo>
                    <a:cubicBezTo>
                      <a:pt x="60067" y="7214"/>
                      <a:pt x="62250" y="8221"/>
                      <a:pt x="64144" y="9635"/>
                    </a:cubicBezTo>
                    <a:cubicBezTo>
                      <a:pt x="67213" y="11865"/>
                      <a:pt x="69971" y="15222"/>
                      <a:pt x="71146" y="18891"/>
                    </a:cubicBezTo>
                    <a:cubicBezTo>
                      <a:pt x="73927" y="27548"/>
                      <a:pt x="71937" y="37403"/>
                      <a:pt x="76421" y="45604"/>
                    </a:cubicBezTo>
                    <a:cubicBezTo>
                      <a:pt x="78363" y="49128"/>
                      <a:pt x="81768" y="51646"/>
                      <a:pt x="83423" y="55387"/>
                    </a:cubicBezTo>
                    <a:cubicBezTo>
                      <a:pt x="84814" y="58504"/>
                      <a:pt x="84022" y="61885"/>
                      <a:pt x="83231" y="65074"/>
                    </a:cubicBezTo>
                    <a:cubicBezTo>
                      <a:pt x="83015" y="65937"/>
                      <a:pt x="82799" y="66801"/>
                      <a:pt x="82560" y="67688"/>
                    </a:cubicBezTo>
                    <a:cubicBezTo>
                      <a:pt x="82224" y="68048"/>
                      <a:pt x="82344" y="68647"/>
                      <a:pt x="82799" y="68863"/>
                    </a:cubicBezTo>
                    <a:cubicBezTo>
                      <a:pt x="88890" y="73179"/>
                      <a:pt x="94765" y="79294"/>
                      <a:pt x="90904" y="87135"/>
                    </a:cubicBezTo>
                    <a:cubicBezTo>
                      <a:pt x="89969" y="89053"/>
                      <a:pt x="91863" y="91211"/>
                      <a:pt x="93038" y="92458"/>
                    </a:cubicBezTo>
                    <a:cubicBezTo>
                      <a:pt x="94789" y="94352"/>
                      <a:pt x="96707" y="96199"/>
                      <a:pt x="97570" y="98692"/>
                    </a:cubicBezTo>
                    <a:cubicBezTo>
                      <a:pt x="98985" y="102721"/>
                      <a:pt x="97474" y="107852"/>
                      <a:pt x="94165" y="110514"/>
                    </a:cubicBezTo>
                    <a:cubicBezTo>
                      <a:pt x="93614" y="110946"/>
                      <a:pt x="93925" y="111833"/>
                      <a:pt x="94621" y="111833"/>
                    </a:cubicBezTo>
                    <a:cubicBezTo>
                      <a:pt x="96179" y="111833"/>
                      <a:pt x="97258" y="109507"/>
                      <a:pt x="97834" y="108356"/>
                    </a:cubicBezTo>
                    <a:cubicBezTo>
                      <a:pt x="98793" y="106533"/>
                      <a:pt x="99345" y="104543"/>
                      <a:pt x="99441" y="102505"/>
                    </a:cubicBezTo>
                    <a:cubicBezTo>
                      <a:pt x="99608" y="98117"/>
                      <a:pt x="97522" y="94640"/>
                      <a:pt x="94549" y="91643"/>
                    </a:cubicBezTo>
                    <a:cubicBezTo>
                      <a:pt x="93614" y="90684"/>
                      <a:pt x="92319" y="89820"/>
                      <a:pt x="92079" y="88430"/>
                    </a:cubicBezTo>
                    <a:cubicBezTo>
                      <a:pt x="96203" y="80469"/>
                      <a:pt x="91336" y="72963"/>
                      <a:pt x="84670" y="68359"/>
                    </a:cubicBezTo>
                    <a:cubicBezTo>
                      <a:pt x="84430" y="68191"/>
                      <a:pt x="84190" y="68024"/>
                      <a:pt x="83950" y="67832"/>
                    </a:cubicBezTo>
                    <a:cubicBezTo>
                      <a:pt x="84046" y="67544"/>
                      <a:pt x="84046" y="67160"/>
                      <a:pt x="84142" y="66873"/>
                    </a:cubicBezTo>
                    <a:cubicBezTo>
                      <a:pt x="85317" y="62844"/>
                      <a:pt x="86660" y="59008"/>
                      <a:pt x="84814" y="54931"/>
                    </a:cubicBezTo>
                    <a:cubicBezTo>
                      <a:pt x="82775" y="50447"/>
                      <a:pt x="78291" y="47234"/>
                      <a:pt x="76661" y="42486"/>
                    </a:cubicBezTo>
                    <a:cubicBezTo>
                      <a:pt x="74790" y="37067"/>
                      <a:pt x="74790" y="31264"/>
                      <a:pt x="74071" y="25605"/>
                    </a:cubicBezTo>
                    <a:cubicBezTo>
                      <a:pt x="73783" y="22944"/>
                      <a:pt x="73184" y="20330"/>
                      <a:pt x="72321" y="17788"/>
                    </a:cubicBezTo>
                    <a:cubicBezTo>
                      <a:pt x="69515" y="10762"/>
                      <a:pt x="62777" y="5319"/>
                      <a:pt x="55152" y="4696"/>
                    </a:cubicBezTo>
                    <a:cubicBezTo>
                      <a:pt x="55008" y="4642"/>
                      <a:pt x="54864" y="4615"/>
                      <a:pt x="54730" y="4615"/>
                    </a:cubicBezTo>
                    <a:cubicBezTo>
                      <a:pt x="54686" y="4615"/>
                      <a:pt x="54642" y="4618"/>
                      <a:pt x="54600" y="4624"/>
                    </a:cubicBezTo>
                    <a:cubicBezTo>
                      <a:pt x="49855" y="1395"/>
                      <a:pt x="44592" y="0"/>
                      <a:pt x="392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29;p53">
                <a:extLst>
                  <a:ext uri="{FF2B5EF4-FFF2-40B4-BE49-F238E27FC236}">
                    <a16:creationId xmlns:a16="http://schemas.microsoft.com/office/drawing/2014/main" id="{140D7FD6-3B4E-E389-4064-EBE185ABCA63}"/>
                  </a:ext>
                </a:extLst>
              </p:cNvPr>
              <p:cNvSpPr/>
              <p:nvPr/>
            </p:nvSpPr>
            <p:spPr>
              <a:xfrm>
                <a:off x="4558700" y="1817100"/>
                <a:ext cx="25" cy="25"/>
              </a:xfrm>
              <a:custGeom>
                <a:avLst/>
                <a:gdLst/>
                <a:ahLst/>
                <a:cxnLst/>
                <a:rect l="l" t="t" r="r" b="b"/>
                <a:pathLst>
                  <a:path w="1" h="1" extrusionOk="0">
                    <a:moveTo>
                      <a:pt x="1" y="1"/>
                    </a:move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30;p53">
                <a:extLst>
                  <a:ext uri="{FF2B5EF4-FFF2-40B4-BE49-F238E27FC236}">
                    <a16:creationId xmlns:a16="http://schemas.microsoft.com/office/drawing/2014/main" id="{49B15747-2F41-1299-3920-43830AE1724A}"/>
                  </a:ext>
                </a:extLst>
              </p:cNvPr>
              <p:cNvSpPr/>
              <p:nvPr/>
            </p:nvSpPr>
            <p:spPr>
              <a:xfrm>
                <a:off x="3387350" y="1461025"/>
                <a:ext cx="504175" cy="1437100"/>
              </a:xfrm>
              <a:custGeom>
                <a:avLst/>
                <a:gdLst/>
                <a:ahLst/>
                <a:cxnLst/>
                <a:rect l="l" t="t" r="r" b="b"/>
                <a:pathLst>
                  <a:path w="20167" h="57484" extrusionOk="0">
                    <a:moveTo>
                      <a:pt x="19951" y="1"/>
                    </a:moveTo>
                    <a:cubicBezTo>
                      <a:pt x="12086" y="2950"/>
                      <a:pt x="10096" y="12781"/>
                      <a:pt x="15299" y="19112"/>
                    </a:cubicBezTo>
                    <a:cubicBezTo>
                      <a:pt x="13453" y="21605"/>
                      <a:pt x="10096" y="22397"/>
                      <a:pt x="8057" y="24723"/>
                    </a:cubicBezTo>
                    <a:cubicBezTo>
                      <a:pt x="4390" y="28199"/>
                      <a:pt x="4508" y="33496"/>
                      <a:pt x="8246" y="36877"/>
                    </a:cubicBezTo>
                    <a:lnTo>
                      <a:pt x="8246" y="36877"/>
                    </a:lnTo>
                    <a:cubicBezTo>
                      <a:pt x="8236" y="36869"/>
                      <a:pt x="8220" y="36864"/>
                      <a:pt x="8201" y="36864"/>
                    </a:cubicBezTo>
                    <a:cubicBezTo>
                      <a:pt x="7825" y="36864"/>
                      <a:pt x="5862" y="38353"/>
                      <a:pt x="5636" y="38534"/>
                    </a:cubicBezTo>
                    <a:cubicBezTo>
                      <a:pt x="4772" y="39182"/>
                      <a:pt x="4029" y="39925"/>
                      <a:pt x="3358" y="40740"/>
                    </a:cubicBezTo>
                    <a:cubicBezTo>
                      <a:pt x="2111" y="42251"/>
                      <a:pt x="1223" y="44049"/>
                      <a:pt x="816" y="45968"/>
                    </a:cubicBezTo>
                    <a:cubicBezTo>
                      <a:pt x="1" y="49828"/>
                      <a:pt x="1271" y="54792"/>
                      <a:pt x="4485" y="57262"/>
                    </a:cubicBezTo>
                    <a:cubicBezTo>
                      <a:pt x="4652" y="57415"/>
                      <a:pt x="4848" y="57484"/>
                      <a:pt x="5040" y="57484"/>
                    </a:cubicBezTo>
                    <a:cubicBezTo>
                      <a:pt x="5507" y="57484"/>
                      <a:pt x="5950" y="57079"/>
                      <a:pt x="5899" y="56518"/>
                    </a:cubicBezTo>
                    <a:cubicBezTo>
                      <a:pt x="5878" y="56113"/>
                      <a:pt x="5534" y="55783"/>
                      <a:pt x="5137" y="55783"/>
                    </a:cubicBezTo>
                    <a:cubicBezTo>
                      <a:pt x="5088" y="55783"/>
                      <a:pt x="5038" y="55789"/>
                      <a:pt x="4988" y="55799"/>
                    </a:cubicBezTo>
                    <a:cubicBezTo>
                      <a:pt x="936" y="51507"/>
                      <a:pt x="1128" y="44217"/>
                      <a:pt x="5731" y="40405"/>
                    </a:cubicBezTo>
                    <a:cubicBezTo>
                      <a:pt x="6882" y="39062"/>
                      <a:pt x="9040" y="38726"/>
                      <a:pt x="9928" y="37192"/>
                    </a:cubicBezTo>
                    <a:cubicBezTo>
                      <a:pt x="9976" y="35873"/>
                      <a:pt x="8393" y="35201"/>
                      <a:pt x="7842" y="34098"/>
                    </a:cubicBezTo>
                    <a:cubicBezTo>
                      <a:pt x="2830" y="24579"/>
                      <a:pt x="17721" y="23212"/>
                      <a:pt x="16642" y="18464"/>
                    </a:cubicBezTo>
                    <a:cubicBezTo>
                      <a:pt x="12062" y="12925"/>
                      <a:pt x="13237" y="4581"/>
                      <a:pt x="20071" y="1559"/>
                    </a:cubicBezTo>
                    <a:cubicBezTo>
                      <a:pt x="20167" y="1032"/>
                      <a:pt x="20119" y="504"/>
                      <a:pt x="1995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31;p53">
                <a:extLst>
                  <a:ext uri="{FF2B5EF4-FFF2-40B4-BE49-F238E27FC236}">
                    <a16:creationId xmlns:a16="http://schemas.microsoft.com/office/drawing/2014/main" id="{249C8E3A-CC0B-86F4-007A-5BCC60433E80}"/>
                  </a:ext>
                </a:extLst>
              </p:cNvPr>
              <p:cNvSpPr/>
              <p:nvPr/>
            </p:nvSpPr>
            <p:spPr>
              <a:xfrm>
                <a:off x="3229700" y="2255325"/>
                <a:ext cx="2875051" cy="2879375"/>
              </a:xfrm>
              <a:custGeom>
                <a:avLst/>
                <a:gdLst/>
                <a:ahLst/>
                <a:cxnLst/>
                <a:rect l="l" t="t" r="r" b="b"/>
                <a:pathLst>
                  <a:path w="115002" h="115175" extrusionOk="0">
                    <a:moveTo>
                      <a:pt x="75149" y="0"/>
                    </a:moveTo>
                    <a:cubicBezTo>
                      <a:pt x="75149" y="0"/>
                      <a:pt x="69131" y="6690"/>
                      <a:pt x="66349" y="8825"/>
                    </a:cubicBezTo>
                    <a:cubicBezTo>
                      <a:pt x="63592" y="10935"/>
                      <a:pt x="53569" y="17984"/>
                      <a:pt x="53569" y="17984"/>
                    </a:cubicBezTo>
                    <a:lnTo>
                      <a:pt x="50164" y="29710"/>
                    </a:lnTo>
                    <a:lnTo>
                      <a:pt x="46159" y="11246"/>
                    </a:lnTo>
                    <a:lnTo>
                      <a:pt x="45799" y="9640"/>
                    </a:lnTo>
                    <a:lnTo>
                      <a:pt x="46759" y="2230"/>
                    </a:lnTo>
                    <a:lnTo>
                      <a:pt x="45799" y="1895"/>
                    </a:lnTo>
                    <a:cubicBezTo>
                      <a:pt x="45799" y="1895"/>
                      <a:pt x="41196" y="2686"/>
                      <a:pt x="39901" y="3477"/>
                    </a:cubicBezTo>
                    <a:cubicBezTo>
                      <a:pt x="38606" y="4245"/>
                      <a:pt x="36640" y="7674"/>
                      <a:pt x="36640" y="7674"/>
                    </a:cubicBezTo>
                    <a:cubicBezTo>
                      <a:pt x="36640" y="7674"/>
                      <a:pt x="29446" y="10023"/>
                      <a:pt x="26401" y="12373"/>
                    </a:cubicBezTo>
                    <a:cubicBezTo>
                      <a:pt x="23355" y="14747"/>
                      <a:pt x="18056" y="17577"/>
                      <a:pt x="15035" y="21581"/>
                    </a:cubicBezTo>
                    <a:cubicBezTo>
                      <a:pt x="12013" y="25586"/>
                      <a:pt x="8704" y="33547"/>
                      <a:pt x="6858" y="39877"/>
                    </a:cubicBezTo>
                    <a:cubicBezTo>
                      <a:pt x="5012" y="46207"/>
                      <a:pt x="2398" y="67117"/>
                      <a:pt x="2398" y="67117"/>
                    </a:cubicBezTo>
                    <a:lnTo>
                      <a:pt x="0" y="90136"/>
                    </a:lnTo>
                    <a:lnTo>
                      <a:pt x="19974" y="93110"/>
                    </a:lnTo>
                    <a:lnTo>
                      <a:pt x="48965" y="99056"/>
                    </a:lnTo>
                    <a:lnTo>
                      <a:pt x="48557" y="102246"/>
                    </a:lnTo>
                    <a:cubicBezTo>
                      <a:pt x="48125" y="105435"/>
                      <a:pt x="46615" y="107617"/>
                      <a:pt x="47670" y="108648"/>
                    </a:cubicBezTo>
                    <a:cubicBezTo>
                      <a:pt x="48749" y="109655"/>
                      <a:pt x="55055" y="110614"/>
                      <a:pt x="57789" y="111190"/>
                    </a:cubicBezTo>
                    <a:cubicBezTo>
                      <a:pt x="59160" y="111450"/>
                      <a:pt x="60556" y="111585"/>
                      <a:pt x="61950" y="111585"/>
                    </a:cubicBezTo>
                    <a:cubicBezTo>
                      <a:pt x="62482" y="111585"/>
                      <a:pt x="63014" y="111565"/>
                      <a:pt x="63544" y="111525"/>
                    </a:cubicBezTo>
                    <a:lnTo>
                      <a:pt x="63999" y="108792"/>
                    </a:lnTo>
                    <a:lnTo>
                      <a:pt x="81216" y="112341"/>
                    </a:lnTo>
                    <a:cubicBezTo>
                      <a:pt x="81216" y="112341"/>
                      <a:pt x="100392" y="115175"/>
                      <a:pt x="104525" y="115175"/>
                    </a:cubicBezTo>
                    <a:cubicBezTo>
                      <a:pt x="104842" y="115175"/>
                      <a:pt x="105070" y="115158"/>
                      <a:pt x="105195" y="115122"/>
                    </a:cubicBezTo>
                    <a:cubicBezTo>
                      <a:pt x="106945" y="114595"/>
                      <a:pt x="108456" y="113899"/>
                      <a:pt x="109223" y="112341"/>
                    </a:cubicBezTo>
                    <a:cubicBezTo>
                      <a:pt x="109990" y="110782"/>
                      <a:pt x="111046" y="100231"/>
                      <a:pt x="112484" y="91072"/>
                    </a:cubicBezTo>
                    <a:cubicBezTo>
                      <a:pt x="113923" y="81888"/>
                      <a:pt x="115002" y="64815"/>
                      <a:pt x="114930" y="56590"/>
                    </a:cubicBezTo>
                    <a:cubicBezTo>
                      <a:pt x="114858" y="48365"/>
                      <a:pt x="113851" y="36472"/>
                      <a:pt x="111381" y="29806"/>
                    </a:cubicBezTo>
                    <a:cubicBezTo>
                      <a:pt x="108935" y="23140"/>
                      <a:pt x="100471" y="16809"/>
                      <a:pt x="96658" y="14531"/>
                    </a:cubicBezTo>
                    <a:cubicBezTo>
                      <a:pt x="92870" y="12230"/>
                      <a:pt x="82055" y="6906"/>
                      <a:pt x="82055" y="6906"/>
                    </a:cubicBezTo>
                    <a:lnTo>
                      <a:pt x="82055" y="5468"/>
                    </a:lnTo>
                    <a:lnTo>
                      <a:pt x="751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932;p53">
                <a:extLst>
                  <a:ext uri="{FF2B5EF4-FFF2-40B4-BE49-F238E27FC236}">
                    <a16:creationId xmlns:a16="http://schemas.microsoft.com/office/drawing/2014/main" id="{4D18B9FA-A1F0-4E9D-773A-A1783E43C029}"/>
                  </a:ext>
                </a:extLst>
              </p:cNvPr>
              <p:cNvSpPr/>
              <p:nvPr/>
            </p:nvSpPr>
            <p:spPr>
              <a:xfrm>
                <a:off x="3589375" y="3061525"/>
                <a:ext cx="278175" cy="1196050"/>
              </a:xfrm>
              <a:custGeom>
                <a:avLst/>
                <a:gdLst/>
                <a:ahLst/>
                <a:cxnLst/>
                <a:rect l="l" t="t" r="r" b="b"/>
                <a:pathLst>
                  <a:path w="11127" h="47842" extrusionOk="0">
                    <a:moveTo>
                      <a:pt x="10374" y="0"/>
                    </a:moveTo>
                    <a:cubicBezTo>
                      <a:pt x="9539" y="0"/>
                      <a:pt x="9462" y="1078"/>
                      <a:pt x="9136" y="1682"/>
                    </a:cubicBezTo>
                    <a:cubicBezTo>
                      <a:pt x="2254" y="16717"/>
                      <a:pt x="0" y="31776"/>
                      <a:pt x="5012" y="47769"/>
                    </a:cubicBezTo>
                    <a:cubicBezTo>
                      <a:pt x="5076" y="47748"/>
                      <a:pt x="5142" y="47740"/>
                      <a:pt x="5210" y="47740"/>
                    </a:cubicBezTo>
                    <a:cubicBezTo>
                      <a:pt x="5448" y="47740"/>
                      <a:pt x="5705" y="47841"/>
                      <a:pt x="5947" y="47841"/>
                    </a:cubicBezTo>
                    <a:lnTo>
                      <a:pt x="6091" y="47841"/>
                    </a:lnTo>
                    <a:cubicBezTo>
                      <a:pt x="6209" y="47782"/>
                      <a:pt x="6328" y="47739"/>
                      <a:pt x="6446" y="47739"/>
                    </a:cubicBezTo>
                    <a:cubicBezTo>
                      <a:pt x="6472" y="47739"/>
                      <a:pt x="6497" y="47741"/>
                      <a:pt x="6523" y="47745"/>
                    </a:cubicBezTo>
                    <a:cubicBezTo>
                      <a:pt x="1271" y="31104"/>
                      <a:pt x="3981" y="16429"/>
                      <a:pt x="11079" y="843"/>
                    </a:cubicBezTo>
                    <a:cubicBezTo>
                      <a:pt x="11126" y="435"/>
                      <a:pt x="10863" y="52"/>
                      <a:pt x="10455" y="4"/>
                    </a:cubicBezTo>
                    <a:cubicBezTo>
                      <a:pt x="10427" y="2"/>
                      <a:pt x="10400" y="0"/>
                      <a:pt x="103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33;p53">
                <a:extLst>
                  <a:ext uri="{FF2B5EF4-FFF2-40B4-BE49-F238E27FC236}">
                    <a16:creationId xmlns:a16="http://schemas.microsoft.com/office/drawing/2014/main" id="{EBAFFE81-9CAB-0EE7-4022-8A347AF6B3EB}"/>
                  </a:ext>
                </a:extLst>
              </p:cNvPr>
              <p:cNvSpPr/>
              <p:nvPr/>
            </p:nvSpPr>
            <p:spPr>
              <a:xfrm>
                <a:off x="5372125" y="3472450"/>
                <a:ext cx="112775" cy="921200"/>
              </a:xfrm>
              <a:custGeom>
                <a:avLst/>
                <a:gdLst/>
                <a:ahLst/>
                <a:cxnLst/>
                <a:rect l="l" t="t" r="r" b="b"/>
                <a:pathLst>
                  <a:path w="4511" h="36848" extrusionOk="0">
                    <a:moveTo>
                      <a:pt x="3716" y="0"/>
                    </a:moveTo>
                    <a:cubicBezTo>
                      <a:pt x="638" y="0"/>
                      <a:pt x="1" y="34505"/>
                      <a:pt x="267" y="36680"/>
                    </a:cubicBezTo>
                    <a:cubicBezTo>
                      <a:pt x="770" y="36728"/>
                      <a:pt x="1274" y="36776"/>
                      <a:pt x="1753" y="36847"/>
                    </a:cubicBezTo>
                    <a:cubicBezTo>
                      <a:pt x="1873" y="24810"/>
                      <a:pt x="1514" y="12461"/>
                      <a:pt x="4511" y="712"/>
                    </a:cubicBezTo>
                    <a:cubicBezTo>
                      <a:pt x="4230" y="226"/>
                      <a:pt x="3965" y="0"/>
                      <a:pt x="37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934;p53">
                <a:extLst>
                  <a:ext uri="{FF2B5EF4-FFF2-40B4-BE49-F238E27FC236}">
                    <a16:creationId xmlns:a16="http://schemas.microsoft.com/office/drawing/2014/main" id="{BAB26A1D-247C-A9D1-4F38-0A9395F413B8}"/>
                  </a:ext>
                </a:extLst>
              </p:cNvPr>
              <p:cNvSpPr/>
              <p:nvPr/>
            </p:nvSpPr>
            <p:spPr>
              <a:xfrm>
                <a:off x="5765450" y="4511125"/>
                <a:ext cx="625" cy="625"/>
              </a:xfrm>
              <a:custGeom>
                <a:avLst/>
                <a:gdLst/>
                <a:ahLst/>
                <a:cxnLst/>
                <a:rect l="l" t="t" r="r" b="b"/>
                <a:pathLst>
                  <a:path w="25" h="25" extrusionOk="0">
                    <a:moveTo>
                      <a:pt x="24" y="0"/>
                    </a:moveTo>
                    <a:lnTo>
                      <a:pt x="0" y="24"/>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935;p53">
                <a:extLst>
                  <a:ext uri="{FF2B5EF4-FFF2-40B4-BE49-F238E27FC236}">
                    <a16:creationId xmlns:a16="http://schemas.microsoft.com/office/drawing/2014/main" id="{0AA953B2-BA42-AAA6-20D2-7F4607C30E46}"/>
                  </a:ext>
                </a:extLst>
              </p:cNvPr>
              <p:cNvSpPr/>
              <p:nvPr/>
            </p:nvSpPr>
            <p:spPr>
              <a:xfrm>
                <a:off x="4371075" y="4313575"/>
                <a:ext cx="501175" cy="750050"/>
              </a:xfrm>
              <a:custGeom>
                <a:avLst/>
                <a:gdLst/>
                <a:ahLst/>
                <a:cxnLst/>
                <a:rect l="l" t="t" r="r" b="b"/>
                <a:pathLst>
                  <a:path w="20047" h="30002" extrusionOk="0">
                    <a:moveTo>
                      <a:pt x="2854" y="1404"/>
                    </a:moveTo>
                    <a:cubicBezTo>
                      <a:pt x="7458" y="1596"/>
                      <a:pt x="11990" y="2459"/>
                      <a:pt x="16426" y="3610"/>
                    </a:cubicBezTo>
                    <a:cubicBezTo>
                      <a:pt x="18656" y="11811"/>
                      <a:pt x="19016" y="20587"/>
                      <a:pt x="17169" y="28860"/>
                    </a:cubicBezTo>
                    <a:cubicBezTo>
                      <a:pt x="17049" y="28740"/>
                      <a:pt x="16906" y="28644"/>
                      <a:pt x="16738" y="28620"/>
                    </a:cubicBezTo>
                    <a:cubicBezTo>
                      <a:pt x="12014" y="27541"/>
                      <a:pt x="7074" y="27565"/>
                      <a:pt x="2470" y="25934"/>
                    </a:cubicBezTo>
                    <a:cubicBezTo>
                      <a:pt x="3118" y="21690"/>
                      <a:pt x="3789" y="17302"/>
                      <a:pt x="3933" y="12986"/>
                    </a:cubicBezTo>
                    <a:cubicBezTo>
                      <a:pt x="3933" y="12171"/>
                      <a:pt x="3813" y="4186"/>
                      <a:pt x="2854" y="1404"/>
                    </a:cubicBezTo>
                    <a:close/>
                    <a:moveTo>
                      <a:pt x="2819" y="0"/>
                    </a:moveTo>
                    <a:cubicBezTo>
                      <a:pt x="2181" y="0"/>
                      <a:pt x="1596" y="657"/>
                      <a:pt x="1463" y="1212"/>
                    </a:cubicBezTo>
                    <a:cubicBezTo>
                      <a:pt x="1343" y="1716"/>
                      <a:pt x="1367" y="2243"/>
                      <a:pt x="1535" y="2747"/>
                    </a:cubicBezTo>
                    <a:cubicBezTo>
                      <a:pt x="1895" y="4305"/>
                      <a:pt x="2135" y="5888"/>
                      <a:pt x="2255" y="7495"/>
                    </a:cubicBezTo>
                    <a:cubicBezTo>
                      <a:pt x="2398" y="9245"/>
                      <a:pt x="2494" y="11020"/>
                      <a:pt x="2470" y="12770"/>
                    </a:cubicBezTo>
                    <a:cubicBezTo>
                      <a:pt x="2446" y="15312"/>
                      <a:pt x="2207" y="17829"/>
                      <a:pt x="1751" y="20323"/>
                    </a:cubicBezTo>
                    <a:cubicBezTo>
                      <a:pt x="1439" y="22170"/>
                      <a:pt x="1" y="25599"/>
                      <a:pt x="1895" y="27037"/>
                    </a:cubicBezTo>
                    <a:cubicBezTo>
                      <a:pt x="3070" y="27925"/>
                      <a:pt x="4844" y="28140"/>
                      <a:pt x="6235" y="28404"/>
                    </a:cubicBezTo>
                    <a:cubicBezTo>
                      <a:pt x="8825" y="28884"/>
                      <a:pt x="11582" y="29363"/>
                      <a:pt x="14244" y="29651"/>
                    </a:cubicBezTo>
                    <a:cubicBezTo>
                      <a:pt x="15031" y="29743"/>
                      <a:pt x="16112" y="30002"/>
                      <a:pt x="17039" y="30002"/>
                    </a:cubicBezTo>
                    <a:cubicBezTo>
                      <a:pt x="17325" y="30002"/>
                      <a:pt x="17597" y="29977"/>
                      <a:pt x="17841" y="29915"/>
                    </a:cubicBezTo>
                    <a:cubicBezTo>
                      <a:pt x="18752" y="29651"/>
                      <a:pt x="18608" y="28860"/>
                      <a:pt x="18800" y="28044"/>
                    </a:cubicBezTo>
                    <a:cubicBezTo>
                      <a:pt x="19112" y="26702"/>
                      <a:pt x="19375" y="25335"/>
                      <a:pt x="19567" y="23968"/>
                    </a:cubicBezTo>
                    <a:cubicBezTo>
                      <a:pt x="19927" y="21210"/>
                      <a:pt x="20047" y="18429"/>
                      <a:pt x="19951" y="15671"/>
                    </a:cubicBezTo>
                    <a:cubicBezTo>
                      <a:pt x="19855" y="13226"/>
                      <a:pt x="19615" y="10780"/>
                      <a:pt x="19184" y="8382"/>
                    </a:cubicBezTo>
                    <a:cubicBezTo>
                      <a:pt x="18968" y="7183"/>
                      <a:pt x="18704" y="5984"/>
                      <a:pt x="18344" y="4809"/>
                    </a:cubicBezTo>
                    <a:cubicBezTo>
                      <a:pt x="18128" y="4018"/>
                      <a:pt x="18009" y="3346"/>
                      <a:pt x="17553" y="2819"/>
                    </a:cubicBezTo>
                    <a:cubicBezTo>
                      <a:pt x="17385" y="2651"/>
                      <a:pt x="17193" y="2507"/>
                      <a:pt x="17001" y="2411"/>
                    </a:cubicBezTo>
                    <a:cubicBezTo>
                      <a:pt x="14402" y="1077"/>
                      <a:pt x="4652" y="7"/>
                      <a:pt x="3123" y="7"/>
                    </a:cubicBezTo>
                    <a:cubicBezTo>
                      <a:pt x="3058" y="7"/>
                      <a:pt x="3008" y="9"/>
                      <a:pt x="2974" y="13"/>
                    </a:cubicBezTo>
                    <a:cubicBezTo>
                      <a:pt x="2922" y="4"/>
                      <a:pt x="2870" y="0"/>
                      <a:pt x="28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936;p53">
                <a:extLst>
                  <a:ext uri="{FF2B5EF4-FFF2-40B4-BE49-F238E27FC236}">
                    <a16:creationId xmlns:a16="http://schemas.microsoft.com/office/drawing/2014/main" id="{437A0446-0CB3-00A6-BC4E-04D1EEBC3D67}"/>
                  </a:ext>
                </a:extLst>
              </p:cNvPr>
              <p:cNvSpPr/>
              <p:nvPr/>
            </p:nvSpPr>
            <p:spPr>
              <a:xfrm>
                <a:off x="4784700" y="4382625"/>
                <a:ext cx="984350" cy="131750"/>
              </a:xfrm>
              <a:custGeom>
                <a:avLst/>
                <a:gdLst/>
                <a:ahLst/>
                <a:cxnLst/>
                <a:rect l="l" t="t" r="r" b="b"/>
                <a:pathLst>
                  <a:path w="39374" h="5270" extrusionOk="0">
                    <a:moveTo>
                      <a:pt x="24727" y="1"/>
                    </a:moveTo>
                    <a:cubicBezTo>
                      <a:pt x="21497" y="1"/>
                      <a:pt x="18251" y="274"/>
                      <a:pt x="15036" y="536"/>
                    </a:cubicBezTo>
                    <a:lnTo>
                      <a:pt x="14916" y="536"/>
                    </a:lnTo>
                    <a:cubicBezTo>
                      <a:pt x="11932" y="720"/>
                      <a:pt x="8928" y="943"/>
                      <a:pt x="5930" y="943"/>
                    </a:cubicBezTo>
                    <a:cubicBezTo>
                      <a:pt x="4230" y="943"/>
                      <a:pt x="2532" y="871"/>
                      <a:pt x="840" y="680"/>
                    </a:cubicBezTo>
                    <a:cubicBezTo>
                      <a:pt x="824" y="679"/>
                      <a:pt x="808" y="679"/>
                      <a:pt x="793" y="679"/>
                    </a:cubicBezTo>
                    <a:cubicBezTo>
                      <a:pt x="405" y="679"/>
                      <a:pt x="71" y="960"/>
                      <a:pt x="25" y="1352"/>
                    </a:cubicBezTo>
                    <a:cubicBezTo>
                      <a:pt x="1" y="2359"/>
                      <a:pt x="1248" y="2167"/>
                      <a:pt x="1943" y="2287"/>
                    </a:cubicBezTo>
                    <a:cubicBezTo>
                      <a:pt x="3244" y="2387"/>
                      <a:pt x="4547" y="2428"/>
                      <a:pt x="5851" y="2428"/>
                    </a:cubicBezTo>
                    <a:cubicBezTo>
                      <a:pt x="8897" y="2428"/>
                      <a:pt x="11948" y="2208"/>
                      <a:pt x="14988" y="2023"/>
                    </a:cubicBezTo>
                    <a:cubicBezTo>
                      <a:pt x="15107" y="2023"/>
                      <a:pt x="15227" y="1975"/>
                      <a:pt x="15347" y="1927"/>
                    </a:cubicBezTo>
                    <a:cubicBezTo>
                      <a:pt x="18331" y="1782"/>
                      <a:pt x="21358" y="1532"/>
                      <a:pt x="24344" y="1532"/>
                    </a:cubicBezTo>
                    <a:cubicBezTo>
                      <a:pt x="29278" y="1532"/>
                      <a:pt x="34098" y="2216"/>
                      <a:pt x="38415" y="5188"/>
                    </a:cubicBezTo>
                    <a:lnTo>
                      <a:pt x="38583" y="5236"/>
                    </a:lnTo>
                    <a:lnTo>
                      <a:pt x="38559" y="5236"/>
                    </a:lnTo>
                    <a:cubicBezTo>
                      <a:pt x="38631" y="5236"/>
                      <a:pt x="38703" y="5260"/>
                      <a:pt x="38774" y="5260"/>
                    </a:cubicBezTo>
                    <a:cubicBezTo>
                      <a:pt x="38810" y="5266"/>
                      <a:pt x="38845" y="5269"/>
                      <a:pt x="38879" y="5269"/>
                    </a:cubicBezTo>
                    <a:cubicBezTo>
                      <a:pt x="38980" y="5269"/>
                      <a:pt x="39074" y="5242"/>
                      <a:pt x="39182" y="5188"/>
                    </a:cubicBezTo>
                    <a:cubicBezTo>
                      <a:pt x="39254" y="5164"/>
                      <a:pt x="39326" y="5092"/>
                      <a:pt x="39374" y="4996"/>
                    </a:cubicBezTo>
                    <a:cubicBezTo>
                      <a:pt x="38559" y="2215"/>
                      <a:pt x="32684" y="1040"/>
                      <a:pt x="30046" y="297"/>
                    </a:cubicBezTo>
                    <a:cubicBezTo>
                      <a:pt x="28283" y="84"/>
                      <a:pt x="26507" y="1"/>
                      <a:pt x="247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937;p53">
                <a:extLst>
                  <a:ext uri="{FF2B5EF4-FFF2-40B4-BE49-F238E27FC236}">
                    <a16:creationId xmlns:a16="http://schemas.microsoft.com/office/drawing/2014/main" id="{9C68ADD1-F6F2-73B8-ABE9-1E162B6CC5A3}"/>
                  </a:ext>
                </a:extLst>
              </p:cNvPr>
              <p:cNvSpPr/>
              <p:nvPr/>
            </p:nvSpPr>
            <p:spPr>
              <a:xfrm>
                <a:off x="4817675" y="2411900"/>
                <a:ext cx="1308675" cy="2744000"/>
              </a:xfrm>
              <a:custGeom>
                <a:avLst/>
                <a:gdLst/>
                <a:ahLst/>
                <a:cxnLst/>
                <a:rect l="l" t="t" r="r" b="b"/>
                <a:pathLst>
                  <a:path w="52347" h="109760" extrusionOk="0">
                    <a:moveTo>
                      <a:pt x="18142" y="0"/>
                    </a:moveTo>
                    <a:cubicBezTo>
                      <a:pt x="17363" y="0"/>
                      <a:pt x="16920" y="1112"/>
                      <a:pt x="17985" y="1530"/>
                    </a:cubicBezTo>
                    <a:cubicBezTo>
                      <a:pt x="22661" y="3353"/>
                      <a:pt x="27169" y="5559"/>
                      <a:pt x="31485" y="8149"/>
                    </a:cubicBezTo>
                    <a:cubicBezTo>
                      <a:pt x="35825" y="10690"/>
                      <a:pt x="39925" y="13736"/>
                      <a:pt x="43282" y="17500"/>
                    </a:cubicBezTo>
                    <a:cubicBezTo>
                      <a:pt x="46975" y="21673"/>
                      <a:pt x="48222" y="27140"/>
                      <a:pt x="49205" y="32487"/>
                    </a:cubicBezTo>
                    <a:cubicBezTo>
                      <a:pt x="50308" y="38314"/>
                      <a:pt x="50668" y="44261"/>
                      <a:pt x="50692" y="50183"/>
                    </a:cubicBezTo>
                    <a:cubicBezTo>
                      <a:pt x="50692" y="51838"/>
                      <a:pt x="50692" y="53468"/>
                      <a:pt x="50644" y="55147"/>
                    </a:cubicBezTo>
                    <a:cubicBezTo>
                      <a:pt x="50332" y="66825"/>
                      <a:pt x="48917" y="78430"/>
                      <a:pt x="47527" y="90012"/>
                    </a:cubicBezTo>
                    <a:cubicBezTo>
                      <a:pt x="47215" y="92793"/>
                      <a:pt x="46735" y="95575"/>
                      <a:pt x="46280" y="98333"/>
                    </a:cubicBezTo>
                    <a:cubicBezTo>
                      <a:pt x="45944" y="100467"/>
                      <a:pt x="45752" y="102697"/>
                      <a:pt x="45249" y="104783"/>
                    </a:cubicBezTo>
                    <a:cubicBezTo>
                      <a:pt x="44457" y="108092"/>
                      <a:pt x="41052" y="107996"/>
                      <a:pt x="38295" y="108044"/>
                    </a:cubicBezTo>
                    <a:cubicBezTo>
                      <a:pt x="38110" y="108046"/>
                      <a:pt x="37926" y="108047"/>
                      <a:pt x="37741" y="108047"/>
                    </a:cubicBezTo>
                    <a:cubicBezTo>
                      <a:pt x="35696" y="108047"/>
                      <a:pt x="33652" y="107924"/>
                      <a:pt x="31629" y="107660"/>
                    </a:cubicBezTo>
                    <a:cubicBezTo>
                      <a:pt x="26425" y="107061"/>
                      <a:pt x="21246" y="106126"/>
                      <a:pt x="16090" y="105095"/>
                    </a:cubicBezTo>
                    <a:cubicBezTo>
                      <a:pt x="13645" y="104615"/>
                      <a:pt x="11199" y="104135"/>
                      <a:pt x="8753" y="103632"/>
                    </a:cubicBezTo>
                    <a:cubicBezTo>
                      <a:pt x="6307" y="103128"/>
                      <a:pt x="3598" y="102912"/>
                      <a:pt x="1296" y="102049"/>
                    </a:cubicBezTo>
                    <a:cubicBezTo>
                      <a:pt x="1134" y="101986"/>
                      <a:pt x="965" y="101951"/>
                      <a:pt x="806" y="101951"/>
                    </a:cubicBezTo>
                    <a:cubicBezTo>
                      <a:pt x="423" y="101951"/>
                      <a:pt x="92" y="102151"/>
                      <a:pt x="25" y="102625"/>
                    </a:cubicBezTo>
                    <a:cubicBezTo>
                      <a:pt x="1" y="103032"/>
                      <a:pt x="288" y="103368"/>
                      <a:pt x="696" y="103416"/>
                    </a:cubicBezTo>
                    <a:cubicBezTo>
                      <a:pt x="12637" y="106293"/>
                      <a:pt x="24579" y="108452"/>
                      <a:pt x="36832" y="109531"/>
                    </a:cubicBezTo>
                    <a:cubicBezTo>
                      <a:pt x="37922" y="109634"/>
                      <a:pt x="39040" y="109759"/>
                      <a:pt x="40146" y="109759"/>
                    </a:cubicBezTo>
                    <a:cubicBezTo>
                      <a:pt x="41350" y="109759"/>
                      <a:pt x="42541" y="109611"/>
                      <a:pt x="43666" y="109123"/>
                    </a:cubicBezTo>
                    <a:cubicBezTo>
                      <a:pt x="47479" y="107468"/>
                      <a:pt x="47263" y="101929"/>
                      <a:pt x="47814" y="98548"/>
                    </a:cubicBezTo>
                    <a:cubicBezTo>
                      <a:pt x="48318" y="95455"/>
                      <a:pt x="48749" y="92338"/>
                      <a:pt x="49133" y="89245"/>
                    </a:cubicBezTo>
                    <a:cubicBezTo>
                      <a:pt x="50452" y="79677"/>
                      <a:pt x="51459" y="70086"/>
                      <a:pt x="51915" y="60422"/>
                    </a:cubicBezTo>
                    <a:cubicBezTo>
                      <a:pt x="52346" y="50903"/>
                      <a:pt x="52346" y="41215"/>
                      <a:pt x="50668" y="31792"/>
                    </a:cubicBezTo>
                    <a:cubicBezTo>
                      <a:pt x="50068" y="28626"/>
                      <a:pt x="49229" y="25485"/>
                      <a:pt x="48126" y="22464"/>
                    </a:cubicBezTo>
                    <a:cubicBezTo>
                      <a:pt x="47886" y="21769"/>
                      <a:pt x="47598" y="21121"/>
                      <a:pt x="47263" y="20498"/>
                    </a:cubicBezTo>
                    <a:cubicBezTo>
                      <a:pt x="45320" y="16829"/>
                      <a:pt x="41915" y="13688"/>
                      <a:pt x="38774" y="11218"/>
                    </a:cubicBezTo>
                    <a:cubicBezTo>
                      <a:pt x="34842" y="8149"/>
                      <a:pt x="30454" y="5703"/>
                      <a:pt x="25970" y="3545"/>
                    </a:cubicBezTo>
                    <a:cubicBezTo>
                      <a:pt x="23596" y="2394"/>
                      <a:pt x="21198" y="1339"/>
                      <a:pt x="18800" y="260"/>
                    </a:cubicBezTo>
                    <a:cubicBezTo>
                      <a:pt x="18572" y="76"/>
                      <a:pt x="18345" y="0"/>
                      <a:pt x="181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938;p53">
                <a:extLst>
                  <a:ext uri="{FF2B5EF4-FFF2-40B4-BE49-F238E27FC236}">
                    <a16:creationId xmlns:a16="http://schemas.microsoft.com/office/drawing/2014/main" id="{2ACFD6C4-407E-3E5A-7C0B-54222EBA7C2E}"/>
                  </a:ext>
                </a:extLst>
              </p:cNvPr>
              <p:cNvSpPr/>
              <p:nvPr/>
            </p:nvSpPr>
            <p:spPr>
              <a:xfrm>
                <a:off x="4201425" y="2701775"/>
                <a:ext cx="386675" cy="1718400"/>
              </a:xfrm>
              <a:custGeom>
                <a:avLst/>
                <a:gdLst/>
                <a:ahLst/>
                <a:cxnLst/>
                <a:rect l="l" t="t" r="r" b="b"/>
                <a:pathLst>
                  <a:path w="15467" h="68736" extrusionOk="0">
                    <a:moveTo>
                      <a:pt x="14260" y="1"/>
                    </a:moveTo>
                    <a:cubicBezTo>
                      <a:pt x="13289" y="1"/>
                      <a:pt x="13346" y="1638"/>
                      <a:pt x="13045" y="2356"/>
                    </a:cubicBezTo>
                    <a:cubicBezTo>
                      <a:pt x="8825" y="24105"/>
                      <a:pt x="1" y="45638"/>
                      <a:pt x="2231" y="68178"/>
                    </a:cubicBezTo>
                    <a:cubicBezTo>
                      <a:pt x="2394" y="68576"/>
                      <a:pt x="2652" y="68735"/>
                      <a:pt x="2906" y="68735"/>
                    </a:cubicBezTo>
                    <a:cubicBezTo>
                      <a:pt x="3434" y="68735"/>
                      <a:pt x="3946" y="68050"/>
                      <a:pt x="3573" y="67387"/>
                    </a:cubicBezTo>
                    <a:cubicBezTo>
                      <a:pt x="3238" y="64869"/>
                      <a:pt x="3382" y="62231"/>
                      <a:pt x="3454" y="59666"/>
                    </a:cubicBezTo>
                    <a:cubicBezTo>
                      <a:pt x="3693" y="39907"/>
                      <a:pt x="10935" y="21324"/>
                      <a:pt x="14652" y="2141"/>
                    </a:cubicBezTo>
                    <a:cubicBezTo>
                      <a:pt x="14771" y="1421"/>
                      <a:pt x="15467" y="246"/>
                      <a:pt x="14364" y="7"/>
                    </a:cubicBezTo>
                    <a:cubicBezTo>
                      <a:pt x="14328" y="3"/>
                      <a:pt x="14293" y="1"/>
                      <a:pt x="142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39;p53">
                <a:extLst>
                  <a:ext uri="{FF2B5EF4-FFF2-40B4-BE49-F238E27FC236}">
                    <a16:creationId xmlns:a16="http://schemas.microsoft.com/office/drawing/2014/main" id="{78154314-BCA7-B9C0-903A-F3535C524AA5}"/>
                  </a:ext>
                </a:extLst>
              </p:cNvPr>
              <p:cNvSpPr/>
              <p:nvPr/>
            </p:nvSpPr>
            <p:spPr>
              <a:xfrm>
                <a:off x="4522150" y="2238300"/>
                <a:ext cx="781725" cy="946425"/>
              </a:xfrm>
              <a:custGeom>
                <a:avLst/>
                <a:gdLst/>
                <a:ahLst/>
                <a:cxnLst/>
                <a:rect l="l" t="t" r="r" b="b"/>
                <a:pathLst>
                  <a:path w="31269" h="37857" extrusionOk="0">
                    <a:moveTo>
                      <a:pt x="23690" y="0"/>
                    </a:moveTo>
                    <a:cubicBezTo>
                      <a:pt x="23536" y="0"/>
                      <a:pt x="23400" y="34"/>
                      <a:pt x="23284" y="106"/>
                    </a:cubicBezTo>
                    <a:lnTo>
                      <a:pt x="23260" y="106"/>
                    </a:lnTo>
                    <a:cubicBezTo>
                      <a:pt x="18776" y="4014"/>
                      <a:pt x="14843" y="9098"/>
                      <a:pt x="9712" y="12479"/>
                    </a:cubicBezTo>
                    <a:cubicBezTo>
                      <a:pt x="7434" y="14014"/>
                      <a:pt x="5228" y="15620"/>
                      <a:pt x="2806" y="16987"/>
                    </a:cubicBezTo>
                    <a:cubicBezTo>
                      <a:pt x="2182" y="17323"/>
                      <a:pt x="1487" y="17730"/>
                      <a:pt x="1079" y="18330"/>
                    </a:cubicBezTo>
                    <a:cubicBezTo>
                      <a:pt x="0" y="19888"/>
                      <a:pt x="3285" y="23197"/>
                      <a:pt x="4125" y="24348"/>
                    </a:cubicBezTo>
                    <a:cubicBezTo>
                      <a:pt x="6403" y="27418"/>
                      <a:pt x="8728" y="30463"/>
                      <a:pt x="11126" y="33460"/>
                    </a:cubicBezTo>
                    <a:cubicBezTo>
                      <a:pt x="12109" y="34683"/>
                      <a:pt x="13069" y="35906"/>
                      <a:pt x="14028" y="37129"/>
                    </a:cubicBezTo>
                    <a:cubicBezTo>
                      <a:pt x="14378" y="37570"/>
                      <a:pt x="14784" y="37856"/>
                      <a:pt x="15166" y="37856"/>
                    </a:cubicBezTo>
                    <a:cubicBezTo>
                      <a:pt x="15491" y="37856"/>
                      <a:pt x="15800" y="37649"/>
                      <a:pt x="16042" y="37153"/>
                    </a:cubicBezTo>
                    <a:cubicBezTo>
                      <a:pt x="17169" y="34923"/>
                      <a:pt x="18656" y="32837"/>
                      <a:pt x="19855" y="30655"/>
                    </a:cubicBezTo>
                    <a:cubicBezTo>
                      <a:pt x="21149" y="28281"/>
                      <a:pt x="22348" y="25859"/>
                      <a:pt x="23499" y="23389"/>
                    </a:cubicBezTo>
                    <a:cubicBezTo>
                      <a:pt x="24770" y="20656"/>
                      <a:pt x="25993" y="17874"/>
                      <a:pt x="27264" y="15117"/>
                    </a:cubicBezTo>
                    <a:cubicBezTo>
                      <a:pt x="27959" y="13558"/>
                      <a:pt x="28751" y="12047"/>
                      <a:pt x="29470" y="10513"/>
                    </a:cubicBezTo>
                    <a:cubicBezTo>
                      <a:pt x="29590" y="10225"/>
                      <a:pt x="30501" y="8427"/>
                      <a:pt x="30957" y="7228"/>
                    </a:cubicBezTo>
                    <a:cubicBezTo>
                      <a:pt x="31149" y="6676"/>
                      <a:pt x="31268" y="6268"/>
                      <a:pt x="31173" y="6196"/>
                    </a:cubicBezTo>
                    <a:cubicBezTo>
                      <a:pt x="30284" y="5352"/>
                      <a:pt x="25628" y="0"/>
                      <a:pt x="236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40;p53">
                <a:extLst>
                  <a:ext uri="{FF2B5EF4-FFF2-40B4-BE49-F238E27FC236}">
                    <a16:creationId xmlns:a16="http://schemas.microsoft.com/office/drawing/2014/main" id="{2BC54CEC-394B-08E5-8B7F-886F5DC18704}"/>
                  </a:ext>
                </a:extLst>
              </p:cNvPr>
              <p:cNvSpPr/>
              <p:nvPr/>
            </p:nvSpPr>
            <p:spPr>
              <a:xfrm>
                <a:off x="4379200" y="4094050"/>
                <a:ext cx="204100" cy="127725"/>
              </a:xfrm>
              <a:custGeom>
                <a:avLst/>
                <a:gdLst/>
                <a:ahLst/>
                <a:cxnLst/>
                <a:rect l="l" t="t" r="r" b="b"/>
                <a:pathLst>
                  <a:path w="8164" h="5109" extrusionOk="0">
                    <a:moveTo>
                      <a:pt x="4067" y="0"/>
                    </a:moveTo>
                    <a:cubicBezTo>
                      <a:pt x="3538" y="0"/>
                      <a:pt x="2948" y="142"/>
                      <a:pt x="2313" y="474"/>
                    </a:cubicBezTo>
                    <a:cubicBezTo>
                      <a:pt x="1" y="1665"/>
                      <a:pt x="1443" y="5109"/>
                      <a:pt x="3625" y="5109"/>
                    </a:cubicBezTo>
                    <a:cubicBezTo>
                      <a:pt x="3683" y="5109"/>
                      <a:pt x="3741" y="5107"/>
                      <a:pt x="3800" y="5102"/>
                    </a:cubicBezTo>
                    <a:cubicBezTo>
                      <a:pt x="8164" y="4897"/>
                      <a:pt x="7171" y="0"/>
                      <a:pt x="40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41;p53">
                <a:extLst>
                  <a:ext uri="{FF2B5EF4-FFF2-40B4-BE49-F238E27FC236}">
                    <a16:creationId xmlns:a16="http://schemas.microsoft.com/office/drawing/2014/main" id="{35A2C852-F596-C0DD-6566-BB0552F15A0F}"/>
                  </a:ext>
                </a:extLst>
              </p:cNvPr>
              <p:cNvSpPr/>
              <p:nvPr/>
            </p:nvSpPr>
            <p:spPr>
              <a:xfrm>
                <a:off x="4440550" y="3645375"/>
                <a:ext cx="184575" cy="136250"/>
              </a:xfrm>
              <a:custGeom>
                <a:avLst/>
                <a:gdLst/>
                <a:ahLst/>
                <a:cxnLst/>
                <a:rect l="l" t="t" r="r" b="b"/>
                <a:pathLst>
                  <a:path w="7383" h="5450" extrusionOk="0">
                    <a:moveTo>
                      <a:pt x="3894" y="1"/>
                    </a:moveTo>
                    <a:cubicBezTo>
                      <a:pt x="3495" y="1"/>
                      <a:pt x="3052" y="98"/>
                      <a:pt x="2569" y="317"/>
                    </a:cubicBezTo>
                    <a:cubicBezTo>
                      <a:pt x="1" y="1197"/>
                      <a:pt x="710" y="5449"/>
                      <a:pt x="3506" y="5449"/>
                    </a:cubicBezTo>
                    <a:cubicBezTo>
                      <a:pt x="3529" y="5449"/>
                      <a:pt x="3552" y="5449"/>
                      <a:pt x="3576" y="5448"/>
                    </a:cubicBezTo>
                    <a:cubicBezTo>
                      <a:pt x="3591" y="5448"/>
                      <a:pt x="3605" y="5448"/>
                      <a:pt x="3620" y="5448"/>
                    </a:cubicBezTo>
                    <a:cubicBezTo>
                      <a:pt x="7383" y="5448"/>
                      <a:pt x="6887" y="1"/>
                      <a:pt x="38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42;p53">
                <a:extLst>
                  <a:ext uri="{FF2B5EF4-FFF2-40B4-BE49-F238E27FC236}">
                    <a16:creationId xmlns:a16="http://schemas.microsoft.com/office/drawing/2014/main" id="{3E789BE3-A7F4-34F3-82D4-C2B10117A3D7}"/>
                  </a:ext>
                </a:extLst>
              </p:cNvPr>
              <p:cNvSpPr/>
              <p:nvPr/>
            </p:nvSpPr>
            <p:spPr>
              <a:xfrm>
                <a:off x="4543150" y="3189125"/>
                <a:ext cx="187625" cy="125700"/>
              </a:xfrm>
              <a:custGeom>
                <a:avLst/>
                <a:gdLst/>
                <a:ahLst/>
                <a:cxnLst/>
                <a:rect l="l" t="t" r="r" b="b"/>
                <a:pathLst>
                  <a:path w="7505" h="5028" extrusionOk="0">
                    <a:moveTo>
                      <a:pt x="4068" y="0"/>
                    </a:moveTo>
                    <a:cubicBezTo>
                      <a:pt x="3666" y="0"/>
                      <a:pt x="3220" y="98"/>
                      <a:pt x="2733" y="319"/>
                    </a:cubicBezTo>
                    <a:cubicBezTo>
                      <a:pt x="0" y="739"/>
                      <a:pt x="794" y="5028"/>
                      <a:pt x="3364" y="5028"/>
                    </a:cubicBezTo>
                    <a:cubicBezTo>
                      <a:pt x="3432" y="5028"/>
                      <a:pt x="3502" y="5025"/>
                      <a:pt x="3572" y="5019"/>
                    </a:cubicBezTo>
                    <a:cubicBezTo>
                      <a:pt x="3597" y="5019"/>
                      <a:pt x="3621" y="5019"/>
                      <a:pt x="3645" y="5019"/>
                    </a:cubicBezTo>
                    <a:cubicBezTo>
                      <a:pt x="7505" y="5019"/>
                      <a:pt x="6954" y="0"/>
                      <a:pt x="40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943;p53">
                <a:extLst>
                  <a:ext uri="{FF2B5EF4-FFF2-40B4-BE49-F238E27FC236}">
                    <a16:creationId xmlns:a16="http://schemas.microsoft.com/office/drawing/2014/main" id="{2B9C7010-C8E4-0026-D0C5-8B1C7E0F5464}"/>
                  </a:ext>
                </a:extLst>
              </p:cNvPr>
              <p:cNvSpPr/>
              <p:nvPr/>
            </p:nvSpPr>
            <p:spPr>
              <a:xfrm>
                <a:off x="3938250" y="2286275"/>
                <a:ext cx="557500" cy="812075"/>
              </a:xfrm>
              <a:custGeom>
                <a:avLst/>
                <a:gdLst/>
                <a:ahLst/>
                <a:cxnLst/>
                <a:rect l="l" t="t" r="r" b="b"/>
                <a:pathLst>
                  <a:path w="22300" h="32483" extrusionOk="0">
                    <a:moveTo>
                      <a:pt x="16913" y="0"/>
                    </a:moveTo>
                    <a:cubicBezTo>
                      <a:pt x="15715" y="0"/>
                      <a:pt x="14262" y="302"/>
                      <a:pt x="13117" y="777"/>
                    </a:cubicBezTo>
                    <a:cubicBezTo>
                      <a:pt x="11103" y="1184"/>
                      <a:pt x="9592" y="3702"/>
                      <a:pt x="8585" y="5261"/>
                    </a:cubicBezTo>
                    <a:cubicBezTo>
                      <a:pt x="6811" y="8114"/>
                      <a:pt x="5300" y="11135"/>
                      <a:pt x="4077" y="14253"/>
                    </a:cubicBezTo>
                    <a:cubicBezTo>
                      <a:pt x="2902" y="17082"/>
                      <a:pt x="1967" y="20008"/>
                      <a:pt x="1272" y="22981"/>
                    </a:cubicBezTo>
                    <a:cubicBezTo>
                      <a:pt x="984" y="24300"/>
                      <a:pt x="1" y="27753"/>
                      <a:pt x="1632" y="28472"/>
                    </a:cubicBezTo>
                    <a:cubicBezTo>
                      <a:pt x="1653" y="28476"/>
                      <a:pt x="1675" y="28478"/>
                      <a:pt x="1697" y="28478"/>
                    </a:cubicBezTo>
                    <a:cubicBezTo>
                      <a:pt x="1801" y="28478"/>
                      <a:pt x="1912" y="28435"/>
                      <a:pt x="1991" y="28376"/>
                    </a:cubicBezTo>
                    <a:cubicBezTo>
                      <a:pt x="4677" y="26626"/>
                      <a:pt x="7386" y="24827"/>
                      <a:pt x="10168" y="23197"/>
                    </a:cubicBezTo>
                    <a:cubicBezTo>
                      <a:pt x="11559" y="22381"/>
                      <a:pt x="12997" y="21614"/>
                      <a:pt x="14484" y="20919"/>
                    </a:cubicBezTo>
                    <a:cubicBezTo>
                      <a:pt x="15227" y="20559"/>
                      <a:pt x="16019" y="20247"/>
                      <a:pt x="16786" y="19936"/>
                    </a:cubicBezTo>
                    <a:cubicBezTo>
                      <a:pt x="17146" y="19816"/>
                      <a:pt x="18489" y="19552"/>
                      <a:pt x="18920" y="19288"/>
                    </a:cubicBezTo>
                    <a:cubicBezTo>
                      <a:pt x="19807" y="23413"/>
                      <a:pt x="20623" y="27513"/>
                      <a:pt x="20599" y="31853"/>
                    </a:cubicBezTo>
                    <a:cubicBezTo>
                      <a:pt x="20930" y="32297"/>
                      <a:pt x="21189" y="32482"/>
                      <a:pt x="21391" y="32482"/>
                    </a:cubicBezTo>
                    <a:cubicBezTo>
                      <a:pt x="22300" y="32482"/>
                      <a:pt x="22048" y="28736"/>
                      <a:pt x="21989" y="28088"/>
                    </a:cubicBezTo>
                    <a:cubicBezTo>
                      <a:pt x="21702" y="24444"/>
                      <a:pt x="21342" y="20751"/>
                      <a:pt x="20335" y="17226"/>
                    </a:cubicBezTo>
                    <a:cubicBezTo>
                      <a:pt x="20335" y="17202"/>
                      <a:pt x="20311" y="17154"/>
                      <a:pt x="20311" y="17130"/>
                    </a:cubicBezTo>
                    <a:cubicBezTo>
                      <a:pt x="19831" y="15404"/>
                      <a:pt x="19400" y="13677"/>
                      <a:pt x="19016" y="11951"/>
                    </a:cubicBezTo>
                    <a:cubicBezTo>
                      <a:pt x="18824" y="11063"/>
                      <a:pt x="18656" y="10176"/>
                      <a:pt x="18536" y="9289"/>
                    </a:cubicBezTo>
                    <a:cubicBezTo>
                      <a:pt x="18632" y="9145"/>
                      <a:pt x="18680" y="8977"/>
                      <a:pt x="18680" y="8809"/>
                    </a:cubicBezTo>
                    <a:cubicBezTo>
                      <a:pt x="18584" y="6436"/>
                      <a:pt x="18680" y="4062"/>
                      <a:pt x="19016" y="1712"/>
                    </a:cubicBezTo>
                    <a:cubicBezTo>
                      <a:pt x="19016" y="1616"/>
                      <a:pt x="19016" y="1520"/>
                      <a:pt x="19016" y="1448"/>
                    </a:cubicBezTo>
                    <a:cubicBezTo>
                      <a:pt x="19112" y="1304"/>
                      <a:pt x="19160" y="1136"/>
                      <a:pt x="19160" y="968"/>
                    </a:cubicBezTo>
                    <a:cubicBezTo>
                      <a:pt x="18995" y="284"/>
                      <a:pt x="18074" y="0"/>
                      <a:pt x="169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944;p53">
                <a:extLst>
                  <a:ext uri="{FF2B5EF4-FFF2-40B4-BE49-F238E27FC236}">
                    <a16:creationId xmlns:a16="http://schemas.microsoft.com/office/drawing/2014/main" id="{9A3AB69B-D8BF-DF0C-C405-B705938EEE8C}"/>
                  </a:ext>
                </a:extLst>
              </p:cNvPr>
              <p:cNvSpPr/>
              <p:nvPr/>
            </p:nvSpPr>
            <p:spPr>
              <a:xfrm>
                <a:off x="3206900" y="2428125"/>
                <a:ext cx="964375" cy="2095000"/>
              </a:xfrm>
              <a:custGeom>
                <a:avLst/>
                <a:gdLst/>
                <a:ahLst/>
                <a:cxnLst/>
                <a:rect l="l" t="t" r="r" b="b"/>
                <a:pathLst>
                  <a:path w="38575" h="83800" extrusionOk="0">
                    <a:moveTo>
                      <a:pt x="3508" y="52100"/>
                    </a:moveTo>
                    <a:lnTo>
                      <a:pt x="3478" y="52196"/>
                    </a:lnTo>
                    <a:cubicBezTo>
                      <a:pt x="3488" y="52164"/>
                      <a:pt x="3498" y="52132"/>
                      <a:pt x="3508" y="52100"/>
                    </a:cubicBezTo>
                    <a:close/>
                    <a:moveTo>
                      <a:pt x="37508" y="1"/>
                    </a:moveTo>
                    <a:cubicBezTo>
                      <a:pt x="37415" y="1"/>
                      <a:pt x="37317" y="21"/>
                      <a:pt x="37216" y="66"/>
                    </a:cubicBezTo>
                    <a:cubicBezTo>
                      <a:pt x="36640" y="570"/>
                      <a:pt x="34578" y="1097"/>
                      <a:pt x="33331" y="1793"/>
                    </a:cubicBezTo>
                    <a:cubicBezTo>
                      <a:pt x="25586" y="4982"/>
                      <a:pt x="18489" y="9802"/>
                      <a:pt x="13669" y="16755"/>
                    </a:cubicBezTo>
                    <a:cubicBezTo>
                      <a:pt x="8322" y="24524"/>
                      <a:pt x="6571" y="33948"/>
                      <a:pt x="4917" y="43060"/>
                    </a:cubicBezTo>
                    <a:cubicBezTo>
                      <a:pt x="4629" y="44643"/>
                      <a:pt x="4365" y="46249"/>
                      <a:pt x="4125" y="47856"/>
                    </a:cubicBezTo>
                    <a:cubicBezTo>
                      <a:pt x="3915" y="49214"/>
                      <a:pt x="3910" y="50777"/>
                      <a:pt x="3508" y="52100"/>
                    </a:cubicBezTo>
                    <a:lnTo>
                      <a:pt x="3508" y="52100"/>
                    </a:lnTo>
                    <a:lnTo>
                      <a:pt x="3598" y="51812"/>
                    </a:lnTo>
                    <a:lnTo>
                      <a:pt x="3598" y="51812"/>
                    </a:lnTo>
                    <a:cubicBezTo>
                      <a:pt x="2063" y="62387"/>
                      <a:pt x="936" y="73033"/>
                      <a:pt x="1" y="83680"/>
                    </a:cubicBezTo>
                    <a:cubicBezTo>
                      <a:pt x="504" y="83680"/>
                      <a:pt x="1008" y="83704"/>
                      <a:pt x="1512" y="83800"/>
                    </a:cubicBezTo>
                    <a:cubicBezTo>
                      <a:pt x="1512" y="83440"/>
                      <a:pt x="1536" y="83081"/>
                      <a:pt x="1608" y="82745"/>
                    </a:cubicBezTo>
                    <a:cubicBezTo>
                      <a:pt x="2639" y="70396"/>
                      <a:pt x="4053" y="58047"/>
                      <a:pt x="6044" y="45818"/>
                    </a:cubicBezTo>
                    <a:cubicBezTo>
                      <a:pt x="7338" y="37833"/>
                      <a:pt x="8945" y="29536"/>
                      <a:pt x="12326" y="22127"/>
                    </a:cubicBezTo>
                    <a:cubicBezTo>
                      <a:pt x="16378" y="13278"/>
                      <a:pt x="24483" y="6924"/>
                      <a:pt x="33403" y="3399"/>
                    </a:cubicBezTo>
                    <a:cubicBezTo>
                      <a:pt x="34914" y="2800"/>
                      <a:pt x="36305" y="2056"/>
                      <a:pt x="37791" y="1457"/>
                    </a:cubicBezTo>
                    <a:cubicBezTo>
                      <a:pt x="38574" y="1140"/>
                      <a:pt x="38200" y="1"/>
                      <a:pt x="375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945;p53">
                <a:extLst>
                  <a:ext uri="{FF2B5EF4-FFF2-40B4-BE49-F238E27FC236}">
                    <a16:creationId xmlns:a16="http://schemas.microsoft.com/office/drawing/2014/main" id="{2B81D6DC-644F-A650-E52D-6F11B9E1D6DF}"/>
                  </a:ext>
                </a:extLst>
              </p:cNvPr>
              <p:cNvSpPr/>
              <p:nvPr/>
            </p:nvSpPr>
            <p:spPr>
              <a:xfrm>
                <a:off x="5498675" y="2967175"/>
                <a:ext cx="290425" cy="313075"/>
              </a:xfrm>
              <a:custGeom>
                <a:avLst/>
                <a:gdLst/>
                <a:ahLst/>
                <a:cxnLst/>
                <a:rect l="l" t="t" r="r" b="b"/>
                <a:pathLst>
                  <a:path w="11617" h="12523" extrusionOk="0">
                    <a:moveTo>
                      <a:pt x="10539" y="1"/>
                    </a:moveTo>
                    <a:cubicBezTo>
                      <a:pt x="10429" y="1"/>
                      <a:pt x="10312" y="27"/>
                      <a:pt x="10191" y="85"/>
                    </a:cubicBezTo>
                    <a:cubicBezTo>
                      <a:pt x="8009" y="1116"/>
                      <a:pt x="1" y="10516"/>
                      <a:pt x="1895" y="12506"/>
                    </a:cubicBezTo>
                    <a:cubicBezTo>
                      <a:pt x="1963" y="12517"/>
                      <a:pt x="2027" y="12523"/>
                      <a:pt x="2089" y="12523"/>
                    </a:cubicBezTo>
                    <a:cubicBezTo>
                      <a:pt x="3335" y="12523"/>
                      <a:pt x="3368" y="10306"/>
                      <a:pt x="4053" y="9461"/>
                    </a:cubicBezTo>
                    <a:cubicBezTo>
                      <a:pt x="5803" y="6391"/>
                      <a:pt x="8009" y="3466"/>
                      <a:pt x="10959" y="1380"/>
                    </a:cubicBezTo>
                    <a:cubicBezTo>
                      <a:pt x="11616" y="928"/>
                      <a:pt x="11200" y="1"/>
                      <a:pt x="105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946;p53">
                <a:extLst>
                  <a:ext uri="{FF2B5EF4-FFF2-40B4-BE49-F238E27FC236}">
                    <a16:creationId xmlns:a16="http://schemas.microsoft.com/office/drawing/2014/main" id="{3603F3D1-3C80-B365-EA28-817049133FCB}"/>
                  </a:ext>
                </a:extLst>
              </p:cNvPr>
              <p:cNvSpPr/>
              <p:nvPr/>
            </p:nvSpPr>
            <p:spPr>
              <a:xfrm>
                <a:off x="1477450" y="3601175"/>
                <a:ext cx="2765975" cy="1667100"/>
              </a:xfrm>
              <a:custGeom>
                <a:avLst/>
                <a:gdLst/>
                <a:ahLst/>
                <a:cxnLst/>
                <a:rect l="l" t="t" r="r" b="b"/>
                <a:pathLst>
                  <a:path w="110639" h="66684" extrusionOk="0">
                    <a:moveTo>
                      <a:pt x="2014" y="1"/>
                    </a:moveTo>
                    <a:cubicBezTo>
                      <a:pt x="622" y="1"/>
                      <a:pt x="194" y="242"/>
                      <a:pt x="120" y="2325"/>
                    </a:cubicBezTo>
                    <a:cubicBezTo>
                      <a:pt x="0" y="5034"/>
                      <a:pt x="7530" y="34384"/>
                      <a:pt x="7530" y="34384"/>
                    </a:cubicBezTo>
                    <a:cubicBezTo>
                      <a:pt x="7530" y="34384"/>
                      <a:pt x="12445" y="54814"/>
                      <a:pt x="13572" y="56205"/>
                    </a:cubicBezTo>
                    <a:cubicBezTo>
                      <a:pt x="14723" y="57619"/>
                      <a:pt x="24099" y="58507"/>
                      <a:pt x="24099" y="58507"/>
                    </a:cubicBezTo>
                    <a:lnTo>
                      <a:pt x="54312" y="64046"/>
                    </a:lnTo>
                    <a:lnTo>
                      <a:pt x="72224" y="66683"/>
                    </a:lnTo>
                    <a:lnTo>
                      <a:pt x="80809" y="63230"/>
                    </a:lnTo>
                    <a:cubicBezTo>
                      <a:pt x="80809" y="63230"/>
                      <a:pt x="109823" y="49850"/>
                      <a:pt x="110230" y="49275"/>
                    </a:cubicBezTo>
                    <a:cubicBezTo>
                      <a:pt x="110638" y="48699"/>
                      <a:pt x="110230" y="47500"/>
                      <a:pt x="109775" y="46254"/>
                    </a:cubicBezTo>
                    <a:cubicBezTo>
                      <a:pt x="109319" y="44983"/>
                      <a:pt x="88290" y="40882"/>
                      <a:pt x="88290" y="40882"/>
                    </a:cubicBezTo>
                    <a:lnTo>
                      <a:pt x="66182" y="36374"/>
                    </a:lnTo>
                    <a:lnTo>
                      <a:pt x="64623" y="30260"/>
                    </a:lnTo>
                    <a:cubicBezTo>
                      <a:pt x="64623" y="30260"/>
                      <a:pt x="58988" y="10525"/>
                      <a:pt x="58029" y="8679"/>
                    </a:cubicBezTo>
                    <a:cubicBezTo>
                      <a:pt x="57070" y="6857"/>
                      <a:pt x="53065" y="5538"/>
                      <a:pt x="50547" y="5202"/>
                    </a:cubicBezTo>
                    <a:cubicBezTo>
                      <a:pt x="48054" y="4866"/>
                      <a:pt x="26137" y="2325"/>
                      <a:pt x="26137" y="2325"/>
                    </a:cubicBezTo>
                    <a:cubicBezTo>
                      <a:pt x="26137" y="2325"/>
                      <a:pt x="6163" y="23"/>
                      <a:pt x="3549" y="23"/>
                    </a:cubicBezTo>
                    <a:cubicBezTo>
                      <a:pt x="2939" y="23"/>
                      <a:pt x="2433" y="1"/>
                      <a:pt x="20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47;p53">
                <a:extLst>
                  <a:ext uri="{FF2B5EF4-FFF2-40B4-BE49-F238E27FC236}">
                    <a16:creationId xmlns:a16="http://schemas.microsoft.com/office/drawing/2014/main" id="{D980C857-D854-D089-C9FA-2CF79A99E7FB}"/>
                  </a:ext>
                </a:extLst>
              </p:cNvPr>
              <p:cNvSpPr/>
              <p:nvPr/>
            </p:nvSpPr>
            <p:spPr>
              <a:xfrm>
                <a:off x="1453475" y="3579675"/>
                <a:ext cx="2809125" cy="1703700"/>
              </a:xfrm>
              <a:custGeom>
                <a:avLst/>
                <a:gdLst/>
                <a:ahLst/>
                <a:cxnLst/>
                <a:rect l="l" t="t" r="r" b="b"/>
                <a:pathLst>
                  <a:path w="112365" h="68148" extrusionOk="0">
                    <a:moveTo>
                      <a:pt x="67956" y="38098"/>
                    </a:moveTo>
                    <a:cubicBezTo>
                      <a:pt x="68052" y="38122"/>
                      <a:pt x="68172" y="38146"/>
                      <a:pt x="68268" y="38169"/>
                    </a:cubicBezTo>
                    <a:lnTo>
                      <a:pt x="68268" y="38146"/>
                    </a:lnTo>
                    <a:cubicBezTo>
                      <a:pt x="81120" y="40999"/>
                      <a:pt x="94141" y="43397"/>
                      <a:pt x="106825" y="46970"/>
                    </a:cubicBezTo>
                    <a:cubicBezTo>
                      <a:pt x="106178" y="47305"/>
                      <a:pt x="105507" y="47617"/>
                      <a:pt x="104811" y="47905"/>
                    </a:cubicBezTo>
                    <a:cubicBezTo>
                      <a:pt x="94932" y="52197"/>
                      <a:pt x="85221" y="56897"/>
                      <a:pt x="75389" y="61357"/>
                    </a:cubicBezTo>
                    <a:cubicBezTo>
                      <a:pt x="74982" y="61669"/>
                      <a:pt x="74094" y="61836"/>
                      <a:pt x="73471" y="62124"/>
                    </a:cubicBezTo>
                    <a:cubicBezTo>
                      <a:pt x="72848" y="59343"/>
                      <a:pt x="72224" y="56585"/>
                      <a:pt x="71601" y="53828"/>
                    </a:cubicBezTo>
                    <a:cubicBezTo>
                      <a:pt x="70929" y="50830"/>
                      <a:pt x="70234" y="47833"/>
                      <a:pt x="69562" y="44860"/>
                    </a:cubicBezTo>
                    <a:cubicBezTo>
                      <a:pt x="69035" y="42582"/>
                      <a:pt x="68507" y="40352"/>
                      <a:pt x="67956" y="38098"/>
                    </a:cubicBezTo>
                    <a:close/>
                    <a:moveTo>
                      <a:pt x="108952" y="47805"/>
                    </a:moveTo>
                    <a:cubicBezTo>
                      <a:pt x="109788" y="47805"/>
                      <a:pt x="110249" y="48951"/>
                      <a:pt x="110350" y="49823"/>
                    </a:cubicBezTo>
                    <a:cubicBezTo>
                      <a:pt x="110278" y="49847"/>
                      <a:pt x="110254" y="49871"/>
                      <a:pt x="110206" y="49919"/>
                    </a:cubicBezTo>
                    <a:cubicBezTo>
                      <a:pt x="108120" y="50926"/>
                      <a:pt x="105962" y="51933"/>
                      <a:pt x="103828" y="52916"/>
                    </a:cubicBezTo>
                    <a:cubicBezTo>
                      <a:pt x="93949" y="57113"/>
                      <a:pt x="84357" y="62004"/>
                      <a:pt x="74502" y="66321"/>
                    </a:cubicBezTo>
                    <a:cubicBezTo>
                      <a:pt x="74358" y="65385"/>
                      <a:pt x="73951" y="64330"/>
                      <a:pt x="73855" y="63827"/>
                    </a:cubicBezTo>
                    <a:cubicBezTo>
                      <a:pt x="73831" y="63755"/>
                      <a:pt x="73831" y="63707"/>
                      <a:pt x="73807" y="63635"/>
                    </a:cubicBezTo>
                    <a:cubicBezTo>
                      <a:pt x="74262" y="63539"/>
                      <a:pt x="74742" y="63203"/>
                      <a:pt x="75126" y="63107"/>
                    </a:cubicBezTo>
                    <a:cubicBezTo>
                      <a:pt x="82247" y="59894"/>
                      <a:pt x="89273" y="56537"/>
                      <a:pt x="96419" y="53348"/>
                    </a:cubicBezTo>
                    <a:cubicBezTo>
                      <a:pt x="100351" y="51382"/>
                      <a:pt x="104451" y="49703"/>
                      <a:pt x="108456" y="47929"/>
                    </a:cubicBezTo>
                    <a:cubicBezTo>
                      <a:pt x="108634" y="47844"/>
                      <a:pt x="108799" y="47805"/>
                      <a:pt x="108952" y="47805"/>
                    </a:cubicBezTo>
                    <a:close/>
                    <a:moveTo>
                      <a:pt x="2802" y="1427"/>
                    </a:moveTo>
                    <a:cubicBezTo>
                      <a:pt x="2935" y="1427"/>
                      <a:pt x="3080" y="1441"/>
                      <a:pt x="3237" y="1458"/>
                    </a:cubicBezTo>
                    <a:cubicBezTo>
                      <a:pt x="5563" y="1674"/>
                      <a:pt x="7913" y="1890"/>
                      <a:pt x="10239" y="2129"/>
                    </a:cubicBezTo>
                    <a:cubicBezTo>
                      <a:pt x="13332" y="2417"/>
                      <a:pt x="16450" y="2705"/>
                      <a:pt x="19567" y="2993"/>
                    </a:cubicBezTo>
                    <a:cubicBezTo>
                      <a:pt x="25777" y="3568"/>
                      <a:pt x="31988" y="4192"/>
                      <a:pt x="38174" y="5007"/>
                    </a:cubicBezTo>
                    <a:cubicBezTo>
                      <a:pt x="41819" y="5486"/>
                      <a:pt x="46039" y="5918"/>
                      <a:pt x="49684" y="6566"/>
                    </a:cubicBezTo>
                    <a:cubicBezTo>
                      <a:pt x="54264" y="7237"/>
                      <a:pt x="55967" y="6997"/>
                      <a:pt x="58197" y="9347"/>
                    </a:cubicBezTo>
                    <a:cubicBezTo>
                      <a:pt x="64551" y="28026"/>
                      <a:pt x="68795" y="47353"/>
                      <a:pt x="72824" y="66656"/>
                    </a:cubicBezTo>
                    <a:cubicBezTo>
                      <a:pt x="53521" y="64666"/>
                      <a:pt x="34530" y="60134"/>
                      <a:pt x="15371" y="56945"/>
                    </a:cubicBezTo>
                    <a:cubicBezTo>
                      <a:pt x="13428" y="51118"/>
                      <a:pt x="11726" y="45243"/>
                      <a:pt x="10167" y="39296"/>
                    </a:cubicBezTo>
                    <a:cubicBezTo>
                      <a:pt x="8585" y="33374"/>
                      <a:pt x="7194" y="27403"/>
                      <a:pt x="5827" y="21432"/>
                    </a:cubicBezTo>
                    <a:cubicBezTo>
                      <a:pt x="5156" y="18435"/>
                      <a:pt x="4484" y="15438"/>
                      <a:pt x="3813" y="12440"/>
                    </a:cubicBezTo>
                    <a:cubicBezTo>
                      <a:pt x="3165" y="9539"/>
                      <a:pt x="2398" y="6613"/>
                      <a:pt x="1847" y="3688"/>
                    </a:cubicBezTo>
                    <a:cubicBezTo>
                      <a:pt x="1703" y="3161"/>
                      <a:pt x="1703" y="2609"/>
                      <a:pt x="1871" y="2082"/>
                    </a:cubicBezTo>
                    <a:cubicBezTo>
                      <a:pt x="2088" y="1555"/>
                      <a:pt x="2388" y="1427"/>
                      <a:pt x="2802" y="1427"/>
                    </a:cubicBezTo>
                    <a:close/>
                    <a:moveTo>
                      <a:pt x="3246" y="0"/>
                    </a:moveTo>
                    <a:cubicBezTo>
                      <a:pt x="2529" y="0"/>
                      <a:pt x="1807" y="97"/>
                      <a:pt x="1199" y="475"/>
                    </a:cubicBezTo>
                    <a:cubicBezTo>
                      <a:pt x="0" y="1218"/>
                      <a:pt x="216" y="2609"/>
                      <a:pt x="456" y="3808"/>
                    </a:cubicBezTo>
                    <a:cubicBezTo>
                      <a:pt x="959" y="6206"/>
                      <a:pt x="1487" y="8604"/>
                      <a:pt x="1990" y="10978"/>
                    </a:cubicBezTo>
                    <a:cubicBezTo>
                      <a:pt x="2638" y="13975"/>
                      <a:pt x="3309" y="16972"/>
                      <a:pt x="3981" y="19970"/>
                    </a:cubicBezTo>
                    <a:cubicBezTo>
                      <a:pt x="5300" y="25964"/>
                      <a:pt x="6714" y="31935"/>
                      <a:pt x="8249" y="37882"/>
                    </a:cubicBezTo>
                    <a:cubicBezTo>
                      <a:pt x="9808" y="43804"/>
                      <a:pt x="11366" y="49871"/>
                      <a:pt x="13428" y="55674"/>
                    </a:cubicBezTo>
                    <a:cubicBezTo>
                      <a:pt x="13596" y="56154"/>
                      <a:pt x="13692" y="56681"/>
                      <a:pt x="13908" y="57161"/>
                    </a:cubicBezTo>
                    <a:cubicBezTo>
                      <a:pt x="14531" y="58623"/>
                      <a:pt x="16761" y="58743"/>
                      <a:pt x="18104" y="58959"/>
                    </a:cubicBezTo>
                    <a:cubicBezTo>
                      <a:pt x="20478" y="59343"/>
                      <a:pt x="22420" y="59750"/>
                      <a:pt x="24770" y="60206"/>
                    </a:cubicBezTo>
                    <a:cubicBezTo>
                      <a:pt x="27863" y="60781"/>
                      <a:pt x="30957" y="61333"/>
                      <a:pt x="34050" y="61836"/>
                    </a:cubicBezTo>
                    <a:cubicBezTo>
                      <a:pt x="36472" y="62268"/>
                      <a:pt x="38894" y="62676"/>
                      <a:pt x="41292" y="63107"/>
                    </a:cubicBezTo>
                    <a:cubicBezTo>
                      <a:pt x="49324" y="64522"/>
                      <a:pt x="57357" y="66249"/>
                      <a:pt x="65414" y="67424"/>
                    </a:cubicBezTo>
                    <a:cubicBezTo>
                      <a:pt x="66925" y="67663"/>
                      <a:pt x="68459" y="67855"/>
                      <a:pt x="69970" y="67999"/>
                    </a:cubicBezTo>
                    <a:cubicBezTo>
                      <a:pt x="71169" y="68095"/>
                      <a:pt x="72368" y="68119"/>
                      <a:pt x="73567" y="68143"/>
                    </a:cubicBezTo>
                    <a:lnTo>
                      <a:pt x="73759" y="68143"/>
                    </a:lnTo>
                    <a:cubicBezTo>
                      <a:pt x="73788" y="68146"/>
                      <a:pt x="73818" y="68147"/>
                      <a:pt x="73848" y="68147"/>
                    </a:cubicBezTo>
                    <a:cubicBezTo>
                      <a:pt x="74297" y="68147"/>
                      <a:pt x="74746" y="67822"/>
                      <a:pt x="75173" y="67687"/>
                    </a:cubicBezTo>
                    <a:cubicBezTo>
                      <a:pt x="78770" y="66201"/>
                      <a:pt x="82295" y="64426"/>
                      <a:pt x="85820" y="62748"/>
                    </a:cubicBezTo>
                    <a:cubicBezTo>
                      <a:pt x="90184" y="60662"/>
                      <a:pt x="94572" y="58671"/>
                      <a:pt x="98984" y="56681"/>
                    </a:cubicBezTo>
                    <a:cubicBezTo>
                      <a:pt x="102869" y="54955"/>
                      <a:pt x="107473" y="53564"/>
                      <a:pt x="111022" y="51238"/>
                    </a:cubicBezTo>
                    <a:cubicBezTo>
                      <a:pt x="111405" y="50998"/>
                      <a:pt x="111693" y="50638"/>
                      <a:pt x="111861" y="50207"/>
                    </a:cubicBezTo>
                    <a:cubicBezTo>
                      <a:pt x="112364" y="48624"/>
                      <a:pt x="110734" y="46394"/>
                      <a:pt x="109127" y="45939"/>
                    </a:cubicBezTo>
                    <a:cubicBezTo>
                      <a:pt x="95459" y="42102"/>
                      <a:pt x="81432" y="39392"/>
                      <a:pt x="67548" y="36419"/>
                    </a:cubicBezTo>
                    <a:cubicBezTo>
                      <a:pt x="66781" y="33278"/>
                      <a:pt x="65990" y="30137"/>
                      <a:pt x="65150" y="26995"/>
                    </a:cubicBezTo>
                    <a:cubicBezTo>
                      <a:pt x="64359" y="24046"/>
                      <a:pt x="63520" y="21097"/>
                      <a:pt x="62633" y="18171"/>
                    </a:cubicBezTo>
                    <a:cubicBezTo>
                      <a:pt x="61769" y="15342"/>
                      <a:pt x="60714" y="12560"/>
                      <a:pt x="59923" y="9731"/>
                    </a:cubicBezTo>
                    <a:cubicBezTo>
                      <a:pt x="59827" y="9323"/>
                      <a:pt x="59707" y="8676"/>
                      <a:pt x="59324" y="8388"/>
                    </a:cubicBezTo>
                    <a:cubicBezTo>
                      <a:pt x="56854" y="5223"/>
                      <a:pt x="49564" y="5199"/>
                      <a:pt x="45104" y="4431"/>
                    </a:cubicBezTo>
                    <a:cubicBezTo>
                      <a:pt x="38894" y="3544"/>
                      <a:pt x="32659" y="2825"/>
                      <a:pt x="26425" y="2177"/>
                    </a:cubicBezTo>
                    <a:cubicBezTo>
                      <a:pt x="20166" y="1530"/>
                      <a:pt x="13980" y="955"/>
                      <a:pt x="7745" y="379"/>
                    </a:cubicBezTo>
                    <a:cubicBezTo>
                      <a:pt x="6570" y="259"/>
                      <a:pt x="5395" y="139"/>
                      <a:pt x="4220" y="43"/>
                    </a:cubicBezTo>
                    <a:cubicBezTo>
                      <a:pt x="3904" y="21"/>
                      <a:pt x="3575" y="0"/>
                      <a:pt x="3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948;p53">
                <a:extLst>
                  <a:ext uri="{FF2B5EF4-FFF2-40B4-BE49-F238E27FC236}">
                    <a16:creationId xmlns:a16="http://schemas.microsoft.com/office/drawing/2014/main" id="{AFFABC2A-35EA-A780-936F-83707613C2B6}"/>
                  </a:ext>
                </a:extLst>
              </p:cNvPr>
              <p:cNvSpPr/>
              <p:nvPr/>
            </p:nvSpPr>
            <p:spPr>
              <a:xfrm>
                <a:off x="2142250" y="4220475"/>
                <a:ext cx="319675" cy="257000"/>
              </a:xfrm>
              <a:custGeom>
                <a:avLst/>
                <a:gdLst/>
                <a:ahLst/>
                <a:cxnLst/>
                <a:rect l="l" t="t" r="r" b="b"/>
                <a:pathLst>
                  <a:path w="12787" h="10280" extrusionOk="0">
                    <a:moveTo>
                      <a:pt x="6180" y="0"/>
                    </a:moveTo>
                    <a:cubicBezTo>
                      <a:pt x="4663" y="0"/>
                      <a:pt x="3158" y="646"/>
                      <a:pt x="2303" y="1963"/>
                    </a:cubicBezTo>
                    <a:cubicBezTo>
                      <a:pt x="1" y="4816"/>
                      <a:pt x="1775" y="9156"/>
                      <a:pt x="5204" y="10068"/>
                    </a:cubicBezTo>
                    <a:cubicBezTo>
                      <a:pt x="5678" y="10213"/>
                      <a:pt x="6142" y="10280"/>
                      <a:pt x="6588" y="10280"/>
                    </a:cubicBezTo>
                    <a:cubicBezTo>
                      <a:pt x="10272" y="10280"/>
                      <a:pt x="12787" y="5693"/>
                      <a:pt x="10455" y="2442"/>
                    </a:cubicBezTo>
                    <a:cubicBezTo>
                      <a:pt x="9628" y="826"/>
                      <a:pt x="7896" y="0"/>
                      <a:pt x="61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49;p53">
                <a:extLst>
                  <a:ext uri="{FF2B5EF4-FFF2-40B4-BE49-F238E27FC236}">
                    <a16:creationId xmlns:a16="http://schemas.microsoft.com/office/drawing/2014/main" id="{3C60F60E-9072-4A72-DB4F-CEF06C92DC2B}"/>
                  </a:ext>
                </a:extLst>
              </p:cNvPr>
              <p:cNvSpPr/>
              <p:nvPr/>
            </p:nvSpPr>
            <p:spPr>
              <a:xfrm>
                <a:off x="4057550" y="2565250"/>
                <a:ext cx="25" cy="1225"/>
              </a:xfrm>
              <a:custGeom>
                <a:avLst/>
                <a:gdLst/>
                <a:ahLst/>
                <a:cxnLst/>
                <a:rect l="l" t="t" r="r" b="b"/>
                <a:pathLst>
                  <a:path w="1" h="49" extrusionOk="0">
                    <a:moveTo>
                      <a:pt x="1" y="0"/>
                    </a:moveTo>
                    <a:lnTo>
                      <a:pt x="1" y="24"/>
                    </a:lnTo>
                    <a:cubicBezTo>
                      <a:pt x="1" y="48"/>
                      <a:pt x="1" y="0"/>
                      <a:pt x="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950;p53">
                <a:extLst>
                  <a:ext uri="{FF2B5EF4-FFF2-40B4-BE49-F238E27FC236}">
                    <a16:creationId xmlns:a16="http://schemas.microsoft.com/office/drawing/2014/main" id="{C66144C9-66C5-2E7A-773F-4D3D1C10C4FD}"/>
                  </a:ext>
                </a:extLst>
              </p:cNvPr>
              <p:cNvSpPr/>
              <p:nvPr/>
            </p:nvSpPr>
            <p:spPr>
              <a:xfrm>
                <a:off x="3208100" y="4236500"/>
                <a:ext cx="1236125" cy="674450"/>
              </a:xfrm>
              <a:custGeom>
                <a:avLst/>
                <a:gdLst/>
                <a:ahLst/>
                <a:cxnLst/>
                <a:rect l="l" t="t" r="r" b="b"/>
                <a:pathLst>
                  <a:path w="49445" h="26978" extrusionOk="0">
                    <a:moveTo>
                      <a:pt x="19355" y="1"/>
                    </a:moveTo>
                    <a:cubicBezTo>
                      <a:pt x="16997" y="1"/>
                      <a:pt x="14681" y="734"/>
                      <a:pt x="12734" y="1849"/>
                    </a:cubicBezTo>
                    <a:cubicBezTo>
                      <a:pt x="9904" y="3432"/>
                      <a:pt x="4053" y="10362"/>
                      <a:pt x="2639" y="12424"/>
                    </a:cubicBezTo>
                    <a:cubicBezTo>
                      <a:pt x="1224" y="14462"/>
                      <a:pt x="1" y="17579"/>
                      <a:pt x="1344" y="17843"/>
                    </a:cubicBezTo>
                    <a:cubicBezTo>
                      <a:pt x="1366" y="17848"/>
                      <a:pt x="1390" y="17850"/>
                      <a:pt x="1416" y="17850"/>
                    </a:cubicBezTo>
                    <a:cubicBezTo>
                      <a:pt x="2983" y="17850"/>
                      <a:pt x="11870" y="9451"/>
                      <a:pt x="11870" y="9451"/>
                    </a:cubicBezTo>
                    <a:lnTo>
                      <a:pt x="11870" y="9451"/>
                    </a:lnTo>
                    <a:cubicBezTo>
                      <a:pt x="11870" y="9451"/>
                      <a:pt x="6187" y="19042"/>
                      <a:pt x="5180" y="22159"/>
                    </a:cubicBezTo>
                    <a:cubicBezTo>
                      <a:pt x="4185" y="25241"/>
                      <a:pt x="4431" y="26284"/>
                      <a:pt x="5596" y="26284"/>
                    </a:cubicBezTo>
                    <a:cubicBezTo>
                      <a:pt x="5609" y="26284"/>
                      <a:pt x="5622" y="26284"/>
                      <a:pt x="5636" y="26284"/>
                    </a:cubicBezTo>
                    <a:cubicBezTo>
                      <a:pt x="7986" y="26188"/>
                      <a:pt x="11030" y="20410"/>
                      <a:pt x="11031" y="20409"/>
                    </a:cubicBezTo>
                    <a:lnTo>
                      <a:pt x="11031" y="20409"/>
                    </a:lnTo>
                    <a:cubicBezTo>
                      <a:pt x="11031" y="20410"/>
                      <a:pt x="8466" y="25948"/>
                      <a:pt x="9976" y="26907"/>
                    </a:cubicBezTo>
                    <a:cubicBezTo>
                      <a:pt x="10048" y="26955"/>
                      <a:pt x="10138" y="26977"/>
                      <a:pt x="10245" y="26977"/>
                    </a:cubicBezTo>
                    <a:cubicBezTo>
                      <a:pt x="12342" y="26977"/>
                      <a:pt x="20766" y="18228"/>
                      <a:pt x="20766" y="18227"/>
                    </a:cubicBezTo>
                    <a:lnTo>
                      <a:pt x="20766" y="18227"/>
                    </a:lnTo>
                    <a:cubicBezTo>
                      <a:pt x="20766" y="18227"/>
                      <a:pt x="16714" y="25013"/>
                      <a:pt x="17937" y="26476"/>
                    </a:cubicBezTo>
                    <a:cubicBezTo>
                      <a:pt x="18122" y="26697"/>
                      <a:pt x="18386" y="26794"/>
                      <a:pt x="18704" y="26794"/>
                    </a:cubicBezTo>
                    <a:cubicBezTo>
                      <a:pt x="20489" y="26794"/>
                      <a:pt x="23993" y="23739"/>
                      <a:pt x="25011" y="22375"/>
                    </a:cubicBezTo>
                    <a:cubicBezTo>
                      <a:pt x="26353" y="20577"/>
                      <a:pt x="28008" y="19042"/>
                      <a:pt x="29902" y="17843"/>
                    </a:cubicBezTo>
                    <a:cubicBezTo>
                      <a:pt x="29902" y="17843"/>
                      <a:pt x="38055" y="22063"/>
                      <a:pt x="41604" y="22687"/>
                    </a:cubicBezTo>
                    <a:cubicBezTo>
                      <a:pt x="42273" y="22804"/>
                      <a:pt x="42939" y="22852"/>
                      <a:pt x="43582" y="22852"/>
                    </a:cubicBezTo>
                    <a:cubicBezTo>
                      <a:pt x="46348" y="22852"/>
                      <a:pt x="48654" y="21968"/>
                      <a:pt x="48654" y="21968"/>
                    </a:cubicBezTo>
                    <a:cubicBezTo>
                      <a:pt x="48654" y="21968"/>
                      <a:pt x="48989" y="20505"/>
                      <a:pt x="49277" y="16357"/>
                    </a:cubicBezTo>
                    <a:cubicBezTo>
                      <a:pt x="49421" y="14462"/>
                      <a:pt x="49445" y="12568"/>
                      <a:pt x="49349" y="10674"/>
                    </a:cubicBezTo>
                    <a:lnTo>
                      <a:pt x="36089" y="5422"/>
                    </a:lnTo>
                    <a:cubicBezTo>
                      <a:pt x="36089" y="5422"/>
                      <a:pt x="25802" y="1514"/>
                      <a:pt x="22469" y="459"/>
                    </a:cubicBezTo>
                    <a:cubicBezTo>
                      <a:pt x="21442" y="143"/>
                      <a:pt x="20394" y="1"/>
                      <a:pt x="193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951;p53">
                <a:extLst>
                  <a:ext uri="{FF2B5EF4-FFF2-40B4-BE49-F238E27FC236}">
                    <a16:creationId xmlns:a16="http://schemas.microsoft.com/office/drawing/2014/main" id="{9BFA6E0D-8097-2A64-BBCE-E677A92CA43A}"/>
                  </a:ext>
                </a:extLst>
              </p:cNvPr>
              <p:cNvSpPr/>
              <p:nvPr/>
            </p:nvSpPr>
            <p:spPr>
              <a:xfrm>
                <a:off x="3169675" y="4221800"/>
                <a:ext cx="1290050" cy="705975"/>
              </a:xfrm>
              <a:custGeom>
                <a:avLst/>
                <a:gdLst/>
                <a:ahLst/>
                <a:cxnLst/>
                <a:rect l="l" t="t" r="r" b="b"/>
                <a:pathLst>
                  <a:path w="51602" h="28239" extrusionOk="0">
                    <a:moveTo>
                      <a:pt x="20788" y="1"/>
                    </a:moveTo>
                    <a:cubicBezTo>
                      <a:pt x="20558" y="1"/>
                      <a:pt x="20328" y="6"/>
                      <a:pt x="20097" y="16"/>
                    </a:cubicBezTo>
                    <a:cubicBezTo>
                      <a:pt x="18635" y="87"/>
                      <a:pt x="17220" y="375"/>
                      <a:pt x="15853" y="855"/>
                    </a:cubicBezTo>
                    <a:cubicBezTo>
                      <a:pt x="11777" y="2341"/>
                      <a:pt x="8660" y="5746"/>
                      <a:pt x="5974" y="9032"/>
                    </a:cubicBezTo>
                    <a:cubicBezTo>
                      <a:pt x="1415" y="14604"/>
                      <a:pt x="0" y="19174"/>
                      <a:pt x="2329" y="19174"/>
                    </a:cubicBezTo>
                    <a:cubicBezTo>
                      <a:pt x="3637" y="19174"/>
                      <a:pt x="6128" y="17731"/>
                      <a:pt x="9906" y="14211"/>
                    </a:cubicBezTo>
                    <a:lnTo>
                      <a:pt x="9906" y="14211"/>
                    </a:lnTo>
                    <a:cubicBezTo>
                      <a:pt x="8755" y="16681"/>
                      <a:pt x="2689" y="26512"/>
                      <a:pt x="6669" y="27855"/>
                    </a:cubicBezTo>
                    <a:cubicBezTo>
                      <a:pt x="6702" y="27857"/>
                      <a:pt x="6735" y="27858"/>
                      <a:pt x="6768" y="27858"/>
                    </a:cubicBezTo>
                    <a:cubicBezTo>
                      <a:pt x="7849" y="27858"/>
                      <a:pt x="9103" y="26732"/>
                      <a:pt x="10266" y="25313"/>
                    </a:cubicBezTo>
                    <a:lnTo>
                      <a:pt x="10266" y="25313"/>
                    </a:lnTo>
                    <a:cubicBezTo>
                      <a:pt x="9978" y="26824"/>
                      <a:pt x="10314" y="27927"/>
                      <a:pt x="11705" y="28239"/>
                    </a:cubicBezTo>
                    <a:cubicBezTo>
                      <a:pt x="14654" y="27807"/>
                      <a:pt x="17292" y="24834"/>
                      <a:pt x="19714" y="22124"/>
                    </a:cubicBezTo>
                    <a:lnTo>
                      <a:pt x="19714" y="22124"/>
                    </a:lnTo>
                    <a:cubicBezTo>
                      <a:pt x="18227" y="24953"/>
                      <a:pt x="17652" y="27543"/>
                      <a:pt x="20193" y="28215"/>
                    </a:cubicBezTo>
                    <a:cubicBezTo>
                      <a:pt x="24509" y="27927"/>
                      <a:pt x="27867" y="22556"/>
                      <a:pt x="30480" y="19654"/>
                    </a:cubicBezTo>
                    <a:cubicBezTo>
                      <a:pt x="30696" y="19390"/>
                      <a:pt x="30936" y="19175"/>
                      <a:pt x="31248" y="19031"/>
                    </a:cubicBezTo>
                    <a:cubicBezTo>
                      <a:pt x="31371" y="18974"/>
                      <a:pt x="31487" y="18951"/>
                      <a:pt x="31599" y="18951"/>
                    </a:cubicBezTo>
                    <a:cubicBezTo>
                      <a:pt x="32011" y="18951"/>
                      <a:pt x="32362" y="19269"/>
                      <a:pt x="32758" y="19438"/>
                    </a:cubicBezTo>
                    <a:cubicBezTo>
                      <a:pt x="36235" y="21524"/>
                      <a:pt x="39928" y="23635"/>
                      <a:pt x="44052" y="23994"/>
                    </a:cubicBezTo>
                    <a:cubicBezTo>
                      <a:pt x="45275" y="23970"/>
                      <a:pt x="51078" y="23970"/>
                      <a:pt x="50934" y="22316"/>
                    </a:cubicBezTo>
                    <a:cubicBezTo>
                      <a:pt x="50794" y="21933"/>
                      <a:pt x="50478" y="21805"/>
                      <a:pt x="50085" y="21805"/>
                    </a:cubicBezTo>
                    <a:cubicBezTo>
                      <a:pt x="49283" y="21805"/>
                      <a:pt x="48160" y="22340"/>
                      <a:pt x="47555" y="22340"/>
                    </a:cubicBezTo>
                    <a:cubicBezTo>
                      <a:pt x="47546" y="22340"/>
                      <a:pt x="47538" y="22340"/>
                      <a:pt x="47529" y="22340"/>
                    </a:cubicBezTo>
                    <a:cubicBezTo>
                      <a:pt x="46803" y="22484"/>
                      <a:pt x="46076" y="22550"/>
                      <a:pt x="45351" y="22550"/>
                    </a:cubicBezTo>
                    <a:cubicBezTo>
                      <a:pt x="42106" y="22550"/>
                      <a:pt x="38914" y="21222"/>
                      <a:pt x="36091" y="19654"/>
                    </a:cubicBezTo>
                    <a:cubicBezTo>
                      <a:pt x="34780" y="19095"/>
                      <a:pt x="33082" y="17451"/>
                      <a:pt x="31544" y="17451"/>
                    </a:cubicBezTo>
                    <a:cubicBezTo>
                      <a:pt x="31169" y="17451"/>
                      <a:pt x="30804" y="17549"/>
                      <a:pt x="30456" y="17784"/>
                    </a:cubicBezTo>
                    <a:cubicBezTo>
                      <a:pt x="27099" y="19750"/>
                      <a:pt x="23910" y="26176"/>
                      <a:pt x="20145" y="26560"/>
                    </a:cubicBezTo>
                    <a:cubicBezTo>
                      <a:pt x="20025" y="26560"/>
                      <a:pt x="20793" y="23731"/>
                      <a:pt x="20889" y="23491"/>
                    </a:cubicBezTo>
                    <a:cubicBezTo>
                      <a:pt x="21992" y="20853"/>
                      <a:pt x="23958" y="18599"/>
                      <a:pt x="25613" y="16321"/>
                    </a:cubicBezTo>
                    <a:cubicBezTo>
                      <a:pt x="25972" y="15842"/>
                      <a:pt x="26883" y="14954"/>
                      <a:pt x="26811" y="14355"/>
                    </a:cubicBezTo>
                    <a:cubicBezTo>
                      <a:pt x="26748" y="13819"/>
                      <a:pt x="26526" y="13631"/>
                      <a:pt x="26252" y="13631"/>
                    </a:cubicBezTo>
                    <a:cubicBezTo>
                      <a:pt x="25801" y="13631"/>
                      <a:pt x="25209" y="14138"/>
                      <a:pt x="24941" y="14451"/>
                    </a:cubicBezTo>
                    <a:cubicBezTo>
                      <a:pt x="23023" y="16705"/>
                      <a:pt x="20961" y="18815"/>
                      <a:pt x="18779" y="20805"/>
                    </a:cubicBezTo>
                    <a:cubicBezTo>
                      <a:pt x="17244" y="22148"/>
                      <a:pt x="13599" y="26608"/>
                      <a:pt x="11777" y="26608"/>
                    </a:cubicBezTo>
                    <a:cubicBezTo>
                      <a:pt x="12352" y="23227"/>
                      <a:pt x="14031" y="20182"/>
                      <a:pt x="15877" y="17352"/>
                    </a:cubicBezTo>
                    <a:cubicBezTo>
                      <a:pt x="16836" y="15889"/>
                      <a:pt x="17843" y="14475"/>
                      <a:pt x="18851" y="13036"/>
                    </a:cubicBezTo>
                    <a:cubicBezTo>
                      <a:pt x="19186" y="12532"/>
                      <a:pt x="21368" y="9871"/>
                      <a:pt x="19594" y="9727"/>
                    </a:cubicBezTo>
                    <a:cubicBezTo>
                      <a:pt x="19574" y="9725"/>
                      <a:pt x="19554" y="9724"/>
                      <a:pt x="19534" y="9724"/>
                    </a:cubicBezTo>
                    <a:cubicBezTo>
                      <a:pt x="18727" y="9724"/>
                      <a:pt x="18169" y="11131"/>
                      <a:pt x="17771" y="11693"/>
                    </a:cubicBezTo>
                    <a:cubicBezTo>
                      <a:pt x="15973" y="14283"/>
                      <a:pt x="14079" y="16801"/>
                      <a:pt x="12376" y="19438"/>
                    </a:cubicBezTo>
                    <a:cubicBezTo>
                      <a:pt x="10794" y="21836"/>
                      <a:pt x="9331" y="24546"/>
                      <a:pt x="6933" y="26176"/>
                    </a:cubicBezTo>
                    <a:cubicBezTo>
                      <a:pt x="7149" y="23994"/>
                      <a:pt x="8036" y="21908"/>
                      <a:pt x="8875" y="19894"/>
                    </a:cubicBezTo>
                    <a:cubicBezTo>
                      <a:pt x="10578" y="15770"/>
                      <a:pt x="13168" y="12029"/>
                      <a:pt x="15901" y="8528"/>
                    </a:cubicBezTo>
                    <a:cubicBezTo>
                      <a:pt x="16090" y="7983"/>
                      <a:pt x="15673" y="7438"/>
                      <a:pt x="15133" y="7438"/>
                    </a:cubicBezTo>
                    <a:cubicBezTo>
                      <a:pt x="15055" y="7438"/>
                      <a:pt x="14975" y="7449"/>
                      <a:pt x="14894" y="7473"/>
                    </a:cubicBezTo>
                    <a:cubicBezTo>
                      <a:pt x="10938" y="10830"/>
                      <a:pt x="7437" y="14930"/>
                      <a:pt x="2833" y="17496"/>
                    </a:cubicBezTo>
                    <a:cubicBezTo>
                      <a:pt x="4152" y="14235"/>
                      <a:pt x="6022" y="11214"/>
                      <a:pt x="8372" y="8600"/>
                    </a:cubicBezTo>
                    <a:cubicBezTo>
                      <a:pt x="11033" y="5651"/>
                      <a:pt x="14271" y="2869"/>
                      <a:pt x="18227" y="1934"/>
                    </a:cubicBezTo>
                    <a:cubicBezTo>
                      <a:pt x="19168" y="1718"/>
                      <a:pt x="20122" y="1622"/>
                      <a:pt x="21080" y="1622"/>
                    </a:cubicBezTo>
                    <a:cubicBezTo>
                      <a:pt x="25542" y="1622"/>
                      <a:pt x="30114" y="3692"/>
                      <a:pt x="34101" y="5291"/>
                    </a:cubicBezTo>
                    <a:cubicBezTo>
                      <a:pt x="39520" y="7449"/>
                      <a:pt x="44771" y="10015"/>
                      <a:pt x="50359" y="11717"/>
                    </a:cubicBezTo>
                    <a:cubicBezTo>
                      <a:pt x="50478" y="11765"/>
                      <a:pt x="50598" y="11789"/>
                      <a:pt x="50694" y="11813"/>
                    </a:cubicBezTo>
                    <a:cubicBezTo>
                      <a:pt x="50725" y="11817"/>
                      <a:pt x="50756" y="11819"/>
                      <a:pt x="50788" y="11819"/>
                    </a:cubicBezTo>
                    <a:cubicBezTo>
                      <a:pt x="51158" y="11819"/>
                      <a:pt x="51602" y="11569"/>
                      <a:pt x="51557" y="11238"/>
                    </a:cubicBezTo>
                    <a:cubicBezTo>
                      <a:pt x="51366" y="10326"/>
                      <a:pt x="48296" y="8888"/>
                      <a:pt x="46954" y="8600"/>
                    </a:cubicBezTo>
                    <a:lnTo>
                      <a:pt x="46714" y="8552"/>
                    </a:lnTo>
                    <a:cubicBezTo>
                      <a:pt x="42973" y="7665"/>
                      <a:pt x="39448" y="5770"/>
                      <a:pt x="35875" y="4356"/>
                    </a:cubicBezTo>
                    <a:cubicBezTo>
                      <a:pt x="32327" y="2941"/>
                      <a:pt x="28850" y="1526"/>
                      <a:pt x="25085" y="567"/>
                    </a:cubicBezTo>
                    <a:cubicBezTo>
                      <a:pt x="23678" y="195"/>
                      <a:pt x="22236" y="1"/>
                      <a:pt x="207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952;p53">
                <a:extLst>
                  <a:ext uri="{FF2B5EF4-FFF2-40B4-BE49-F238E27FC236}">
                    <a16:creationId xmlns:a16="http://schemas.microsoft.com/office/drawing/2014/main" id="{DCB67A62-EFEB-35CD-F8DE-570D2D871603}"/>
                  </a:ext>
                </a:extLst>
              </p:cNvPr>
              <p:cNvSpPr/>
              <p:nvPr/>
            </p:nvSpPr>
            <p:spPr>
              <a:xfrm>
                <a:off x="2040350" y="4619325"/>
                <a:ext cx="1010725" cy="836525"/>
              </a:xfrm>
              <a:custGeom>
                <a:avLst/>
                <a:gdLst/>
                <a:ahLst/>
                <a:cxnLst/>
                <a:rect l="l" t="t" r="r" b="b"/>
                <a:pathLst>
                  <a:path w="40429" h="33461" extrusionOk="0">
                    <a:moveTo>
                      <a:pt x="18038" y="1"/>
                    </a:moveTo>
                    <a:cubicBezTo>
                      <a:pt x="17996" y="1"/>
                      <a:pt x="17954" y="5"/>
                      <a:pt x="17912" y="12"/>
                    </a:cubicBezTo>
                    <a:cubicBezTo>
                      <a:pt x="15107" y="540"/>
                      <a:pt x="15946" y="13488"/>
                      <a:pt x="15946" y="13488"/>
                    </a:cubicBezTo>
                    <a:cubicBezTo>
                      <a:pt x="15946" y="13488"/>
                      <a:pt x="11723" y="521"/>
                      <a:pt x="9609" y="521"/>
                    </a:cubicBezTo>
                    <a:cubicBezTo>
                      <a:pt x="9562" y="521"/>
                      <a:pt x="9517" y="527"/>
                      <a:pt x="9472" y="540"/>
                    </a:cubicBezTo>
                    <a:cubicBezTo>
                      <a:pt x="7434" y="1163"/>
                      <a:pt x="7434" y="8405"/>
                      <a:pt x="7434" y="8405"/>
                    </a:cubicBezTo>
                    <a:cubicBezTo>
                      <a:pt x="7434" y="8405"/>
                      <a:pt x="5048" y="2761"/>
                      <a:pt x="3687" y="2761"/>
                    </a:cubicBezTo>
                    <a:cubicBezTo>
                      <a:pt x="3656" y="2761"/>
                      <a:pt x="3627" y="2764"/>
                      <a:pt x="3597" y="2770"/>
                    </a:cubicBezTo>
                    <a:cubicBezTo>
                      <a:pt x="2254" y="3058"/>
                      <a:pt x="2398" y="5264"/>
                      <a:pt x="2638" y="8405"/>
                    </a:cubicBezTo>
                    <a:cubicBezTo>
                      <a:pt x="2878" y="11546"/>
                      <a:pt x="4436" y="19219"/>
                      <a:pt x="4436" y="19219"/>
                    </a:cubicBezTo>
                    <a:lnTo>
                      <a:pt x="0" y="18044"/>
                    </a:lnTo>
                    <a:lnTo>
                      <a:pt x="0" y="18044"/>
                    </a:lnTo>
                    <a:cubicBezTo>
                      <a:pt x="0" y="18045"/>
                      <a:pt x="144" y="19579"/>
                      <a:pt x="1655" y="22385"/>
                    </a:cubicBezTo>
                    <a:cubicBezTo>
                      <a:pt x="2830" y="24543"/>
                      <a:pt x="6067" y="26437"/>
                      <a:pt x="6067" y="26437"/>
                    </a:cubicBezTo>
                    <a:cubicBezTo>
                      <a:pt x="6067" y="26437"/>
                      <a:pt x="5989" y="26273"/>
                      <a:pt x="6052" y="26273"/>
                    </a:cubicBezTo>
                    <a:cubicBezTo>
                      <a:pt x="6145" y="26273"/>
                      <a:pt x="6546" y="26631"/>
                      <a:pt x="7961" y="28403"/>
                    </a:cubicBezTo>
                    <a:cubicBezTo>
                      <a:pt x="10335" y="31353"/>
                      <a:pt x="15634" y="32264"/>
                      <a:pt x="19423" y="33103"/>
                    </a:cubicBezTo>
                    <a:cubicBezTo>
                      <a:pt x="20482" y="33336"/>
                      <a:pt x="21646" y="33460"/>
                      <a:pt x="22904" y="33460"/>
                    </a:cubicBezTo>
                    <a:cubicBezTo>
                      <a:pt x="26177" y="33460"/>
                      <a:pt x="30086" y="32621"/>
                      <a:pt x="34434" y="30681"/>
                    </a:cubicBezTo>
                    <a:cubicBezTo>
                      <a:pt x="40428" y="27972"/>
                      <a:pt x="40428" y="25646"/>
                      <a:pt x="40428" y="25646"/>
                    </a:cubicBezTo>
                    <a:lnTo>
                      <a:pt x="32995" y="24447"/>
                    </a:lnTo>
                    <a:cubicBezTo>
                      <a:pt x="32995" y="24447"/>
                      <a:pt x="30621" y="13488"/>
                      <a:pt x="30022" y="11043"/>
                    </a:cubicBezTo>
                    <a:cubicBezTo>
                      <a:pt x="29422" y="8621"/>
                      <a:pt x="29087" y="6367"/>
                      <a:pt x="27048" y="6103"/>
                    </a:cubicBezTo>
                    <a:cubicBezTo>
                      <a:pt x="27023" y="6099"/>
                      <a:pt x="26997" y="6098"/>
                      <a:pt x="26972" y="6098"/>
                    </a:cubicBezTo>
                    <a:cubicBezTo>
                      <a:pt x="25004" y="6098"/>
                      <a:pt x="24770" y="17133"/>
                      <a:pt x="24770" y="17133"/>
                    </a:cubicBezTo>
                    <a:cubicBezTo>
                      <a:pt x="24770" y="17133"/>
                      <a:pt x="20860" y="1"/>
                      <a:pt x="180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953;p53">
                <a:extLst>
                  <a:ext uri="{FF2B5EF4-FFF2-40B4-BE49-F238E27FC236}">
                    <a16:creationId xmlns:a16="http://schemas.microsoft.com/office/drawing/2014/main" id="{2546FC24-402A-90BF-78F4-D4CAC4979F18}"/>
                  </a:ext>
                </a:extLst>
              </p:cNvPr>
              <p:cNvSpPr/>
              <p:nvPr/>
            </p:nvSpPr>
            <p:spPr>
              <a:xfrm>
                <a:off x="2013375" y="4604775"/>
                <a:ext cx="1126425" cy="860725"/>
              </a:xfrm>
              <a:custGeom>
                <a:avLst/>
                <a:gdLst/>
                <a:ahLst/>
                <a:cxnLst/>
                <a:rect l="l" t="t" r="r" b="b"/>
                <a:pathLst>
                  <a:path w="45057" h="34429" extrusionOk="0">
                    <a:moveTo>
                      <a:pt x="19481" y="1"/>
                    </a:moveTo>
                    <a:cubicBezTo>
                      <a:pt x="17892" y="1"/>
                      <a:pt x="16517" y="2018"/>
                      <a:pt x="16402" y="4047"/>
                    </a:cubicBezTo>
                    <a:cubicBezTo>
                      <a:pt x="16162" y="6277"/>
                      <a:pt x="16114" y="8507"/>
                      <a:pt x="16234" y="10737"/>
                    </a:cubicBezTo>
                    <a:cubicBezTo>
                      <a:pt x="15443" y="7548"/>
                      <a:pt x="14795" y="4479"/>
                      <a:pt x="12925" y="1793"/>
                    </a:cubicBezTo>
                    <a:cubicBezTo>
                      <a:pt x="12073" y="552"/>
                      <a:pt x="11308" y="54"/>
                      <a:pt x="10649" y="54"/>
                    </a:cubicBezTo>
                    <a:cubicBezTo>
                      <a:pt x="8748" y="54"/>
                      <a:pt x="7724" y="4198"/>
                      <a:pt x="8009" y="6637"/>
                    </a:cubicBezTo>
                    <a:cubicBezTo>
                      <a:pt x="7519" y="4418"/>
                      <a:pt x="6063" y="2593"/>
                      <a:pt x="4856" y="2593"/>
                    </a:cubicBezTo>
                    <a:cubicBezTo>
                      <a:pt x="3937" y="2593"/>
                      <a:pt x="3163" y="3651"/>
                      <a:pt x="3070" y="6397"/>
                    </a:cubicBezTo>
                    <a:cubicBezTo>
                      <a:pt x="2806" y="12824"/>
                      <a:pt x="3813" y="19250"/>
                      <a:pt x="6043" y="25293"/>
                    </a:cubicBezTo>
                    <a:cubicBezTo>
                      <a:pt x="3933" y="23686"/>
                      <a:pt x="2350" y="21336"/>
                      <a:pt x="1967" y="18698"/>
                    </a:cubicBezTo>
                    <a:cubicBezTo>
                      <a:pt x="1967" y="18262"/>
                      <a:pt x="1608" y="17950"/>
                      <a:pt x="1205" y="17950"/>
                    </a:cubicBezTo>
                    <a:cubicBezTo>
                      <a:pt x="1076" y="17950"/>
                      <a:pt x="943" y="17981"/>
                      <a:pt x="816" y="18051"/>
                    </a:cubicBezTo>
                    <a:cubicBezTo>
                      <a:pt x="0" y="18650"/>
                      <a:pt x="744" y="20041"/>
                      <a:pt x="983" y="20832"/>
                    </a:cubicBezTo>
                    <a:cubicBezTo>
                      <a:pt x="2015" y="23710"/>
                      <a:pt x="4077" y="26108"/>
                      <a:pt x="6786" y="27570"/>
                    </a:cubicBezTo>
                    <a:cubicBezTo>
                      <a:pt x="6885" y="27630"/>
                      <a:pt x="7000" y="27673"/>
                      <a:pt x="7118" y="27673"/>
                    </a:cubicBezTo>
                    <a:cubicBezTo>
                      <a:pt x="7143" y="27673"/>
                      <a:pt x="7168" y="27671"/>
                      <a:pt x="7194" y="27666"/>
                    </a:cubicBezTo>
                    <a:cubicBezTo>
                      <a:pt x="10815" y="33205"/>
                      <a:pt x="18608" y="34309"/>
                      <a:pt x="24818" y="34428"/>
                    </a:cubicBezTo>
                    <a:cubicBezTo>
                      <a:pt x="28415" y="34428"/>
                      <a:pt x="32012" y="33517"/>
                      <a:pt x="35297" y="32126"/>
                    </a:cubicBezTo>
                    <a:cubicBezTo>
                      <a:pt x="36448" y="31743"/>
                      <a:pt x="45056" y="26132"/>
                      <a:pt x="41436" y="25508"/>
                    </a:cubicBezTo>
                    <a:lnTo>
                      <a:pt x="41436" y="25508"/>
                    </a:lnTo>
                    <a:cubicBezTo>
                      <a:pt x="41100" y="25604"/>
                      <a:pt x="40644" y="26420"/>
                      <a:pt x="40404" y="26683"/>
                    </a:cubicBezTo>
                    <a:cubicBezTo>
                      <a:pt x="36774" y="30709"/>
                      <a:pt x="30013" y="33005"/>
                      <a:pt x="23458" y="33005"/>
                    </a:cubicBezTo>
                    <a:cubicBezTo>
                      <a:pt x="16896" y="33005"/>
                      <a:pt x="10541" y="30703"/>
                      <a:pt x="7745" y="25532"/>
                    </a:cubicBezTo>
                    <a:cubicBezTo>
                      <a:pt x="7697" y="25484"/>
                      <a:pt x="7674" y="25436"/>
                      <a:pt x="7626" y="25412"/>
                    </a:cubicBezTo>
                    <a:cubicBezTo>
                      <a:pt x="6762" y="23015"/>
                      <a:pt x="6091" y="20569"/>
                      <a:pt x="5611" y="18075"/>
                    </a:cubicBezTo>
                    <a:cubicBezTo>
                      <a:pt x="4748" y="13927"/>
                      <a:pt x="4173" y="9395"/>
                      <a:pt x="4652" y="5126"/>
                    </a:cubicBezTo>
                    <a:cubicBezTo>
                      <a:pt x="4652" y="4746"/>
                      <a:pt x="4953" y="4527"/>
                      <a:pt x="5257" y="4527"/>
                    </a:cubicBezTo>
                    <a:cubicBezTo>
                      <a:pt x="5489" y="4527"/>
                      <a:pt x="5723" y="4654"/>
                      <a:pt x="5827" y="4935"/>
                    </a:cubicBezTo>
                    <a:lnTo>
                      <a:pt x="5827" y="4959"/>
                    </a:lnTo>
                    <a:cubicBezTo>
                      <a:pt x="5995" y="5342"/>
                      <a:pt x="6259" y="5966"/>
                      <a:pt x="6379" y="6373"/>
                    </a:cubicBezTo>
                    <a:cubicBezTo>
                      <a:pt x="7458" y="9562"/>
                      <a:pt x="8273" y="12800"/>
                      <a:pt x="9160" y="16037"/>
                    </a:cubicBezTo>
                    <a:cubicBezTo>
                      <a:pt x="9808" y="18387"/>
                      <a:pt x="10383" y="20785"/>
                      <a:pt x="11318" y="23015"/>
                    </a:cubicBezTo>
                    <a:cubicBezTo>
                      <a:pt x="11560" y="23595"/>
                      <a:pt x="11997" y="24436"/>
                      <a:pt x="12411" y="24436"/>
                    </a:cubicBezTo>
                    <a:cubicBezTo>
                      <a:pt x="12612" y="24436"/>
                      <a:pt x="12808" y="24236"/>
                      <a:pt x="12973" y="23710"/>
                    </a:cubicBezTo>
                    <a:lnTo>
                      <a:pt x="12997" y="23566"/>
                    </a:lnTo>
                    <a:cubicBezTo>
                      <a:pt x="11270" y="17212"/>
                      <a:pt x="8177" y="9011"/>
                      <a:pt x="10047" y="2489"/>
                    </a:cubicBezTo>
                    <a:cubicBezTo>
                      <a:pt x="10140" y="2117"/>
                      <a:pt x="10463" y="1906"/>
                      <a:pt x="10803" y="1906"/>
                    </a:cubicBezTo>
                    <a:cubicBezTo>
                      <a:pt x="10989" y="1906"/>
                      <a:pt x="11181" y="1969"/>
                      <a:pt x="11342" y="2105"/>
                    </a:cubicBezTo>
                    <a:cubicBezTo>
                      <a:pt x="14483" y="4959"/>
                      <a:pt x="16857" y="22679"/>
                      <a:pt x="18176" y="25748"/>
                    </a:cubicBezTo>
                    <a:cubicBezTo>
                      <a:pt x="18279" y="26078"/>
                      <a:pt x="18648" y="26425"/>
                      <a:pt x="19023" y="26425"/>
                    </a:cubicBezTo>
                    <a:cubicBezTo>
                      <a:pt x="19085" y="26425"/>
                      <a:pt x="19147" y="26416"/>
                      <a:pt x="19207" y="26396"/>
                    </a:cubicBezTo>
                    <a:cubicBezTo>
                      <a:pt x="19639" y="26276"/>
                      <a:pt x="19735" y="25772"/>
                      <a:pt x="19759" y="25364"/>
                    </a:cubicBezTo>
                    <a:cubicBezTo>
                      <a:pt x="19759" y="24429"/>
                      <a:pt x="19471" y="23950"/>
                      <a:pt x="19231" y="22631"/>
                    </a:cubicBezTo>
                    <a:cubicBezTo>
                      <a:pt x="18296" y="16612"/>
                      <a:pt x="17169" y="10378"/>
                      <a:pt x="17864" y="4287"/>
                    </a:cubicBezTo>
                    <a:cubicBezTo>
                      <a:pt x="18362" y="2333"/>
                      <a:pt x="18909" y="1545"/>
                      <a:pt x="19469" y="1545"/>
                    </a:cubicBezTo>
                    <a:cubicBezTo>
                      <a:pt x="21606" y="1545"/>
                      <a:pt x="23910" y="13057"/>
                      <a:pt x="24195" y="14958"/>
                    </a:cubicBezTo>
                    <a:cubicBezTo>
                      <a:pt x="24363" y="16133"/>
                      <a:pt x="25777" y="24309"/>
                      <a:pt x="26473" y="25628"/>
                    </a:cubicBezTo>
                    <a:cubicBezTo>
                      <a:pt x="26645" y="25973"/>
                      <a:pt x="26829" y="26109"/>
                      <a:pt x="27007" y="26109"/>
                    </a:cubicBezTo>
                    <a:cubicBezTo>
                      <a:pt x="27471" y="26109"/>
                      <a:pt x="27897" y="25183"/>
                      <a:pt x="27983" y="24645"/>
                    </a:cubicBezTo>
                    <a:cubicBezTo>
                      <a:pt x="28223" y="23350"/>
                      <a:pt x="27840" y="21768"/>
                      <a:pt x="27720" y="20449"/>
                    </a:cubicBezTo>
                    <a:cubicBezTo>
                      <a:pt x="27480" y="18267"/>
                      <a:pt x="27288" y="16061"/>
                      <a:pt x="27240" y="13831"/>
                    </a:cubicBezTo>
                    <a:cubicBezTo>
                      <a:pt x="27240" y="12728"/>
                      <a:pt x="27240" y="11601"/>
                      <a:pt x="27336" y="10474"/>
                    </a:cubicBezTo>
                    <a:cubicBezTo>
                      <a:pt x="27384" y="9754"/>
                      <a:pt x="27264" y="8076"/>
                      <a:pt x="27864" y="7572"/>
                    </a:cubicBezTo>
                    <a:cubicBezTo>
                      <a:pt x="28037" y="7415"/>
                      <a:pt x="28203" y="7341"/>
                      <a:pt x="28363" y="7341"/>
                    </a:cubicBezTo>
                    <a:cubicBezTo>
                      <a:pt x="30918" y="7341"/>
                      <a:pt x="31767" y="26349"/>
                      <a:pt x="34499" y="26349"/>
                    </a:cubicBezTo>
                    <a:cubicBezTo>
                      <a:pt x="34610" y="26349"/>
                      <a:pt x="34724" y="26317"/>
                      <a:pt x="34841" y="26252"/>
                    </a:cubicBezTo>
                    <a:cubicBezTo>
                      <a:pt x="33403" y="20569"/>
                      <a:pt x="33019" y="14622"/>
                      <a:pt x="31029" y="9059"/>
                    </a:cubicBezTo>
                    <a:cubicBezTo>
                      <a:pt x="30813" y="8459"/>
                      <a:pt x="30597" y="7836"/>
                      <a:pt x="30333" y="7261"/>
                    </a:cubicBezTo>
                    <a:cubicBezTo>
                      <a:pt x="30009" y="6485"/>
                      <a:pt x="28992" y="5750"/>
                      <a:pt x="28059" y="5750"/>
                    </a:cubicBezTo>
                    <a:cubicBezTo>
                      <a:pt x="27752" y="5750"/>
                      <a:pt x="27454" y="5830"/>
                      <a:pt x="27192" y="6014"/>
                    </a:cubicBezTo>
                    <a:cubicBezTo>
                      <a:pt x="26257" y="6709"/>
                      <a:pt x="26041" y="8196"/>
                      <a:pt x="25897" y="9227"/>
                    </a:cubicBezTo>
                    <a:cubicBezTo>
                      <a:pt x="25658" y="11361"/>
                      <a:pt x="25634" y="13519"/>
                      <a:pt x="25849" y="15653"/>
                    </a:cubicBezTo>
                    <a:cubicBezTo>
                      <a:pt x="24698" y="10881"/>
                      <a:pt x="24291" y="5678"/>
                      <a:pt x="21677" y="1434"/>
                    </a:cubicBezTo>
                    <a:cubicBezTo>
                      <a:pt x="20966" y="416"/>
                      <a:pt x="20202" y="1"/>
                      <a:pt x="194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954;p53">
              <a:extLst>
                <a:ext uri="{FF2B5EF4-FFF2-40B4-BE49-F238E27FC236}">
                  <a16:creationId xmlns:a16="http://schemas.microsoft.com/office/drawing/2014/main" id="{6B0EF5C9-B8BF-A1AE-BE69-4889533CFE07}"/>
                </a:ext>
              </a:extLst>
            </p:cNvPr>
            <p:cNvGrpSpPr/>
            <p:nvPr/>
          </p:nvGrpSpPr>
          <p:grpSpPr>
            <a:xfrm>
              <a:off x="4349991" y="3162210"/>
              <a:ext cx="274223" cy="362051"/>
              <a:chOff x="3449473" y="2441436"/>
              <a:chExt cx="143843" cy="189893"/>
            </a:xfrm>
          </p:grpSpPr>
          <p:sp>
            <p:nvSpPr>
              <p:cNvPr id="9" name="Google Shape;955;p53">
                <a:extLst>
                  <a:ext uri="{FF2B5EF4-FFF2-40B4-BE49-F238E27FC236}">
                    <a16:creationId xmlns:a16="http://schemas.microsoft.com/office/drawing/2014/main" id="{E49A013C-3CE9-F2B1-4B2F-C4D400A159D0}"/>
                  </a:ext>
                </a:extLst>
              </p:cNvPr>
              <p:cNvSpPr/>
              <p:nvPr/>
            </p:nvSpPr>
            <p:spPr>
              <a:xfrm>
                <a:off x="3449473" y="2443930"/>
                <a:ext cx="20550" cy="34225"/>
              </a:xfrm>
              <a:custGeom>
                <a:avLst/>
                <a:gdLst/>
                <a:ahLst/>
                <a:cxnLst/>
                <a:rect l="l" t="t" r="r" b="b"/>
                <a:pathLst>
                  <a:path w="822" h="1369" extrusionOk="0">
                    <a:moveTo>
                      <a:pt x="426" y="1"/>
                    </a:moveTo>
                    <a:cubicBezTo>
                      <a:pt x="183" y="1"/>
                      <a:pt x="0" y="305"/>
                      <a:pt x="0" y="700"/>
                    </a:cubicBezTo>
                    <a:cubicBezTo>
                      <a:pt x="0" y="1065"/>
                      <a:pt x="183" y="1369"/>
                      <a:pt x="426" y="1369"/>
                    </a:cubicBezTo>
                    <a:cubicBezTo>
                      <a:pt x="639" y="1369"/>
                      <a:pt x="821" y="1065"/>
                      <a:pt x="821" y="700"/>
                    </a:cubicBezTo>
                    <a:cubicBezTo>
                      <a:pt x="821" y="305"/>
                      <a:pt x="639" y="1"/>
                      <a:pt x="4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56;p53">
                <a:extLst>
                  <a:ext uri="{FF2B5EF4-FFF2-40B4-BE49-F238E27FC236}">
                    <a16:creationId xmlns:a16="http://schemas.microsoft.com/office/drawing/2014/main" id="{E1643969-4F56-5A63-E117-3B5552DCF8C8}"/>
                  </a:ext>
                </a:extLst>
              </p:cNvPr>
              <p:cNvSpPr/>
              <p:nvPr/>
            </p:nvSpPr>
            <p:spPr>
              <a:xfrm>
                <a:off x="3572791" y="2441436"/>
                <a:ext cx="20525" cy="33475"/>
              </a:xfrm>
              <a:custGeom>
                <a:avLst/>
                <a:gdLst/>
                <a:ahLst/>
                <a:cxnLst/>
                <a:rect l="l" t="t" r="r" b="b"/>
                <a:pathLst>
                  <a:path w="821" h="1339" extrusionOk="0">
                    <a:moveTo>
                      <a:pt x="395" y="1"/>
                    </a:moveTo>
                    <a:cubicBezTo>
                      <a:pt x="183" y="1"/>
                      <a:pt x="0" y="305"/>
                      <a:pt x="0" y="670"/>
                    </a:cubicBezTo>
                    <a:cubicBezTo>
                      <a:pt x="0" y="1065"/>
                      <a:pt x="183" y="1338"/>
                      <a:pt x="395" y="1338"/>
                    </a:cubicBezTo>
                    <a:cubicBezTo>
                      <a:pt x="639" y="1338"/>
                      <a:pt x="821" y="1034"/>
                      <a:pt x="821" y="670"/>
                    </a:cubicBezTo>
                    <a:cubicBezTo>
                      <a:pt x="821" y="305"/>
                      <a:pt x="639" y="1"/>
                      <a:pt x="3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57;p53">
                <a:extLst>
                  <a:ext uri="{FF2B5EF4-FFF2-40B4-BE49-F238E27FC236}">
                    <a16:creationId xmlns:a16="http://schemas.microsoft.com/office/drawing/2014/main" id="{BFF17AA1-AE2A-44F9-AD25-C42B0120828F}"/>
                  </a:ext>
                </a:extLst>
              </p:cNvPr>
              <p:cNvSpPr/>
              <p:nvPr/>
            </p:nvSpPr>
            <p:spPr>
              <a:xfrm rot="-948413">
                <a:off x="3484885" y="2582434"/>
                <a:ext cx="99852" cy="35977"/>
              </a:xfrm>
              <a:custGeom>
                <a:avLst/>
                <a:gdLst/>
                <a:ahLst/>
                <a:cxnLst/>
                <a:rect l="l" t="t" r="r" b="b"/>
                <a:pathLst>
                  <a:path w="3994" h="1439" extrusionOk="0">
                    <a:moveTo>
                      <a:pt x="217" y="0"/>
                    </a:moveTo>
                    <a:cubicBezTo>
                      <a:pt x="167" y="0"/>
                      <a:pt x="122" y="23"/>
                      <a:pt x="91" y="69"/>
                    </a:cubicBezTo>
                    <a:cubicBezTo>
                      <a:pt x="0" y="130"/>
                      <a:pt x="0" y="251"/>
                      <a:pt x="91" y="342"/>
                    </a:cubicBezTo>
                    <a:cubicBezTo>
                      <a:pt x="736" y="1046"/>
                      <a:pt x="1635" y="1438"/>
                      <a:pt x="2598" y="1438"/>
                    </a:cubicBezTo>
                    <a:cubicBezTo>
                      <a:pt x="2633" y="1438"/>
                      <a:pt x="2669" y="1438"/>
                      <a:pt x="2705" y="1437"/>
                    </a:cubicBezTo>
                    <a:cubicBezTo>
                      <a:pt x="3070" y="1437"/>
                      <a:pt x="3404" y="1406"/>
                      <a:pt x="3769" y="1315"/>
                    </a:cubicBezTo>
                    <a:cubicBezTo>
                      <a:pt x="3994" y="1231"/>
                      <a:pt x="3933" y="913"/>
                      <a:pt x="3707" y="913"/>
                    </a:cubicBezTo>
                    <a:cubicBezTo>
                      <a:pt x="3688" y="913"/>
                      <a:pt x="3668" y="915"/>
                      <a:pt x="3648" y="920"/>
                    </a:cubicBezTo>
                    <a:cubicBezTo>
                      <a:pt x="3648" y="920"/>
                      <a:pt x="3255" y="1025"/>
                      <a:pt x="2709" y="1025"/>
                    </a:cubicBezTo>
                    <a:cubicBezTo>
                      <a:pt x="2012" y="1025"/>
                      <a:pt x="1064" y="853"/>
                      <a:pt x="365" y="69"/>
                    </a:cubicBezTo>
                    <a:cubicBezTo>
                      <a:pt x="319" y="23"/>
                      <a:pt x="266" y="0"/>
                      <a:pt x="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958;p53">
              <a:extLst>
                <a:ext uri="{FF2B5EF4-FFF2-40B4-BE49-F238E27FC236}">
                  <a16:creationId xmlns:a16="http://schemas.microsoft.com/office/drawing/2014/main" id="{55120BAA-D74B-D003-AF4A-619FE7225AFA}"/>
                </a:ext>
              </a:extLst>
            </p:cNvPr>
            <p:cNvSpPr/>
            <p:nvPr/>
          </p:nvSpPr>
          <p:spPr>
            <a:xfrm flipH="1">
              <a:off x="4411749" y="3120710"/>
              <a:ext cx="105906" cy="247917"/>
            </a:xfrm>
            <a:custGeom>
              <a:avLst/>
              <a:gdLst/>
              <a:ahLst/>
              <a:cxnLst/>
              <a:rect l="l" t="t" r="r" b="b"/>
              <a:pathLst>
                <a:path w="2280" h="5337" extrusionOk="0">
                  <a:moveTo>
                    <a:pt x="885" y="1"/>
                  </a:moveTo>
                  <a:cubicBezTo>
                    <a:pt x="832" y="1"/>
                    <a:pt x="777" y="23"/>
                    <a:pt x="730" y="78"/>
                  </a:cubicBezTo>
                  <a:cubicBezTo>
                    <a:pt x="183" y="808"/>
                    <a:pt x="0" y="1719"/>
                    <a:pt x="243" y="2601"/>
                  </a:cubicBezTo>
                  <a:cubicBezTo>
                    <a:pt x="456" y="3300"/>
                    <a:pt x="912" y="3938"/>
                    <a:pt x="1520" y="4394"/>
                  </a:cubicBezTo>
                  <a:cubicBezTo>
                    <a:pt x="1611" y="4516"/>
                    <a:pt x="1733" y="4637"/>
                    <a:pt x="1854" y="4759"/>
                  </a:cubicBezTo>
                  <a:cubicBezTo>
                    <a:pt x="1379" y="4865"/>
                    <a:pt x="881" y="4947"/>
                    <a:pt x="400" y="4947"/>
                  </a:cubicBezTo>
                  <a:cubicBezTo>
                    <a:pt x="327" y="4947"/>
                    <a:pt x="255" y="4945"/>
                    <a:pt x="183" y="4941"/>
                  </a:cubicBezTo>
                  <a:cubicBezTo>
                    <a:pt x="61" y="4941"/>
                    <a:pt x="0" y="5033"/>
                    <a:pt x="0" y="5154"/>
                  </a:cubicBezTo>
                  <a:cubicBezTo>
                    <a:pt x="0" y="5245"/>
                    <a:pt x="61" y="5337"/>
                    <a:pt x="183" y="5337"/>
                  </a:cubicBezTo>
                  <a:cubicBezTo>
                    <a:pt x="791" y="5337"/>
                    <a:pt x="1429" y="5245"/>
                    <a:pt x="2006" y="5093"/>
                  </a:cubicBezTo>
                  <a:cubicBezTo>
                    <a:pt x="2128" y="5063"/>
                    <a:pt x="2219" y="4941"/>
                    <a:pt x="2250" y="4850"/>
                  </a:cubicBezTo>
                  <a:cubicBezTo>
                    <a:pt x="2280" y="4607"/>
                    <a:pt x="2098" y="4425"/>
                    <a:pt x="1763" y="4121"/>
                  </a:cubicBezTo>
                  <a:cubicBezTo>
                    <a:pt x="1216" y="3726"/>
                    <a:pt x="821" y="3148"/>
                    <a:pt x="608" y="2510"/>
                  </a:cubicBezTo>
                  <a:cubicBezTo>
                    <a:pt x="395" y="1750"/>
                    <a:pt x="547" y="960"/>
                    <a:pt x="1034" y="321"/>
                  </a:cubicBezTo>
                  <a:cubicBezTo>
                    <a:pt x="1169" y="186"/>
                    <a:pt x="1037" y="1"/>
                    <a:pt x="8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959;p53">
              <a:extLst>
                <a:ext uri="{FF2B5EF4-FFF2-40B4-BE49-F238E27FC236}">
                  <a16:creationId xmlns:a16="http://schemas.microsoft.com/office/drawing/2014/main" id="{9C72AD29-9F6F-2366-06A1-DF0E68784E55}"/>
                </a:ext>
              </a:extLst>
            </p:cNvPr>
            <p:cNvGrpSpPr/>
            <p:nvPr/>
          </p:nvGrpSpPr>
          <p:grpSpPr>
            <a:xfrm>
              <a:off x="4288007" y="3032550"/>
              <a:ext cx="405446" cy="75043"/>
              <a:chOff x="3421300" y="2357836"/>
              <a:chExt cx="218216" cy="40387"/>
            </a:xfrm>
          </p:grpSpPr>
          <p:sp>
            <p:nvSpPr>
              <p:cNvPr id="7" name="Google Shape;960;p53">
                <a:extLst>
                  <a:ext uri="{FF2B5EF4-FFF2-40B4-BE49-F238E27FC236}">
                    <a16:creationId xmlns:a16="http://schemas.microsoft.com/office/drawing/2014/main" id="{08E3F35C-CA9C-72C2-F24E-305129C82332}"/>
                  </a:ext>
                </a:extLst>
              </p:cNvPr>
              <p:cNvSpPr/>
              <p:nvPr/>
            </p:nvSpPr>
            <p:spPr>
              <a:xfrm>
                <a:off x="3421300" y="2363600"/>
                <a:ext cx="88700" cy="28850"/>
              </a:xfrm>
              <a:custGeom>
                <a:avLst/>
                <a:gdLst/>
                <a:ahLst/>
                <a:cxnLst/>
                <a:rect l="l" t="t" r="r" b="b"/>
                <a:pathLst>
                  <a:path w="3548" h="1154" extrusionOk="0">
                    <a:moveTo>
                      <a:pt x="2789" y="0"/>
                    </a:moveTo>
                    <a:cubicBezTo>
                      <a:pt x="1843" y="0"/>
                      <a:pt x="913" y="275"/>
                      <a:pt x="92" y="789"/>
                    </a:cubicBezTo>
                    <a:cubicBezTo>
                      <a:pt x="31" y="849"/>
                      <a:pt x="1" y="971"/>
                      <a:pt x="61" y="1062"/>
                    </a:cubicBezTo>
                    <a:cubicBezTo>
                      <a:pt x="92" y="1123"/>
                      <a:pt x="153" y="1153"/>
                      <a:pt x="213" y="1153"/>
                    </a:cubicBezTo>
                    <a:cubicBezTo>
                      <a:pt x="244" y="1153"/>
                      <a:pt x="274" y="1153"/>
                      <a:pt x="305" y="1123"/>
                    </a:cubicBezTo>
                    <a:cubicBezTo>
                      <a:pt x="1074" y="645"/>
                      <a:pt x="1959" y="376"/>
                      <a:pt x="2859" y="376"/>
                    </a:cubicBezTo>
                    <a:cubicBezTo>
                      <a:pt x="2990" y="376"/>
                      <a:pt x="3122" y="382"/>
                      <a:pt x="3253" y="394"/>
                    </a:cubicBezTo>
                    <a:cubicBezTo>
                      <a:pt x="3263" y="395"/>
                      <a:pt x="3272" y="395"/>
                      <a:pt x="3281" y="395"/>
                    </a:cubicBezTo>
                    <a:cubicBezTo>
                      <a:pt x="3500" y="395"/>
                      <a:pt x="3547" y="58"/>
                      <a:pt x="3314" y="29"/>
                    </a:cubicBezTo>
                    <a:cubicBezTo>
                      <a:pt x="3139" y="10"/>
                      <a:pt x="2963" y="0"/>
                      <a:pt x="27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61;p53">
                <a:extLst>
                  <a:ext uri="{FF2B5EF4-FFF2-40B4-BE49-F238E27FC236}">
                    <a16:creationId xmlns:a16="http://schemas.microsoft.com/office/drawing/2014/main" id="{EEB6688D-AD86-BAD6-6BED-C1B7E00DB1AB}"/>
                  </a:ext>
                </a:extLst>
              </p:cNvPr>
              <p:cNvSpPr/>
              <p:nvPr/>
            </p:nvSpPr>
            <p:spPr>
              <a:xfrm rot="-499182">
                <a:off x="3566465" y="2362829"/>
                <a:ext cx="71227" cy="30401"/>
              </a:xfrm>
              <a:custGeom>
                <a:avLst/>
                <a:gdLst/>
                <a:ahLst/>
                <a:cxnLst/>
                <a:rect l="l" t="t" r="r" b="b"/>
                <a:pathLst>
                  <a:path w="2849" h="1216" extrusionOk="0">
                    <a:moveTo>
                      <a:pt x="705" y="0"/>
                    </a:moveTo>
                    <a:cubicBezTo>
                      <a:pt x="437" y="0"/>
                      <a:pt x="254" y="30"/>
                      <a:pt x="234" y="30"/>
                    </a:cubicBezTo>
                    <a:cubicBezTo>
                      <a:pt x="1" y="88"/>
                      <a:pt x="47" y="427"/>
                      <a:pt x="267" y="427"/>
                    </a:cubicBezTo>
                    <a:cubicBezTo>
                      <a:pt x="276" y="427"/>
                      <a:pt x="285" y="426"/>
                      <a:pt x="295" y="425"/>
                    </a:cubicBezTo>
                    <a:cubicBezTo>
                      <a:pt x="305" y="425"/>
                      <a:pt x="478" y="397"/>
                      <a:pt x="731" y="397"/>
                    </a:cubicBezTo>
                    <a:cubicBezTo>
                      <a:pt x="1221" y="397"/>
                      <a:pt x="2013" y="503"/>
                      <a:pt x="2514" y="1124"/>
                    </a:cubicBezTo>
                    <a:cubicBezTo>
                      <a:pt x="2544" y="1185"/>
                      <a:pt x="2575" y="1215"/>
                      <a:pt x="2635" y="1215"/>
                    </a:cubicBezTo>
                    <a:cubicBezTo>
                      <a:pt x="2696" y="1215"/>
                      <a:pt x="2727" y="1185"/>
                      <a:pt x="2757" y="1154"/>
                    </a:cubicBezTo>
                    <a:cubicBezTo>
                      <a:pt x="2848" y="1094"/>
                      <a:pt x="2848" y="972"/>
                      <a:pt x="2787" y="881"/>
                    </a:cubicBezTo>
                    <a:cubicBezTo>
                      <a:pt x="2174" y="124"/>
                      <a:pt x="1258" y="0"/>
                      <a:pt x="7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055526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pic>
        <p:nvPicPr>
          <p:cNvPr id="3" name="Picture 2">
            <a:extLst>
              <a:ext uri="{FF2B5EF4-FFF2-40B4-BE49-F238E27FC236}">
                <a16:creationId xmlns:a16="http://schemas.microsoft.com/office/drawing/2014/main" id="{BA186449-9149-A83D-D287-0BFE5573E3A2}"/>
              </a:ext>
            </a:extLst>
          </p:cNvPr>
          <p:cNvPicPr>
            <a:picLocks noChangeAspect="1"/>
          </p:cNvPicPr>
          <p:nvPr/>
        </p:nvPicPr>
        <p:blipFill>
          <a:blip r:embed="rId3"/>
          <a:stretch>
            <a:fillRect/>
          </a:stretch>
        </p:blipFill>
        <p:spPr>
          <a:xfrm>
            <a:off x="814039" y="1375317"/>
            <a:ext cx="7515921" cy="3047950"/>
          </a:xfrm>
          <a:prstGeom prst="rect">
            <a:avLst/>
          </a:prstGeom>
        </p:spPr>
      </p:pic>
      <p:sp>
        <p:nvSpPr>
          <p:cNvPr id="726" name="Google Shape;726;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Linked list</a:t>
            </a:r>
            <a:endParaRPr dirty="0"/>
          </a:p>
        </p:txBody>
      </p:sp>
      <p:sp>
        <p:nvSpPr>
          <p:cNvPr id="7" name="Subtitle 6">
            <a:extLst>
              <a:ext uri="{FF2B5EF4-FFF2-40B4-BE49-F238E27FC236}">
                <a16:creationId xmlns:a16="http://schemas.microsoft.com/office/drawing/2014/main" id="{7C0AAC4E-1D1E-63DF-8CB5-05299F961E8C}"/>
              </a:ext>
            </a:extLst>
          </p:cNvPr>
          <p:cNvSpPr>
            <a:spLocks noGrp="1"/>
          </p:cNvSpPr>
          <p:nvPr>
            <p:ph type="subTitle" idx="3"/>
          </p:nvPr>
        </p:nvSpPr>
        <p:spPr>
          <a:xfrm>
            <a:off x="1589789" y="2571750"/>
            <a:ext cx="6536847" cy="1376228"/>
          </a:xfrm>
        </p:spPr>
        <p:txBody>
          <a:bodyPr/>
          <a:lstStyle/>
          <a:p>
            <a:r>
              <a:rPr lang="en-IN" sz="1200" dirty="0">
                <a:solidFill>
                  <a:schemeClr val="bg1"/>
                </a:solidFill>
              </a:rPr>
              <a:t>          We have chosen linked list due to its Dynamic Memory Allocation. we could have chosen Vector or here Array but it does not have any DMA and since if this project were to delete large number of files it should not have enough space to recollect the data.</a:t>
            </a:r>
          </a:p>
        </p:txBody>
      </p:sp>
    </p:spTree>
    <p:extLst>
      <p:ext uri="{BB962C8B-B14F-4D97-AF65-F5344CB8AC3E}">
        <p14:creationId xmlns:p14="http://schemas.microsoft.com/office/powerpoint/2010/main" val="363349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42"/>
          <p:cNvSpPr txBox="1">
            <a:spLocks noGrp="1"/>
          </p:cNvSpPr>
          <p:nvPr>
            <p:ph type="title"/>
          </p:nvPr>
        </p:nvSpPr>
        <p:spPr>
          <a:xfrm>
            <a:off x="704850" y="2440700"/>
            <a:ext cx="3932700" cy="1511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IN" dirty="0"/>
              <a:t>Time Complexity</a:t>
            </a:r>
            <a:endParaRPr dirty="0"/>
          </a:p>
        </p:txBody>
      </p:sp>
      <p:sp>
        <p:nvSpPr>
          <p:cNvPr id="597" name="Google Shape;597;p42"/>
          <p:cNvSpPr txBox="1">
            <a:spLocks noGrp="1"/>
          </p:cNvSpPr>
          <p:nvPr>
            <p:ph type="title" idx="2"/>
          </p:nvPr>
        </p:nvSpPr>
        <p:spPr>
          <a:xfrm>
            <a:off x="2985478" y="1191397"/>
            <a:ext cx="1652100" cy="915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04</a:t>
            </a:r>
            <a:endParaRPr dirty="0"/>
          </a:p>
        </p:txBody>
      </p:sp>
      <p:grpSp>
        <p:nvGrpSpPr>
          <p:cNvPr id="598" name="Google Shape;598;p42"/>
          <p:cNvGrpSpPr/>
          <p:nvPr/>
        </p:nvGrpSpPr>
        <p:grpSpPr>
          <a:xfrm>
            <a:off x="5770508" y="1375286"/>
            <a:ext cx="1933451" cy="3768305"/>
            <a:chOff x="2745000" y="2104925"/>
            <a:chExt cx="1366300" cy="2662925"/>
          </a:xfrm>
        </p:grpSpPr>
        <p:sp>
          <p:nvSpPr>
            <p:cNvPr id="599" name="Google Shape;599;p42"/>
            <p:cNvSpPr/>
            <p:nvPr/>
          </p:nvSpPr>
          <p:spPr>
            <a:xfrm>
              <a:off x="3213100" y="4552800"/>
              <a:ext cx="9125" cy="208975"/>
            </a:xfrm>
            <a:custGeom>
              <a:avLst/>
              <a:gdLst/>
              <a:ahLst/>
              <a:cxnLst/>
              <a:rect l="l" t="t" r="r" b="b"/>
              <a:pathLst>
                <a:path w="365" h="8359" extrusionOk="0">
                  <a:moveTo>
                    <a:pt x="183" y="0"/>
                  </a:moveTo>
                  <a:cubicBezTo>
                    <a:pt x="61" y="0"/>
                    <a:pt x="0" y="91"/>
                    <a:pt x="0" y="182"/>
                  </a:cubicBezTo>
                  <a:lnTo>
                    <a:pt x="0" y="8176"/>
                  </a:lnTo>
                  <a:cubicBezTo>
                    <a:pt x="0" y="8268"/>
                    <a:pt x="61" y="8359"/>
                    <a:pt x="183" y="8359"/>
                  </a:cubicBezTo>
                  <a:cubicBezTo>
                    <a:pt x="274" y="8359"/>
                    <a:pt x="365" y="8268"/>
                    <a:pt x="365" y="8176"/>
                  </a:cubicBezTo>
                  <a:lnTo>
                    <a:pt x="365" y="182"/>
                  </a:lnTo>
                  <a:cubicBezTo>
                    <a:pt x="365" y="91"/>
                    <a:pt x="274"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2"/>
            <p:cNvSpPr/>
            <p:nvPr/>
          </p:nvSpPr>
          <p:spPr>
            <a:xfrm>
              <a:off x="3477525" y="4526950"/>
              <a:ext cx="36500" cy="236350"/>
            </a:xfrm>
            <a:custGeom>
              <a:avLst/>
              <a:gdLst/>
              <a:ahLst/>
              <a:cxnLst/>
              <a:rect l="l" t="t" r="r" b="b"/>
              <a:pathLst>
                <a:path w="1460" h="9454" extrusionOk="0">
                  <a:moveTo>
                    <a:pt x="1460" y="1"/>
                  </a:moveTo>
                  <a:lnTo>
                    <a:pt x="1" y="9454"/>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2"/>
            <p:cNvSpPr/>
            <p:nvPr/>
          </p:nvSpPr>
          <p:spPr>
            <a:xfrm>
              <a:off x="3472975" y="4522525"/>
              <a:ext cx="46050" cy="245325"/>
            </a:xfrm>
            <a:custGeom>
              <a:avLst/>
              <a:gdLst/>
              <a:ahLst/>
              <a:cxnLst/>
              <a:rect l="l" t="t" r="r" b="b"/>
              <a:pathLst>
                <a:path w="1842" h="9813" extrusionOk="0">
                  <a:moveTo>
                    <a:pt x="1634" y="0"/>
                  </a:moveTo>
                  <a:cubicBezTo>
                    <a:pt x="1553" y="0"/>
                    <a:pt x="1473" y="56"/>
                    <a:pt x="1460" y="178"/>
                  </a:cubicBezTo>
                  <a:lnTo>
                    <a:pt x="1" y="9600"/>
                  </a:lnTo>
                  <a:cubicBezTo>
                    <a:pt x="1" y="9691"/>
                    <a:pt x="61" y="9813"/>
                    <a:pt x="183" y="9813"/>
                  </a:cubicBezTo>
                  <a:cubicBezTo>
                    <a:pt x="274" y="9813"/>
                    <a:pt x="335" y="9752"/>
                    <a:pt x="365" y="9661"/>
                  </a:cubicBezTo>
                  <a:lnTo>
                    <a:pt x="1824" y="238"/>
                  </a:lnTo>
                  <a:cubicBezTo>
                    <a:pt x="1841" y="87"/>
                    <a:pt x="1736" y="0"/>
                    <a:pt x="16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2"/>
            <p:cNvSpPr/>
            <p:nvPr/>
          </p:nvSpPr>
          <p:spPr>
            <a:xfrm>
              <a:off x="3628750" y="4509475"/>
              <a:ext cx="84375" cy="253825"/>
            </a:xfrm>
            <a:custGeom>
              <a:avLst/>
              <a:gdLst/>
              <a:ahLst/>
              <a:cxnLst/>
              <a:rect l="l" t="t" r="r" b="b"/>
              <a:pathLst>
                <a:path w="3375" h="10153" extrusionOk="0">
                  <a:moveTo>
                    <a:pt x="3375" y="0"/>
                  </a:moveTo>
                  <a:lnTo>
                    <a:pt x="1" y="10153"/>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2"/>
            <p:cNvSpPr/>
            <p:nvPr/>
          </p:nvSpPr>
          <p:spPr>
            <a:xfrm>
              <a:off x="3623425" y="4504325"/>
              <a:ext cx="95025" cy="263525"/>
            </a:xfrm>
            <a:custGeom>
              <a:avLst/>
              <a:gdLst/>
              <a:ahLst/>
              <a:cxnLst/>
              <a:rect l="l" t="t" r="r" b="b"/>
              <a:pathLst>
                <a:path w="3801" h="10541" extrusionOk="0">
                  <a:moveTo>
                    <a:pt x="3571" y="0"/>
                  </a:moveTo>
                  <a:cubicBezTo>
                    <a:pt x="3499" y="0"/>
                    <a:pt x="3427" y="57"/>
                    <a:pt x="3405" y="146"/>
                  </a:cubicBezTo>
                  <a:lnTo>
                    <a:pt x="62" y="10298"/>
                  </a:lnTo>
                  <a:cubicBezTo>
                    <a:pt x="1" y="10389"/>
                    <a:pt x="62" y="10511"/>
                    <a:pt x="183" y="10541"/>
                  </a:cubicBezTo>
                  <a:lnTo>
                    <a:pt x="244" y="10541"/>
                  </a:lnTo>
                  <a:cubicBezTo>
                    <a:pt x="305" y="10541"/>
                    <a:pt x="366" y="10480"/>
                    <a:pt x="396" y="10419"/>
                  </a:cubicBezTo>
                  <a:lnTo>
                    <a:pt x="3770" y="267"/>
                  </a:lnTo>
                  <a:cubicBezTo>
                    <a:pt x="3800" y="146"/>
                    <a:pt x="3770" y="55"/>
                    <a:pt x="3648" y="24"/>
                  </a:cubicBezTo>
                  <a:cubicBezTo>
                    <a:pt x="3624" y="8"/>
                    <a:pt x="3597" y="0"/>
                    <a:pt x="35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2"/>
            <p:cNvSpPr/>
            <p:nvPr/>
          </p:nvSpPr>
          <p:spPr>
            <a:xfrm>
              <a:off x="3084675" y="3831650"/>
              <a:ext cx="785750" cy="757125"/>
            </a:xfrm>
            <a:custGeom>
              <a:avLst/>
              <a:gdLst/>
              <a:ahLst/>
              <a:cxnLst/>
              <a:rect l="l" t="t" r="r" b="b"/>
              <a:pathLst>
                <a:path w="31430" h="30285" extrusionOk="0">
                  <a:moveTo>
                    <a:pt x="16444" y="1"/>
                  </a:moveTo>
                  <a:cubicBezTo>
                    <a:pt x="9666" y="1"/>
                    <a:pt x="2402" y="1216"/>
                    <a:pt x="973" y="4134"/>
                  </a:cubicBezTo>
                  <a:cubicBezTo>
                    <a:pt x="973" y="4134"/>
                    <a:pt x="0" y="6049"/>
                    <a:pt x="0" y="10396"/>
                  </a:cubicBezTo>
                  <a:cubicBezTo>
                    <a:pt x="0" y="14773"/>
                    <a:pt x="730" y="27357"/>
                    <a:pt x="730" y="27357"/>
                  </a:cubicBezTo>
                  <a:cubicBezTo>
                    <a:pt x="730" y="27357"/>
                    <a:pt x="4608" y="30285"/>
                    <a:pt x="12790" y="30285"/>
                  </a:cubicBezTo>
                  <a:cubicBezTo>
                    <a:pt x="17028" y="30285"/>
                    <a:pt x="22421" y="29499"/>
                    <a:pt x="29028" y="27113"/>
                  </a:cubicBezTo>
                  <a:cubicBezTo>
                    <a:pt x="29028" y="27113"/>
                    <a:pt x="31429" y="14530"/>
                    <a:pt x="28542" y="4378"/>
                  </a:cubicBezTo>
                  <a:cubicBezTo>
                    <a:pt x="28542" y="4378"/>
                    <a:pt x="23223" y="1"/>
                    <a:pt x="164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2"/>
            <p:cNvSpPr/>
            <p:nvPr/>
          </p:nvSpPr>
          <p:spPr>
            <a:xfrm>
              <a:off x="3509450" y="2670550"/>
              <a:ext cx="329825" cy="545625"/>
            </a:xfrm>
            <a:custGeom>
              <a:avLst/>
              <a:gdLst/>
              <a:ahLst/>
              <a:cxnLst/>
              <a:rect l="l" t="t" r="r" b="b"/>
              <a:pathLst>
                <a:path w="13193" h="21825" extrusionOk="0">
                  <a:moveTo>
                    <a:pt x="244" y="0"/>
                  </a:moveTo>
                  <a:lnTo>
                    <a:pt x="244" y="0"/>
                  </a:lnTo>
                  <a:cubicBezTo>
                    <a:pt x="244" y="0"/>
                    <a:pt x="1" y="2158"/>
                    <a:pt x="669" y="3465"/>
                  </a:cubicBezTo>
                  <a:cubicBezTo>
                    <a:pt x="968" y="4077"/>
                    <a:pt x="1938" y="4548"/>
                    <a:pt x="3150" y="4899"/>
                  </a:cubicBezTo>
                  <a:lnTo>
                    <a:pt x="3150" y="4899"/>
                  </a:lnTo>
                  <a:lnTo>
                    <a:pt x="244" y="0"/>
                  </a:lnTo>
                  <a:close/>
                  <a:moveTo>
                    <a:pt x="3150" y="4899"/>
                  </a:moveTo>
                  <a:lnTo>
                    <a:pt x="13173" y="21792"/>
                  </a:lnTo>
                  <a:lnTo>
                    <a:pt x="13173" y="21792"/>
                  </a:lnTo>
                  <a:cubicBezTo>
                    <a:pt x="12744" y="21013"/>
                    <a:pt x="11065" y="14529"/>
                    <a:pt x="11065" y="14529"/>
                  </a:cubicBezTo>
                  <a:cubicBezTo>
                    <a:pt x="11065" y="14529"/>
                    <a:pt x="11065" y="13040"/>
                    <a:pt x="10852" y="10426"/>
                  </a:cubicBezTo>
                  <a:cubicBezTo>
                    <a:pt x="10639" y="7812"/>
                    <a:pt x="10213" y="5867"/>
                    <a:pt x="7599" y="5654"/>
                  </a:cubicBezTo>
                  <a:cubicBezTo>
                    <a:pt x="6224" y="5541"/>
                    <a:pt x="4530" y="5298"/>
                    <a:pt x="3150" y="4899"/>
                  </a:cubicBezTo>
                  <a:close/>
                  <a:moveTo>
                    <a:pt x="13173" y="21792"/>
                  </a:moveTo>
                  <a:cubicBezTo>
                    <a:pt x="13180" y="21804"/>
                    <a:pt x="13186" y="21815"/>
                    <a:pt x="13192" y="21824"/>
                  </a:cubicBezTo>
                  <a:lnTo>
                    <a:pt x="13173" y="21792"/>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2"/>
            <p:cNvSpPr/>
            <p:nvPr/>
          </p:nvSpPr>
          <p:spPr>
            <a:xfrm>
              <a:off x="3505650" y="2665825"/>
              <a:ext cx="338925" cy="554900"/>
            </a:xfrm>
            <a:custGeom>
              <a:avLst/>
              <a:gdLst/>
              <a:ahLst/>
              <a:cxnLst/>
              <a:rect l="l" t="t" r="r" b="b"/>
              <a:pathLst>
                <a:path w="13557" h="22196" extrusionOk="0">
                  <a:moveTo>
                    <a:pt x="379" y="1"/>
                  </a:moveTo>
                  <a:cubicBezTo>
                    <a:pt x="282" y="1"/>
                    <a:pt x="213" y="80"/>
                    <a:pt x="213" y="159"/>
                  </a:cubicBezTo>
                  <a:cubicBezTo>
                    <a:pt x="183" y="250"/>
                    <a:pt x="1" y="2408"/>
                    <a:pt x="669" y="3745"/>
                  </a:cubicBezTo>
                  <a:cubicBezTo>
                    <a:pt x="1460" y="5387"/>
                    <a:pt x="6292" y="5904"/>
                    <a:pt x="7751" y="6025"/>
                  </a:cubicBezTo>
                  <a:cubicBezTo>
                    <a:pt x="10062" y="6208"/>
                    <a:pt x="10609" y="7727"/>
                    <a:pt x="10852" y="10615"/>
                  </a:cubicBezTo>
                  <a:cubicBezTo>
                    <a:pt x="11065" y="13198"/>
                    <a:pt x="11065" y="14718"/>
                    <a:pt x="11065" y="14718"/>
                  </a:cubicBezTo>
                  <a:cubicBezTo>
                    <a:pt x="11065" y="14749"/>
                    <a:pt x="11065" y="14749"/>
                    <a:pt x="11065" y="14779"/>
                  </a:cubicBezTo>
                  <a:cubicBezTo>
                    <a:pt x="11217" y="15448"/>
                    <a:pt x="12797" y="21496"/>
                    <a:pt x="13192" y="22104"/>
                  </a:cubicBezTo>
                  <a:cubicBezTo>
                    <a:pt x="13223" y="22165"/>
                    <a:pt x="13283" y="22196"/>
                    <a:pt x="13344" y="22196"/>
                  </a:cubicBezTo>
                  <a:cubicBezTo>
                    <a:pt x="13375" y="22196"/>
                    <a:pt x="13405" y="22165"/>
                    <a:pt x="13435" y="22165"/>
                  </a:cubicBezTo>
                  <a:cubicBezTo>
                    <a:pt x="13527" y="22104"/>
                    <a:pt x="13557" y="21983"/>
                    <a:pt x="13496" y="21892"/>
                  </a:cubicBezTo>
                  <a:cubicBezTo>
                    <a:pt x="13223" y="21466"/>
                    <a:pt x="12128" y="17363"/>
                    <a:pt x="11429" y="14688"/>
                  </a:cubicBezTo>
                  <a:cubicBezTo>
                    <a:pt x="11429" y="14475"/>
                    <a:pt x="11399" y="12986"/>
                    <a:pt x="11217" y="10584"/>
                  </a:cubicBezTo>
                  <a:cubicBezTo>
                    <a:pt x="11004" y="8122"/>
                    <a:pt x="10548" y="5873"/>
                    <a:pt x="7782" y="5630"/>
                  </a:cubicBezTo>
                  <a:cubicBezTo>
                    <a:pt x="5016" y="5417"/>
                    <a:pt x="1581" y="4718"/>
                    <a:pt x="1004" y="3563"/>
                  </a:cubicBezTo>
                  <a:cubicBezTo>
                    <a:pt x="365" y="2347"/>
                    <a:pt x="578" y="220"/>
                    <a:pt x="578" y="189"/>
                  </a:cubicBezTo>
                  <a:cubicBezTo>
                    <a:pt x="578" y="98"/>
                    <a:pt x="517" y="7"/>
                    <a:pt x="426" y="7"/>
                  </a:cubicBezTo>
                  <a:cubicBezTo>
                    <a:pt x="410" y="3"/>
                    <a:pt x="394" y="1"/>
                    <a:pt x="3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2"/>
            <p:cNvSpPr/>
            <p:nvPr/>
          </p:nvSpPr>
          <p:spPr>
            <a:xfrm>
              <a:off x="3078600" y="2957775"/>
              <a:ext cx="785750" cy="1140625"/>
            </a:xfrm>
            <a:custGeom>
              <a:avLst/>
              <a:gdLst/>
              <a:ahLst/>
              <a:cxnLst/>
              <a:rect l="l" t="t" r="r" b="b"/>
              <a:pathLst>
                <a:path w="31430" h="45625" extrusionOk="0">
                  <a:moveTo>
                    <a:pt x="26596" y="1"/>
                  </a:moveTo>
                  <a:lnTo>
                    <a:pt x="2888" y="26506"/>
                  </a:lnTo>
                  <a:cubicBezTo>
                    <a:pt x="2888" y="26506"/>
                    <a:pt x="3860" y="27478"/>
                    <a:pt x="2401" y="31825"/>
                  </a:cubicBezTo>
                  <a:cubicBezTo>
                    <a:pt x="973" y="36171"/>
                    <a:pt x="0" y="40032"/>
                    <a:pt x="0" y="40032"/>
                  </a:cubicBezTo>
                  <a:cubicBezTo>
                    <a:pt x="0" y="40032"/>
                    <a:pt x="4833" y="42463"/>
                    <a:pt x="8207" y="43679"/>
                  </a:cubicBezTo>
                  <a:cubicBezTo>
                    <a:pt x="11581" y="44895"/>
                    <a:pt x="15958" y="44895"/>
                    <a:pt x="15958" y="44895"/>
                  </a:cubicBezTo>
                  <a:lnTo>
                    <a:pt x="18602" y="40062"/>
                  </a:lnTo>
                  <a:lnTo>
                    <a:pt x="20791" y="45624"/>
                  </a:lnTo>
                  <a:lnTo>
                    <a:pt x="31429" y="40305"/>
                  </a:lnTo>
                  <a:cubicBezTo>
                    <a:pt x="31429" y="40305"/>
                    <a:pt x="24377" y="23466"/>
                    <a:pt x="24377" y="18907"/>
                  </a:cubicBezTo>
                  <a:cubicBezTo>
                    <a:pt x="24377" y="14347"/>
                    <a:pt x="26262" y="15533"/>
                    <a:pt x="27782" y="12493"/>
                  </a:cubicBezTo>
                  <a:cubicBezTo>
                    <a:pt x="29302" y="9454"/>
                    <a:pt x="26596" y="1"/>
                    <a:pt x="265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2"/>
            <p:cNvSpPr/>
            <p:nvPr/>
          </p:nvSpPr>
          <p:spPr>
            <a:xfrm>
              <a:off x="3073275" y="2953125"/>
              <a:ext cx="796400" cy="1149825"/>
            </a:xfrm>
            <a:custGeom>
              <a:avLst/>
              <a:gdLst/>
              <a:ahLst/>
              <a:cxnLst/>
              <a:rect l="l" t="t" r="r" b="b"/>
              <a:pathLst>
                <a:path w="31856" h="45993" extrusionOk="0">
                  <a:moveTo>
                    <a:pt x="26795" y="0"/>
                  </a:moveTo>
                  <a:cubicBezTo>
                    <a:pt x="26676" y="0"/>
                    <a:pt x="26560" y="102"/>
                    <a:pt x="26597" y="248"/>
                  </a:cubicBezTo>
                  <a:cubicBezTo>
                    <a:pt x="26627" y="339"/>
                    <a:pt x="29302" y="9640"/>
                    <a:pt x="27843" y="12558"/>
                  </a:cubicBezTo>
                  <a:cubicBezTo>
                    <a:pt x="27417" y="13409"/>
                    <a:pt x="26840" y="14108"/>
                    <a:pt x="26110" y="14685"/>
                  </a:cubicBezTo>
                  <a:cubicBezTo>
                    <a:pt x="25198" y="15476"/>
                    <a:pt x="24439" y="16175"/>
                    <a:pt x="24439" y="19093"/>
                  </a:cubicBezTo>
                  <a:cubicBezTo>
                    <a:pt x="24439" y="23439"/>
                    <a:pt x="30639" y="38516"/>
                    <a:pt x="31399" y="40370"/>
                  </a:cubicBezTo>
                  <a:lnTo>
                    <a:pt x="21095" y="45537"/>
                  </a:lnTo>
                  <a:lnTo>
                    <a:pt x="18998" y="40157"/>
                  </a:lnTo>
                  <a:cubicBezTo>
                    <a:pt x="18967" y="40081"/>
                    <a:pt x="18907" y="40043"/>
                    <a:pt x="18842" y="40043"/>
                  </a:cubicBezTo>
                  <a:cubicBezTo>
                    <a:pt x="18777" y="40043"/>
                    <a:pt x="18709" y="40081"/>
                    <a:pt x="18663" y="40157"/>
                  </a:cubicBezTo>
                  <a:lnTo>
                    <a:pt x="16049" y="44899"/>
                  </a:lnTo>
                  <a:cubicBezTo>
                    <a:pt x="15350" y="44868"/>
                    <a:pt x="11520" y="44777"/>
                    <a:pt x="8481" y="43683"/>
                  </a:cubicBezTo>
                  <a:cubicBezTo>
                    <a:pt x="5472" y="42619"/>
                    <a:pt x="1247" y="40552"/>
                    <a:pt x="426" y="40157"/>
                  </a:cubicBezTo>
                  <a:cubicBezTo>
                    <a:pt x="608" y="39397"/>
                    <a:pt x="1520" y="35902"/>
                    <a:pt x="2797" y="32072"/>
                  </a:cubicBezTo>
                  <a:cubicBezTo>
                    <a:pt x="4256" y="27725"/>
                    <a:pt x="3344" y="26661"/>
                    <a:pt x="3253" y="26540"/>
                  </a:cubicBezTo>
                  <a:cubicBezTo>
                    <a:pt x="3207" y="26509"/>
                    <a:pt x="3162" y="26494"/>
                    <a:pt x="3116" y="26494"/>
                  </a:cubicBezTo>
                  <a:cubicBezTo>
                    <a:pt x="3070" y="26494"/>
                    <a:pt x="3025" y="26509"/>
                    <a:pt x="2979" y="26540"/>
                  </a:cubicBezTo>
                  <a:cubicBezTo>
                    <a:pt x="2918" y="26631"/>
                    <a:pt x="2918" y="26752"/>
                    <a:pt x="2979" y="26813"/>
                  </a:cubicBezTo>
                  <a:cubicBezTo>
                    <a:pt x="2979" y="26813"/>
                    <a:pt x="3830" y="27816"/>
                    <a:pt x="2462" y="31950"/>
                  </a:cubicBezTo>
                  <a:cubicBezTo>
                    <a:pt x="1003" y="36266"/>
                    <a:pt x="31" y="40157"/>
                    <a:pt x="31" y="40187"/>
                  </a:cubicBezTo>
                  <a:cubicBezTo>
                    <a:pt x="0" y="40278"/>
                    <a:pt x="61" y="40370"/>
                    <a:pt x="122" y="40400"/>
                  </a:cubicBezTo>
                  <a:cubicBezTo>
                    <a:pt x="183" y="40430"/>
                    <a:pt x="4985" y="42832"/>
                    <a:pt x="8390" y="44048"/>
                  </a:cubicBezTo>
                  <a:cubicBezTo>
                    <a:pt x="11764" y="45263"/>
                    <a:pt x="16140" y="45263"/>
                    <a:pt x="16171" y="45263"/>
                  </a:cubicBezTo>
                  <a:cubicBezTo>
                    <a:pt x="16262" y="45263"/>
                    <a:pt x="16323" y="45203"/>
                    <a:pt x="16353" y="45172"/>
                  </a:cubicBezTo>
                  <a:lnTo>
                    <a:pt x="18815" y="40674"/>
                  </a:lnTo>
                  <a:lnTo>
                    <a:pt x="20821" y="45871"/>
                  </a:lnTo>
                  <a:cubicBezTo>
                    <a:pt x="20852" y="45932"/>
                    <a:pt x="20943" y="45993"/>
                    <a:pt x="21004" y="45993"/>
                  </a:cubicBezTo>
                  <a:cubicBezTo>
                    <a:pt x="21034" y="45993"/>
                    <a:pt x="21065" y="45962"/>
                    <a:pt x="21095" y="45962"/>
                  </a:cubicBezTo>
                  <a:lnTo>
                    <a:pt x="31733" y="40643"/>
                  </a:lnTo>
                  <a:cubicBezTo>
                    <a:pt x="31825" y="40582"/>
                    <a:pt x="31855" y="40491"/>
                    <a:pt x="31825" y="40400"/>
                  </a:cubicBezTo>
                  <a:cubicBezTo>
                    <a:pt x="31764" y="40218"/>
                    <a:pt x="24803" y="23561"/>
                    <a:pt x="24803" y="19093"/>
                  </a:cubicBezTo>
                  <a:cubicBezTo>
                    <a:pt x="24803" y="16357"/>
                    <a:pt x="25472" y="15780"/>
                    <a:pt x="26384" y="14989"/>
                  </a:cubicBezTo>
                  <a:cubicBezTo>
                    <a:pt x="27144" y="14381"/>
                    <a:pt x="27752" y="13622"/>
                    <a:pt x="28177" y="12740"/>
                  </a:cubicBezTo>
                  <a:cubicBezTo>
                    <a:pt x="29727" y="9670"/>
                    <a:pt x="27083" y="521"/>
                    <a:pt x="26992" y="156"/>
                  </a:cubicBezTo>
                  <a:cubicBezTo>
                    <a:pt x="26955" y="46"/>
                    <a:pt x="26874" y="0"/>
                    <a:pt x="267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2"/>
            <p:cNvSpPr/>
            <p:nvPr/>
          </p:nvSpPr>
          <p:spPr>
            <a:xfrm>
              <a:off x="3276175" y="2188475"/>
              <a:ext cx="368550" cy="530025"/>
            </a:xfrm>
            <a:custGeom>
              <a:avLst/>
              <a:gdLst/>
              <a:ahLst/>
              <a:cxnLst/>
              <a:rect l="l" t="t" r="r" b="b"/>
              <a:pathLst>
                <a:path w="14742" h="21201" extrusionOk="0">
                  <a:moveTo>
                    <a:pt x="8008" y="1"/>
                  </a:moveTo>
                  <a:cubicBezTo>
                    <a:pt x="6889" y="1"/>
                    <a:pt x="5688" y="261"/>
                    <a:pt x="4468" y="833"/>
                  </a:cubicBezTo>
                  <a:cubicBezTo>
                    <a:pt x="0" y="2961"/>
                    <a:pt x="1307" y="9283"/>
                    <a:pt x="1307" y="9283"/>
                  </a:cubicBezTo>
                  <a:cubicBezTo>
                    <a:pt x="1307" y="9283"/>
                    <a:pt x="1307" y="15848"/>
                    <a:pt x="4985" y="19010"/>
                  </a:cubicBezTo>
                  <a:cubicBezTo>
                    <a:pt x="6728" y="20508"/>
                    <a:pt x="8028" y="21201"/>
                    <a:pt x="9155" y="21201"/>
                  </a:cubicBezTo>
                  <a:cubicBezTo>
                    <a:pt x="10406" y="21201"/>
                    <a:pt x="11446" y="20348"/>
                    <a:pt x="12645" y="18797"/>
                  </a:cubicBezTo>
                  <a:cubicBezTo>
                    <a:pt x="14377" y="16548"/>
                    <a:pt x="14742" y="8219"/>
                    <a:pt x="13952" y="4541"/>
                  </a:cubicBezTo>
                  <a:cubicBezTo>
                    <a:pt x="13377" y="1845"/>
                    <a:pt x="10987" y="1"/>
                    <a:pt x="80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2"/>
            <p:cNvSpPr/>
            <p:nvPr/>
          </p:nvSpPr>
          <p:spPr>
            <a:xfrm>
              <a:off x="3276175" y="2183575"/>
              <a:ext cx="373125" cy="539425"/>
            </a:xfrm>
            <a:custGeom>
              <a:avLst/>
              <a:gdLst/>
              <a:ahLst/>
              <a:cxnLst/>
              <a:rect l="l" t="t" r="r" b="b"/>
              <a:pathLst>
                <a:path w="14925" h="21577" extrusionOk="0">
                  <a:moveTo>
                    <a:pt x="8053" y="391"/>
                  </a:moveTo>
                  <a:lnTo>
                    <a:pt x="8053" y="391"/>
                  </a:lnTo>
                  <a:cubicBezTo>
                    <a:pt x="9016" y="395"/>
                    <a:pt x="9978" y="608"/>
                    <a:pt x="10851" y="1029"/>
                  </a:cubicBezTo>
                  <a:cubicBezTo>
                    <a:pt x="12371" y="1759"/>
                    <a:pt x="13435" y="3126"/>
                    <a:pt x="13800" y="4768"/>
                  </a:cubicBezTo>
                  <a:cubicBezTo>
                    <a:pt x="14560" y="8354"/>
                    <a:pt x="14225" y="16683"/>
                    <a:pt x="12523" y="18871"/>
                  </a:cubicBezTo>
                  <a:cubicBezTo>
                    <a:pt x="11338" y="20391"/>
                    <a:pt x="10426" y="21090"/>
                    <a:pt x="9453" y="21181"/>
                  </a:cubicBezTo>
                  <a:cubicBezTo>
                    <a:pt x="9367" y="21191"/>
                    <a:pt x="9280" y="21195"/>
                    <a:pt x="9191" y="21195"/>
                  </a:cubicBezTo>
                  <a:cubicBezTo>
                    <a:pt x="8121" y="21195"/>
                    <a:pt x="6849" y="20513"/>
                    <a:pt x="5137" y="19054"/>
                  </a:cubicBezTo>
                  <a:cubicBezTo>
                    <a:pt x="1581" y="15984"/>
                    <a:pt x="1520" y="9540"/>
                    <a:pt x="1520" y="9479"/>
                  </a:cubicBezTo>
                  <a:cubicBezTo>
                    <a:pt x="1520" y="9449"/>
                    <a:pt x="1520" y="9449"/>
                    <a:pt x="1520" y="9418"/>
                  </a:cubicBezTo>
                  <a:cubicBezTo>
                    <a:pt x="1489" y="9357"/>
                    <a:pt x="274" y="3218"/>
                    <a:pt x="4559" y="1211"/>
                  </a:cubicBezTo>
                  <a:cubicBezTo>
                    <a:pt x="5653" y="695"/>
                    <a:pt x="6838" y="422"/>
                    <a:pt x="8053" y="391"/>
                  </a:cubicBezTo>
                  <a:close/>
                  <a:moveTo>
                    <a:pt x="8046" y="0"/>
                  </a:moveTo>
                  <a:cubicBezTo>
                    <a:pt x="6859" y="0"/>
                    <a:pt x="5616" y="283"/>
                    <a:pt x="4407" y="847"/>
                  </a:cubicBezTo>
                  <a:cubicBezTo>
                    <a:pt x="0" y="2944"/>
                    <a:pt x="1064" y="9054"/>
                    <a:pt x="1125" y="9479"/>
                  </a:cubicBezTo>
                  <a:cubicBezTo>
                    <a:pt x="1125" y="9935"/>
                    <a:pt x="1246" y="16227"/>
                    <a:pt x="4894" y="19358"/>
                  </a:cubicBezTo>
                  <a:cubicBezTo>
                    <a:pt x="6687" y="20877"/>
                    <a:pt x="8024" y="21576"/>
                    <a:pt x="9180" y="21576"/>
                  </a:cubicBezTo>
                  <a:lnTo>
                    <a:pt x="9453" y="21576"/>
                  </a:lnTo>
                  <a:cubicBezTo>
                    <a:pt x="10547" y="21455"/>
                    <a:pt x="11550" y="20695"/>
                    <a:pt x="12797" y="19084"/>
                  </a:cubicBezTo>
                  <a:cubicBezTo>
                    <a:pt x="14590" y="16804"/>
                    <a:pt x="14924" y="8415"/>
                    <a:pt x="14134" y="4677"/>
                  </a:cubicBezTo>
                  <a:cubicBezTo>
                    <a:pt x="13739" y="2944"/>
                    <a:pt x="12614" y="1455"/>
                    <a:pt x="11003" y="664"/>
                  </a:cubicBezTo>
                  <a:cubicBezTo>
                    <a:pt x="10104" y="222"/>
                    <a:pt x="9097" y="0"/>
                    <a:pt x="8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2"/>
            <p:cNvSpPr/>
            <p:nvPr/>
          </p:nvSpPr>
          <p:spPr>
            <a:xfrm>
              <a:off x="3420550" y="2916750"/>
              <a:ext cx="176300" cy="874475"/>
            </a:xfrm>
            <a:custGeom>
              <a:avLst/>
              <a:gdLst/>
              <a:ahLst/>
              <a:cxnLst/>
              <a:rect l="l" t="t" r="r" b="b"/>
              <a:pathLst>
                <a:path w="7052" h="34979" extrusionOk="0">
                  <a:moveTo>
                    <a:pt x="2584" y="0"/>
                  </a:moveTo>
                  <a:lnTo>
                    <a:pt x="152" y="3101"/>
                  </a:lnTo>
                  <a:lnTo>
                    <a:pt x="2523" y="5350"/>
                  </a:lnTo>
                  <a:lnTo>
                    <a:pt x="61" y="30578"/>
                  </a:lnTo>
                  <a:cubicBezTo>
                    <a:pt x="0" y="31642"/>
                    <a:pt x="456" y="32676"/>
                    <a:pt x="1277" y="33314"/>
                  </a:cubicBezTo>
                  <a:lnTo>
                    <a:pt x="2888" y="34651"/>
                  </a:lnTo>
                  <a:cubicBezTo>
                    <a:pt x="3152" y="34872"/>
                    <a:pt x="3474" y="34978"/>
                    <a:pt x="3793" y="34978"/>
                  </a:cubicBezTo>
                  <a:cubicBezTo>
                    <a:pt x="4135" y="34978"/>
                    <a:pt x="4475" y="34856"/>
                    <a:pt x="4742" y="34621"/>
                  </a:cubicBezTo>
                  <a:lnTo>
                    <a:pt x="6049" y="33284"/>
                  </a:lnTo>
                  <a:cubicBezTo>
                    <a:pt x="6687" y="32645"/>
                    <a:pt x="7052" y="31764"/>
                    <a:pt x="7052" y="30882"/>
                  </a:cubicBezTo>
                  <a:cubicBezTo>
                    <a:pt x="7052" y="28785"/>
                    <a:pt x="6839" y="26688"/>
                    <a:pt x="6414" y="24621"/>
                  </a:cubicBezTo>
                  <a:cubicBezTo>
                    <a:pt x="5684" y="21581"/>
                    <a:pt x="3952" y="5046"/>
                    <a:pt x="3952" y="5046"/>
                  </a:cubicBezTo>
                  <a:lnTo>
                    <a:pt x="5198" y="1976"/>
                  </a:lnTo>
                  <a:lnTo>
                    <a:pt x="25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2"/>
            <p:cNvSpPr/>
            <p:nvPr/>
          </p:nvSpPr>
          <p:spPr>
            <a:xfrm>
              <a:off x="3533000" y="3216150"/>
              <a:ext cx="163400" cy="202900"/>
            </a:xfrm>
            <a:custGeom>
              <a:avLst/>
              <a:gdLst/>
              <a:ahLst/>
              <a:cxnLst/>
              <a:rect l="l" t="t" r="r" b="b"/>
              <a:pathLst>
                <a:path w="6536" h="8116" extrusionOk="0">
                  <a:moveTo>
                    <a:pt x="1308" y="0"/>
                  </a:moveTo>
                  <a:lnTo>
                    <a:pt x="1" y="1003"/>
                  </a:lnTo>
                  <a:lnTo>
                    <a:pt x="4530" y="6930"/>
                  </a:lnTo>
                  <a:lnTo>
                    <a:pt x="6536" y="8116"/>
                  </a:lnTo>
                  <a:lnTo>
                    <a:pt x="6536" y="8116"/>
                  </a:lnTo>
                  <a:lnTo>
                    <a:pt x="5837" y="5927"/>
                  </a:lnTo>
                  <a:lnTo>
                    <a:pt x="13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2"/>
            <p:cNvSpPr/>
            <p:nvPr/>
          </p:nvSpPr>
          <p:spPr>
            <a:xfrm>
              <a:off x="3527700" y="3211275"/>
              <a:ext cx="174025" cy="213100"/>
            </a:xfrm>
            <a:custGeom>
              <a:avLst/>
              <a:gdLst/>
              <a:ahLst/>
              <a:cxnLst/>
              <a:rect l="l" t="t" r="r" b="b"/>
              <a:pathLst>
                <a:path w="6961" h="8524" extrusionOk="0">
                  <a:moveTo>
                    <a:pt x="1489" y="469"/>
                  </a:moveTo>
                  <a:lnTo>
                    <a:pt x="5897" y="6214"/>
                  </a:lnTo>
                  <a:lnTo>
                    <a:pt x="6413" y="7916"/>
                  </a:lnTo>
                  <a:lnTo>
                    <a:pt x="4863" y="7004"/>
                  </a:lnTo>
                  <a:lnTo>
                    <a:pt x="486" y="1229"/>
                  </a:lnTo>
                  <a:lnTo>
                    <a:pt x="1489" y="469"/>
                  </a:lnTo>
                  <a:close/>
                  <a:moveTo>
                    <a:pt x="1531" y="1"/>
                  </a:moveTo>
                  <a:cubicBezTo>
                    <a:pt x="1486" y="1"/>
                    <a:pt x="1439" y="16"/>
                    <a:pt x="1398" y="43"/>
                  </a:cubicBezTo>
                  <a:lnTo>
                    <a:pt x="91" y="1046"/>
                  </a:lnTo>
                  <a:cubicBezTo>
                    <a:pt x="0" y="1107"/>
                    <a:pt x="0" y="1229"/>
                    <a:pt x="61" y="1320"/>
                  </a:cubicBezTo>
                  <a:lnTo>
                    <a:pt x="4590" y="7247"/>
                  </a:lnTo>
                  <a:cubicBezTo>
                    <a:pt x="4590" y="7277"/>
                    <a:pt x="4620" y="7277"/>
                    <a:pt x="4651" y="7308"/>
                  </a:cubicBezTo>
                  <a:lnTo>
                    <a:pt x="6657" y="8493"/>
                  </a:lnTo>
                  <a:cubicBezTo>
                    <a:pt x="6657" y="8493"/>
                    <a:pt x="6717" y="8524"/>
                    <a:pt x="6748" y="8524"/>
                  </a:cubicBezTo>
                  <a:lnTo>
                    <a:pt x="6748" y="8493"/>
                  </a:lnTo>
                  <a:cubicBezTo>
                    <a:pt x="6869" y="8493"/>
                    <a:pt x="6961" y="8372"/>
                    <a:pt x="6930" y="8250"/>
                  </a:cubicBezTo>
                  <a:lnTo>
                    <a:pt x="6231" y="6062"/>
                  </a:lnTo>
                  <a:cubicBezTo>
                    <a:pt x="6231" y="6031"/>
                    <a:pt x="6231" y="6031"/>
                    <a:pt x="6201" y="6001"/>
                  </a:cubicBezTo>
                  <a:lnTo>
                    <a:pt x="1672" y="74"/>
                  </a:lnTo>
                  <a:cubicBezTo>
                    <a:pt x="1638" y="23"/>
                    <a:pt x="1586" y="1"/>
                    <a:pt x="15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2"/>
            <p:cNvSpPr/>
            <p:nvPr/>
          </p:nvSpPr>
          <p:spPr>
            <a:xfrm>
              <a:off x="3509450" y="3184975"/>
              <a:ext cx="60050" cy="60825"/>
            </a:xfrm>
            <a:custGeom>
              <a:avLst/>
              <a:gdLst/>
              <a:ahLst/>
              <a:cxnLst/>
              <a:rect l="l" t="t" r="r" b="b"/>
              <a:pathLst>
                <a:path w="2402" h="2433" extrusionOk="0">
                  <a:moveTo>
                    <a:pt x="1308" y="1"/>
                  </a:moveTo>
                  <a:lnTo>
                    <a:pt x="1" y="1034"/>
                  </a:lnTo>
                  <a:lnTo>
                    <a:pt x="1095" y="2433"/>
                  </a:lnTo>
                  <a:lnTo>
                    <a:pt x="2402" y="1430"/>
                  </a:lnTo>
                  <a:lnTo>
                    <a:pt x="13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2"/>
            <p:cNvSpPr/>
            <p:nvPr/>
          </p:nvSpPr>
          <p:spPr>
            <a:xfrm>
              <a:off x="3504900" y="3180900"/>
              <a:ext cx="69175" cy="70225"/>
            </a:xfrm>
            <a:custGeom>
              <a:avLst/>
              <a:gdLst/>
              <a:ahLst/>
              <a:cxnLst/>
              <a:rect l="l" t="t" r="r" b="b"/>
              <a:pathLst>
                <a:path w="2767" h="2809" extrusionOk="0">
                  <a:moveTo>
                    <a:pt x="1459" y="468"/>
                  </a:moveTo>
                  <a:lnTo>
                    <a:pt x="2310" y="1593"/>
                  </a:lnTo>
                  <a:lnTo>
                    <a:pt x="1307" y="2352"/>
                  </a:lnTo>
                  <a:lnTo>
                    <a:pt x="456" y="1228"/>
                  </a:lnTo>
                  <a:lnTo>
                    <a:pt x="1459" y="468"/>
                  </a:lnTo>
                  <a:close/>
                  <a:moveTo>
                    <a:pt x="1501" y="0"/>
                  </a:moveTo>
                  <a:cubicBezTo>
                    <a:pt x="1456" y="0"/>
                    <a:pt x="1409" y="15"/>
                    <a:pt x="1368" y="42"/>
                  </a:cubicBezTo>
                  <a:lnTo>
                    <a:pt x="61" y="1045"/>
                  </a:lnTo>
                  <a:cubicBezTo>
                    <a:pt x="31" y="1076"/>
                    <a:pt x="0" y="1106"/>
                    <a:pt x="0" y="1167"/>
                  </a:cubicBezTo>
                  <a:cubicBezTo>
                    <a:pt x="0" y="1228"/>
                    <a:pt x="0" y="1258"/>
                    <a:pt x="31" y="1319"/>
                  </a:cubicBezTo>
                  <a:lnTo>
                    <a:pt x="1125" y="2717"/>
                  </a:lnTo>
                  <a:cubicBezTo>
                    <a:pt x="1155" y="2778"/>
                    <a:pt x="1216" y="2808"/>
                    <a:pt x="1277" y="2808"/>
                  </a:cubicBezTo>
                  <a:cubicBezTo>
                    <a:pt x="1307" y="2808"/>
                    <a:pt x="1338" y="2778"/>
                    <a:pt x="1368" y="2748"/>
                  </a:cubicBezTo>
                  <a:lnTo>
                    <a:pt x="2705" y="1745"/>
                  </a:lnTo>
                  <a:cubicBezTo>
                    <a:pt x="2736" y="1714"/>
                    <a:pt x="2766" y="1684"/>
                    <a:pt x="2766" y="1623"/>
                  </a:cubicBezTo>
                  <a:cubicBezTo>
                    <a:pt x="2766" y="1562"/>
                    <a:pt x="2766" y="1532"/>
                    <a:pt x="2736" y="1501"/>
                  </a:cubicBezTo>
                  <a:lnTo>
                    <a:pt x="1642" y="73"/>
                  </a:lnTo>
                  <a:cubicBezTo>
                    <a:pt x="1608" y="23"/>
                    <a:pt x="1556" y="0"/>
                    <a:pt x="15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2"/>
            <p:cNvSpPr/>
            <p:nvPr/>
          </p:nvSpPr>
          <p:spPr>
            <a:xfrm>
              <a:off x="3569475" y="3264200"/>
              <a:ext cx="88175" cy="113075"/>
            </a:xfrm>
            <a:custGeom>
              <a:avLst/>
              <a:gdLst/>
              <a:ahLst/>
              <a:cxnLst/>
              <a:rect l="l" t="t" r="r" b="b"/>
              <a:pathLst>
                <a:path w="3527" h="4523" extrusionOk="0">
                  <a:moveTo>
                    <a:pt x="73" y="1"/>
                  </a:moveTo>
                  <a:cubicBezTo>
                    <a:pt x="62" y="1"/>
                    <a:pt x="46" y="8"/>
                    <a:pt x="31" y="24"/>
                  </a:cubicBezTo>
                  <a:cubicBezTo>
                    <a:pt x="1" y="24"/>
                    <a:pt x="1" y="54"/>
                    <a:pt x="31" y="84"/>
                  </a:cubicBezTo>
                  <a:lnTo>
                    <a:pt x="3435" y="4522"/>
                  </a:lnTo>
                  <a:lnTo>
                    <a:pt x="3496" y="4522"/>
                  </a:lnTo>
                  <a:cubicBezTo>
                    <a:pt x="3527" y="4492"/>
                    <a:pt x="3527" y="4461"/>
                    <a:pt x="3496" y="4461"/>
                  </a:cubicBezTo>
                  <a:lnTo>
                    <a:pt x="92" y="24"/>
                  </a:lnTo>
                  <a:cubicBezTo>
                    <a:pt x="92" y="8"/>
                    <a:pt x="84" y="1"/>
                    <a:pt x="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2"/>
            <p:cNvSpPr/>
            <p:nvPr/>
          </p:nvSpPr>
          <p:spPr>
            <a:xfrm>
              <a:off x="3555050" y="3241225"/>
              <a:ext cx="9125" cy="12175"/>
            </a:xfrm>
            <a:custGeom>
              <a:avLst/>
              <a:gdLst/>
              <a:ahLst/>
              <a:cxnLst/>
              <a:rect l="l" t="t" r="r" b="b"/>
              <a:pathLst>
                <a:path w="365" h="487" extrusionOk="0">
                  <a:moveTo>
                    <a:pt x="0" y="0"/>
                  </a:moveTo>
                  <a:cubicBezTo>
                    <a:pt x="0" y="31"/>
                    <a:pt x="0" y="61"/>
                    <a:pt x="0" y="91"/>
                  </a:cubicBezTo>
                  <a:lnTo>
                    <a:pt x="304" y="456"/>
                  </a:lnTo>
                  <a:cubicBezTo>
                    <a:pt x="304" y="456"/>
                    <a:pt x="304" y="487"/>
                    <a:pt x="335" y="487"/>
                  </a:cubicBezTo>
                  <a:cubicBezTo>
                    <a:pt x="335" y="487"/>
                    <a:pt x="365" y="456"/>
                    <a:pt x="365" y="456"/>
                  </a:cubicBezTo>
                  <a:cubicBezTo>
                    <a:pt x="365" y="426"/>
                    <a:pt x="365" y="395"/>
                    <a:pt x="365" y="395"/>
                  </a:cubicBezTo>
                  <a:lnTo>
                    <a:pt x="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2"/>
            <p:cNvSpPr/>
            <p:nvPr/>
          </p:nvSpPr>
          <p:spPr>
            <a:xfrm>
              <a:off x="2963850" y="3251100"/>
              <a:ext cx="729525" cy="503450"/>
            </a:xfrm>
            <a:custGeom>
              <a:avLst/>
              <a:gdLst/>
              <a:ahLst/>
              <a:cxnLst/>
              <a:rect l="l" t="t" r="r" b="b"/>
              <a:pathLst>
                <a:path w="29181" h="20138" extrusionOk="0">
                  <a:moveTo>
                    <a:pt x="1186" y="0"/>
                  </a:moveTo>
                  <a:cubicBezTo>
                    <a:pt x="1186" y="0"/>
                    <a:pt x="0" y="15745"/>
                    <a:pt x="1186" y="17660"/>
                  </a:cubicBezTo>
                  <a:cubicBezTo>
                    <a:pt x="2252" y="19366"/>
                    <a:pt x="4066" y="20137"/>
                    <a:pt x="6116" y="20137"/>
                  </a:cubicBezTo>
                  <a:cubicBezTo>
                    <a:pt x="6403" y="20137"/>
                    <a:pt x="6696" y="20122"/>
                    <a:pt x="6991" y="20092"/>
                  </a:cubicBezTo>
                  <a:cubicBezTo>
                    <a:pt x="9423" y="19849"/>
                    <a:pt x="22007" y="7994"/>
                    <a:pt x="22007" y="7994"/>
                  </a:cubicBezTo>
                  <a:cubicBezTo>
                    <a:pt x="22007" y="7994"/>
                    <a:pt x="22454" y="8033"/>
                    <a:pt x="23027" y="8033"/>
                  </a:cubicBezTo>
                  <a:cubicBezTo>
                    <a:pt x="23697" y="8033"/>
                    <a:pt x="24539" y="7980"/>
                    <a:pt x="25046" y="7751"/>
                  </a:cubicBezTo>
                  <a:cubicBezTo>
                    <a:pt x="25715" y="7417"/>
                    <a:pt x="26293" y="6931"/>
                    <a:pt x="26809" y="6383"/>
                  </a:cubicBezTo>
                  <a:cubicBezTo>
                    <a:pt x="26809" y="6383"/>
                    <a:pt x="28086" y="6232"/>
                    <a:pt x="28420" y="6232"/>
                  </a:cubicBezTo>
                  <a:cubicBezTo>
                    <a:pt x="28755" y="6232"/>
                    <a:pt x="29180" y="6140"/>
                    <a:pt x="29180" y="5563"/>
                  </a:cubicBezTo>
                  <a:cubicBezTo>
                    <a:pt x="29119" y="5046"/>
                    <a:pt x="28998" y="4560"/>
                    <a:pt x="28755" y="4104"/>
                  </a:cubicBezTo>
                  <a:cubicBezTo>
                    <a:pt x="28937" y="3739"/>
                    <a:pt x="29059" y="3344"/>
                    <a:pt x="29089" y="2918"/>
                  </a:cubicBezTo>
                  <a:cubicBezTo>
                    <a:pt x="29089" y="2432"/>
                    <a:pt x="26141" y="1247"/>
                    <a:pt x="26141" y="1247"/>
                  </a:cubicBezTo>
                  <a:lnTo>
                    <a:pt x="20548" y="5320"/>
                  </a:lnTo>
                  <a:lnTo>
                    <a:pt x="118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2"/>
            <p:cNvSpPr/>
            <p:nvPr/>
          </p:nvSpPr>
          <p:spPr>
            <a:xfrm>
              <a:off x="2958525" y="3246550"/>
              <a:ext cx="740175" cy="512950"/>
            </a:xfrm>
            <a:custGeom>
              <a:avLst/>
              <a:gdLst/>
              <a:ahLst/>
              <a:cxnLst/>
              <a:rect l="l" t="t" r="r" b="b"/>
              <a:pathLst>
                <a:path w="29607" h="20518" extrusionOk="0">
                  <a:moveTo>
                    <a:pt x="1429" y="0"/>
                  </a:moveTo>
                  <a:cubicBezTo>
                    <a:pt x="1308" y="0"/>
                    <a:pt x="1216" y="61"/>
                    <a:pt x="1216" y="182"/>
                  </a:cubicBezTo>
                  <a:cubicBezTo>
                    <a:pt x="1156" y="821"/>
                    <a:pt x="1" y="15988"/>
                    <a:pt x="1247" y="17933"/>
                  </a:cubicBezTo>
                  <a:cubicBezTo>
                    <a:pt x="2280" y="19605"/>
                    <a:pt x="4074" y="20517"/>
                    <a:pt x="6323" y="20517"/>
                  </a:cubicBezTo>
                  <a:cubicBezTo>
                    <a:pt x="6627" y="20517"/>
                    <a:pt x="6931" y="20487"/>
                    <a:pt x="7235" y="20487"/>
                  </a:cubicBezTo>
                  <a:cubicBezTo>
                    <a:pt x="9636" y="20243"/>
                    <a:pt x="21217" y="9392"/>
                    <a:pt x="22281" y="8389"/>
                  </a:cubicBezTo>
                  <a:cubicBezTo>
                    <a:pt x="22428" y="8401"/>
                    <a:pt x="22768" y="8420"/>
                    <a:pt x="23181" y="8420"/>
                  </a:cubicBezTo>
                  <a:cubicBezTo>
                    <a:pt x="23879" y="8420"/>
                    <a:pt x="24786" y="8364"/>
                    <a:pt x="25320" y="8116"/>
                  </a:cubicBezTo>
                  <a:cubicBezTo>
                    <a:pt x="25989" y="7781"/>
                    <a:pt x="26597" y="7325"/>
                    <a:pt x="27114" y="6778"/>
                  </a:cubicBezTo>
                  <a:cubicBezTo>
                    <a:pt x="27387" y="6748"/>
                    <a:pt x="28360" y="6626"/>
                    <a:pt x="28633" y="6626"/>
                  </a:cubicBezTo>
                  <a:cubicBezTo>
                    <a:pt x="29424" y="6626"/>
                    <a:pt x="29606" y="6140"/>
                    <a:pt x="29606" y="5745"/>
                  </a:cubicBezTo>
                  <a:cubicBezTo>
                    <a:pt x="29545" y="5258"/>
                    <a:pt x="29424" y="4772"/>
                    <a:pt x="29180" y="4316"/>
                  </a:cubicBezTo>
                  <a:cubicBezTo>
                    <a:pt x="29363" y="3951"/>
                    <a:pt x="29484" y="3526"/>
                    <a:pt x="29515" y="3131"/>
                  </a:cubicBezTo>
                  <a:cubicBezTo>
                    <a:pt x="29515" y="2584"/>
                    <a:pt x="27570" y="1733"/>
                    <a:pt x="26414" y="1277"/>
                  </a:cubicBezTo>
                  <a:cubicBezTo>
                    <a:pt x="26384" y="1261"/>
                    <a:pt x="26354" y="1254"/>
                    <a:pt x="26323" y="1254"/>
                  </a:cubicBezTo>
                  <a:cubicBezTo>
                    <a:pt x="26293" y="1254"/>
                    <a:pt x="26263" y="1261"/>
                    <a:pt x="26232" y="1277"/>
                  </a:cubicBezTo>
                  <a:lnTo>
                    <a:pt x="20639" y="5380"/>
                  </a:lnTo>
                  <a:cubicBezTo>
                    <a:pt x="20492" y="5503"/>
                    <a:pt x="20603" y="5725"/>
                    <a:pt x="20763" y="5725"/>
                  </a:cubicBezTo>
                  <a:cubicBezTo>
                    <a:pt x="20801" y="5725"/>
                    <a:pt x="20842" y="5713"/>
                    <a:pt x="20882" y="5684"/>
                  </a:cubicBezTo>
                  <a:lnTo>
                    <a:pt x="26384" y="1641"/>
                  </a:lnTo>
                  <a:cubicBezTo>
                    <a:pt x="27661" y="2189"/>
                    <a:pt x="29059" y="2888"/>
                    <a:pt x="29120" y="3131"/>
                  </a:cubicBezTo>
                  <a:cubicBezTo>
                    <a:pt x="29089" y="3496"/>
                    <a:pt x="28968" y="3891"/>
                    <a:pt x="28816" y="4225"/>
                  </a:cubicBezTo>
                  <a:cubicBezTo>
                    <a:pt x="28785" y="4286"/>
                    <a:pt x="28785" y="4347"/>
                    <a:pt x="28816" y="4407"/>
                  </a:cubicBezTo>
                  <a:cubicBezTo>
                    <a:pt x="29029" y="4833"/>
                    <a:pt x="29150" y="5289"/>
                    <a:pt x="29211" y="5745"/>
                  </a:cubicBezTo>
                  <a:cubicBezTo>
                    <a:pt x="29211" y="6110"/>
                    <a:pt x="29059" y="6231"/>
                    <a:pt x="28633" y="6231"/>
                  </a:cubicBezTo>
                  <a:cubicBezTo>
                    <a:pt x="28299" y="6231"/>
                    <a:pt x="27053" y="6414"/>
                    <a:pt x="26992" y="6414"/>
                  </a:cubicBezTo>
                  <a:cubicBezTo>
                    <a:pt x="26962" y="6414"/>
                    <a:pt x="26931" y="6444"/>
                    <a:pt x="26901" y="6474"/>
                  </a:cubicBezTo>
                  <a:cubicBezTo>
                    <a:pt x="26414" y="6991"/>
                    <a:pt x="25807" y="7447"/>
                    <a:pt x="25168" y="7781"/>
                  </a:cubicBezTo>
                  <a:cubicBezTo>
                    <a:pt x="24670" y="8005"/>
                    <a:pt x="23803" y="8053"/>
                    <a:pt x="23137" y="8053"/>
                  </a:cubicBezTo>
                  <a:cubicBezTo>
                    <a:pt x="22626" y="8053"/>
                    <a:pt x="22233" y="8024"/>
                    <a:pt x="22220" y="8024"/>
                  </a:cubicBezTo>
                  <a:cubicBezTo>
                    <a:pt x="22211" y="8016"/>
                    <a:pt x="22199" y="8012"/>
                    <a:pt x="22187" y="8012"/>
                  </a:cubicBezTo>
                  <a:cubicBezTo>
                    <a:pt x="22156" y="8012"/>
                    <a:pt x="22120" y="8033"/>
                    <a:pt x="22098" y="8055"/>
                  </a:cubicBezTo>
                  <a:cubicBezTo>
                    <a:pt x="17752" y="12158"/>
                    <a:pt x="9059" y="19909"/>
                    <a:pt x="7204" y="20092"/>
                  </a:cubicBezTo>
                  <a:cubicBezTo>
                    <a:pt x="6910" y="20120"/>
                    <a:pt x="6624" y="20133"/>
                    <a:pt x="6345" y="20133"/>
                  </a:cubicBezTo>
                  <a:cubicBezTo>
                    <a:pt x="4208" y="20133"/>
                    <a:pt x="2549" y="19314"/>
                    <a:pt x="1581" y="17781"/>
                  </a:cubicBezTo>
                  <a:cubicBezTo>
                    <a:pt x="639" y="16262"/>
                    <a:pt x="1186" y="5623"/>
                    <a:pt x="1581" y="213"/>
                  </a:cubicBezTo>
                  <a:cubicBezTo>
                    <a:pt x="1612" y="91"/>
                    <a:pt x="1520" y="0"/>
                    <a:pt x="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2"/>
            <p:cNvSpPr/>
            <p:nvPr/>
          </p:nvSpPr>
          <p:spPr>
            <a:xfrm>
              <a:off x="3627225" y="3322025"/>
              <a:ext cx="50175" cy="25600"/>
            </a:xfrm>
            <a:custGeom>
              <a:avLst/>
              <a:gdLst/>
              <a:ahLst/>
              <a:cxnLst/>
              <a:rect l="l" t="t" r="r" b="b"/>
              <a:pathLst>
                <a:path w="2007" h="1024" extrusionOk="0">
                  <a:moveTo>
                    <a:pt x="104" y="1"/>
                  </a:moveTo>
                  <a:cubicBezTo>
                    <a:pt x="77" y="1"/>
                    <a:pt x="49" y="15"/>
                    <a:pt x="31" y="51"/>
                  </a:cubicBezTo>
                  <a:cubicBezTo>
                    <a:pt x="1" y="81"/>
                    <a:pt x="31" y="142"/>
                    <a:pt x="92" y="173"/>
                  </a:cubicBezTo>
                  <a:lnTo>
                    <a:pt x="1855" y="1024"/>
                  </a:lnTo>
                  <a:lnTo>
                    <a:pt x="1885" y="1024"/>
                  </a:lnTo>
                  <a:cubicBezTo>
                    <a:pt x="1916" y="1024"/>
                    <a:pt x="1977" y="1024"/>
                    <a:pt x="1977" y="963"/>
                  </a:cubicBezTo>
                  <a:cubicBezTo>
                    <a:pt x="2007" y="932"/>
                    <a:pt x="1977" y="872"/>
                    <a:pt x="1946" y="841"/>
                  </a:cubicBezTo>
                  <a:lnTo>
                    <a:pt x="153" y="21"/>
                  </a:lnTo>
                  <a:cubicBezTo>
                    <a:pt x="140" y="8"/>
                    <a:pt x="122" y="1"/>
                    <a:pt x="1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2"/>
            <p:cNvSpPr/>
            <p:nvPr/>
          </p:nvSpPr>
          <p:spPr>
            <a:xfrm>
              <a:off x="3557325" y="3187275"/>
              <a:ext cx="549425" cy="573725"/>
            </a:xfrm>
            <a:custGeom>
              <a:avLst/>
              <a:gdLst/>
              <a:ahLst/>
              <a:cxnLst/>
              <a:rect l="l" t="t" r="r" b="b"/>
              <a:pathLst>
                <a:path w="21977" h="22949" extrusionOk="0">
                  <a:moveTo>
                    <a:pt x="21977" y="0"/>
                  </a:moveTo>
                  <a:lnTo>
                    <a:pt x="5137" y="2857"/>
                  </a:lnTo>
                  <a:lnTo>
                    <a:pt x="0" y="22949"/>
                  </a:lnTo>
                  <a:lnTo>
                    <a:pt x="15867" y="20274"/>
                  </a:lnTo>
                  <a:lnTo>
                    <a:pt x="219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2"/>
            <p:cNvSpPr/>
            <p:nvPr/>
          </p:nvSpPr>
          <p:spPr>
            <a:xfrm>
              <a:off x="3552000" y="3182400"/>
              <a:ext cx="559300" cy="583175"/>
            </a:xfrm>
            <a:custGeom>
              <a:avLst/>
              <a:gdLst/>
              <a:ahLst/>
              <a:cxnLst/>
              <a:rect l="l" t="t" r="r" b="b"/>
              <a:pathLst>
                <a:path w="22372" h="23327" extrusionOk="0">
                  <a:moveTo>
                    <a:pt x="21916" y="408"/>
                  </a:moveTo>
                  <a:lnTo>
                    <a:pt x="15928" y="20287"/>
                  </a:lnTo>
                  <a:lnTo>
                    <a:pt x="457" y="22901"/>
                  </a:lnTo>
                  <a:lnTo>
                    <a:pt x="5502" y="3204"/>
                  </a:lnTo>
                  <a:lnTo>
                    <a:pt x="21916" y="408"/>
                  </a:lnTo>
                  <a:close/>
                  <a:moveTo>
                    <a:pt x="22207" y="1"/>
                  </a:moveTo>
                  <a:cubicBezTo>
                    <a:pt x="22192" y="1"/>
                    <a:pt x="22175" y="5"/>
                    <a:pt x="22159" y="13"/>
                  </a:cubicBezTo>
                  <a:lnTo>
                    <a:pt x="5320" y="2870"/>
                  </a:lnTo>
                  <a:cubicBezTo>
                    <a:pt x="5229" y="2870"/>
                    <a:pt x="5168" y="2931"/>
                    <a:pt x="5168" y="2992"/>
                  </a:cubicBezTo>
                  <a:lnTo>
                    <a:pt x="31" y="23113"/>
                  </a:lnTo>
                  <a:cubicBezTo>
                    <a:pt x="1" y="23174"/>
                    <a:pt x="31" y="23235"/>
                    <a:pt x="92" y="23265"/>
                  </a:cubicBezTo>
                  <a:cubicBezTo>
                    <a:pt x="122" y="23326"/>
                    <a:pt x="153" y="23326"/>
                    <a:pt x="213" y="23326"/>
                  </a:cubicBezTo>
                  <a:lnTo>
                    <a:pt x="244" y="23326"/>
                  </a:lnTo>
                  <a:lnTo>
                    <a:pt x="16110" y="20651"/>
                  </a:lnTo>
                  <a:cubicBezTo>
                    <a:pt x="16171" y="20651"/>
                    <a:pt x="16232" y="20591"/>
                    <a:pt x="16262" y="20530"/>
                  </a:cubicBezTo>
                  <a:lnTo>
                    <a:pt x="22372" y="256"/>
                  </a:lnTo>
                  <a:cubicBezTo>
                    <a:pt x="22372" y="195"/>
                    <a:pt x="22372" y="104"/>
                    <a:pt x="22311" y="74"/>
                  </a:cubicBezTo>
                  <a:cubicBezTo>
                    <a:pt x="22289" y="29"/>
                    <a:pt x="22250" y="1"/>
                    <a:pt x="22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2"/>
            <p:cNvSpPr/>
            <p:nvPr/>
          </p:nvSpPr>
          <p:spPr>
            <a:xfrm>
              <a:off x="3374200" y="2757175"/>
              <a:ext cx="152000" cy="157325"/>
            </a:xfrm>
            <a:custGeom>
              <a:avLst/>
              <a:gdLst/>
              <a:ahLst/>
              <a:cxnLst/>
              <a:rect l="l" t="t" r="r" b="b"/>
              <a:pathLst>
                <a:path w="6080" h="6293" extrusionOk="0">
                  <a:moveTo>
                    <a:pt x="6079" y="0"/>
                  </a:moveTo>
                  <a:lnTo>
                    <a:pt x="0" y="1520"/>
                  </a:lnTo>
                  <a:cubicBezTo>
                    <a:pt x="0" y="1520"/>
                    <a:pt x="3465" y="6292"/>
                    <a:pt x="4134" y="6292"/>
                  </a:cubicBezTo>
                  <a:cubicBezTo>
                    <a:pt x="4772" y="6292"/>
                    <a:pt x="6079" y="0"/>
                    <a:pt x="60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2"/>
            <p:cNvSpPr/>
            <p:nvPr/>
          </p:nvSpPr>
          <p:spPr>
            <a:xfrm>
              <a:off x="3367700" y="2752450"/>
              <a:ext cx="163800" cy="167350"/>
            </a:xfrm>
            <a:custGeom>
              <a:avLst/>
              <a:gdLst/>
              <a:ahLst/>
              <a:cxnLst/>
              <a:rect l="l" t="t" r="r" b="b"/>
              <a:pathLst>
                <a:path w="6552" h="6694" extrusionOk="0">
                  <a:moveTo>
                    <a:pt x="6332" y="1"/>
                  </a:moveTo>
                  <a:cubicBezTo>
                    <a:pt x="6248" y="1"/>
                    <a:pt x="6157" y="80"/>
                    <a:pt x="6157" y="159"/>
                  </a:cubicBezTo>
                  <a:cubicBezTo>
                    <a:pt x="5549" y="3016"/>
                    <a:pt x="4728" y="6116"/>
                    <a:pt x="4394" y="6299"/>
                  </a:cubicBezTo>
                  <a:cubicBezTo>
                    <a:pt x="3999" y="6238"/>
                    <a:pt x="2053" y="3867"/>
                    <a:pt x="412" y="1618"/>
                  </a:cubicBezTo>
                  <a:cubicBezTo>
                    <a:pt x="368" y="1556"/>
                    <a:pt x="310" y="1530"/>
                    <a:pt x="255" y="1530"/>
                  </a:cubicBezTo>
                  <a:cubicBezTo>
                    <a:pt x="121" y="1530"/>
                    <a:pt x="1" y="1680"/>
                    <a:pt x="108" y="1831"/>
                  </a:cubicBezTo>
                  <a:cubicBezTo>
                    <a:pt x="1172" y="3290"/>
                    <a:pt x="3695" y="6694"/>
                    <a:pt x="4394" y="6694"/>
                  </a:cubicBezTo>
                  <a:cubicBezTo>
                    <a:pt x="5063" y="6694"/>
                    <a:pt x="5914" y="3168"/>
                    <a:pt x="6522" y="250"/>
                  </a:cubicBezTo>
                  <a:cubicBezTo>
                    <a:pt x="6552" y="128"/>
                    <a:pt x="6491" y="37"/>
                    <a:pt x="6370" y="7"/>
                  </a:cubicBezTo>
                  <a:cubicBezTo>
                    <a:pt x="6357" y="3"/>
                    <a:pt x="6345" y="1"/>
                    <a:pt x="63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2"/>
            <p:cNvSpPr/>
            <p:nvPr/>
          </p:nvSpPr>
          <p:spPr>
            <a:xfrm>
              <a:off x="2778425" y="2104925"/>
              <a:ext cx="937750" cy="1236400"/>
            </a:xfrm>
            <a:custGeom>
              <a:avLst/>
              <a:gdLst/>
              <a:ahLst/>
              <a:cxnLst/>
              <a:rect l="l" t="t" r="r" b="b"/>
              <a:pathLst>
                <a:path w="37510" h="49456" extrusionOk="0">
                  <a:moveTo>
                    <a:pt x="23619" y="1"/>
                  </a:moveTo>
                  <a:cubicBezTo>
                    <a:pt x="23069" y="1"/>
                    <a:pt x="22495" y="67"/>
                    <a:pt x="21886" y="224"/>
                  </a:cubicBezTo>
                  <a:cubicBezTo>
                    <a:pt x="19545" y="801"/>
                    <a:pt x="16597" y="2686"/>
                    <a:pt x="16566" y="5391"/>
                  </a:cubicBezTo>
                  <a:cubicBezTo>
                    <a:pt x="16566" y="6637"/>
                    <a:pt x="16718" y="7914"/>
                    <a:pt x="15503" y="8643"/>
                  </a:cubicBezTo>
                  <a:cubicBezTo>
                    <a:pt x="13436" y="9889"/>
                    <a:pt x="11308" y="9737"/>
                    <a:pt x="9788" y="11956"/>
                  </a:cubicBezTo>
                  <a:cubicBezTo>
                    <a:pt x="8664" y="13628"/>
                    <a:pt x="8329" y="15513"/>
                    <a:pt x="9089" y="17336"/>
                  </a:cubicBezTo>
                  <a:cubicBezTo>
                    <a:pt x="9788" y="18978"/>
                    <a:pt x="10974" y="20285"/>
                    <a:pt x="10031" y="22139"/>
                  </a:cubicBezTo>
                  <a:cubicBezTo>
                    <a:pt x="8360" y="25482"/>
                    <a:pt x="2524" y="23476"/>
                    <a:pt x="1004" y="27975"/>
                  </a:cubicBezTo>
                  <a:cubicBezTo>
                    <a:pt x="62" y="30862"/>
                    <a:pt x="2037" y="32413"/>
                    <a:pt x="4043" y="34054"/>
                  </a:cubicBezTo>
                  <a:cubicBezTo>
                    <a:pt x="4256" y="34176"/>
                    <a:pt x="4408" y="34358"/>
                    <a:pt x="4499" y="34601"/>
                  </a:cubicBezTo>
                  <a:cubicBezTo>
                    <a:pt x="4530" y="34753"/>
                    <a:pt x="4499" y="34905"/>
                    <a:pt x="4469" y="35057"/>
                  </a:cubicBezTo>
                  <a:cubicBezTo>
                    <a:pt x="3983" y="36516"/>
                    <a:pt x="2341" y="37154"/>
                    <a:pt x="1338" y="38309"/>
                  </a:cubicBezTo>
                  <a:cubicBezTo>
                    <a:pt x="1" y="39859"/>
                    <a:pt x="153" y="42109"/>
                    <a:pt x="1156" y="43781"/>
                  </a:cubicBezTo>
                  <a:cubicBezTo>
                    <a:pt x="2524" y="46060"/>
                    <a:pt x="5168" y="46455"/>
                    <a:pt x="7265" y="47732"/>
                  </a:cubicBezTo>
                  <a:cubicBezTo>
                    <a:pt x="8579" y="48542"/>
                    <a:pt x="9404" y="49456"/>
                    <a:pt x="10947" y="49456"/>
                  </a:cubicBezTo>
                  <a:cubicBezTo>
                    <a:pt x="11082" y="49456"/>
                    <a:pt x="11222" y="49449"/>
                    <a:pt x="11369" y="49434"/>
                  </a:cubicBezTo>
                  <a:cubicBezTo>
                    <a:pt x="14530" y="49130"/>
                    <a:pt x="13618" y="47185"/>
                    <a:pt x="15715" y="45695"/>
                  </a:cubicBezTo>
                  <a:cubicBezTo>
                    <a:pt x="16332" y="45249"/>
                    <a:pt x="16833" y="45101"/>
                    <a:pt x="17298" y="45101"/>
                  </a:cubicBezTo>
                  <a:cubicBezTo>
                    <a:pt x="18198" y="45101"/>
                    <a:pt x="18964" y="45654"/>
                    <a:pt x="20172" y="45654"/>
                  </a:cubicBezTo>
                  <a:cubicBezTo>
                    <a:pt x="20462" y="45654"/>
                    <a:pt x="20777" y="45622"/>
                    <a:pt x="21126" y="45543"/>
                  </a:cubicBezTo>
                  <a:cubicBezTo>
                    <a:pt x="23679" y="44936"/>
                    <a:pt x="23983" y="43294"/>
                    <a:pt x="23831" y="40437"/>
                  </a:cubicBezTo>
                  <a:cubicBezTo>
                    <a:pt x="23679" y="37580"/>
                    <a:pt x="23071" y="38036"/>
                    <a:pt x="23983" y="36516"/>
                  </a:cubicBezTo>
                  <a:cubicBezTo>
                    <a:pt x="24348" y="35938"/>
                    <a:pt x="24682" y="35331"/>
                    <a:pt x="24925" y="34662"/>
                  </a:cubicBezTo>
                  <a:cubicBezTo>
                    <a:pt x="25472" y="33932"/>
                    <a:pt x="25807" y="33233"/>
                    <a:pt x="26020" y="31197"/>
                  </a:cubicBezTo>
                  <a:cubicBezTo>
                    <a:pt x="26354" y="28066"/>
                    <a:pt x="24925" y="25178"/>
                    <a:pt x="23801" y="23659"/>
                  </a:cubicBezTo>
                  <a:cubicBezTo>
                    <a:pt x="23558" y="23294"/>
                    <a:pt x="23345" y="22899"/>
                    <a:pt x="23193" y="22473"/>
                  </a:cubicBezTo>
                  <a:cubicBezTo>
                    <a:pt x="23132" y="20346"/>
                    <a:pt x="23102" y="18795"/>
                    <a:pt x="23102" y="18795"/>
                  </a:cubicBezTo>
                  <a:cubicBezTo>
                    <a:pt x="23102" y="18795"/>
                    <a:pt x="21582" y="15057"/>
                    <a:pt x="21855" y="13355"/>
                  </a:cubicBezTo>
                  <a:cubicBezTo>
                    <a:pt x="22554" y="12625"/>
                    <a:pt x="23193" y="11896"/>
                    <a:pt x="23770" y="11105"/>
                  </a:cubicBezTo>
                  <a:cubicBezTo>
                    <a:pt x="24773" y="9768"/>
                    <a:pt x="26597" y="10771"/>
                    <a:pt x="28451" y="9920"/>
                  </a:cubicBezTo>
                  <a:cubicBezTo>
                    <a:pt x="30275" y="9099"/>
                    <a:pt x="31278" y="6911"/>
                    <a:pt x="31278" y="6911"/>
                  </a:cubicBezTo>
                  <a:cubicBezTo>
                    <a:pt x="31856" y="7549"/>
                    <a:pt x="32342" y="8218"/>
                    <a:pt x="32798" y="8917"/>
                  </a:cubicBezTo>
                  <a:cubicBezTo>
                    <a:pt x="33102" y="9434"/>
                    <a:pt x="33284" y="10011"/>
                    <a:pt x="33315" y="10589"/>
                  </a:cubicBezTo>
                  <a:lnTo>
                    <a:pt x="33801" y="12108"/>
                  </a:lnTo>
                  <a:cubicBezTo>
                    <a:pt x="33801" y="12108"/>
                    <a:pt x="36840" y="11227"/>
                    <a:pt x="37175" y="8886"/>
                  </a:cubicBezTo>
                  <a:cubicBezTo>
                    <a:pt x="37509" y="6516"/>
                    <a:pt x="36445" y="4418"/>
                    <a:pt x="35108" y="3415"/>
                  </a:cubicBezTo>
                  <a:cubicBezTo>
                    <a:pt x="33770" y="2412"/>
                    <a:pt x="32281" y="2047"/>
                    <a:pt x="29941" y="1561"/>
                  </a:cubicBezTo>
                  <a:cubicBezTo>
                    <a:pt x="27675" y="1074"/>
                    <a:pt x="25839" y="1"/>
                    <a:pt x="236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2"/>
            <p:cNvSpPr/>
            <p:nvPr/>
          </p:nvSpPr>
          <p:spPr>
            <a:xfrm>
              <a:off x="3253600" y="2423000"/>
              <a:ext cx="84150" cy="103175"/>
            </a:xfrm>
            <a:custGeom>
              <a:avLst/>
              <a:gdLst/>
              <a:ahLst/>
              <a:cxnLst/>
              <a:rect l="l" t="t" r="r" b="b"/>
              <a:pathLst>
                <a:path w="3366" h="4127" extrusionOk="0">
                  <a:moveTo>
                    <a:pt x="1225" y="0"/>
                  </a:moveTo>
                  <a:cubicBezTo>
                    <a:pt x="991" y="0"/>
                    <a:pt x="782" y="136"/>
                    <a:pt x="629" y="480"/>
                  </a:cubicBezTo>
                  <a:cubicBezTo>
                    <a:pt x="0" y="1896"/>
                    <a:pt x="1407" y="4126"/>
                    <a:pt x="2625" y="4126"/>
                  </a:cubicBezTo>
                  <a:cubicBezTo>
                    <a:pt x="2819" y="4126"/>
                    <a:pt x="3007" y="4070"/>
                    <a:pt x="3183" y="3945"/>
                  </a:cubicBezTo>
                  <a:lnTo>
                    <a:pt x="3365" y="1939"/>
                  </a:lnTo>
                  <a:cubicBezTo>
                    <a:pt x="3365" y="1939"/>
                    <a:pt x="2111" y="0"/>
                    <a:pt x="12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2"/>
            <p:cNvSpPr/>
            <p:nvPr/>
          </p:nvSpPr>
          <p:spPr>
            <a:xfrm>
              <a:off x="3252600" y="2418225"/>
              <a:ext cx="91075" cy="112675"/>
            </a:xfrm>
            <a:custGeom>
              <a:avLst/>
              <a:gdLst/>
              <a:ahLst/>
              <a:cxnLst/>
              <a:rect l="l" t="t" r="r" b="b"/>
              <a:pathLst>
                <a:path w="3643" h="4507" extrusionOk="0">
                  <a:moveTo>
                    <a:pt x="1263" y="0"/>
                  </a:moveTo>
                  <a:cubicBezTo>
                    <a:pt x="1248" y="0"/>
                    <a:pt x="1232" y="1"/>
                    <a:pt x="1217" y="2"/>
                  </a:cubicBezTo>
                  <a:cubicBezTo>
                    <a:pt x="882" y="63"/>
                    <a:pt x="609" y="275"/>
                    <a:pt x="517" y="610"/>
                  </a:cubicBezTo>
                  <a:cubicBezTo>
                    <a:pt x="1" y="1734"/>
                    <a:pt x="669" y="3315"/>
                    <a:pt x="1612" y="4075"/>
                  </a:cubicBezTo>
                  <a:cubicBezTo>
                    <a:pt x="1885" y="4318"/>
                    <a:pt x="2280" y="4470"/>
                    <a:pt x="2676" y="4500"/>
                  </a:cubicBezTo>
                  <a:cubicBezTo>
                    <a:pt x="2708" y="4504"/>
                    <a:pt x="2739" y="4506"/>
                    <a:pt x="2770" y="4506"/>
                  </a:cubicBezTo>
                  <a:cubicBezTo>
                    <a:pt x="2975" y="4506"/>
                    <a:pt x="3159" y="4424"/>
                    <a:pt x="3344" y="4318"/>
                  </a:cubicBezTo>
                  <a:cubicBezTo>
                    <a:pt x="3435" y="4257"/>
                    <a:pt x="3466" y="4136"/>
                    <a:pt x="3405" y="4044"/>
                  </a:cubicBezTo>
                  <a:cubicBezTo>
                    <a:pt x="3368" y="4007"/>
                    <a:pt x="3307" y="3981"/>
                    <a:pt x="3244" y="3981"/>
                  </a:cubicBezTo>
                  <a:cubicBezTo>
                    <a:pt x="3206" y="3981"/>
                    <a:pt x="3166" y="3991"/>
                    <a:pt x="3132" y="4014"/>
                  </a:cubicBezTo>
                  <a:cubicBezTo>
                    <a:pt x="2983" y="4116"/>
                    <a:pt x="2832" y="4156"/>
                    <a:pt x="2686" y="4156"/>
                  </a:cubicBezTo>
                  <a:cubicBezTo>
                    <a:pt x="2353" y="4156"/>
                    <a:pt x="2045" y="3949"/>
                    <a:pt x="1855" y="3801"/>
                  </a:cubicBezTo>
                  <a:cubicBezTo>
                    <a:pt x="1034" y="3133"/>
                    <a:pt x="426" y="1704"/>
                    <a:pt x="852" y="762"/>
                  </a:cubicBezTo>
                  <a:cubicBezTo>
                    <a:pt x="1004" y="397"/>
                    <a:pt x="1186" y="397"/>
                    <a:pt x="1247" y="397"/>
                  </a:cubicBezTo>
                  <a:cubicBezTo>
                    <a:pt x="1261" y="395"/>
                    <a:pt x="1275" y="395"/>
                    <a:pt x="1290" y="395"/>
                  </a:cubicBezTo>
                  <a:cubicBezTo>
                    <a:pt x="1843" y="395"/>
                    <a:pt x="2779" y="1510"/>
                    <a:pt x="3253" y="2221"/>
                  </a:cubicBezTo>
                  <a:cubicBezTo>
                    <a:pt x="3289" y="2284"/>
                    <a:pt x="3342" y="2310"/>
                    <a:pt x="3394" y="2310"/>
                  </a:cubicBezTo>
                  <a:cubicBezTo>
                    <a:pt x="3518" y="2310"/>
                    <a:pt x="3642" y="2167"/>
                    <a:pt x="3557" y="2038"/>
                  </a:cubicBezTo>
                  <a:cubicBezTo>
                    <a:pt x="3437" y="1829"/>
                    <a:pt x="2228" y="0"/>
                    <a:pt x="12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2"/>
            <p:cNvSpPr/>
            <p:nvPr/>
          </p:nvSpPr>
          <p:spPr>
            <a:xfrm>
              <a:off x="3211575" y="3311900"/>
              <a:ext cx="4575" cy="182375"/>
            </a:xfrm>
            <a:custGeom>
              <a:avLst/>
              <a:gdLst/>
              <a:ahLst/>
              <a:cxnLst/>
              <a:rect l="l" t="t" r="r" b="b"/>
              <a:pathLst>
                <a:path w="183" h="7295" extrusionOk="0">
                  <a:moveTo>
                    <a:pt x="183" y="7295"/>
                  </a:moveTo>
                  <a:lnTo>
                    <a:pt x="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2"/>
            <p:cNvSpPr/>
            <p:nvPr/>
          </p:nvSpPr>
          <p:spPr>
            <a:xfrm>
              <a:off x="3206250" y="3307325"/>
              <a:ext cx="15225" cy="191525"/>
            </a:xfrm>
            <a:custGeom>
              <a:avLst/>
              <a:gdLst/>
              <a:ahLst/>
              <a:cxnLst/>
              <a:rect l="l" t="t" r="r" b="b"/>
              <a:pathLst>
                <a:path w="609" h="7661" extrusionOk="0">
                  <a:moveTo>
                    <a:pt x="213" y="1"/>
                  </a:moveTo>
                  <a:cubicBezTo>
                    <a:pt x="92" y="1"/>
                    <a:pt x="1" y="92"/>
                    <a:pt x="31" y="183"/>
                  </a:cubicBezTo>
                  <a:lnTo>
                    <a:pt x="213" y="7478"/>
                  </a:lnTo>
                  <a:cubicBezTo>
                    <a:pt x="213" y="7600"/>
                    <a:pt x="305" y="7660"/>
                    <a:pt x="396" y="7660"/>
                  </a:cubicBezTo>
                  <a:cubicBezTo>
                    <a:pt x="517" y="7660"/>
                    <a:pt x="609" y="7569"/>
                    <a:pt x="609" y="7478"/>
                  </a:cubicBezTo>
                  <a:lnTo>
                    <a:pt x="396" y="183"/>
                  </a:lnTo>
                  <a:cubicBezTo>
                    <a:pt x="396" y="61"/>
                    <a:pt x="305" y="1"/>
                    <a:pt x="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2"/>
            <p:cNvSpPr/>
            <p:nvPr/>
          </p:nvSpPr>
          <p:spPr>
            <a:xfrm>
              <a:off x="3385600" y="3426425"/>
              <a:ext cx="57775" cy="83050"/>
            </a:xfrm>
            <a:custGeom>
              <a:avLst/>
              <a:gdLst/>
              <a:ahLst/>
              <a:cxnLst/>
              <a:rect l="l" t="t" r="r" b="b"/>
              <a:pathLst>
                <a:path w="2311" h="3322" extrusionOk="0">
                  <a:moveTo>
                    <a:pt x="405" y="1"/>
                  </a:moveTo>
                  <a:cubicBezTo>
                    <a:pt x="325" y="1"/>
                    <a:pt x="238" y="55"/>
                    <a:pt x="213" y="130"/>
                  </a:cubicBezTo>
                  <a:cubicBezTo>
                    <a:pt x="0" y="829"/>
                    <a:pt x="61" y="1559"/>
                    <a:pt x="365" y="2197"/>
                  </a:cubicBezTo>
                  <a:cubicBezTo>
                    <a:pt x="760" y="2805"/>
                    <a:pt x="1368" y="3200"/>
                    <a:pt x="2067" y="3322"/>
                  </a:cubicBezTo>
                  <a:lnTo>
                    <a:pt x="2128" y="3322"/>
                  </a:lnTo>
                  <a:cubicBezTo>
                    <a:pt x="2188" y="3322"/>
                    <a:pt x="2280" y="3231"/>
                    <a:pt x="2310" y="3170"/>
                  </a:cubicBezTo>
                  <a:cubicBezTo>
                    <a:pt x="2310" y="3048"/>
                    <a:pt x="2249" y="2957"/>
                    <a:pt x="2158" y="2927"/>
                  </a:cubicBezTo>
                  <a:cubicBezTo>
                    <a:pt x="1550" y="2866"/>
                    <a:pt x="1033" y="2532"/>
                    <a:pt x="699" y="2015"/>
                  </a:cubicBezTo>
                  <a:cubicBezTo>
                    <a:pt x="426" y="1468"/>
                    <a:pt x="395" y="829"/>
                    <a:pt x="578" y="252"/>
                  </a:cubicBezTo>
                  <a:cubicBezTo>
                    <a:pt x="608" y="161"/>
                    <a:pt x="547" y="70"/>
                    <a:pt x="456" y="9"/>
                  </a:cubicBezTo>
                  <a:cubicBezTo>
                    <a:pt x="440" y="3"/>
                    <a:pt x="423" y="1"/>
                    <a:pt x="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2"/>
            <p:cNvSpPr/>
            <p:nvPr/>
          </p:nvSpPr>
          <p:spPr>
            <a:xfrm>
              <a:off x="3136625" y="3397425"/>
              <a:ext cx="359925" cy="131100"/>
            </a:xfrm>
            <a:custGeom>
              <a:avLst/>
              <a:gdLst/>
              <a:ahLst/>
              <a:cxnLst/>
              <a:rect l="l" t="t" r="r" b="b"/>
              <a:pathLst>
                <a:path w="14397" h="5244" extrusionOk="0">
                  <a:moveTo>
                    <a:pt x="12916" y="0"/>
                  </a:moveTo>
                  <a:cubicBezTo>
                    <a:pt x="12894" y="0"/>
                    <a:pt x="12870" y="4"/>
                    <a:pt x="12847" y="14"/>
                  </a:cubicBezTo>
                  <a:lnTo>
                    <a:pt x="263" y="4847"/>
                  </a:lnTo>
                  <a:cubicBezTo>
                    <a:pt x="0" y="4905"/>
                    <a:pt x="74" y="5244"/>
                    <a:pt x="295" y="5244"/>
                  </a:cubicBezTo>
                  <a:cubicBezTo>
                    <a:pt x="304" y="5244"/>
                    <a:pt x="314" y="5243"/>
                    <a:pt x="324" y="5242"/>
                  </a:cubicBezTo>
                  <a:lnTo>
                    <a:pt x="415" y="5211"/>
                  </a:lnTo>
                  <a:lnTo>
                    <a:pt x="12603" y="500"/>
                  </a:lnTo>
                  <a:lnTo>
                    <a:pt x="12603" y="500"/>
                  </a:lnTo>
                  <a:cubicBezTo>
                    <a:pt x="12330" y="2050"/>
                    <a:pt x="14062" y="3236"/>
                    <a:pt x="14093" y="3236"/>
                  </a:cubicBezTo>
                  <a:cubicBezTo>
                    <a:pt x="14125" y="3257"/>
                    <a:pt x="14157" y="3267"/>
                    <a:pt x="14188" y="3267"/>
                  </a:cubicBezTo>
                  <a:cubicBezTo>
                    <a:pt x="14245" y="3267"/>
                    <a:pt x="14297" y="3234"/>
                    <a:pt x="14336" y="3175"/>
                  </a:cubicBezTo>
                  <a:cubicBezTo>
                    <a:pt x="14397" y="3084"/>
                    <a:pt x="14366" y="2962"/>
                    <a:pt x="14306" y="2901"/>
                  </a:cubicBezTo>
                  <a:cubicBezTo>
                    <a:pt x="14275" y="2901"/>
                    <a:pt x="12512" y="1716"/>
                    <a:pt x="13090" y="257"/>
                  </a:cubicBezTo>
                  <a:cubicBezTo>
                    <a:pt x="13141" y="128"/>
                    <a:pt x="13041" y="0"/>
                    <a:pt x="129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2"/>
            <p:cNvSpPr/>
            <p:nvPr/>
          </p:nvSpPr>
          <p:spPr>
            <a:xfrm>
              <a:off x="3996675" y="3447900"/>
              <a:ext cx="77400" cy="81525"/>
            </a:xfrm>
            <a:custGeom>
              <a:avLst/>
              <a:gdLst/>
              <a:ahLst/>
              <a:cxnLst/>
              <a:rect l="l" t="t" r="r" b="b"/>
              <a:pathLst>
                <a:path w="3096" h="3261" extrusionOk="0">
                  <a:moveTo>
                    <a:pt x="1910" y="1"/>
                  </a:moveTo>
                  <a:cubicBezTo>
                    <a:pt x="1849" y="487"/>
                    <a:pt x="1788" y="943"/>
                    <a:pt x="1637" y="1399"/>
                  </a:cubicBezTo>
                  <a:cubicBezTo>
                    <a:pt x="1393" y="2433"/>
                    <a:pt x="512" y="2159"/>
                    <a:pt x="117" y="2919"/>
                  </a:cubicBezTo>
                  <a:cubicBezTo>
                    <a:pt x="1" y="3160"/>
                    <a:pt x="164" y="3261"/>
                    <a:pt x="458" y="3261"/>
                  </a:cubicBezTo>
                  <a:cubicBezTo>
                    <a:pt x="1088" y="3261"/>
                    <a:pt x="2317" y="2799"/>
                    <a:pt x="2670" y="2281"/>
                  </a:cubicBezTo>
                  <a:cubicBezTo>
                    <a:pt x="2974" y="1764"/>
                    <a:pt x="3096" y="1126"/>
                    <a:pt x="3035" y="518"/>
                  </a:cubicBezTo>
                  <a:lnTo>
                    <a:pt x="19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2"/>
            <p:cNvSpPr/>
            <p:nvPr/>
          </p:nvSpPr>
          <p:spPr>
            <a:xfrm>
              <a:off x="3992750" y="3443550"/>
              <a:ext cx="86650" cy="91000"/>
            </a:xfrm>
            <a:custGeom>
              <a:avLst/>
              <a:gdLst/>
              <a:ahLst/>
              <a:cxnLst/>
              <a:rect l="l" t="t" r="r" b="b"/>
              <a:pathLst>
                <a:path w="3466" h="3640" extrusionOk="0">
                  <a:moveTo>
                    <a:pt x="2219" y="509"/>
                  </a:moveTo>
                  <a:lnTo>
                    <a:pt x="3009" y="844"/>
                  </a:lnTo>
                  <a:cubicBezTo>
                    <a:pt x="3040" y="1391"/>
                    <a:pt x="2918" y="1907"/>
                    <a:pt x="2675" y="2363"/>
                  </a:cubicBezTo>
                  <a:cubicBezTo>
                    <a:pt x="2401" y="2758"/>
                    <a:pt x="1490" y="3154"/>
                    <a:pt x="851" y="3245"/>
                  </a:cubicBezTo>
                  <a:cubicBezTo>
                    <a:pt x="790" y="3260"/>
                    <a:pt x="722" y="3268"/>
                    <a:pt x="654" y="3268"/>
                  </a:cubicBezTo>
                  <a:cubicBezTo>
                    <a:pt x="585" y="3268"/>
                    <a:pt x="517" y="3260"/>
                    <a:pt x="456" y="3245"/>
                  </a:cubicBezTo>
                  <a:lnTo>
                    <a:pt x="426" y="3245"/>
                  </a:lnTo>
                  <a:cubicBezTo>
                    <a:pt x="426" y="3245"/>
                    <a:pt x="456" y="3214"/>
                    <a:pt x="456" y="3214"/>
                  </a:cubicBezTo>
                  <a:cubicBezTo>
                    <a:pt x="608" y="2971"/>
                    <a:pt x="821" y="2758"/>
                    <a:pt x="1094" y="2667"/>
                  </a:cubicBezTo>
                  <a:cubicBezTo>
                    <a:pt x="1520" y="2515"/>
                    <a:pt x="1885" y="2120"/>
                    <a:pt x="1976" y="1634"/>
                  </a:cubicBezTo>
                  <a:cubicBezTo>
                    <a:pt x="2097" y="1269"/>
                    <a:pt x="2158" y="904"/>
                    <a:pt x="2219" y="509"/>
                  </a:cubicBezTo>
                  <a:close/>
                  <a:moveTo>
                    <a:pt x="2056" y="0"/>
                  </a:moveTo>
                  <a:cubicBezTo>
                    <a:pt x="2021" y="0"/>
                    <a:pt x="1991" y="8"/>
                    <a:pt x="1976" y="23"/>
                  </a:cubicBezTo>
                  <a:cubicBezTo>
                    <a:pt x="1915" y="53"/>
                    <a:pt x="1885" y="114"/>
                    <a:pt x="1885" y="175"/>
                  </a:cubicBezTo>
                  <a:cubicBezTo>
                    <a:pt x="1854" y="631"/>
                    <a:pt x="1763" y="1087"/>
                    <a:pt x="1642" y="1543"/>
                  </a:cubicBezTo>
                  <a:cubicBezTo>
                    <a:pt x="1550" y="1907"/>
                    <a:pt x="1277" y="2211"/>
                    <a:pt x="912" y="2333"/>
                  </a:cubicBezTo>
                  <a:cubicBezTo>
                    <a:pt x="578" y="2455"/>
                    <a:pt x="304" y="2698"/>
                    <a:pt x="122" y="3002"/>
                  </a:cubicBezTo>
                  <a:cubicBezTo>
                    <a:pt x="0" y="3184"/>
                    <a:pt x="61" y="3427"/>
                    <a:pt x="243" y="3549"/>
                  </a:cubicBezTo>
                  <a:cubicBezTo>
                    <a:pt x="365" y="3610"/>
                    <a:pt x="487" y="3640"/>
                    <a:pt x="638" y="3640"/>
                  </a:cubicBezTo>
                  <a:cubicBezTo>
                    <a:pt x="1368" y="3640"/>
                    <a:pt x="2614" y="3123"/>
                    <a:pt x="2979" y="2576"/>
                  </a:cubicBezTo>
                  <a:cubicBezTo>
                    <a:pt x="3313" y="2029"/>
                    <a:pt x="3465" y="1360"/>
                    <a:pt x="3404" y="692"/>
                  </a:cubicBezTo>
                  <a:cubicBezTo>
                    <a:pt x="3404" y="631"/>
                    <a:pt x="3344" y="570"/>
                    <a:pt x="3283" y="540"/>
                  </a:cubicBezTo>
                  <a:lnTo>
                    <a:pt x="2158" y="23"/>
                  </a:lnTo>
                  <a:cubicBezTo>
                    <a:pt x="2128" y="8"/>
                    <a:pt x="2090" y="0"/>
                    <a:pt x="20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2"/>
            <p:cNvSpPr/>
            <p:nvPr/>
          </p:nvSpPr>
          <p:spPr>
            <a:xfrm>
              <a:off x="3983625" y="3432525"/>
              <a:ext cx="110925" cy="49275"/>
            </a:xfrm>
            <a:custGeom>
              <a:avLst/>
              <a:gdLst/>
              <a:ahLst/>
              <a:cxnLst/>
              <a:rect l="l" t="t" r="r" b="b"/>
              <a:pathLst>
                <a:path w="4437" h="1971" extrusionOk="0">
                  <a:moveTo>
                    <a:pt x="3450" y="0"/>
                  </a:moveTo>
                  <a:cubicBezTo>
                    <a:pt x="3407" y="0"/>
                    <a:pt x="3361" y="3"/>
                    <a:pt x="3314" y="8"/>
                  </a:cubicBezTo>
                  <a:cubicBezTo>
                    <a:pt x="3314" y="8"/>
                    <a:pt x="0" y="1133"/>
                    <a:pt x="0" y="1649"/>
                  </a:cubicBezTo>
                  <a:cubicBezTo>
                    <a:pt x="0" y="1875"/>
                    <a:pt x="519" y="1970"/>
                    <a:pt x="1178" y="1970"/>
                  </a:cubicBezTo>
                  <a:cubicBezTo>
                    <a:pt x="1937" y="1970"/>
                    <a:pt x="2882" y="1845"/>
                    <a:pt x="3435" y="1649"/>
                  </a:cubicBezTo>
                  <a:cubicBezTo>
                    <a:pt x="4396" y="1271"/>
                    <a:pt x="4436" y="0"/>
                    <a:pt x="34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2"/>
            <p:cNvSpPr/>
            <p:nvPr/>
          </p:nvSpPr>
          <p:spPr>
            <a:xfrm>
              <a:off x="3979075" y="3427425"/>
              <a:ext cx="115525" cy="59450"/>
            </a:xfrm>
            <a:custGeom>
              <a:avLst/>
              <a:gdLst/>
              <a:ahLst/>
              <a:cxnLst/>
              <a:rect l="l" t="t" r="r" b="b"/>
              <a:pathLst>
                <a:path w="4621" h="2378" extrusionOk="0">
                  <a:moveTo>
                    <a:pt x="3624" y="390"/>
                  </a:moveTo>
                  <a:cubicBezTo>
                    <a:pt x="3908" y="390"/>
                    <a:pt x="4110" y="510"/>
                    <a:pt x="4164" y="729"/>
                  </a:cubicBezTo>
                  <a:cubicBezTo>
                    <a:pt x="4195" y="1154"/>
                    <a:pt x="3951" y="1549"/>
                    <a:pt x="3556" y="1671"/>
                  </a:cubicBezTo>
                  <a:cubicBezTo>
                    <a:pt x="2960" y="1899"/>
                    <a:pt x="2051" y="1995"/>
                    <a:pt x="1359" y="1995"/>
                  </a:cubicBezTo>
                  <a:cubicBezTo>
                    <a:pt x="851" y="1995"/>
                    <a:pt x="460" y="1943"/>
                    <a:pt x="395" y="1853"/>
                  </a:cubicBezTo>
                  <a:cubicBezTo>
                    <a:pt x="486" y="1610"/>
                    <a:pt x="2097" y="881"/>
                    <a:pt x="3526" y="394"/>
                  </a:cubicBezTo>
                  <a:cubicBezTo>
                    <a:pt x="3560" y="391"/>
                    <a:pt x="3593" y="390"/>
                    <a:pt x="3624" y="390"/>
                  </a:cubicBezTo>
                  <a:close/>
                  <a:moveTo>
                    <a:pt x="3695" y="1"/>
                  </a:moveTo>
                  <a:cubicBezTo>
                    <a:pt x="3620" y="1"/>
                    <a:pt x="3543" y="10"/>
                    <a:pt x="3465" y="30"/>
                  </a:cubicBezTo>
                  <a:lnTo>
                    <a:pt x="3435" y="30"/>
                  </a:lnTo>
                  <a:cubicBezTo>
                    <a:pt x="1885" y="577"/>
                    <a:pt x="0" y="1306"/>
                    <a:pt x="0" y="1853"/>
                  </a:cubicBezTo>
                  <a:cubicBezTo>
                    <a:pt x="0" y="1975"/>
                    <a:pt x="91" y="2096"/>
                    <a:pt x="182" y="2157"/>
                  </a:cubicBezTo>
                  <a:cubicBezTo>
                    <a:pt x="513" y="2310"/>
                    <a:pt x="844" y="2378"/>
                    <a:pt x="1193" y="2378"/>
                  </a:cubicBezTo>
                  <a:cubicBezTo>
                    <a:pt x="1261" y="2378"/>
                    <a:pt x="1329" y="2375"/>
                    <a:pt x="1398" y="2370"/>
                  </a:cubicBezTo>
                  <a:cubicBezTo>
                    <a:pt x="2158" y="2370"/>
                    <a:pt x="2948" y="2248"/>
                    <a:pt x="3678" y="2036"/>
                  </a:cubicBezTo>
                  <a:cubicBezTo>
                    <a:pt x="4255" y="1853"/>
                    <a:pt x="4620" y="1245"/>
                    <a:pt x="4529" y="668"/>
                  </a:cubicBezTo>
                  <a:cubicBezTo>
                    <a:pt x="4427" y="259"/>
                    <a:pt x="4089" y="1"/>
                    <a:pt x="36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2"/>
            <p:cNvSpPr/>
            <p:nvPr/>
          </p:nvSpPr>
          <p:spPr>
            <a:xfrm>
              <a:off x="3990450" y="3397575"/>
              <a:ext cx="110925" cy="49575"/>
            </a:xfrm>
            <a:custGeom>
              <a:avLst/>
              <a:gdLst/>
              <a:ahLst/>
              <a:cxnLst/>
              <a:rect l="l" t="t" r="r" b="b"/>
              <a:pathLst>
                <a:path w="4437" h="1983" extrusionOk="0">
                  <a:moveTo>
                    <a:pt x="3424" y="0"/>
                  </a:moveTo>
                  <a:cubicBezTo>
                    <a:pt x="3379" y="0"/>
                    <a:pt x="3333" y="3"/>
                    <a:pt x="3284" y="8"/>
                  </a:cubicBezTo>
                  <a:cubicBezTo>
                    <a:pt x="3284" y="8"/>
                    <a:pt x="1" y="1132"/>
                    <a:pt x="1" y="1649"/>
                  </a:cubicBezTo>
                  <a:cubicBezTo>
                    <a:pt x="1" y="1886"/>
                    <a:pt x="504" y="1982"/>
                    <a:pt x="1149" y="1982"/>
                  </a:cubicBezTo>
                  <a:cubicBezTo>
                    <a:pt x="1913" y="1982"/>
                    <a:pt x="2875" y="1847"/>
                    <a:pt x="3436" y="1649"/>
                  </a:cubicBezTo>
                  <a:cubicBezTo>
                    <a:pt x="4396" y="1271"/>
                    <a:pt x="4437" y="0"/>
                    <a:pt x="34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2"/>
            <p:cNvSpPr/>
            <p:nvPr/>
          </p:nvSpPr>
          <p:spPr>
            <a:xfrm>
              <a:off x="3985900" y="3392525"/>
              <a:ext cx="115525" cy="59400"/>
            </a:xfrm>
            <a:custGeom>
              <a:avLst/>
              <a:gdLst/>
              <a:ahLst/>
              <a:cxnLst/>
              <a:rect l="l" t="t" r="r" b="b"/>
              <a:pathLst>
                <a:path w="4621" h="2376" extrusionOk="0">
                  <a:moveTo>
                    <a:pt x="3601" y="388"/>
                  </a:moveTo>
                  <a:cubicBezTo>
                    <a:pt x="3902" y="388"/>
                    <a:pt x="4080" y="511"/>
                    <a:pt x="4134" y="757"/>
                  </a:cubicBezTo>
                  <a:cubicBezTo>
                    <a:pt x="4195" y="1152"/>
                    <a:pt x="3922" y="1547"/>
                    <a:pt x="3527" y="1669"/>
                  </a:cubicBezTo>
                  <a:cubicBezTo>
                    <a:pt x="2911" y="1904"/>
                    <a:pt x="1972" y="1999"/>
                    <a:pt x="1275" y="1999"/>
                  </a:cubicBezTo>
                  <a:cubicBezTo>
                    <a:pt x="801" y="1999"/>
                    <a:pt x="439" y="1955"/>
                    <a:pt x="365" y="1882"/>
                  </a:cubicBezTo>
                  <a:cubicBezTo>
                    <a:pt x="457" y="1608"/>
                    <a:pt x="2068" y="878"/>
                    <a:pt x="3496" y="392"/>
                  </a:cubicBezTo>
                  <a:cubicBezTo>
                    <a:pt x="3533" y="389"/>
                    <a:pt x="3568" y="388"/>
                    <a:pt x="3601" y="388"/>
                  </a:cubicBezTo>
                  <a:close/>
                  <a:moveTo>
                    <a:pt x="3670" y="0"/>
                  </a:moveTo>
                  <a:cubicBezTo>
                    <a:pt x="3603" y="0"/>
                    <a:pt x="3534" y="9"/>
                    <a:pt x="3466" y="27"/>
                  </a:cubicBezTo>
                  <a:lnTo>
                    <a:pt x="3405" y="27"/>
                  </a:lnTo>
                  <a:cubicBezTo>
                    <a:pt x="1855" y="575"/>
                    <a:pt x="1" y="1334"/>
                    <a:pt x="1" y="1851"/>
                  </a:cubicBezTo>
                  <a:cubicBezTo>
                    <a:pt x="1" y="1973"/>
                    <a:pt x="61" y="2094"/>
                    <a:pt x="183" y="2155"/>
                  </a:cubicBezTo>
                  <a:cubicBezTo>
                    <a:pt x="489" y="2308"/>
                    <a:pt x="815" y="2375"/>
                    <a:pt x="1164" y="2375"/>
                  </a:cubicBezTo>
                  <a:cubicBezTo>
                    <a:pt x="1231" y="2375"/>
                    <a:pt x="1299" y="2373"/>
                    <a:pt x="1368" y="2368"/>
                  </a:cubicBezTo>
                  <a:cubicBezTo>
                    <a:pt x="1446" y="2371"/>
                    <a:pt x="1524" y="2372"/>
                    <a:pt x="1602" y="2372"/>
                  </a:cubicBezTo>
                  <a:cubicBezTo>
                    <a:pt x="2289" y="2372"/>
                    <a:pt x="2996" y="2255"/>
                    <a:pt x="3678" y="2064"/>
                  </a:cubicBezTo>
                  <a:cubicBezTo>
                    <a:pt x="4256" y="1851"/>
                    <a:pt x="4621" y="1274"/>
                    <a:pt x="4499" y="666"/>
                  </a:cubicBezTo>
                  <a:cubicBezTo>
                    <a:pt x="4396" y="278"/>
                    <a:pt x="4051" y="0"/>
                    <a:pt x="3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2"/>
            <p:cNvSpPr/>
            <p:nvPr/>
          </p:nvSpPr>
          <p:spPr>
            <a:xfrm>
              <a:off x="3999575" y="3359575"/>
              <a:ext cx="110925" cy="49825"/>
            </a:xfrm>
            <a:custGeom>
              <a:avLst/>
              <a:gdLst/>
              <a:ahLst/>
              <a:cxnLst/>
              <a:rect l="l" t="t" r="r" b="b"/>
              <a:pathLst>
                <a:path w="4437" h="1993" extrusionOk="0">
                  <a:moveTo>
                    <a:pt x="3448" y="1"/>
                  </a:moveTo>
                  <a:cubicBezTo>
                    <a:pt x="3405" y="1"/>
                    <a:pt x="3360" y="3"/>
                    <a:pt x="3314" y="8"/>
                  </a:cubicBezTo>
                  <a:cubicBezTo>
                    <a:pt x="3314" y="8"/>
                    <a:pt x="1" y="1163"/>
                    <a:pt x="1" y="1649"/>
                  </a:cubicBezTo>
                  <a:cubicBezTo>
                    <a:pt x="1" y="1891"/>
                    <a:pt x="525" y="1993"/>
                    <a:pt x="1188" y="1993"/>
                  </a:cubicBezTo>
                  <a:cubicBezTo>
                    <a:pt x="1946" y="1993"/>
                    <a:pt x="2885" y="1860"/>
                    <a:pt x="3435" y="1649"/>
                  </a:cubicBezTo>
                  <a:cubicBezTo>
                    <a:pt x="4397" y="1300"/>
                    <a:pt x="4437" y="1"/>
                    <a:pt x="34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2"/>
            <p:cNvSpPr/>
            <p:nvPr/>
          </p:nvSpPr>
          <p:spPr>
            <a:xfrm>
              <a:off x="3995025" y="3354525"/>
              <a:ext cx="115525" cy="59400"/>
            </a:xfrm>
            <a:custGeom>
              <a:avLst/>
              <a:gdLst/>
              <a:ahLst/>
              <a:cxnLst/>
              <a:rect l="l" t="t" r="r" b="b"/>
              <a:pathLst>
                <a:path w="4621" h="2376" extrusionOk="0">
                  <a:moveTo>
                    <a:pt x="3624" y="388"/>
                  </a:moveTo>
                  <a:cubicBezTo>
                    <a:pt x="3907" y="388"/>
                    <a:pt x="4110" y="511"/>
                    <a:pt x="4165" y="757"/>
                  </a:cubicBezTo>
                  <a:cubicBezTo>
                    <a:pt x="4195" y="1152"/>
                    <a:pt x="3952" y="1547"/>
                    <a:pt x="3557" y="1669"/>
                  </a:cubicBezTo>
                  <a:cubicBezTo>
                    <a:pt x="2941" y="1904"/>
                    <a:pt x="1992" y="1999"/>
                    <a:pt x="1292" y="1999"/>
                  </a:cubicBezTo>
                  <a:cubicBezTo>
                    <a:pt x="817" y="1999"/>
                    <a:pt x="457" y="1956"/>
                    <a:pt x="396" y="1882"/>
                  </a:cubicBezTo>
                  <a:cubicBezTo>
                    <a:pt x="487" y="1608"/>
                    <a:pt x="2098" y="879"/>
                    <a:pt x="3526" y="392"/>
                  </a:cubicBezTo>
                  <a:cubicBezTo>
                    <a:pt x="3560" y="389"/>
                    <a:pt x="3592" y="388"/>
                    <a:pt x="3624" y="388"/>
                  </a:cubicBezTo>
                  <a:close/>
                  <a:moveTo>
                    <a:pt x="3671" y="1"/>
                  </a:moveTo>
                  <a:cubicBezTo>
                    <a:pt x="3603" y="1"/>
                    <a:pt x="3534" y="9"/>
                    <a:pt x="3465" y="28"/>
                  </a:cubicBezTo>
                  <a:lnTo>
                    <a:pt x="3435" y="28"/>
                  </a:lnTo>
                  <a:cubicBezTo>
                    <a:pt x="1854" y="575"/>
                    <a:pt x="0" y="1335"/>
                    <a:pt x="0" y="1851"/>
                  </a:cubicBezTo>
                  <a:cubicBezTo>
                    <a:pt x="0" y="1973"/>
                    <a:pt x="92" y="2095"/>
                    <a:pt x="183" y="2155"/>
                  </a:cubicBezTo>
                  <a:cubicBezTo>
                    <a:pt x="488" y="2308"/>
                    <a:pt x="837" y="2376"/>
                    <a:pt x="1174" y="2376"/>
                  </a:cubicBezTo>
                  <a:cubicBezTo>
                    <a:pt x="1239" y="2376"/>
                    <a:pt x="1304" y="2373"/>
                    <a:pt x="1368" y="2368"/>
                  </a:cubicBezTo>
                  <a:cubicBezTo>
                    <a:pt x="1449" y="2371"/>
                    <a:pt x="1530" y="2373"/>
                    <a:pt x="1610" y="2373"/>
                  </a:cubicBezTo>
                  <a:cubicBezTo>
                    <a:pt x="2319" y="2373"/>
                    <a:pt x="3023" y="2255"/>
                    <a:pt x="3678" y="2064"/>
                  </a:cubicBezTo>
                  <a:cubicBezTo>
                    <a:pt x="4256" y="1851"/>
                    <a:pt x="4621" y="1274"/>
                    <a:pt x="4529" y="666"/>
                  </a:cubicBezTo>
                  <a:cubicBezTo>
                    <a:pt x="4426" y="278"/>
                    <a:pt x="4059" y="1"/>
                    <a:pt x="36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2"/>
            <p:cNvSpPr/>
            <p:nvPr/>
          </p:nvSpPr>
          <p:spPr>
            <a:xfrm>
              <a:off x="3426625" y="2368400"/>
              <a:ext cx="76775" cy="19500"/>
            </a:xfrm>
            <a:custGeom>
              <a:avLst/>
              <a:gdLst/>
              <a:ahLst/>
              <a:cxnLst/>
              <a:rect l="l" t="t" r="r" b="b"/>
              <a:pathLst>
                <a:path w="3071" h="780" extrusionOk="0">
                  <a:moveTo>
                    <a:pt x="2627" y="1"/>
                  </a:moveTo>
                  <a:cubicBezTo>
                    <a:pt x="1691" y="1"/>
                    <a:pt x="789" y="254"/>
                    <a:pt x="0" y="779"/>
                  </a:cubicBezTo>
                  <a:lnTo>
                    <a:pt x="3070" y="19"/>
                  </a:lnTo>
                  <a:cubicBezTo>
                    <a:pt x="2922" y="7"/>
                    <a:pt x="2774" y="1"/>
                    <a:pt x="26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2"/>
            <p:cNvSpPr/>
            <p:nvPr/>
          </p:nvSpPr>
          <p:spPr>
            <a:xfrm>
              <a:off x="3421300" y="2363600"/>
              <a:ext cx="88700" cy="28850"/>
            </a:xfrm>
            <a:custGeom>
              <a:avLst/>
              <a:gdLst/>
              <a:ahLst/>
              <a:cxnLst/>
              <a:rect l="l" t="t" r="r" b="b"/>
              <a:pathLst>
                <a:path w="3548" h="1154" extrusionOk="0">
                  <a:moveTo>
                    <a:pt x="2789" y="0"/>
                  </a:moveTo>
                  <a:cubicBezTo>
                    <a:pt x="1843" y="0"/>
                    <a:pt x="913" y="275"/>
                    <a:pt x="92" y="789"/>
                  </a:cubicBezTo>
                  <a:cubicBezTo>
                    <a:pt x="31" y="849"/>
                    <a:pt x="1" y="971"/>
                    <a:pt x="61" y="1062"/>
                  </a:cubicBezTo>
                  <a:cubicBezTo>
                    <a:pt x="92" y="1123"/>
                    <a:pt x="153" y="1153"/>
                    <a:pt x="213" y="1153"/>
                  </a:cubicBezTo>
                  <a:cubicBezTo>
                    <a:pt x="244" y="1153"/>
                    <a:pt x="274" y="1153"/>
                    <a:pt x="305" y="1123"/>
                  </a:cubicBezTo>
                  <a:cubicBezTo>
                    <a:pt x="1074" y="645"/>
                    <a:pt x="1959" y="376"/>
                    <a:pt x="2859" y="376"/>
                  </a:cubicBezTo>
                  <a:cubicBezTo>
                    <a:pt x="2990" y="376"/>
                    <a:pt x="3122" y="382"/>
                    <a:pt x="3253" y="394"/>
                  </a:cubicBezTo>
                  <a:cubicBezTo>
                    <a:pt x="3263" y="395"/>
                    <a:pt x="3272" y="395"/>
                    <a:pt x="3281" y="395"/>
                  </a:cubicBezTo>
                  <a:cubicBezTo>
                    <a:pt x="3500" y="395"/>
                    <a:pt x="3547" y="58"/>
                    <a:pt x="3314" y="29"/>
                  </a:cubicBezTo>
                  <a:cubicBezTo>
                    <a:pt x="3139" y="10"/>
                    <a:pt x="2963" y="0"/>
                    <a:pt x="27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2"/>
            <p:cNvSpPr/>
            <p:nvPr/>
          </p:nvSpPr>
          <p:spPr>
            <a:xfrm>
              <a:off x="3571000" y="2336150"/>
              <a:ext cx="59300" cy="20575"/>
            </a:xfrm>
            <a:custGeom>
              <a:avLst/>
              <a:gdLst/>
              <a:ahLst/>
              <a:cxnLst/>
              <a:rect l="l" t="t" r="r" b="b"/>
              <a:pathLst>
                <a:path w="2372" h="823" extrusionOk="0">
                  <a:moveTo>
                    <a:pt x="441" y="1"/>
                  </a:moveTo>
                  <a:cubicBezTo>
                    <a:pt x="176" y="1"/>
                    <a:pt x="1" y="33"/>
                    <a:pt x="1" y="33"/>
                  </a:cubicBezTo>
                  <a:lnTo>
                    <a:pt x="2371" y="823"/>
                  </a:lnTo>
                  <a:cubicBezTo>
                    <a:pt x="1809" y="120"/>
                    <a:pt x="956" y="1"/>
                    <a:pt x="4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2"/>
            <p:cNvSpPr/>
            <p:nvPr/>
          </p:nvSpPr>
          <p:spPr>
            <a:xfrm>
              <a:off x="3564400" y="2330900"/>
              <a:ext cx="71225" cy="30400"/>
            </a:xfrm>
            <a:custGeom>
              <a:avLst/>
              <a:gdLst/>
              <a:ahLst/>
              <a:cxnLst/>
              <a:rect l="l" t="t" r="r" b="b"/>
              <a:pathLst>
                <a:path w="2849" h="1216" extrusionOk="0">
                  <a:moveTo>
                    <a:pt x="705" y="0"/>
                  </a:moveTo>
                  <a:cubicBezTo>
                    <a:pt x="437" y="0"/>
                    <a:pt x="254" y="30"/>
                    <a:pt x="234" y="30"/>
                  </a:cubicBezTo>
                  <a:cubicBezTo>
                    <a:pt x="1" y="88"/>
                    <a:pt x="47" y="427"/>
                    <a:pt x="267" y="427"/>
                  </a:cubicBezTo>
                  <a:cubicBezTo>
                    <a:pt x="276" y="427"/>
                    <a:pt x="285" y="426"/>
                    <a:pt x="295" y="425"/>
                  </a:cubicBezTo>
                  <a:cubicBezTo>
                    <a:pt x="305" y="425"/>
                    <a:pt x="478" y="397"/>
                    <a:pt x="731" y="397"/>
                  </a:cubicBezTo>
                  <a:cubicBezTo>
                    <a:pt x="1221" y="397"/>
                    <a:pt x="2013" y="503"/>
                    <a:pt x="2514" y="1124"/>
                  </a:cubicBezTo>
                  <a:cubicBezTo>
                    <a:pt x="2544" y="1185"/>
                    <a:pt x="2575" y="1215"/>
                    <a:pt x="2635" y="1215"/>
                  </a:cubicBezTo>
                  <a:cubicBezTo>
                    <a:pt x="2696" y="1215"/>
                    <a:pt x="2727" y="1185"/>
                    <a:pt x="2757" y="1154"/>
                  </a:cubicBezTo>
                  <a:cubicBezTo>
                    <a:pt x="2848" y="1094"/>
                    <a:pt x="2848" y="972"/>
                    <a:pt x="2787" y="881"/>
                  </a:cubicBezTo>
                  <a:cubicBezTo>
                    <a:pt x="2174" y="124"/>
                    <a:pt x="1258" y="0"/>
                    <a:pt x="7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2"/>
            <p:cNvSpPr/>
            <p:nvPr/>
          </p:nvSpPr>
          <p:spPr>
            <a:xfrm>
              <a:off x="3476025" y="2562450"/>
              <a:ext cx="99850" cy="35975"/>
            </a:xfrm>
            <a:custGeom>
              <a:avLst/>
              <a:gdLst/>
              <a:ahLst/>
              <a:cxnLst/>
              <a:rect l="l" t="t" r="r" b="b"/>
              <a:pathLst>
                <a:path w="3994" h="1439" extrusionOk="0">
                  <a:moveTo>
                    <a:pt x="217" y="0"/>
                  </a:moveTo>
                  <a:cubicBezTo>
                    <a:pt x="167" y="0"/>
                    <a:pt x="122" y="23"/>
                    <a:pt x="91" y="69"/>
                  </a:cubicBezTo>
                  <a:cubicBezTo>
                    <a:pt x="0" y="130"/>
                    <a:pt x="0" y="251"/>
                    <a:pt x="91" y="342"/>
                  </a:cubicBezTo>
                  <a:cubicBezTo>
                    <a:pt x="736" y="1046"/>
                    <a:pt x="1635" y="1438"/>
                    <a:pt x="2598" y="1438"/>
                  </a:cubicBezTo>
                  <a:cubicBezTo>
                    <a:pt x="2633" y="1438"/>
                    <a:pt x="2669" y="1438"/>
                    <a:pt x="2705" y="1437"/>
                  </a:cubicBezTo>
                  <a:cubicBezTo>
                    <a:pt x="3070" y="1437"/>
                    <a:pt x="3404" y="1406"/>
                    <a:pt x="3769" y="1315"/>
                  </a:cubicBezTo>
                  <a:cubicBezTo>
                    <a:pt x="3994" y="1231"/>
                    <a:pt x="3933" y="913"/>
                    <a:pt x="3707" y="913"/>
                  </a:cubicBezTo>
                  <a:cubicBezTo>
                    <a:pt x="3688" y="913"/>
                    <a:pt x="3668" y="915"/>
                    <a:pt x="3648" y="920"/>
                  </a:cubicBezTo>
                  <a:cubicBezTo>
                    <a:pt x="3648" y="920"/>
                    <a:pt x="3255" y="1025"/>
                    <a:pt x="2709" y="1025"/>
                  </a:cubicBezTo>
                  <a:cubicBezTo>
                    <a:pt x="2012" y="1025"/>
                    <a:pt x="1064" y="853"/>
                    <a:pt x="365" y="69"/>
                  </a:cubicBezTo>
                  <a:cubicBezTo>
                    <a:pt x="319" y="23"/>
                    <a:pt x="266" y="0"/>
                    <a:pt x="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2"/>
            <p:cNvSpPr/>
            <p:nvPr/>
          </p:nvSpPr>
          <p:spPr>
            <a:xfrm>
              <a:off x="3451700" y="2437250"/>
              <a:ext cx="20550" cy="34225"/>
            </a:xfrm>
            <a:custGeom>
              <a:avLst/>
              <a:gdLst/>
              <a:ahLst/>
              <a:cxnLst/>
              <a:rect l="l" t="t" r="r" b="b"/>
              <a:pathLst>
                <a:path w="822" h="1369" extrusionOk="0">
                  <a:moveTo>
                    <a:pt x="426" y="1"/>
                  </a:moveTo>
                  <a:cubicBezTo>
                    <a:pt x="183" y="1"/>
                    <a:pt x="0" y="305"/>
                    <a:pt x="0" y="700"/>
                  </a:cubicBezTo>
                  <a:cubicBezTo>
                    <a:pt x="0" y="1065"/>
                    <a:pt x="183" y="1369"/>
                    <a:pt x="426" y="1369"/>
                  </a:cubicBezTo>
                  <a:cubicBezTo>
                    <a:pt x="639" y="1369"/>
                    <a:pt x="821" y="1065"/>
                    <a:pt x="821" y="700"/>
                  </a:cubicBezTo>
                  <a:cubicBezTo>
                    <a:pt x="821" y="305"/>
                    <a:pt x="639" y="1"/>
                    <a:pt x="4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2"/>
            <p:cNvSpPr/>
            <p:nvPr/>
          </p:nvSpPr>
          <p:spPr>
            <a:xfrm>
              <a:off x="3583925" y="2425850"/>
              <a:ext cx="20525" cy="33475"/>
            </a:xfrm>
            <a:custGeom>
              <a:avLst/>
              <a:gdLst/>
              <a:ahLst/>
              <a:cxnLst/>
              <a:rect l="l" t="t" r="r" b="b"/>
              <a:pathLst>
                <a:path w="821" h="1339" extrusionOk="0">
                  <a:moveTo>
                    <a:pt x="395" y="1"/>
                  </a:moveTo>
                  <a:cubicBezTo>
                    <a:pt x="183" y="1"/>
                    <a:pt x="0" y="305"/>
                    <a:pt x="0" y="670"/>
                  </a:cubicBezTo>
                  <a:cubicBezTo>
                    <a:pt x="0" y="1065"/>
                    <a:pt x="183" y="1338"/>
                    <a:pt x="395" y="1338"/>
                  </a:cubicBezTo>
                  <a:cubicBezTo>
                    <a:pt x="639" y="1338"/>
                    <a:pt x="821" y="1034"/>
                    <a:pt x="821" y="670"/>
                  </a:cubicBezTo>
                  <a:cubicBezTo>
                    <a:pt x="821" y="305"/>
                    <a:pt x="639" y="1"/>
                    <a:pt x="3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2"/>
            <p:cNvSpPr/>
            <p:nvPr/>
          </p:nvSpPr>
          <p:spPr>
            <a:xfrm>
              <a:off x="3563400" y="2415975"/>
              <a:ext cx="57575" cy="123900"/>
            </a:xfrm>
            <a:custGeom>
              <a:avLst/>
              <a:gdLst/>
              <a:ahLst/>
              <a:cxnLst/>
              <a:rect l="l" t="t" r="r" b="b"/>
              <a:pathLst>
                <a:path w="2303" h="4956" extrusionOk="0">
                  <a:moveTo>
                    <a:pt x="700" y="1"/>
                  </a:moveTo>
                  <a:lnTo>
                    <a:pt x="700" y="1"/>
                  </a:lnTo>
                  <a:cubicBezTo>
                    <a:pt x="183" y="669"/>
                    <a:pt x="31" y="1551"/>
                    <a:pt x="244" y="2372"/>
                  </a:cubicBezTo>
                  <a:cubicBezTo>
                    <a:pt x="266" y="2464"/>
                    <a:pt x="294" y="2553"/>
                    <a:pt x="327" y="2639"/>
                  </a:cubicBezTo>
                  <a:lnTo>
                    <a:pt x="327" y="2639"/>
                  </a:lnTo>
                  <a:lnTo>
                    <a:pt x="700" y="1"/>
                  </a:lnTo>
                  <a:close/>
                  <a:moveTo>
                    <a:pt x="327" y="2639"/>
                  </a:moveTo>
                  <a:lnTo>
                    <a:pt x="1" y="4955"/>
                  </a:lnTo>
                  <a:cubicBezTo>
                    <a:pt x="578" y="4955"/>
                    <a:pt x="1186" y="4864"/>
                    <a:pt x="1764" y="4712"/>
                  </a:cubicBezTo>
                  <a:cubicBezTo>
                    <a:pt x="2303" y="4485"/>
                    <a:pt x="800" y="3860"/>
                    <a:pt x="327" y="263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2"/>
            <p:cNvSpPr/>
            <p:nvPr/>
          </p:nvSpPr>
          <p:spPr>
            <a:xfrm>
              <a:off x="3558850" y="2411000"/>
              <a:ext cx="57000" cy="133425"/>
            </a:xfrm>
            <a:custGeom>
              <a:avLst/>
              <a:gdLst/>
              <a:ahLst/>
              <a:cxnLst/>
              <a:rect l="l" t="t" r="r" b="b"/>
              <a:pathLst>
                <a:path w="2280" h="5337" extrusionOk="0">
                  <a:moveTo>
                    <a:pt x="885" y="1"/>
                  </a:moveTo>
                  <a:cubicBezTo>
                    <a:pt x="832" y="1"/>
                    <a:pt x="777" y="23"/>
                    <a:pt x="730" y="78"/>
                  </a:cubicBezTo>
                  <a:cubicBezTo>
                    <a:pt x="183" y="808"/>
                    <a:pt x="0" y="1719"/>
                    <a:pt x="243" y="2601"/>
                  </a:cubicBezTo>
                  <a:cubicBezTo>
                    <a:pt x="456" y="3300"/>
                    <a:pt x="912" y="3938"/>
                    <a:pt x="1520" y="4394"/>
                  </a:cubicBezTo>
                  <a:cubicBezTo>
                    <a:pt x="1611" y="4516"/>
                    <a:pt x="1733" y="4637"/>
                    <a:pt x="1854" y="4759"/>
                  </a:cubicBezTo>
                  <a:cubicBezTo>
                    <a:pt x="1379" y="4865"/>
                    <a:pt x="881" y="4947"/>
                    <a:pt x="400" y="4947"/>
                  </a:cubicBezTo>
                  <a:cubicBezTo>
                    <a:pt x="327" y="4947"/>
                    <a:pt x="255" y="4945"/>
                    <a:pt x="183" y="4941"/>
                  </a:cubicBezTo>
                  <a:cubicBezTo>
                    <a:pt x="61" y="4941"/>
                    <a:pt x="0" y="5033"/>
                    <a:pt x="0" y="5154"/>
                  </a:cubicBezTo>
                  <a:cubicBezTo>
                    <a:pt x="0" y="5245"/>
                    <a:pt x="61" y="5337"/>
                    <a:pt x="183" y="5337"/>
                  </a:cubicBezTo>
                  <a:cubicBezTo>
                    <a:pt x="791" y="5337"/>
                    <a:pt x="1429" y="5245"/>
                    <a:pt x="2006" y="5093"/>
                  </a:cubicBezTo>
                  <a:cubicBezTo>
                    <a:pt x="2128" y="5063"/>
                    <a:pt x="2219" y="4941"/>
                    <a:pt x="2250" y="4850"/>
                  </a:cubicBezTo>
                  <a:cubicBezTo>
                    <a:pt x="2280" y="4607"/>
                    <a:pt x="2098" y="4425"/>
                    <a:pt x="1763" y="4121"/>
                  </a:cubicBezTo>
                  <a:cubicBezTo>
                    <a:pt x="1216" y="3726"/>
                    <a:pt x="821" y="3148"/>
                    <a:pt x="608" y="2510"/>
                  </a:cubicBezTo>
                  <a:cubicBezTo>
                    <a:pt x="395" y="1750"/>
                    <a:pt x="547" y="960"/>
                    <a:pt x="1034" y="321"/>
                  </a:cubicBezTo>
                  <a:cubicBezTo>
                    <a:pt x="1169" y="186"/>
                    <a:pt x="1037" y="1"/>
                    <a:pt x="8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2"/>
            <p:cNvSpPr/>
            <p:nvPr/>
          </p:nvSpPr>
          <p:spPr>
            <a:xfrm>
              <a:off x="3398500" y="2825550"/>
              <a:ext cx="163400" cy="192275"/>
            </a:xfrm>
            <a:custGeom>
              <a:avLst/>
              <a:gdLst/>
              <a:ahLst/>
              <a:cxnLst/>
              <a:rect l="l" t="t" r="r" b="b"/>
              <a:pathLst>
                <a:path w="6536" h="7691" extrusionOk="0">
                  <a:moveTo>
                    <a:pt x="6384" y="1"/>
                  </a:moveTo>
                  <a:lnTo>
                    <a:pt x="3343" y="3665"/>
                  </a:lnTo>
                  <a:lnTo>
                    <a:pt x="6536" y="5563"/>
                  </a:lnTo>
                  <a:cubicBezTo>
                    <a:pt x="6536" y="5563"/>
                    <a:pt x="6384" y="1156"/>
                    <a:pt x="6384" y="1"/>
                  </a:cubicBezTo>
                  <a:close/>
                  <a:moveTo>
                    <a:pt x="3162" y="3557"/>
                  </a:moveTo>
                  <a:lnTo>
                    <a:pt x="1" y="7691"/>
                  </a:lnTo>
                  <a:lnTo>
                    <a:pt x="3343" y="3665"/>
                  </a:lnTo>
                  <a:lnTo>
                    <a:pt x="3162" y="355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2"/>
            <p:cNvSpPr/>
            <p:nvPr/>
          </p:nvSpPr>
          <p:spPr>
            <a:xfrm>
              <a:off x="3393175" y="2821000"/>
              <a:ext cx="173300" cy="201400"/>
            </a:xfrm>
            <a:custGeom>
              <a:avLst/>
              <a:gdLst/>
              <a:ahLst/>
              <a:cxnLst/>
              <a:rect l="l" t="t" r="r" b="b"/>
              <a:pathLst>
                <a:path w="6932" h="8056" extrusionOk="0">
                  <a:moveTo>
                    <a:pt x="6597" y="1"/>
                  </a:moveTo>
                  <a:cubicBezTo>
                    <a:pt x="6475" y="1"/>
                    <a:pt x="6384" y="92"/>
                    <a:pt x="6384" y="183"/>
                  </a:cubicBezTo>
                  <a:cubicBezTo>
                    <a:pt x="6384" y="1125"/>
                    <a:pt x="6506" y="4347"/>
                    <a:pt x="6536" y="5411"/>
                  </a:cubicBezTo>
                  <a:lnTo>
                    <a:pt x="3466" y="3587"/>
                  </a:lnTo>
                  <a:cubicBezTo>
                    <a:pt x="3434" y="3566"/>
                    <a:pt x="3401" y="3556"/>
                    <a:pt x="3371" y="3556"/>
                  </a:cubicBezTo>
                  <a:cubicBezTo>
                    <a:pt x="3314" y="3556"/>
                    <a:pt x="3262" y="3589"/>
                    <a:pt x="3223" y="3648"/>
                  </a:cubicBezTo>
                  <a:lnTo>
                    <a:pt x="62" y="7751"/>
                  </a:lnTo>
                  <a:cubicBezTo>
                    <a:pt x="1" y="7843"/>
                    <a:pt x="1" y="7964"/>
                    <a:pt x="92" y="8025"/>
                  </a:cubicBezTo>
                  <a:cubicBezTo>
                    <a:pt x="123" y="8055"/>
                    <a:pt x="153" y="8055"/>
                    <a:pt x="214" y="8055"/>
                  </a:cubicBezTo>
                  <a:cubicBezTo>
                    <a:pt x="275" y="8055"/>
                    <a:pt x="305" y="8025"/>
                    <a:pt x="366" y="7995"/>
                  </a:cubicBezTo>
                  <a:lnTo>
                    <a:pt x="3405" y="4013"/>
                  </a:lnTo>
                  <a:lnTo>
                    <a:pt x="6658" y="5897"/>
                  </a:lnTo>
                  <a:cubicBezTo>
                    <a:pt x="6688" y="5928"/>
                    <a:pt x="6718" y="5943"/>
                    <a:pt x="6749" y="5943"/>
                  </a:cubicBezTo>
                  <a:cubicBezTo>
                    <a:pt x="6779" y="5943"/>
                    <a:pt x="6810" y="5928"/>
                    <a:pt x="6840" y="5897"/>
                  </a:cubicBezTo>
                  <a:cubicBezTo>
                    <a:pt x="6901" y="5867"/>
                    <a:pt x="6931" y="5806"/>
                    <a:pt x="6931" y="5745"/>
                  </a:cubicBezTo>
                  <a:cubicBezTo>
                    <a:pt x="6931" y="5684"/>
                    <a:pt x="6779" y="1338"/>
                    <a:pt x="6779" y="183"/>
                  </a:cubicBezTo>
                  <a:cubicBezTo>
                    <a:pt x="6779" y="92"/>
                    <a:pt x="6688" y="1"/>
                    <a:pt x="65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2"/>
            <p:cNvSpPr/>
            <p:nvPr/>
          </p:nvSpPr>
          <p:spPr>
            <a:xfrm>
              <a:off x="3821775" y="3167300"/>
              <a:ext cx="131475" cy="91425"/>
            </a:xfrm>
            <a:custGeom>
              <a:avLst/>
              <a:gdLst/>
              <a:ahLst/>
              <a:cxnLst/>
              <a:rect l="l" t="t" r="r" b="b"/>
              <a:pathLst>
                <a:path w="5259" h="3657" extrusionOk="0">
                  <a:moveTo>
                    <a:pt x="2873" y="0"/>
                  </a:moveTo>
                  <a:cubicBezTo>
                    <a:pt x="2081" y="0"/>
                    <a:pt x="1392" y="925"/>
                    <a:pt x="1976" y="1741"/>
                  </a:cubicBezTo>
                  <a:lnTo>
                    <a:pt x="486" y="2045"/>
                  </a:lnTo>
                  <a:lnTo>
                    <a:pt x="0" y="3656"/>
                  </a:lnTo>
                  <a:lnTo>
                    <a:pt x="4651" y="2805"/>
                  </a:lnTo>
                  <a:lnTo>
                    <a:pt x="5259" y="1073"/>
                  </a:lnTo>
                  <a:lnTo>
                    <a:pt x="3800" y="1377"/>
                  </a:lnTo>
                  <a:cubicBezTo>
                    <a:pt x="3952" y="1012"/>
                    <a:pt x="3860" y="586"/>
                    <a:pt x="3587" y="282"/>
                  </a:cubicBezTo>
                  <a:cubicBezTo>
                    <a:pt x="3361" y="85"/>
                    <a:pt x="3112" y="0"/>
                    <a:pt x="28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2"/>
            <p:cNvSpPr/>
            <p:nvPr/>
          </p:nvSpPr>
          <p:spPr>
            <a:xfrm>
              <a:off x="3816450" y="3162950"/>
              <a:ext cx="141975" cy="100325"/>
            </a:xfrm>
            <a:custGeom>
              <a:avLst/>
              <a:gdLst/>
              <a:ahLst/>
              <a:cxnLst/>
              <a:rect l="l" t="t" r="r" b="b"/>
              <a:pathLst>
                <a:path w="5679" h="4013" extrusionOk="0">
                  <a:moveTo>
                    <a:pt x="3067" y="391"/>
                  </a:moveTo>
                  <a:cubicBezTo>
                    <a:pt x="3260" y="391"/>
                    <a:pt x="3461" y="456"/>
                    <a:pt x="3648" y="608"/>
                  </a:cubicBezTo>
                  <a:cubicBezTo>
                    <a:pt x="3861" y="852"/>
                    <a:pt x="3921" y="1186"/>
                    <a:pt x="3800" y="1490"/>
                  </a:cubicBezTo>
                  <a:cubicBezTo>
                    <a:pt x="3800" y="1551"/>
                    <a:pt x="3800" y="1611"/>
                    <a:pt x="3830" y="1672"/>
                  </a:cubicBezTo>
                  <a:cubicBezTo>
                    <a:pt x="3891" y="1733"/>
                    <a:pt x="3952" y="1733"/>
                    <a:pt x="4013" y="1733"/>
                  </a:cubicBezTo>
                  <a:lnTo>
                    <a:pt x="5168" y="1490"/>
                  </a:lnTo>
                  <a:lnTo>
                    <a:pt x="4712" y="2827"/>
                  </a:lnTo>
                  <a:lnTo>
                    <a:pt x="456" y="3587"/>
                  </a:lnTo>
                  <a:lnTo>
                    <a:pt x="456" y="3587"/>
                  </a:lnTo>
                  <a:lnTo>
                    <a:pt x="851" y="2402"/>
                  </a:lnTo>
                  <a:lnTo>
                    <a:pt x="2189" y="2128"/>
                  </a:lnTo>
                  <a:cubicBezTo>
                    <a:pt x="2341" y="2098"/>
                    <a:pt x="2402" y="1915"/>
                    <a:pt x="2310" y="1824"/>
                  </a:cubicBezTo>
                  <a:cubicBezTo>
                    <a:pt x="1865" y="1144"/>
                    <a:pt x="2415" y="391"/>
                    <a:pt x="3067" y="391"/>
                  </a:cubicBezTo>
                  <a:close/>
                  <a:moveTo>
                    <a:pt x="3078" y="0"/>
                  </a:moveTo>
                  <a:cubicBezTo>
                    <a:pt x="2748" y="0"/>
                    <a:pt x="2424" y="129"/>
                    <a:pt x="2189" y="396"/>
                  </a:cubicBezTo>
                  <a:cubicBezTo>
                    <a:pt x="1794" y="760"/>
                    <a:pt x="1703" y="1308"/>
                    <a:pt x="1885" y="1794"/>
                  </a:cubicBezTo>
                  <a:lnTo>
                    <a:pt x="669" y="2037"/>
                  </a:lnTo>
                  <a:cubicBezTo>
                    <a:pt x="578" y="2067"/>
                    <a:pt x="547" y="2098"/>
                    <a:pt x="517" y="2189"/>
                  </a:cubicBezTo>
                  <a:lnTo>
                    <a:pt x="31" y="3770"/>
                  </a:lnTo>
                  <a:cubicBezTo>
                    <a:pt x="0" y="3830"/>
                    <a:pt x="0" y="3891"/>
                    <a:pt x="61" y="3952"/>
                  </a:cubicBezTo>
                  <a:cubicBezTo>
                    <a:pt x="92" y="3982"/>
                    <a:pt x="152" y="4013"/>
                    <a:pt x="213" y="4013"/>
                  </a:cubicBezTo>
                  <a:lnTo>
                    <a:pt x="244" y="4013"/>
                  </a:lnTo>
                  <a:lnTo>
                    <a:pt x="4894" y="3162"/>
                  </a:lnTo>
                  <a:cubicBezTo>
                    <a:pt x="4955" y="3162"/>
                    <a:pt x="5016" y="3101"/>
                    <a:pt x="5046" y="3040"/>
                  </a:cubicBezTo>
                  <a:lnTo>
                    <a:pt x="5624" y="1308"/>
                  </a:lnTo>
                  <a:cubicBezTo>
                    <a:pt x="5678" y="1171"/>
                    <a:pt x="5586" y="1060"/>
                    <a:pt x="5457" y="1060"/>
                  </a:cubicBezTo>
                  <a:cubicBezTo>
                    <a:pt x="5442" y="1060"/>
                    <a:pt x="5427" y="1061"/>
                    <a:pt x="5411" y="1064"/>
                  </a:cubicBezTo>
                  <a:lnTo>
                    <a:pt x="4256" y="1308"/>
                  </a:lnTo>
                  <a:cubicBezTo>
                    <a:pt x="4317" y="943"/>
                    <a:pt x="4195" y="578"/>
                    <a:pt x="3952" y="335"/>
                  </a:cubicBezTo>
                  <a:cubicBezTo>
                    <a:pt x="3702" y="114"/>
                    <a:pt x="3387" y="0"/>
                    <a:pt x="30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2"/>
            <p:cNvSpPr/>
            <p:nvPr/>
          </p:nvSpPr>
          <p:spPr>
            <a:xfrm>
              <a:off x="3036800" y="3482825"/>
              <a:ext cx="111500" cy="85925"/>
            </a:xfrm>
            <a:custGeom>
              <a:avLst/>
              <a:gdLst/>
              <a:ahLst/>
              <a:cxnLst/>
              <a:rect l="l" t="t" r="r" b="b"/>
              <a:pathLst>
                <a:path w="4460" h="3437" extrusionOk="0">
                  <a:moveTo>
                    <a:pt x="4221" y="0"/>
                  </a:moveTo>
                  <a:cubicBezTo>
                    <a:pt x="4213" y="0"/>
                    <a:pt x="4204" y="1"/>
                    <a:pt x="4195" y="2"/>
                  </a:cubicBezTo>
                  <a:cubicBezTo>
                    <a:pt x="213" y="458"/>
                    <a:pt x="0" y="3224"/>
                    <a:pt x="0" y="3254"/>
                  </a:cubicBezTo>
                  <a:cubicBezTo>
                    <a:pt x="0" y="3346"/>
                    <a:pt x="92" y="3437"/>
                    <a:pt x="183" y="3437"/>
                  </a:cubicBezTo>
                  <a:cubicBezTo>
                    <a:pt x="274" y="3437"/>
                    <a:pt x="365" y="3376"/>
                    <a:pt x="365" y="3254"/>
                  </a:cubicBezTo>
                  <a:cubicBezTo>
                    <a:pt x="396" y="3163"/>
                    <a:pt x="578" y="762"/>
                    <a:pt x="4225" y="397"/>
                  </a:cubicBezTo>
                  <a:cubicBezTo>
                    <a:pt x="4460" y="368"/>
                    <a:pt x="4440" y="0"/>
                    <a:pt x="42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2"/>
            <p:cNvSpPr/>
            <p:nvPr/>
          </p:nvSpPr>
          <p:spPr>
            <a:xfrm>
              <a:off x="3468675" y="4155525"/>
              <a:ext cx="154025" cy="169325"/>
            </a:xfrm>
            <a:custGeom>
              <a:avLst/>
              <a:gdLst/>
              <a:ahLst/>
              <a:cxnLst/>
              <a:rect l="l" t="t" r="r" b="b"/>
              <a:pathLst>
                <a:path w="6161" h="6773" extrusionOk="0">
                  <a:moveTo>
                    <a:pt x="248" y="1"/>
                  </a:moveTo>
                  <a:cubicBezTo>
                    <a:pt x="122" y="1"/>
                    <a:pt x="0" y="136"/>
                    <a:pt x="81" y="298"/>
                  </a:cubicBezTo>
                  <a:cubicBezTo>
                    <a:pt x="173" y="480"/>
                    <a:pt x="2513" y="4949"/>
                    <a:pt x="5857" y="6742"/>
                  </a:cubicBezTo>
                  <a:cubicBezTo>
                    <a:pt x="5887" y="6742"/>
                    <a:pt x="5887" y="6772"/>
                    <a:pt x="5948" y="6772"/>
                  </a:cubicBezTo>
                  <a:cubicBezTo>
                    <a:pt x="6008" y="6772"/>
                    <a:pt x="6069" y="6742"/>
                    <a:pt x="6100" y="6681"/>
                  </a:cubicBezTo>
                  <a:cubicBezTo>
                    <a:pt x="6160" y="6560"/>
                    <a:pt x="6100" y="6468"/>
                    <a:pt x="6039" y="6408"/>
                  </a:cubicBezTo>
                  <a:cubicBezTo>
                    <a:pt x="2787" y="4675"/>
                    <a:pt x="446" y="146"/>
                    <a:pt x="416" y="116"/>
                  </a:cubicBezTo>
                  <a:cubicBezTo>
                    <a:pt x="375" y="35"/>
                    <a:pt x="311" y="1"/>
                    <a:pt x="2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2"/>
            <p:cNvSpPr/>
            <p:nvPr/>
          </p:nvSpPr>
          <p:spPr>
            <a:xfrm>
              <a:off x="2762475" y="2248800"/>
              <a:ext cx="460525" cy="581350"/>
            </a:xfrm>
            <a:custGeom>
              <a:avLst/>
              <a:gdLst/>
              <a:ahLst/>
              <a:cxnLst/>
              <a:rect l="l" t="t" r="r" b="b"/>
              <a:pathLst>
                <a:path w="18421" h="23254" extrusionOk="0">
                  <a:moveTo>
                    <a:pt x="17630" y="1"/>
                  </a:moveTo>
                  <a:cubicBezTo>
                    <a:pt x="17539" y="31"/>
                    <a:pt x="17478" y="122"/>
                    <a:pt x="17508" y="244"/>
                  </a:cubicBezTo>
                  <a:cubicBezTo>
                    <a:pt x="17508" y="244"/>
                    <a:pt x="17995" y="2858"/>
                    <a:pt x="16505" y="3344"/>
                  </a:cubicBezTo>
                  <a:cubicBezTo>
                    <a:pt x="16080" y="3466"/>
                    <a:pt x="15624" y="3587"/>
                    <a:pt x="15138" y="3648"/>
                  </a:cubicBezTo>
                  <a:cubicBezTo>
                    <a:pt x="13496" y="3952"/>
                    <a:pt x="11217" y="4347"/>
                    <a:pt x="9484" y="6748"/>
                  </a:cubicBezTo>
                  <a:cubicBezTo>
                    <a:pt x="8116" y="8633"/>
                    <a:pt x="8633" y="9970"/>
                    <a:pt x="9210" y="11521"/>
                  </a:cubicBezTo>
                  <a:cubicBezTo>
                    <a:pt x="9727" y="12676"/>
                    <a:pt x="10001" y="13922"/>
                    <a:pt x="10001" y="15168"/>
                  </a:cubicBezTo>
                  <a:cubicBezTo>
                    <a:pt x="9879" y="18724"/>
                    <a:pt x="8633" y="18724"/>
                    <a:pt x="5350" y="18724"/>
                  </a:cubicBezTo>
                  <a:cubicBezTo>
                    <a:pt x="2280" y="18724"/>
                    <a:pt x="578" y="20943"/>
                    <a:pt x="31" y="23040"/>
                  </a:cubicBezTo>
                  <a:cubicBezTo>
                    <a:pt x="1" y="23132"/>
                    <a:pt x="61" y="23223"/>
                    <a:pt x="153" y="23253"/>
                  </a:cubicBezTo>
                  <a:lnTo>
                    <a:pt x="213" y="23253"/>
                  </a:lnTo>
                  <a:cubicBezTo>
                    <a:pt x="274" y="23253"/>
                    <a:pt x="365" y="23223"/>
                    <a:pt x="396" y="23132"/>
                  </a:cubicBezTo>
                  <a:cubicBezTo>
                    <a:pt x="639" y="22189"/>
                    <a:pt x="1763" y="19119"/>
                    <a:pt x="5350" y="19119"/>
                  </a:cubicBezTo>
                  <a:cubicBezTo>
                    <a:pt x="8694" y="19119"/>
                    <a:pt x="10244" y="19119"/>
                    <a:pt x="10365" y="15198"/>
                  </a:cubicBezTo>
                  <a:cubicBezTo>
                    <a:pt x="10396" y="13891"/>
                    <a:pt x="10122" y="12584"/>
                    <a:pt x="9575" y="11399"/>
                  </a:cubicBezTo>
                  <a:cubicBezTo>
                    <a:pt x="8998" y="9879"/>
                    <a:pt x="8542" y="8694"/>
                    <a:pt x="9788" y="6961"/>
                  </a:cubicBezTo>
                  <a:cubicBezTo>
                    <a:pt x="11429" y="4682"/>
                    <a:pt x="13527" y="4317"/>
                    <a:pt x="15229" y="4013"/>
                  </a:cubicBezTo>
                  <a:cubicBezTo>
                    <a:pt x="15685" y="3952"/>
                    <a:pt x="16171" y="3830"/>
                    <a:pt x="16627" y="3709"/>
                  </a:cubicBezTo>
                  <a:cubicBezTo>
                    <a:pt x="18420" y="3101"/>
                    <a:pt x="17904" y="274"/>
                    <a:pt x="17873" y="153"/>
                  </a:cubicBezTo>
                  <a:cubicBezTo>
                    <a:pt x="17843" y="61"/>
                    <a:pt x="17752" y="1"/>
                    <a:pt x="176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2"/>
            <p:cNvSpPr/>
            <p:nvPr/>
          </p:nvSpPr>
          <p:spPr>
            <a:xfrm>
              <a:off x="3617225" y="2175525"/>
              <a:ext cx="129325" cy="228325"/>
            </a:xfrm>
            <a:custGeom>
              <a:avLst/>
              <a:gdLst/>
              <a:ahLst/>
              <a:cxnLst/>
              <a:rect l="l" t="t" r="r" b="b"/>
              <a:pathLst>
                <a:path w="5173" h="9133" extrusionOk="0">
                  <a:moveTo>
                    <a:pt x="240" y="0"/>
                  </a:moveTo>
                  <a:cubicBezTo>
                    <a:pt x="51" y="0"/>
                    <a:pt x="0" y="324"/>
                    <a:pt x="218" y="378"/>
                  </a:cubicBezTo>
                  <a:cubicBezTo>
                    <a:pt x="249" y="409"/>
                    <a:pt x="4808" y="1777"/>
                    <a:pt x="4808" y="4907"/>
                  </a:cubicBezTo>
                  <a:cubicBezTo>
                    <a:pt x="4808" y="8281"/>
                    <a:pt x="1130" y="8768"/>
                    <a:pt x="1100" y="8768"/>
                  </a:cubicBezTo>
                  <a:cubicBezTo>
                    <a:pt x="1009" y="8768"/>
                    <a:pt x="918" y="8828"/>
                    <a:pt x="918" y="8950"/>
                  </a:cubicBezTo>
                  <a:cubicBezTo>
                    <a:pt x="918" y="9041"/>
                    <a:pt x="1009" y="9132"/>
                    <a:pt x="1100" y="9132"/>
                  </a:cubicBezTo>
                  <a:cubicBezTo>
                    <a:pt x="1647" y="9132"/>
                    <a:pt x="5173" y="8342"/>
                    <a:pt x="5173" y="4907"/>
                  </a:cubicBezTo>
                  <a:cubicBezTo>
                    <a:pt x="5173" y="1473"/>
                    <a:pt x="522" y="74"/>
                    <a:pt x="310" y="14"/>
                  </a:cubicBezTo>
                  <a:cubicBezTo>
                    <a:pt x="285" y="4"/>
                    <a:pt x="261"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2"/>
            <p:cNvSpPr/>
            <p:nvPr/>
          </p:nvSpPr>
          <p:spPr>
            <a:xfrm>
              <a:off x="2745000" y="3080825"/>
              <a:ext cx="151000" cy="228100"/>
            </a:xfrm>
            <a:custGeom>
              <a:avLst/>
              <a:gdLst/>
              <a:ahLst/>
              <a:cxnLst/>
              <a:rect l="l" t="t" r="r" b="b"/>
              <a:pathLst>
                <a:path w="6040" h="9124" extrusionOk="0">
                  <a:moveTo>
                    <a:pt x="2312" y="0"/>
                  </a:moveTo>
                  <a:cubicBezTo>
                    <a:pt x="2257" y="0"/>
                    <a:pt x="2196" y="26"/>
                    <a:pt x="2159" y="64"/>
                  </a:cubicBezTo>
                  <a:cubicBezTo>
                    <a:pt x="2067" y="185"/>
                    <a:pt x="0" y="2830"/>
                    <a:pt x="1155" y="5687"/>
                  </a:cubicBezTo>
                  <a:cubicBezTo>
                    <a:pt x="2280" y="8514"/>
                    <a:pt x="5593" y="9091"/>
                    <a:pt x="5745" y="9121"/>
                  </a:cubicBezTo>
                  <a:lnTo>
                    <a:pt x="5776" y="9121"/>
                  </a:lnTo>
                  <a:cubicBezTo>
                    <a:pt x="5785" y="9123"/>
                    <a:pt x="5793" y="9123"/>
                    <a:pt x="5802" y="9123"/>
                  </a:cubicBezTo>
                  <a:cubicBezTo>
                    <a:pt x="6021" y="9123"/>
                    <a:pt x="6039" y="8757"/>
                    <a:pt x="5776" y="8757"/>
                  </a:cubicBezTo>
                  <a:cubicBezTo>
                    <a:pt x="5776" y="8726"/>
                    <a:pt x="2554" y="8179"/>
                    <a:pt x="1490" y="5535"/>
                  </a:cubicBezTo>
                  <a:cubicBezTo>
                    <a:pt x="456" y="2890"/>
                    <a:pt x="2432" y="337"/>
                    <a:pt x="2432" y="307"/>
                  </a:cubicBezTo>
                  <a:cubicBezTo>
                    <a:pt x="2493" y="216"/>
                    <a:pt x="2493" y="94"/>
                    <a:pt x="2402" y="33"/>
                  </a:cubicBezTo>
                  <a:cubicBezTo>
                    <a:pt x="2378" y="10"/>
                    <a:pt x="2346" y="0"/>
                    <a:pt x="23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105265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37"/>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38" name="Google Shape;838;p48"/>
              <p:cNvSpPr txBox="1">
                <a:spLocks noGrp="1"/>
              </p:cNvSpPr>
              <p:nvPr>
                <p:ph type="subTitle" idx="1"/>
              </p:nvPr>
            </p:nvSpPr>
            <p:spPr>
              <a:xfrm>
                <a:off x="720002" y="1710161"/>
                <a:ext cx="1986000" cy="110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Since the function loops around bin files it has the time complexity of </a:t>
                </a:r>
                <a:r>
                  <a:rPr lang="en-IN" dirty="0">
                    <a:solidFill>
                      <a:srgbClr val="C00000"/>
                    </a:solidFill>
                  </a:rPr>
                  <a:t>O(</a:t>
                </a:r>
                <a14:m>
                  <m:oMath xmlns:m="http://schemas.openxmlformats.org/officeDocument/2006/math">
                    <m:sSup>
                      <m:sSupPr>
                        <m:ctrlPr>
                          <a:rPr lang="en-IN" i="1" smtClean="0">
                            <a:solidFill>
                              <a:srgbClr val="C00000"/>
                            </a:solidFill>
                            <a:latin typeface="Cambria Math" panose="02040503050406030204" pitchFamily="18" charset="0"/>
                          </a:rPr>
                        </m:ctrlPr>
                      </m:sSupPr>
                      <m:e>
                        <m:r>
                          <a:rPr lang="en-IN" b="0" i="1" smtClean="0">
                            <a:solidFill>
                              <a:srgbClr val="C00000"/>
                            </a:solidFill>
                            <a:latin typeface="Cambria Math" panose="02040503050406030204" pitchFamily="18" charset="0"/>
                          </a:rPr>
                          <m:t>𝑛</m:t>
                        </m:r>
                      </m:e>
                      <m:sup>
                        <m:r>
                          <a:rPr lang="en-IN" i="1" smtClean="0">
                            <a:solidFill>
                              <a:srgbClr val="C00000"/>
                            </a:solidFill>
                            <a:latin typeface="Cambria Math" panose="02040503050406030204" pitchFamily="18" charset="0"/>
                          </a:rPr>
                          <m:t>2</m:t>
                        </m:r>
                      </m:sup>
                    </m:sSup>
                  </m:oMath>
                </a14:m>
                <a:r>
                  <a:rPr lang="en-IN" dirty="0">
                    <a:solidFill>
                      <a:srgbClr val="C00000"/>
                    </a:solidFill>
                  </a:rPr>
                  <a:t>).</a:t>
                </a:r>
                <a:endParaRPr dirty="0"/>
              </a:p>
            </p:txBody>
          </p:sp>
        </mc:Choice>
        <mc:Fallback xmlns="">
          <p:sp>
            <p:nvSpPr>
              <p:cNvPr id="838" name="Google Shape;838;p48"/>
              <p:cNvSpPr txBox="1">
                <a:spLocks noGrp="1" noRot="1" noChangeAspect="1" noMove="1" noResize="1" noEditPoints="1" noAdjustHandles="1" noChangeArrowheads="1" noChangeShapeType="1" noTextEdit="1"/>
              </p:cNvSpPr>
              <p:nvPr>
                <p:ph type="subTitle" idx="1"/>
              </p:nvPr>
            </p:nvSpPr>
            <p:spPr>
              <a:xfrm>
                <a:off x="720002" y="1710161"/>
                <a:ext cx="1986000" cy="1105200"/>
              </a:xfrm>
              <a:prstGeom prst="rect">
                <a:avLst/>
              </a:prstGeom>
              <a:blipFill>
                <a:blip r:embed="rId3"/>
                <a:stretch>
                  <a:fillRect/>
                </a:stretch>
              </a:blipFill>
            </p:spPr>
            <p:txBody>
              <a:bodyPr/>
              <a:lstStyle/>
              <a:p>
                <a:r>
                  <a:rPr lang="en-IN">
                    <a:noFill/>
                  </a:rPr>
                  <a:t> </a:t>
                </a:r>
              </a:p>
            </p:txBody>
          </p:sp>
        </mc:Fallback>
      </mc:AlternateContent>
      <p:sp>
        <p:nvSpPr>
          <p:cNvPr id="839" name="Google Shape;839;p48"/>
          <p:cNvSpPr txBox="1">
            <a:spLocks noGrp="1"/>
          </p:cNvSpPr>
          <p:nvPr>
            <p:ph type="subTitle" idx="2"/>
          </p:nvPr>
        </p:nvSpPr>
        <p:spPr>
          <a:xfrm>
            <a:off x="3579002" y="1710161"/>
            <a:ext cx="1986000" cy="110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Since we have taken size and update time of the file into consideration as an input it has the time complexity of </a:t>
            </a:r>
            <a:r>
              <a:rPr lang="en-IN" dirty="0">
                <a:solidFill>
                  <a:srgbClr val="00B050"/>
                </a:solidFill>
              </a:rPr>
              <a:t>O(1).</a:t>
            </a:r>
            <a:endParaRPr dirty="0">
              <a:solidFill>
                <a:srgbClr val="00B050"/>
              </a:solidFill>
            </a:endParaRPr>
          </a:p>
        </p:txBody>
      </p:sp>
      <mc:AlternateContent xmlns:mc="http://schemas.openxmlformats.org/markup-compatibility/2006" xmlns:a14="http://schemas.microsoft.com/office/drawing/2010/main">
        <mc:Choice Requires="a14">
          <p:sp>
            <p:nvSpPr>
              <p:cNvPr id="840" name="Google Shape;840;p48"/>
              <p:cNvSpPr txBox="1">
                <a:spLocks noGrp="1"/>
              </p:cNvSpPr>
              <p:nvPr>
                <p:ph type="subTitle" idx="3"/>
              </p:nvPr>
            </p:nvSpPr>
            <p:spPr>
              <a:xfrm>
                <a:off x="720002" y="3440449"/>
                <a:ext cx="1986000" cy="13499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Validity checker has to check if the above any of the conditions matches with the given data and for that it has the time complexity of</a:t>
                </a:r>
                <a:r>
                  <a:rPr lang="en-IN" dirty="0">
                    <a:solidFill>
                      <a:srgbClr val="C00000"/>
                    </a:solidFill>
                  </a:rPr>
                  <a:t> O(</a:t>
                </a:r>
                <a14:m>
                  <m:oMath xmlns:m="http://schemas.openxmlformats.org/officeDocument/2006/math">
                    <m:sSup>
                      <m:sSupPr>
                        <m:ctrlPr>
                          <a:rPr lang="en-IN" i="1" smtClean="0">
                            <a:solidFill>
                              <a:srgbClr val="C00000"/>
                            </a:solidFill>
                            <a:latin typeface="Cambria Math" panose="02040503050406030204" pitchFamily="18" charset="0"/>
                          </a:rPr>
                        </m:ctrlPr>
                      </m:sSupPr>
                      <m:e>
                        <m:r>
                          <a:rPr lang="en-IN" b="0" i="1" smtClean="0">
                            <a:solidFill>
                              <a:srgbClr val="C00000"/>
                            </a:solidFill>
                            <a:latin typeface="Cambria Math" panose="02040503050406030204" pitchFamily="18" charset="0"/>
                          </a:rPr>
                          <m:t>𝑛</m:t>
                        </m:r>
                      </m:e>
                      <m:sup>
                        <m:r>
                          <a:rPr lang="en-IN" i="1" smtClean="0">
                            <a:solidFill>
                              <a:srgbClr val="C00000"/>
                            </a:solidFill>
                            <a:latin typeface="Cambria Math" panose="02040503050406030204" pitchFamily="18" charset="0"/>
                          </a:rPr>
                          <m:t>2</m:t>
                        </m:r>
                      </m:sup>
                    </m:sSup>
                  </m:oMath>
                </a14:m>
                <a:r>
                  <a:rPr lang="en-IN" dirty="0">
                    <a:solidFill>
                      <a:srgbClr val="C00000"/>
                    </a:solidFill>
                  </a:rPr>
                  <a:t>).</a:t>
                </a:r>
                <a:endParaRPr dirty="0"/>
              </a:p>
            </p:txBody>
          </p:sp>
        </mc:Choice>
        <mc:Fallback xmlns="">
          <p:sp>
            <p:nvSpPr>
              <p:cNvPr id="840" name="Google Shape;840;p48"/>
              <p:cNvSpPr txBox="1">
                <a:spLocks noGrp="1" noRot="1" noChangeAspect="1" noMove="1" noResize="1" noEditPoints="1" noAdjustHandles="1" noChangeArrowheads="1" noChangeShapeType="1" noTextEdit="1"/>
              </p:cNvSpPr>
              <p:nvPr>
                <p:ph type="subTitle" idx="3"/>
              </p:nvPr>
            </p:nvSpPr>
            <p:spPr>
              <a:xfrm>
                <a:off x="720002" y="3440449"/>
                <a:ext cx="1986000" cy="1349987"/>
              </a:xfrm>
              <a:prstGeom prst="rect">
                <a:avLst/>
              </a:prstGeom>
              <a:blipFill>
                <a:blip r:embed="rId4"/>
                <a:stretch>
                  <a:fillRect r="-307"/>
                </a:stretch>
              </a:blipFill>
            </p:spPr>
            <p:txBody>
              <a:bodyPr/>
              <a:lstStyle/>
              <a:p>
                <a:r>
                  <a:rPr lang="en-IN">
                    <a:noFill/>
                  </a:rPr>
                  <a:t> </a:t>
                </a:r>
              </a:p>
            </p:txBody>
          </p:sp>
        </mc:Fallback>
      </mc:AlternateContent>
      <p:sp>
        <p:nvSpPr>
          <p:cNvPr id="841" name="Google Shape;841;p48"/>
          <p:cNvSpPr txBox="1">
            <a:spLocks noGrp="1"/>
          </p:cNvSpPr>
          <p:nvPr>
            <p:ph type="subTitle" idx="4"/>
          </p:nvPr>
        </p:nvSpPr>
        <p:spPr>
          <a:xfrm>
            <a:off x="3579002" y="3440450"/>
            <a:ext cx="1986000" cy="110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For creating a csv file you need to read and write the input at the same time so it has the time complexity of</a:t>
            </a:r>
            <a:r>
              <a:rPr lang="en-IN" dirty="0">
                <a:solidFill>
                  <a:srgbClr val="00B050"/>
                </a:solidFill>
              </a:rPr>
              <a:t> O(n).</a:t>
            </a:r>
            <a:endParaRPr dirty="0"/>
          </a:p>
        </p:txBody>
      </p:sp>
      <p:sp>
        <p:nvSpPr>
          <p:cNvPr id="842" name="Google Shape;842;p48"/>
          <p:cNvSpPr txBox="1">
            <a:spLocks noGrp="1"/>
          </p:cNvSpPr>
          <p:nvPr>
            <p:ph type="subTitle" idx="7"/>
          </p:nvPr>
        </p:nvSpPr>
        <p:spPr>
          <a:xfrm>
            <a:off x="720002" y="1336263"/>
            <a:ext cx="2142144"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Redundant files</a:t>
            </a:r>
            <a:endParaRPr dirty="0"/>
          </a:p>
        </p:txBody>
      </p:sp>
      <p:sp>
        <p:nvSpPr>
          <p:cNvPr id="843" name="Google Shape;843;p48"/>
          <p:cNvSpPr txBox="1">
            <a:spLocks noGrp="1"/>
          </p:cNvSpPr>
          <p:nvPr>
            <p:ph type="subTitle" idx="8"/>
          </p:nvPr>
        </p:nvSpPr>
        <p:spPr>
          <a:xfrm>
            <a:off x="3579001" y="1336263"/>
            <a:ext cx="2583905"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Old and empty files</a:t>
            </a:r>
            <a:endParaRPr dirty="0"/>
          </a:p>
        </p:txBody>
      </p:sp>
      <p:sp>
        <p:nvSpPr>
          <p:cNvPr id="844" name="Google Shape;844;p48"/>
          <p:cNvSpPr txBox="1">
            <a:spLocks noGrp="1"/>
          </p:cNvSpPr>
          <p:nvPr>
            <p:ph type="subTitle" idx="9"/>
          </p:nvPr>
        </p:nvSpPr>
        <p:spPr>
          <a:xfrm>
            <a:off x="6437997" y="1336263"/>
            <a:ext cx="2334295"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Low Access files</a:t>
            </a:r>
            <a:endParaRPr dirty="0"/>
          </a:p>
        </p:txBody>
      </p:sp>
      <p:sp>
        <p:nvSpPr>
          <p:cNvPr id="845" name="Google Shape;845;p48"/>
          <p:cNvSpPr txBox="1">
            <a:spLocks noGrp="1"/>
          </p:cNvSpPr>
          <p:nvPr>
            <p:ph type="subTitle" idx="5"/>
          </p:nvPr>
        </p:nvSpPr>
        <p:spPr>
          <a:xfrm>
            <a:off x="6437998" y="1710161"/>
            <a:ext cx="1986000" cy="110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Same can be said for low accessed files that we have taken access count as an input it has time complexity of </a:t>
            </a:r>
            <a:r>
              <a:rPr lang="en-IN" dirty="0">
                <a:solidFill>
                  <a:srgbClr val="00B050"/>
                </a:solidFill>
              </a:rPr>
              <a:t>O(1).</a:t>
            </a:r>
            <a:endParaRPr dirty="0">
              <a:solidFill>
                <a:srgbClr val="00B050"/>
              </a:solidFill>
            </a:endParaRPr>
          </a:p>
        </p:txBody>
      </p:sp>
      <p:sp>
        <p:nvSpPr>
          <p:cNvPr id="846" name="Google Shape;846;p48"/>
          <p:cNvSpPr txBox="1">
            <a:spLocks noGrp="1"/>
          </p:cNvSpPr>
          <p:nvPr>
            <p:ph type="title"/>
          </p:nvPr>
        </p:nvSpPr>
        <p:spPr>
          <a:xfrm>
            <a:off x="719999" y="445025"/>
            <a:ext cx="7963083"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Time Complexity of Individual Functions</a:t>
            </a:r>
            <a:endParaRPr dirty="0"/>
          </a:p>
        </p:txBody>
      </p:sp>
      <p:sp>
        <p:nvSpPr>
          <p:cNvPr id="847" name="Google Shape;847;p48"/>
          <p:cNvSpPr txBox="1">
            <a:spLocks noGrp="1"/>
          </p:cNvSpPr>
          <p:nvPr>
            <p:ph type="subTitle" idx="6"/>
          </p:nvPr>
        </p:nvSpPr>
        <p:spPr>
          <a:xfrm>
            <a:off x="6437998" y="3440450"/>
            <a:ext cx="1986000" cy="110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S</a:t>
            </a:r>
            <a:r>
              <a:rPr lang="en" dirty="0"/>
              <a:t>ame with this, to delete the currant csv file you need to delete and traverse at the same time so it has the time complexity of</a:t>
            </a:r>
            <a:r>
              <a:rPr lang="en-IN" dirty="0">
                <a:solidFill>
                  <a:srgbClr val="00B050"/>
                </a:solidFill>
              </a:rPr>
              <a:t> O(n).</a:t>
            </a:r>
            <a:endParaRPr dirty="0"/>
          </a:p>
        </p:txBody>
      </p:sp>
      <p:sp>
        <p:nvSpPr>
          <p:cNvPr id="848" name="Google Shape;848;p48"/>
          <p:cNvSpPr txBox="1">
            <a:spLocks noGrp="1"/>
          </p:cNvSpPr>
          <p:nvPr>
            <p:ph type="subTitle" idx="13"/>
          </p:nvPr>
        </p:nvSpPr>
        <p:spPr>
          <a:xfrm>
            <a:off x="719999" y="3063350"/>
            <a:ext cx="256478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Validity checker</a:t>
            </a:r>
            <a:endParaRPr dirty="0"/>
          </a:p>
        </p:txBody>
      </p:sp>
      <p:sp>
        <p:nvSpPr>
          <p:cNvPr id="849" name="Google Shape;849;p48"/>
          <p:cNvSpPr txBox="1">
            <a:spLocks noGrp="1"/>
          </p:cNvSpPr>
          <p:nvPr>
            <p:ph type="subTitle" idx="14"/>
          </p:nvPr>
        </p:nvSpPr>
        <p:spPr>
          <a:xfrm>
            <a:off x="3579002" y="3063350"/>
            <a:ext cx="19842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Creating a csv</a:t>
            </a:r>
            <a:endParaRPr dirty="0"/>
          </a:p>
        </p:txBody>
      </p:sp>
      <p:sp>
        <p:nvSpPr>
          <p:cNvPr id="850" name="Google Shape;850;p48"/>
          <p:cNvSpPr txBox="1">
            <a:spLocks noGrp="1"/>
          </p:cNvSpPr>
          <p:nvPr>
            <p:ph type="subTitle" idx="15"/>
          </p:nvPr>
        </p:nvSpPr>
        <p:spPr>
          <a:xfrm>
            <a:off x="6437998" y="3063350"/>
            <a:ext cx="19842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Deleting a csv</a:t>
            </a:r>
            <a:endParaRPr dirty="0"/>
          </a:p>
        </p:txBody>
      </p:sp>
    </p:spTree>
    <p:extLst>
      <p:ext uri="{BB962C8B-B14F-4D97-AF65-F5344CB8AC3E}">
        <p14:creationId xmlns:p14="http://schemas.microsoft.com/office/powerpoint/2010/main" val="30504237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42"/>
          <p:cNvSpPr txBox="1">
            <a:spLocks noGrp="1"/>
          </p:cNvSpPr>
          <p:nvPr>
            <p:ph type="title"/>
          </p:nvPr>
        </p:nvSpPr>
        <p:spPr>
          <a:xfrm>
            <a:off x="4421923" y="2314320"/>
            <a:ext cx="3932700" cy="1511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IN" dirty="0"/>
              <a:t>Space Complexity</a:t>
            </a:r>
            <a:endParaRPr dirty="0"/>
          </a:p>
        </p:txBody>
      </p:sp>
      <p:sp>
        <p:nvSpPr>
          <p:cNvPr id="597" name="Google Shape;597;p42"/>
          <p:cNvSpPr txBox="1">
            <a:spLocks noGrp="1"/>
          </p:cNvSpPr>
          <p:nvPr>
            <p:ph type="title" idx="2"/>
          </p:nvPr>
        </p:nvSpPr>
        <p:spPr>
          <a:xfrm>
            <a:off x="6702551" y="1065017"/>
            <a:ext cx="1652100" cy="915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05</a:t>
            </a:r>
            <a:endParaRPr dirty="0"/>
          </a:p>
        </p:txBody>
      </p:sp>
      <p:grpSp>
        <p:nvGrpSpPr>
          <p:cNvPr id="2" name="Google Shape;862;p50">
            <a:extLst>
              <a:ext uri="{FF2B5EF4-FFF2-40B4-BE49-F238E27FC236}">
                <a16:creationId xmlns:a16="http://schemas.microsoft.com/office/drawing/2014/main" id="{D5F0EFA1-CC74-196A-D18D-609749D7D243}"/>
              </a:ext>
            </a:extLst>
          </p:cNvPr>
          <p:cNvGrpSpPr/>
          <p:nvPr/>
        </p:nvGrpSpPr>
        <p:grpSpPr>
          <a:xfrm flipH="1">
            <a:off x="1197694" y="1980917"/>
            <a:ext cx="2361003" cy="4528073"/>
            <a:chOff x="5270875" y="2179650"/>
            <a:chExt cx="1080600" cy="2072250"/>
          </a:xfrm>
        </p:grpSpPr>
        <p:sp>
          <p:nvSpPr>
            <p:cNvPr id="3" name="Google Shape;863;p50">
              <a:extLst>
                <a:ext uri="{FF2B5EF4-FFF2-40B4-BE49-F238E27FC236}">
                  <a16:creationId xmlns:a16="http://schemas.microsoft.com/office/drawing/2014/main" id="{839BC53D-8C8A-D5E6-551E-BE9822EB505D}"/>
                </a:ext>
              </a:extLst>
            </p:cNvPr>
            <p:cNvSpPr/>
            <p:nvPr/>
          </p:nvSpPr>
          <p:spPr>
            <a:xfrm>
              <a:off x="5933500" y="2317200"/>
              <a:ext cx="300200" cy="362475"/>
            </a:xfrm>
            <a:custGeom>
              <a:avLst/>
              <a:gdLst/>
              <a:ahLst/>
              <a:cxnLst/>
              <a:rect l="l" t="t" r="r" b="b"/>
              <a:pathLst>
                <a:path w="12008" h="14499" extrusionOk="0">
                  <a:moveTo>
                    <a:pt x="2250" y="0"/>
                  </a:moveTo>
                  <a:lnTo>
                    <a:pt x="1" y="9848"/>
                  </a:lnTo>
                  <a:lnTo>
                    <a:pt x="8542" y="14499"/>
                  </a:lnTo>
                  <a:cubicBezTo>
                    <a:pt x="8542" y="14499"/>
                    <a:pt x="12007" y="9848"/>
                    <a:pt x="11247" y="8420"/>
                  </a:cubicBezTo>
                  <a:cubicBezTo>
                    <a:pt x="10487" y="7022"/>
                    <a:pt x="2250" y="0"/>
                    <a:pt x="22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864;p50">
              <a:extLst>
                <a:ext uri="{FF2B5EF4-FFF2-40B4-BE49-F238E27FC236}">
                  <a16:creationId xmlns:a16="http://schemas.microsoft.com/office/drawing/2014/main" id="{45037672-A148-5065-54A6-9272CEC8A1D6}"/>
                </a:ext>
              </a:extLst>
            </p:cNvPr>
            <p:cNvSpPr/>
            <p:nvPr/>
          </p:nvSpPr>
          <p:spPr>
            <a:xfrm>
              <a:off x="5928200" y="2308075"/>
              <a:ext cx="309300" cy="377700"/>
            </a:xfrm>
            <a:custGeom>
              <a:avLst/>
              <a:gdLst/>
              <a:ahLst/>
              <a:cxnLst/>
              <a:rect l="l" t="t" r="r" b="b"/>
              <a:pathLst>
                <a:path w="12372" h="15108" extrusionOk="0">
                  <a:moveTo>
                    <a:pt x="2584" y="700"/>
                  </a:moveTo>
                  <a:cubicBezTo>
                    <a:pt x="3951" y="1855"/>
                    <a:pt x="10639" y="7660"/>
                    <a:pt x="11277" y="8876"/>
                  </a:cubicBezTo>
                  <a:cubicBezTo>
                    <a:pt x="11824" y="9909"/>
                    <a:pt x="9696" y="13223"/>
                    <a:pt x="8693" y="14590"/>
                  </a:cubicBezTo>
                  <a:lnTo>
                    <a:pt x="426" y="10092"/>
                  </a:lnTo>
                  <a:lnTo>
                    <a:pt x="2584" y="700"/>
                  </a:lnTo>
                  <a:close/>
                  <a:moveTo>
                    <a:pt x="2371" y="1"/>
                  </a:moveTo>
                  <a:lnTo>
                    <a:pt x="0" y="10305"/>
                  </a:lnTo>
                  <a:lnTo>
                    <a:pt x="8815" y="15107"/>
                  </a:lnTo>
                  <a:lnTo>
                    <a:pt x="8906" y="14955"/>
                  </a:lnTo>
                  <a:cubicBezTo>
                    <a:pt x="9271" y="14469"/>
                    <a:pt x="12371" y="10122"/>
                    <a:pt x="11611" y="8694"/>
                  </a:cubicBezTo>
                  <a:cubicBezTo>
                    <a:pt x="10851" y="7265"/>
                    <a:pt x="2948" y="487"/>
                    <a:pt x="2614" y="213"/>
                  </a:cubicBezTo>
                  <a:lnTo>
                    <a:pt x="23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865;p50">
              <a:extLst>
                <a:ext uri="{FF2B5EF4-FFF2-40B4-BE49-F238E27FC236}">
                  <a16:creationId xmlns:a16="http://schemas.microsoft.com/office/drawing/2014/main" id="{4D1E723B-56ED-8FA9-B019-8C1D5403A5E5}"/>
                </a:ext>
              </a:extLst>
            </p:cNvPr>
            <p:cNvSpPr/>
            <p:nvPr/>
          </p:nvSpPr>
          <p:spPr>
            <a:xfrm>
              <a:off x="5645350" y="2240125"/>
              <a:ext cx="190150" cy="104875"/>
            </a:xfrm>
            <a:custGeom>
              <a:avLst/>
              <a:gdLst/>
              <a:ahLst/>
              <a:cxnLst/>
              <a:rect l="l" t="t" r="r" b="b"/>
              <a:pathLst>
                <a:path w="7606" h="4195" extrusionOk="0">
                  <a:moveTo>
                    <a:pt x="2153" y="1"/>
                  </a:moveTo>
                  <a:cubicBezTo>
                    <a:pt x="161" y="1"/>
                    <a:pt x="1" y="3845"/>
                    <a:pt x="2438" y="3874"/>
                  </a:cubicBezTo>
                  <a:cubicBezTo>
                    <a:pt x="3393" y="3874"/>
                    <a:pt x="4437" y="4195"/>
                    <a:pt x="5433" y="4195"/>
                  </a:cubicBezTo>
                  <a:cubicBezTo>
                    <a:pt x="5737" y="4195"/>
                    <a:pt x="6037" y="4165"/>
                    <a:pt x="6329" y="4086"/>
                  </a:cubicBezTo>
                  <a:cubicBezTo>
                    <a:pt x="7180" y="3874"/>
                    <a:pt x="7606" y="2870"/>
                    <a:pt x="7515" y="2050"/>
                  </a:cubicBezTo>
                  <a:cubicBezTo>
                    <a:pt x="7484" y="1411"/>
                    <a:pt x="6967" y="895"/>
                    <a:pt x="6329" y="834"/>
                  </a:cubicBezTo>
                  <a:cubicBezTo>
                    <a:pt x="4293" y="439"/>
                    <a:pt x="2530" y="44"/>
                    <a:pt x="2530" y="44"/>
                  </a:cubicBezTo>
                  <a:cubicBezTo>
                    <a:pt x="2398" y="15"/>
                    <a:pt x="2272" y="1"/>
                    <a:pt x="21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66;p50">
              <a:extLst>
                <a:ext uri="{FF2B5EF4-FFF2-40B4-BE49-F238E27FC236}">
                  <a16:creationId xmlns:a16="http://schemas.microsoft.com/office/drawing/2014/main" id="{30F648FE-2B49-E4FF-A960-81725BBA5CEC}"/>
                </a:ext>
              </a:extLst>
            </p:cNvPr>
            <p:cNvSpPr/>
            <p:nvPr/>
          </p:nvSpPr>
          <p:spPr>
            <a:xfrm>
              <a:off x="5768600" y="2267800"/>
              <a:ext cx="140625" cy="82100"/>
            </a:xfrm>
            <a:custGeom>
              <a:avLst/>
              <a:gdLst/>
              <a:ahLst/>
              <a:cxnLst/>
              <a:rect l="l" t="t" r="r" b="b"/>
              <a:pathLst>
                <a:path w="5625" h="3284" extrusionOk="0">
                  <a:moveTo>
                    <a:pt x="1308" y="1"/>
                  </a:moveTo>
                  <a:cubicBezTo>
                    <a:pt x="548" y="122"/>
                    <a:pt x="1" y="791"/>
                    <a:pt x="31" y="1551"/>
                  </a:cubicBezTo>
                  <a:cubicBezTo>
                    <a:pt x="1" y="2311"/>
                    <a:pt x="518" y="2979"/>
                    <a:pt x="1247" y="3131"/>
                  </a:cubicBezTo>
                  <a:lnTo>
                    <a:pt x="4044" y="3283"/>
                  </a:lnTo>
                  <a:cubicBezTo>
                    <a:pt x="4044" y="3283"/>
                    <a:pt x="5624" y="2098"/>
                    <a:pt x="4044" y="700"/>
                  </a:cubicBezTo>
                  <a:lnTo>
                    <a:pt x="13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67;p50">
              <a:extLst>
                <a:ext uri="{FF2B5EF4-FFF2-40B4-BE49-F238E27FC236}">
                  <a16:creationId xmlns:a16="http://schemas.microsoft.com/office/drawing/2014/main" id="{4E69954F-75EA-C14C-3716-2453AC0A25F5}"/>
                </a:ext>
              </a:extLst>
            </p:cNvPr>
            <p:cNvSpPr/>
            <p:nvPr/>
          </p:nvSpPr>
          <p:spPr>
            <a:xfrm>
              <a:off x="5566275" y="2265975"/>
              <a:ext cx="188675" cy="104100"/>
            </a:xfrm>
            <a:custGeom>
              <a:avLst/>
              <a:gdLst/>
              <a:ahLst/>
              <a:cxnLst/>
              <a:rect l="l" t="t" r="r" b="b"/>
              <a:pathLst>
                <a:path w="7547" h="4164" extrusionOk="0">
                  <a:moveTo>
                    <a:pt x="2124" y="0"/>
                  </a:moveTo>
                  <a:cubicBezTo>
                    <a:pt x="135" y="0"/>
                    <a:pt x="1" y="3843"/>
                    <a:pt x="2410" y="3843"/>
                  </a:cubicBezTo>
                  <a:cubicBezTo>
                    <a:pt x="3364" y="3843"/>
                    <a:pt x="4408" y="4164"/>
                    <a:pt x="5404" y="4164"/>
                  </a:cubicBezTo>
                  <a:cubicBezTo>
                    <a:pt x="5709" y="4164"/>
                    <a:pt x="6009" y="4134"/>
                    <a:pt x="6301" y="4055"/>
                  </a:cubicBezTo>
                  <a:cubicBezTo>
                    <a:pt x="7121" y="3843"/>
                    <a:pt x="7547" y="2870"/>
                    <a:pt x="7486" y="2049"/>
                  </a:cubicBezTo>
                  <a:cubicBezTo>
                    <a:pt x="7456" y="1381"/>
                    <a:pt x="6939" y="864"/>
                    <a:pt x="6301" y="833"/>
                  </a:cubicBezTo>
                  <a:cubicBezTo>
                    <a:pt x="4264" y="438"/>
                    <a:pt x="2501" y="43"/>
                    <a:pt x="2501" y="43"/>
                  </a:cubicBezTo>
                  <a:cubicBezTo>
                    <a:pt x="2369" y="14"/>
                    <a:pt x="2243" y="0"/>
                    <a:pt x="2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68;p50">
              <a:extLst>
                <a:ext uri="{FF2B5EF4-FFF2-40B4-BE49-F238E27FC236}">
                  <a16:creationId xmlns:a16="http://schemas.microsoft.com/office/drawing/2014/main" id="{0C619789-E66E-25CC-18A8-A2D13DBFEC52}"/>
                </a:ext>
              </a:extLst>
            </p:cNvPr>
            <p:cNvSpPr/>
            <p:nvPr/>
          </p:nvSpPr>
          <p:spPr>
            <a:xfrm>
              <a:off x="5688050" y="2292875"/>
              <a:ext cx="140625" cy="82850"/>
            </a:xfrm>
            <a:custGeom>
              <a:avLst/>
              <a:gdLst/>
              <a:ahLst/>
              <a:cxnLst/>
              <a:rect l="l" t="t" r="r" b="b"/>
              <a:pathLst>
                <a:path w="5625" h="3314" extrusionOk="0">
                  <a:moveTo>
                    <a:pt x="1338" y="1"/>
                  </a:moveTo>
                  <a:cubicBezTo>
                    <a:pt x="579" y="153"/>
                    <a:pt x="31" y="821"/>
                    <a:pt x="62" y="1581"/>
                  </a:cubicBezTo>
                  <a:cubicBezTo>
                    <a:pt x="1" y="2341"/>
                    <a:pt x="548" y="3010"/>
                    <a:pt x="1278" y="3131"/>
                  </a:cubicBezTo>
                  <a:lnTo>
                    <a:pt x="4074" y="3314"/>
                  </a:lnTo>
                  <a:cubicBezTo>
                    <a:pt x="4074" y="3314"/>
                    <a:pt x="5624" y="2098"/>
                    <a:pt x="4074" y="700"/>
                  </a:cubicBezTo>
                  <a:lnTo>
                    <a:pt x="13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69;p50">
              <a:extLst>
                <a:ext uri="{FF2B5EF4-FFF2-40B4-BE49-F238E27FC236}">
                  <a16:creationId xmlns:a16="http://schemas.microsoft.com/office/drawing/2014/main" id="{303807E5-76DC-1F73-16F5-6D84361AE7DE}"/>
                </a:ext>
              </a:extLst>
            </p:cNvPr>
            <p:cNvSpPr/>
            <p:nvPr/>
          </p:nvSpPr>
          <p:spPr>
            <a:xfrm>
              <a:off x="5640950" y="2279350"/>
              <a:ext cx="135275" cy="128300"/>
            </a:xfrm>
            <a:custGeom>
              <a:avLst/>
              <a:gdLst/>
              <a:ahLst/>
              <a:cxnLst/>
              <a:rect l="l" t="t" r="r" b="b"/>
              <a:pathLst>
                <a:path w="5411" h="5132" extrusionOk="0">
                  <a:moveTo>
                    <a:pt x="5148" y="0"/>
                  </a:moveTo>
                  <a:cubicBezTo>
                    <a:pt x="4909" y="0"/>
                    <a:pt x="4256" y="542"/>
                    <a:pt x="4256" y="542"/>
                  </a:cubicBezTo>
                  <a:lnTo>
                    <a:pt x="2189" y="876"/>
                  </a:lnTo>
                  <a:lnTo>
                    <a:pt x="1703" y="2700"/>
                  </a:lnTo>
                  <a:lnTo>
                    <a:pt x="0" y="4402"/>
                  </a:lnTo>
                  <a:lnTo>
                    <a:pt x="1946" y="5131"/>
                  </a:lnTo>
                  <a:lnTo>
                    <a:pt x="3131" y="4554"/>
                  </a:lnTo>
                  <a:cubicBezTo>
                    <a:pt x="3209" y="4559"/>
                    <a:pt x="3287" y="4562"/>
                    <a:pt x="3363" y="4562"/>
                  </a:cubicBezTo>
                  <a:cubicBezTo>
                    <a:pt x="3733" y="4562"/>
                    <a:pt x="4086" y="4503"/>
                    <a:pt x="4438" y="4402"/>
                  </a:cubicBezTo>
                  <a:cubicBezTo>
                    <a:pt x="4681" y="4280"/>
                    <a:pt x="4925" y="4159"/>
                    <a:pt x="5168" y="4007"/>
                  </a:cubicBezTo>
                  <a:cubicBezTo>
                    <a:pt x="5289" y="3885"/>
                    <a:pt x="5380" y="3703"/>
                    <a:pt x="5411" y="3520"/>
                  </a:cubicBezTo>
                  <a:cubicBezTo>
                    <a:pt x="5411" y="3520"/>
                    <a:pt x="4833" y="3429"/>
                    <a:pt x="4499" y="3368"/>
                  </a:cubicBezTo>
                  <a:cubicBezTo>
                    <a:pt x="4195" y="3277"/>
                    <a:pt x="4256" y="2305"/>
                    <a:pt x="4256" y="1909"/>
                  </a:cubicBezTo>
                  <a:cubicBezTo>
                    <a:pt x="4256" y="1514"/>
                    <a:pt x="5137" y="633"/>
                    <a:pt x="5229" y="146"/>
                  </a:cubicBezTo>
                  <a:cubicBezTo>
                    <a:pt x="5248" y="41"/>
                    <a:pt x="5214" y="0"/>
                    <a:pt x="51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70;p50">
              <a:extLst>
                <a:ext uri="{FF2B5EF4-FFF2-40B4-BE49-F238E27FC236}">
                  <a16:creationId xmlns:a16="http://schemas.microsoft.com/office/drawing/2014/main" id="{70602A59-735D-C27D-0791-7717161CD3CF}"/>
                </a:ext>
              </a:extLst>
            </p:cNvPr>
            <p:cNvSpPr/>
            <p:nvPr/>
          </p:nvSpPr>
          <p:spPr>
            <a:xfrm>
              <a:off x="5634875" y="2276000"/>
              <a:ext cx="144400" cy="135450"/>
            </a:xfrm>
            <a:custGeom>
              <a:avLst/>
              <a:gdLst/>
              <a:ahLst/>
              <a:cxnLst/>
              <a:rect l="l" t="t" r="r" b="b"/>
              <a:pathLst>
                <a:path w="5776" h="5418" extrusionOk="0">
                  <a:moveTo>
                    <a:pt x="5320" y="311"/>
                  </a:moveTo>
                  <a:lnTo>
                    <a:pt x="5320" y="311"/>
                  </a:lnTo>
                  <a:cubicBezTo>
                    <a:pt x="5198" y="584"/>
                    <a:pt x="5046" y="858"/>
                    <a:pt x="4864" y="1101"/>
                  </a:cubicBezTo>
                  <a:cubicBezTo>
                    <a:pt x="4620" y="1375"/>
                    <a:pt x="4438" y="1709"/>
                    <a:pt x="4377" y="2074"/>
                  </a:cubicBezTo>
                  <a:lnTo>
                    <a:pt x="4377" y="2287"/>
                  </a:lnTo>
                  <a:cubicBezTo>
                    <a:pt x="4347" y="2986"/>
                    <a:pt x="4347" y="3563"/>
                    <a:pt x="4712" y="3654"/>
                  </a:cubicBezTo>
                  <a:cubicBezTo>
                    <a:pt x="4955" y="3715"/>
                    <a:pt x="5289" y="3776"/>
                    <a:pt x="5472" y="3806"/>
                  </a:cubicBezTo>
                  <a:cubicBezTo>
                    <a:pt x="5472" y="3898"/>
                    <a:pt x="5411" y="3989"/>
                    <a:pt x="5320" y="4050"/>
                  </a:cubicBezTo>
                  <a:cubicBezTo>
                    <a:pt x="5076" y="4171"/>
                    <a:pt x="4864" y="4293"/>
                    <a:pt x="4620" y="4414"/>
                  </a:cubicBezTo>
                  <a:cubicBezTo>
                    <a:pt x="4195" y="4536"/>
                    <a:pt x="3800" y="4566"/>
                    <a:pt x="3374" y="4566"/>
                  </a:cubicBezTo>
                  <a:lnTo>
                    <a:pt x="2158" y="5113"/>
                  </a:lnTo>
                  <a:lnTo>
                    <a:pt x="517" y="4505"/>
                  </a:lnTo>
                  <a:lnTo>
                    <a:pt x="2067" y="2955"/>
                  </a:lnTo>
                  <a:lnTo>
                    <a:pt x="2523" y="1132"/>
                  </a:lnTo>
                  <a:lnTo>
                    <a:pt x="4560" y="828"/>
                  </a:lnTo>
                  <a:lnTo>
                    <a:pt x="4590" y="797"/>
                  </a:lnTo>
                  <a:cubicBezTo>
                    <a:pt x="4803" y="615"/>
                    <a:pt x="5046" y="432"/>
                    <a:pt x="5320" y="311"/>
                  </a:cubicBezTo>
                  <a:close/>
                  <a:moveTo>
                    <a:pt x="5384" y="1"/>
                  </a:moveTo>
                  <a:cubicBezTo>
                    <a:pt x="5195" y="1"/>
                    <a:pt x="4875" y="190"/>
                    <a:pt x="4438" y="554"/>
                  </a:cubicBezTo>
                  <a:lnTo>
                    <a:pt x="2310" y="888"/>
                  </a:lnTo>
                  <a:lnTo>
                    <a:pt x="1794" y="2773"/>
                  </a:lnTo>
                  <a:lnTo>
                    <a:pt x="0" y="4597"/>
                  </a:lnTo>
                  <a:lnTo>
                    <a:pt x="2189" y="5417"/>
                  </a:lnTo>
                  <a:lnTo>
                    <a:pt x="3405" y="4840"/>
                  </a:lnTo>
                  <a:cubicBezTo>
                    <a:pt x="3483" y="4845"/>
                    <a:pt x="3560" y="4848"/>
                    <a:pt x="3637" y="4848"/>
                  </a:cubicBezTo>
                  <a:cubicBezTo>
                    <a:pt x="4007" y="4848"/>
                    <a:pt x="4359" y="4789"/>
                    <a:pt x="4712" y="4688"/>
                  </a:cubicBezTo>
                  <a:cubicBezTo>
                    <a:pt x="4985" y="4566"/>
                    <a:pt x="5228" y="4414"/>
                    <a:pt x="5472" y="4262"/>
                  </a:cubicBezTo>
                  <a:cubicBezTo>
                    <a:pt x="5654" y="4110"/>
                    <a:pt x="5775" y="3898"/>
                    <a:pt x="5775" y="3654"/>
                  </a:cubicBezTo>
                  <a:lnTo>
                    <a:pt x="5775" y="3533"/>
                  </a:lnTo>
                  <a:lnTo>
                    <a:pt x="5654" y="3533"/>
                  </a:lnTo>
                  <a:cubicBezTo>
                    <a:pt x="5654" y="3533"/>
                    <a:pt x="5107" y="3442"/>
                    <a:pt x="4803" y="3350"/>
                  </a:cubicBezTo>
                  <a:cubicBezTo>
                    <a:pt x="4681" y="3350"/>
                    <a:pt x="4651" y="2955"/>
                    <a:pt x="4651" y="2256"/>
                  </a:cubicBezTo>
                  <a:lnTo>
                    <a:pt x="4651" y="2043"/>
                  </a:lnTo>
                  <a:cubicBezTo>
                    <a:pt x="4742" y="1770"/>
                    <a:pt x="4894" y="1496"/>
                    <a:pt x="5107" y="1253"/>
                  </a:cubicBezTo>
                  <a:cubicBezTo>
                    <a:pt x="5320" y="980"/>
                    <a:pt x="5502" y="645"/>
                    <a:pt x="5623" y="311"/>
                  </a:cubicBezTo>
                  <a:cubicBezTo>
                    <a:pt x="5654" y="128"/>
                    <a:pt x="5563" y="68"/>
                    <a:pt x="5502" y="37"/>
                  </a:cubicBezTo>
                  <a:cubicBezTo>
                    <a:pt x="5471" y="13"/>
                    <a:pt x="5432" y="1"/>
                    <a:pt x="53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71;p50">
              <a:extLst>
                <a:ext uri="{FF2B5EF4-FFF2-40B4-BE49-F238E27FC236}">
                  <a16:creationId xmlns:a16="http://schemas.microsoft.com/office/drawing/2014/main" id="{89487D11-2FF4-7449-6E1D-7542C307B950}"/>
                </a:ext>
              </a:extLst>
            </p:cNvPr>
            <p:cNvSpPr/>
            <p:nvPr/>
          </p:nvSpPr>
          <p:spPr>
            <a:xfrm>
              <a:off x="5716950" y="2291350"/>
              <a:ext cx="31925" cy="26625"/>
            </a:xfrm>
            <a:custGeom>
              <a:avLst/>
              <a:gdLst/>
              <a:ahLst/>
              <a:cxnLst/>
              <a:rect l="l" t="t" r="r" b="b"/>
              <a:pathLst>
                <a:path w="1277" h="1065" extrusionOk="0">
                  <a:moveTo>
                    <a:pt x="1185" y="1"/>
                  </a:moveTo>
                  <a:cubicBezTo>
                    <a:pt x="1003" y="92"/>
                    <a:pt x="91" y="670"/>
                    <a:pt x="0" y="1004"/>
                  </a:cubicBezTo>
                  <a:lnTo>
                    <a:pt x="182" y="1065"/>
                  </a:lnTo>
                  <a:cubicBezTo>
                    <a:pt x="243" y="852"/>
                    <a:pt x="881" y="396"/>
                    <a:pt x="1277" y="153"/>
                  </a:cubicBezTo>
                  <a:lnTo>
                    <a:pt x="11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72;p50">
              <a:extLst>
                <a:ext uri="{FF2B5EF4-FFF2-40B4-BE49-F238E27FC236}">
                  <a16:creationId xmlns:a16="http://schemas.microsoft.com/office/drawing/2014/main" id="{F05745A8-F90E-B2FD-88B9-7A072A86DFA1}"/>
                </a:ext>
              </a:extLst>
            </p:cNvPr>
            <p:cNvSpPr/>
            <p:nvPr/>
          </p:nvSpPr>
          <p:spPr>
            <a:xfrm>
              <a:off x="5609025" y="2377225"/>
              <a:ext cx="84375" cy="76775"/>
            </a:xfrm>
            <a:custGeom>
              <a:avLst/>
              <a:gdLst/>
              <a:ahLst/>
              <a:cxnLst/>
              <a:rect l="l" t="t" r="r" b="b"/>
              <a:pathLst>
                <a:path w="3375" h="3071" extrusionOk="0">
                  <a:moveTo>
                    <a:pt x="1034" y="1"/>
                  </a:moveTo>
                  <a:lnTo>
                    <a:pt x="1" y="730"/>
                  </a:lnTo>
                  <a:lnTo>
                    <a:pt x="2068" y="3070"/>
                  </a:lnTo>
                  <a:lnTo>
                    <a:pt x="3375" y="2037"/>
                  </a:lnTo>
                  <a:cubicBezTo>
                    <a:pt x="3253" y="1642"/>
                    <a:pt x="3040" y="1247"/>
                    <a:pt x="2797" y="912"/>
                  </a:cubicBezTo>
                  <a:cubicBezTo>
                    <a:pt x="2250" y="1"/>
                    <a:pt x="1034" y="1"/>
                    <a:pt x="10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73;p50">
              <a:extLst>
                <a:ext uri="{FF2B5EF4-FFF2-40B4-BE49-F238E27FC236}">
                  <a16:creationId xmlns:a16="http://schemas.microsoft.com/office/drawing/2014/main" id="{ACFE8935-1B5B-1E32-4B0B-53D55AFD6C8A}"/>
                </a:ext>
              </a:extLst>
            </p:cNvPr>
            <p:cNvSpPr/>
            <p:nvPr/>
          </p:nvSpPr>
          <p:spPr>
            <a:xfrm>
              <a:off x="5601425" y="2372675"/>
              <a:ext cx="97300" cy="88175"/>
            </a:xfrm>
            <a:custGeom>
              <a:avLst/>
              <a:gdLst/>
              <a:ahLst/>
              <a:cxnLst/>
              <a:rect l="l" t="t" r="r" b="b"/>
              <a:pathLst>
                <a:path w="3892" h="3527" extrusionOk="0">
                  <a:moveTo>
                    <a:pt x="1399" y="395"/>
                  </a:moveTo>
                  <a:cubicBezTo>
                    <a:pt x="2007" y="395"/>
                    <a:pt x="2585" y="699"/>
                    <a:pt x="2949" y="1186"/>
                  </a:cubicBezTo>
                  <a:cubicBezTo>
                    <a:pt x="3162" y="1490"/>
                    <a:pt x="3314" y="1793"/>
                    <a:pt x="3466" y="2128"/>
                  </a:cubicBezTo>
                  <a:lnTo>
                    <a:pt x="2402" y="2979"/>
                  </a:lnTo>
                  <a:lnTo>
                    <a:pt x="578" y="942"/>
                  </a:lnTo>
                  <a:lnTo>
                    <a:pt x="1399" y="395"/>
                  </a:lnTo>
                  <a:close/>
                  <a:moveTo>
                    <a:pt x="1277" y="0"/>
                  </a:moveTo>
                  <a:lnTo>
                    <a:pt x="1" y="882"/>
                  </a:lnTo>
                  <a:lnTo>
                    <a:pt x="2372" y="3526"/>
                  </a:lnTo>
                  <a:lnTo>
                    <a:pt x="3892" y="2280"/>
                  </a:lnTo>
                  <a:lnTo>
                    <a:pt x="3861" y="2158"/>
                  </a:lnTo>
                  <a:cubicBezTo>
                    <a:pt x="3709" y="1733"/>
                    <a:pt x="3527" y="1338"/>
                    <a:pt x="3284" y="973"/>
                  </a:cubicBezTo>
                  <a:cubicBezTo>
                    <a:pt x="2676" y="0"/>
                    <a:pt x="1399" y="0"/>
                    <a:pt x="13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74;p50">
              <a:extLst>
                <a:ext uri="{FF2B5EF4-FFF2-40B4-BE49-F238E27FC236}">
                  <a16:creationId xmlns:a16="http://schemas.microsoft.com/office/drawing/2014/main" id="{1CE1C109-870E-0343-9C52-610B32F7FD8F}"/>
                </a:ext>
              </a:extLst>
            </p:cNvPr>
            <p:cNvSpPr/>
            <p:nvPr/>
          </p:nvSpPr>
          <p:spPr>
            <a:xfrm>
              <a:off x="5311150" y="2390900"/>
              <a:ext cx="372375" cy="226475"/>
            </a:xfrm>
            <a:custGeom>
              <a:avLst/>
              <a:gdLst/>
              <a:ahLst/>
              <a:cxnLst/>
              <a:rect l="l" t="t" r="r" b="b"/>
              <a:pathLst>
                <a:path w="14895" h="9059" extrusionOk="0">
                  <a:moveTo>
                    <a:pt x="11551" y="1"/>
                  </a:moveTo>
                  <a:lnTo>
                    <a:pt x="1" y="8238"/>
                  </a:lnTo>
                  <a:lnTo>
                    <a:pt x="8056" y="9059"/>
                  </a:lnTo>
                  <a:lnTo>
                    <a:pt x="13496" y="3952"/>
                  </a:lnTo>
                  <a:cubicBezTo>
                    <a:pt x="13496" y="3952"/>
                    <a:pt x="14895" y="2827"/>
                    <a:pt x="14378" y="1612"/>
                  </a:cubicBezTo>
                  <a:cubicBezTo>
                    <a:pt x="13679" y="31"/>
                    <a:pt x="11551" y="1"/>
                    <a:pt x="115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75;p50">
              <a:extLst>
                <a:ext uri="{FF2B5EF4-FFF2-40B4-BE49-F238E27FC236}">
                  <a16:creationId xmlns:a16="http://schemas.microsoft.com/office/drawing/2014/main" id="{6FC83CC6-487C-1769-2AA5-CC9FDF2CA717}"/>
                </a:ext>
              </a:extLst>
            </p:cNvPr>
            <p:cNvSpPr/>
            <p:nvPr/>
          </p:nvSpPr>
          <p:spPr>
            <a:xfrm>
              <a:off x="5298225" y="2386350"/>
              <a:ext cx="390625" cy="236350"/>
            </a:xfrm>
            <a:custGeom>
              <a:avLst/>
              <a:gdLst/>
              <a:ahLst/>
              <a:cxnLst/>
              <a:rect l="l" t="t" r="r" b="b"/>
              <a:pathLst>
                <a:path w="15625" h="9454" extrusionOk="0">
                  <a:moveTo>
                    <a:pt x="12098" y="365"/>
                  </a:moveTo>
                  <a:cubicBezTo>
                    <a:pt x="12433" y="395"/>
                    <a:pt x="14135" y="547"/>
                    <a:pt x="14713" y="1885"/>
                  </a:cubicBezTo>
                  <a:cubicBezTo>
                    <a:pt x="15168" y="2918"/>
                    <a:pt x="13892" y="3982"/>
                    <a:pt x="13861" y="3982"/>
                  </a:cubicBezTo>
                  <a:lnTo>
                    <a:pt x="8481" y="9058"/>
                  </a:lnTo>
                  <a:lnTo>
                    <a:pt x="1034" y="8298"/>
                  </a:lnTo>
                  <a:lnTo>
                    <a:pt x="12098" y="365"/>
                  </a:lnTo>
                  <a:close/>
                  <a:moveTo>
                    <a:pt x="12007" y="0"/>
                  </a:moveTo>
                  <a:lnTo>
                    <a:pt x="1" y="8572"/>
                  </a:lnTo>
                  <a:lnTo>
                    <a:pt x="8633" y="9453"/>
                  </a:lnTo>
                  <a:lnTo>
                    <a:pt x="14105" y="4286"/>
                  </a:lnTo>
                  <a:cubicBezTo>
                    <a:pt x="14196" y="4225"/>
                    <a:pt x="15624" y="3040"/>
                    <a:pt x="15047" y="1733"/>
                  </a:cubicBezTo>
                  <a:cubicBezTo>
                    <a:pt x="14317" y="31"/>
                    <a:pt x="12159" y="0"/>
                    <a:pt x="120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76;p50">
              <a:extLst>
                <a:ext uri="{FF2B5EF4-FFF2-40B4-BE49-F238E27FC236}">
                  <a16:creationId xmlns:a16="http://schemas.microsoft.com/office/drawing/2014/main" id="{A033CDEA-5DFB-A747-DE37-89E192C67C10}"/>
                </a:ext>
              </a:extLst>
            </p:cNvPr>
            <p:cNvSpPr/>
            <p:nvPr/>
          </p:nvSpPr>
          <p:spPr>
            <a:xfrm>
              <a:off x="5793675" y="2183450"/>
              <a:ext cx="199900" cy="347300"/>
            </a:xfrm>
            <a:custGeom>
              <a:avLst/>
              <a:gdLst/>
              <a:ahLst/>
              <a:cxnLst/>
              <a:rect l="l" t="t" r="r" b="b"/>
              <a:pathLst>
                <a:path w="7996" h="13892" extrusionOk="0">
                  <a:moveTo>
                    <a:pt x="4013" y="1"/>
                  </a:moveTo>
                  <a:cubicBezTo>
                    <a:pt x="1794" y="1"/>
                    <a:pt x="1" y="1794"/>
                    <a:pt x="1" y="4013"/>
                  </a:cubicBezTo>
                  <a:lnTo>
                    <a:pt x="1" y="13891"/>
                  </a:lnTo>
                  <a:lnTo>
                    <a:pt x="7995" y="12493"/>
                  </a:lnTo>
                  <a:lnTo>
                    <a:pt x="7995" y="4013"/>
                  </a:lnTo>
                  <a:cubicBezTo>
                    <a:pt x="7995" y="1794"/>
                    <a:pt x="6202" y="1"/>
                    <a:pt x="40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77;p50">
              <a:extLst>
                <a:ext uri="{FF2B5EF4-FFF2-40B4-BE49-F238E27FC236}">
                  <a16:creationId xmlns:a16="http://schemas.microsoft.com/office/drawing/2014/main" id="{5D47F8F1-0F44-3254-2755-0FC369F05C3C}"/>
                </a:ext>
              </a:extLst>
            </p:cNvPr>
            <p:cNvSpPr/>
            <p:nvPr/>
          </p:nvSpPr>
          <p:spPr>
            <a:xfrm>
              <a:off x="5789125" y="2179650"/>
              <a:ext cx="209000" cy="351100"/>
            </a:xfrm>
            <a:custGeom>
              <a:avLst/>
              <a:gdLst/>
              <a:ahLst/>
              <a:cxnLst/>
              <a:rect l="l" t="t" r="r" b="b"/>
              <a:pathLst>
                <a:path w="8360" h="14044" extrusionOk="0">
                  <a:moveTo>
                    <a:pt x="4195" y="1"/>
                  </a:moveTo>
                  <a:cubicBezTo>
                    <a:pt x="1885" y="1"/>
                    <a:pt x="1" y="1855"/>
                    <a:pt x="1" y="4165"/>
                  </a:cubicBezTo>
                  <a:lnTo>
                    <a:pt x="1" y="14043"/>
                  </a:lnTo>
                  <a:lnTo>
                    <a:pt x="396" y="14043"/>
                  </a:lnTo>
                  <a:lnTo>
                    <a:pt x="396" y="4165"/>
                  </a:lnTo>
                  <a:cubicBezTo>
                    <a:pt x="396" y="2037"/>
                    <a:pt x="2068" y="365"/>
                    <a:pt x="4195" y="365"/>
                  </a:cubicBezTo>
                  <a:cubicBezTo>
                    <a:pt x="6293" y="365"/>
                    <a:pt x="7995" y="2037"/>
                    <a:pt x="7995" y="4165"/>
                  </a:cubicBezTo>
                  <a:lnTo>
                    <a:pt x="7995" y="12676"/>
                  </a:lnTo>
                  <a:lnTo>
                    <a:pt x="8359" y="12676"/>
                  </a:lnTo>
                  <a:lnTo>
                    <a:pt x="8359" y="4165"/>
                  </a:lnTo>
                  <a:cubicBezTo>
                    <a:pt x="8359" y="1855"/>
                    <a:pt x="6475" y="1"/>
                    <a:pt x="4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78;p50">
              <a:extLst>
                <a:ext uri="{FF2B5EF4-FFF2-40B4-BE49-F238E27FC236}">
                  <a16:creationId xmlns:a16="http://schemas.microsoft.com/office/drawing/2014/main" id="{C805D333-9F4F-D4A4-F317-9793229D7DC0}"/>
                </a:ext>
              </a:extLst>
            </p:cNvPr>
            <p:cNvSpPr/>
            <p:nvPr/>
          </p:nvSpPr>
          <p:spPr>
            <a:xfrm>
              <a:off x="5793675" y="2183450"/>
              <a:ext cx="199900" cy="251250"/>
            </a:xfrm>
            <a:custGeom>
              <a:avLst/>
              <a:gdLst/>
              <a:ahLst/>
              <a:cxnLst/>
              <a:rect l="l" t="t" r="r" b="b"/>
              <a:pathLst>
                <a:path w="7996" h="10050" extrusionOk="0">
                  <a:moveTo>
                    <a:pt x="4013" y="1"/>
                  </a:moveTo>
                  <a:cubicBezTo>
                    <a:pt x="1794" y="1"/>
                    <a:pt x="1" y="1794"/>
                    <a:pt x="1" y="4013"/>
                  </a:cubicBezTo>
                  <a:lnTo>
                    <a:pt x="1" y="6444"/>
                  </a:lnTo>
                  <a:lnTo>
                    <a:pt x="882" y="6444"/>
                  </a:lnTo>
                  <a:lnTo>
                    <a:pt x="882" y="4530"/>
                  </a:lnTo>
                  <a:lnTo>
                    <a:pt x="2098" y="4530"/>
                  </a:lnTo>
                  <a:cubicBezTo>
                    <a:pt x="2098" y="4530"/>
                    <a:pt x="636" y="10049"/>
                    <a:pt x="6159" y="10049"/>
                  </a:cubicBezTo>
                  <a:cubicBezTo>
                    <a:pt x="6701" y="10049"/>
                    <a:pt x="7310" y="9996"/>
                    <a:pt x="7995" y="9879"/>
                  </a:cubicBezTo>
                  <a:lnTo>
                    <a:pt x="7995" y="4013"/>
                  </a:lnTo>
                  <a:cubicBezTo>
                    <a:pt x="7995" y="1794"/>
                    <a:pt x="6202" y="1"/>
                    <a:pt x="4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79;p50">
              <a:extLst>
                <a:ext uri="{FF2B5EF4-FFF2-40B4-BE49-F238E27FC236}">
                  <a16:creationId xmlns:a16="http://schemas.microsoft.com/office/drawing/2014/main" id="{A8648DFE-D5EF-B989-AE2A-5B396B3A2D8E}"/>
                </a:ext>
              </a:extLst>
            </p:cNvPr>
            <p:cNvSpPr/>
            <p:nvPr/>
          </p:nvSpPr>
          <p:spPr>
            <a:xfrm>
              <a:off x="5815725" y="2296675"/>
              <a:ext cx="30425" cy="107925"/>
            </a:xfrm>
            <a:custGeom>
              <a:avLst/>
              <a:gdLst/>
              <a:ahLst/>
              <a:cxnLst/>
              <a:rect l="l" t="t" r="r" b="b"/>
              <a:pathLst>
                <a:path w="1217" h="4317" extrusionOk="0">
                  <a:moveTo>
                    <a:pt x="0" y="1"/>
                  </a:moveTo>
                  <a:lnTo>
                    <a:pt x="0" y="1915"/>
                  </a:lnTo>
                  <a:lnTo>
                    <a:pt x="335" y="4317"/>
                  </a:lnTo>
                  <a:lnTo>
                    <a:pt x="1216" y="4317"/>
                  </a:lnTo>
                  <a:lnTo>
                    <a:pt x="12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80;p50">
              <a:extLst>
                <a:ext uri="{FF2B5EF4-FFF2-40B4-BE49-F238E27FC236}">
                  <a16:creationId xmlns:a16="http://schemas.microsoft.com/office/drawing/2014/main" id="{6D9CF615-41A7-BA2B-7E97-24A9C2711FCF}"/>
                </a:ext>
              </a:extLst>
            </p:cNvPr>
            <p:cNvSpPr/>
            <p:nvPr/>
          </p:nvSpPr>
          <p:spPr>
            <a:xfrm>
              <a:off x="5810400" y="2291350"/>
              <a:ext cx="40300" cy="117825"/>
            </a:xfrm>
            <a:custGeom>
              <a:avLst/>
              <a:gdLst/>
              <a:ahLst/>
              <a:cxnLst/>
              <a:rect l="l" t="t" r="r" b="b"/>
              <a:pathLst>
                <a:path w="1612" h="4713" extrusionOk="0">
                  <a:moveTo>
                    <a:pt x="1" y="1"/>
                  </a:moveTo>
                  <a:lnTo>
                    <a:pt x="1" y="2128"/>
                  </a:lnTo>
                  <a:lnTo>
                    <a:pt x="396" y="2128"/>
                  </a:lnTo>
                  <a:lnTo>
                    <a:pt x="396" y="396"/>
                  </a:lnTo>
                  <a:lnTo>
                    <a:pt x="1247" y="396"/>
                  </a:lnTo>
                  <a:lnTo>
                    <a:pt x="1247" y="4317"/>
                  </a:lnTo>
                  <a:lnTo>
                    <a:pt x="548" y="4317"/>
                  </a:lnTo>
                  <a:lnTo>
                    <a:pt x="548" y="4712"/>
                  </a:lnTo>
                  <a:lnTo>
                    <a:pt x="1612" y="4712"/>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81;p50">
              <a:extLst>
                <a:ext uri="{FF2B5EF4-FFF2-40B4-BE49-F238E27FC236}">
                  <a16:creationId xmlns:a16="http://schemas.microsoft.com/office/drawing/2014/main" id="{E14331EC-37AA-C698-FD26-6A62AB18B07F}"/>
                </a:ext>
              </a:extLst>
            </p:cNvPr>
            <p:cNvSpPr/>
            <p:nvPr/>
          </p:nvSpPr>
          <p:spPr>
            <a:xfrm>
              <a:off x="5742025" y="2487400"/>
              <a:ext cx="329800" cy="82850"/>
            </a:xfrm>
            <a:custGeom>
              <a:avLst/>
              <a:gdLst/>
              <a:ahLst/>
              <a:cxnLst/>
              <a:rect l="l" t="t" r="r" b="b"/>
              <a:pathLst>
                <a:path w="13192" h="3314" extrusionOk="0">
                  <a:moveTo>
                    <a:pt x="11611" y="1"/>
                  </a:moveTo>
                  <a:cubicBezTo>
                    <a:pt x="11611" y="1"/>
                    <a:pt x="3648" y="183"/>
                    <a:pt x="486" y="2250"/>
                  </a:cubicBezTo>
                  <a:lnTo>
                    <a:pt x="0" y="3314"/>
                  </a:lnTo>
                  <a:cubicBezTo>
                    <a:pt x="0" y="3314"/>
                    <a:pt x="6262" y="2493"/>
                    <a:pt x="7629" y="2341"/>
                  </a:cubicBezTo>
                  <a:cubicBezTo>
                    <a:pt x="9028" y="2159"/>
                    <a:pt x="13070" y="1733"/>
                    <a:pt x="13070" y="1733"/>
                  </a:cubicBezTo>
                  <a:cubicBezTo>
                    <a:pt x="13070" y="1733"/>
                    <a:pt x="13192" y="700"/>
                    <a:pt x="116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82;p50">
              <a:extLst>
                <a:ext uri="{FF2B5EF4-FFF2-40B4-BE49-F238E27FC236}">
                  <a16:creationId xmlns:a16="http://schemas.microsoft.com/office/drawing/2014/main" id="{19283E23-D2AE-F8CB-F490-8062A869BC07}"/>
                </a:ext>
              </a:extLst>
            </p:cNvPr>
            <p:cNvSpPr/>
            <p:nvPr/>
          </p:nvSpPr>
          <p:spPr>
            <a:xfrm>
              <a:off x="5733650" y="2482850"/>
              <a:ext cx="342750" cy="92725"/>
            </a:xfrm>
            <a:custGeom>
              <a:avLst/>
              <a:gdLst/>
              <a:ahLst/>
              <a:cxnLst/>
              <a:rect l="l" t="t" r="r" b="b"/>
              <a:pathLst>
                <a:path w="13710" h="3709" extrusionOk="0">
                  <a:moveTo>
                    <a:pt x="11916" y="396"/>
                  </a:moveTo>
                  <a:cubicBezTo>
                    <a:pt x="12980" y="852"/>
                    <a:pt x="13162" y="1490"/>
                    <a:pt x="13223" y="1763"/>
                  </a:cubicBezTo>
                  <a:cubicBezTo>
                    <a:pt x="12433" y="1855"/>
                    <a:pt x="9150" y="2189"/>
                    <a:pt x="7964" y="2341"/>
                  </a:cubicBezTo>
                  <a:cubicBezTo>
                    <a:pt x="6779" y="2463"/>
                    <a:pt x="2007" y="3101"/>
                    <a:pt x="669" y="3253"/>
                  </a:cubicBezTo>
                  <a:lnTo>
                    <a:pt x="1004" y="2584"/>
                  </a:lnTo>
                  <a:cubicBezTo>
                    <a:pt x="3983" y="639"/>
                    <a:pt x="11308" y="396"/>
                    <a:pt x="11916" y="396"/>
                  </a:cubicBezTo>
                  <a:close/>
                  <a:moveTo>
                    <a:pt x="11946" y="0"/>
                  </a:moveTo>
                  <a:cubicBezTo>
                    <a:pt x="11642" y="0"/>
                    <a:pt x="3891" y="183"/>
                    <a:pt x="730" y="2280"/>
                  </a:cubicBezTo>
                  <a:lnTo>
                    <a:pt x="700" y="2311"/>
                  </a:lnTo>
                  <a:lnTo>
                    <a:pt x="1" y="3709"/>
                  </a:lnTo>
                  <a:lnTo>
                    <a:pt x="365" y="3648"/>
                  </a:lnTo>
                  <a:lnTo>
                    <a:pt x="8025" y="2675"/>
                  </a:lnTo>
                  <a:cubicBezTo>
                    <a:pt x="9393" y="2493"/>
                    <a:pt x="13405" y="2098"/>
                    <a:pt x="13436" y="2098"/>
                  </a:cubicBezTo>
                  <a:lnTo>
                    <a:pt x="13588" y="2098"/>
                  </a:lnTo>
                  <a:lnTo>
                    <a:pt x="13588" y="1946"/>
                  </a:lnTo>
                  <a:cubicBezTo>
                    <a:pt x="13618" y="1915"/>
                    <a:pt x="13709" y="730"/>
                    <a:pt x="120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83;p50">
              <a:extLst>
                <a:ext uri="{FF2B5EF4-FFF2-40B4-BE49-F238E27FC236}">
                  <a16:creationId xmlns:a16="http://schemas.microsoft.com/office/drawing/2014/main" id="{33C8EFD9-9437-FDE5-93E3-5EE7EDE60BF8}"/>
                </a:ext>
              </a:extLst>
            </p:cNvPr>
            <p:cNvSpPr/>
            <p:nvPr/>
          </p:nvSpPr>
          <p:spPr>
            <a:xfrm>
              <a:off x="5816475" y="4130000"/>
              <a:ext cx="256125" cy="74025"/>
            </a:xfrm>
            <a:custGeom>
              <a:avLst/>
              <a:gdLst/>
              <a:ahLst/>
              <a:cxnLst/>
              <a:rect l="l" t="t" r="r" b="b"/>
              <a:pathLst>
                <a:path w="10245" h="2961" extrusionOk="0">
                  <a:moveTo>
                    <a:pt x="6091" y="0"/>
                  </a:moveTo>
                  <a:cubicBezTo>
                    <a:pt x="5396" y="0"/>
                    <a:pt x="4864" y="42"/>
                    <a:pt x="4864" y="42"/>
                  </a:cubicBezTo>
                  <a:cubicBezTo>
                    <a:pt x="4864" y="42"/>
                    <a:pt x="1" y="42"/>
                    <a:pt x="1" y="1289"/>
                  </a:cubicBezTo>
                  <a:cubicBezTo>
                    <a:pt x="1" y="2535"/>
                    <a:pt x="5138" y="2960"/>
                    <a:pt x="7691" y="2960"/>
                  </a:cubicBezTo>
                  <a:cubicBezTo>
                    <a:pt x="10244" y="2960"/>
                    <a:pt x="9727" y="681"/>
                    <a:pt x="8451" y="255"/>
                  </a:cubicBezTo>
                  <a:cubicBezTo>
                    <a:pt x="7787" y="50"/>
                    <a:pt x="6844" y="0"/>
                    <a:pt x="60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84;p50">
              <a:extLst>
                <a:ext uri="{FF2B5EF4-FFF2-40B4-BE49-F238E27FC236}">
                  <a16:creationId xmlns:a16="http://schemas.microsoft.com/office/drawing/2014/main" id="{D0B974A3-499D-5DAD-C6C7-095914150B32}"/>
                </a:ext>
              </a:extLst>
            </p:cNvPr>
            <p:cNvSpPr/>
            <p:nvPr/>
          </p:nvSpPr>
          <p:spPr>
            <a:xfrm>
              <a:off x="5994300" y="3771600"/>
              <a:ext cx="357175" cy="439875"/>
            </a:xfrm>
            <a:custGeom>
              <a:avLst/>
              <a:gdLst/>
              <a:ahLst/>
              <a:cxnLst/>
              <a:rect l="l" t="t" r="r" b="b"/>
              <a:pathLst>
                <a:path w="14287" h="17595" extrusionOk="0">
                  <a:moveTo>
                    <a:pt x="2572" y="0"/>
                  </a:moveTo>
                  <a:cubicBezTo>
                    <a:pt x="2437" y="0"/>
                    <a:pt x="2307" y="34"/>
                    <a:pt x="2189" y="93"/>
                  </a:cubicBezTo>
                  <a:lnTo>
                    <a:pt x="608" y="852"/>
                  </a:lnTo>
                  <a:cubicBezTo>
                    <a:pt x="244" y="944"/>
                    <a:pt x="0" y="1248"/>
                    <a:pt x="0" y="1582"/>
                  </a:cubicBezTo>
                  <a:lnTo>
                    <a:pt x="0" y="12524"/>
                  </a:lnTo>
                  <a:cubicBezTo>
                    <a:pt x="0" y="12828"/>
                    <a:pt x="183" y="13102"/>
                    <a:pt x="487" y="13223"/>
                  </a:cubicBezTo>
                  <a:lnTo>
                    <a:pt x="11460" y="17540"/>
                  </a:lnTo>
                  <a:cubicBezTo>
                    <a:pt x="11536" y="17578"/>
                    <a:pt x="11618" y="17595"/>
                    <a:pt x="11703" y="17595"/>
                  </a:cubicBezTo>
                  <a:cubicBezTo>
                    <a:pt x="11820" y="17595"/>
                    <a:pt x="11944" y="17562"/>
                    <a:pt x="12068" y="17509"/>
                  </a:cubicBezTo>
                  <a:lnTo>
                    <a:pt x="13739" y="16749"/>
                  </a:lnTo>
                  <a:cubicBezTo>
                    <a:pt x="14074" y="16658"/>
                    <a:pt x="14286" y="16354"/>
                    <a:pt x="14286" y="16050"/>
                  </a:cubicBezTo>
                  <a:lnTo>
                    <a:pt x="14286" y="4895"/>
                  </a:lnTo>
                  <a:cubicBezTo>
                    <a:pt x="14286" y="4226"/>
                    <a:pt x="13861" y="3649"/>
                    <a:pt x="13253" y="3466"/>
                  </a:cubicBezTo>
                  <a:lnTo>
                    <a:pt x="2797" y="32"/>
                  </a:lnTo>
                  <a:cubicBezTo>
                    <a:pt x="2721" y="10"/>
                    <a:pt x="2646" y="0"/>
                    <a:pt x="25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85;p50">
              <a:extLst>
                <a:ext uri="{FF2B5EF4-FFF2-40B4-BE49-F238E27FC236}">
                  <a16:creationId xmlns:a16="http://schemas.microsoft.com/office/drawing/2014/main" id="{75E77C9B-052C-CDD7-2E7B-BC3EC735F447}"/>
                </a:ext>
              </a:extLst>
            </p:cNvPr>
            <p:cNvSpPr/>
            <p:nvPr/>
          </p:nvSpPr>
          <p:spPr>
            <a:xfrm>
              <a:off x="6125750" y="3757575"/>
              <a:ext cx="107175" cy="77900"/>
            </a:xfrm>
            <a:custGeom>
              <a:avLst/>
              <a:gdLst/>
              <a:ahLst/>
              <a:cxnLst/>
              <a:rect l="l" t="t" r="r" b="b"/>
              <a:pathLst>
                <a:path w="4287" h="3116" extrusionOk="0">
                  <a:moveTo>
                    <a:pt x="851" y="1"/>
                  </a:moveTo>
                  <a:cubicBezTo>
                    <a:pt x="401" y="1"/>
                    <a:pt x="1" y="355"/>
                    <a:pt x="1" y="836"/>
                  </a:cubicBezTo>
                  <a:lnTo>
                    <a:pt x="1" y="2113"/>
                  </a:lnTo>
                  <a:lnTo>
                    <a:pt x="396" y="2113"/>
                  </a:lnTo>
                  <a:lnTo>
                    <a:pt x="396" y="836"/>
                  </a:lnTo>
                  <a:cubicBezTo>
                    <a:pt x="366" y="684"/>
                    <a:pt x="457" y="562"/>
                    <a:pt x="578" y="471"/>
                  </a:cubicBezTo>
                  <a:cubicBezTo>
                    <a:pt x="657" y="412"/>
                    <a:pt x="748" y="379"/>
                    <a:pt x="844" y="379"/>
                  </a:cubicBezTo>
                  <a:cubicBezTo>
                    <a:pt x="896" y="379"/>
                    <a:pt x="950" y="389"/>
                    <a:pt x="1004" y="410"/>
                  </a:cubicBezTo>
                  <a:lnTo>
                    <a:pt x="3284" y="1201"/>
                  </a:lnTo>
                  <a:cubicBezTo>
                    <a:pt x="3648" y="1322"/>
                    <a:pt x="3892" y="1687"/>
                    <a:pt x="3892" y="2082"/>
                  </a:cubicBezTo>
                  <a:lnTo>
                    <a:pt x="3892" y="3116"/>
                  </a:lnTo>
                  <a:lnTo>
                    <a:pt x="4287" y="3116"/>
                  </a:lnTo>
                  <a:lnTo>
                    <a:pt x="4287" y="2082"/>
                  </a:lnTo>
                  <a:cubicBezTo>
                    <a:pt x="4256" y="1535"/>
                    <a:pt x="3922" y="1049"/>
                    <a:pt x="3405" y="866"/>
                  </a:cubicBezTo>
                  <a:lnTo>
                    <a:pt x="1126" y="46"/>
                  </a:lnTo>
                  <a:cubicBezTo>
                    <a:pt x="1034" y="15"/>
                    <a:pt x="941" y="1"/>
                    <a:pt x="8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86;p50">
              <a:extLst>
                <a:ext uri="{FF2B5EF4-FFF2-40B4-BE49-F238E27FC236}">
                  <a16:creationId xmlns:a16="http://schemas.microsoft.com/office/drawing/2014/main" id="{558CB9A6-7D41-479C-7937-3540E23B21D7}"/>
                </a:ext>
              </a:extLst>
            </p:cNvPr>
            <p:cNvSpPr/>
            <p:nvPr/>
          </p:nvSpPr>
          <p:spPr>
            <a:xfrm>
              <a:off x="5869675" y="3195625"/>
              <a:ext cx="228000" cy="999275"/>
            </a:xfrm>
            <a:custGeom>
              <a:avLst/>
              <a:gdLst/>
              <a:ahLst/>
              <a:cxnLst/>
              <a:rect l="l" t="t" r="r" b="b"/>
              <a:pathLst>
                <a:path w="9120" h="39971" extrusionOk="0">
                  <a:moveTo>
                    <a:pt x="3709" y="1"/>
                  </a:moveTo>
                  <a:cubicBezTo>
                    <a:pt x="1186" y="1"/>
                    <a:pt x="1" y="2706"/>
                    <a:pt x="1" y="2706"/>
                  </a:cubicBezTo>
                  <a:lnTo>
                    <a:pt x="1" y="38056"/>
                  </a:lnTo>
                  <a:cubicBezTo>
                    <a:pt x="1642" y="39272"/>
                    <a:pt x="3618" y="39940"/>
                    <a:pt x="5654" y="39971"/>
                  </a:cubicBezTo>
                  <a:cubicBezTo>
                    <a:pt x="8937" y="39971"/>
                    <a:pt x="9119" y="38238"/>
                    <a:pt x="9119" y="38238"/>
                  </a:cubicBezTo>
                  <a:lnTo>
                    <a:pt x="9119" y="4469"/>
                  </a:lnTo>
                  <a:cubicBezTo>
                    <a:pt x="9119" y="4469"/>
                    <a:pt x="6232" y="1"/>
                    <a:pt x="37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87;p50">
              <a:extLst>
                <a:ext uri="{FF2B5EF4-FFF2-40B4-BE49-F238E27FC236}">
                  <a16:creationId xmlns:a16="http://schemas.microsoft.com/office/drawing/2014/main" id="{2CE9DCCE-0383-C119-7185-1D32CA1BFCA1}"/>
                </a:ext>
              </a:extLst>
            </p:cNvPr>
            <p:cNvSpPr/>
            <p:nvPr/>
          </p:nvSpPr>
          <p:spPr>
            <a:xfrm>
              <a:off x="5865125" y="3191075"/>
              <a:ext cx="237100" cy="1008400"/>
            </a:xfrm>
            <a:custGeom>
              <a:avLst/>
              <a:gdLst/>
              <a:ahLst/>
              <a:cxnLst/>
              <a:rect l="l" t="t" r="r" b="b"/>
              <a:pathLst>
                <a:path w="9484" h="40336" extrusionOk="0">
                  <a:moveTo>
                    <a:pt x="3891" y="365"/>
                  </a:moveTo>
                  <a:cubicBezTo>
                    <a:pt x="6140" y="365"/>
                    <a:pt x="8815" y="4225"/>
                    <a:pt x="9119" y="4711"/>
                  </a:cubicBezTo>
                  <a:lnTo>
                    <a:pt x="9119" y="38390"/>
                  </a:lnTo>
                  <a:cubicBezTo>
                    <a:pt x="9119" y="38451"/>
                    <a:pt x="8906" y="39970"/>
                    <a:pt x="5836" y="39970"/>
                  </a:cubicBezTo>
                  <a:cubicBezTo>
                    <a:pt x="3860" y="39910"/>
                    <a:pt x="1976" y="39271"/>
                    <a:pt x="395" y="38116"/>
                  </a:cubicBezTo>
                  <a:lnTo>
                    <a:pt x="395" y="2949"/>
                  </a:lnTo>
                  <a:cubicBezTo>
                    <a:pt x="517" y="2645"/>
                    <a:pt x="1642" y="365"/>
                    <a:pt x="3891" y="365"/>
                  </a:cubicBezTo>
                  <a:close/>
                  <a:moveTo>
                    <a:pt x="3860" y="0"/>
                  </a:moveTo>
                  <a:cubicBezTo>
                    <a:pt x="1246" y="0"/>
                    <a:pt x="61" y="2705"/>
                    <a:pt x="0" y="2827"/>
                  </a:cubicBezTo>
                  <a:lnTo>
                    <a:pt x="0" y="38299"/>
                  </a:lnTo>
                  <a:lnTo>
                    <a:pt x="91" y="38359"/>
                  </a:lnTo>
                  <a:cubicBezTo>
                    <a:pt x="1733" y="39606"/>
                    <a:pt x="3739" y="40305"/>
                    <a:pt x="5836" y="40335"/>
                  </a:cubicBezTo>
                  <a:cubicBezTo>
                    <a:pt x="9240" y="40335"/>
                    <a:pt x="9484" y="38511"/>
                    <a:pt x="9484" y="38420"/>
                  </a:cubicBezTo>
                  <a:lnTo>
                    <a:pt x="9484" y="4590"/>
                  </a:lnTo>
                  <a:lnTo>
                    <a:pt x="9453" y="4560"/>
                  </a:lnTo>
                  <a:cubicBezTo>
                    <a:pt x="9332" y="4347"/>
                    <a:pt x="6474" y="0"/>
                    <a:pt x="38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88;p50">
              <a:extLst>
                <a:ext uri="{FF2B5EF4-FFF2-40B4-BE49-F238E27FC236}">
                  <a16:creationId xmlns:a16="http://schemas.microsoft.com/office/drawing/2014/main" id="{5A6BFFFC-C635-C629-7581-331AF7DA7752}"/>
                </a:ext>
              </a:extLst>
            </p:cNvPr>
            <p:cNvSpPr/>
            <p:nvPr/>
          </p:nvSpPr>
          <p:spPr>
            <a:xfrm>
              <a:off x="5545200" y="4178625"/>
              <a:ext cx="256100" cy="73275"/>
            </a:xfrm>
            <a:custGeom>
              <a:avLst/>
              <a:gdLst/>
              <a:ahLst/>
              <a:cxnLst/>
              <a:rect l="l" t="t" r="r" b="b"/>
              <a:pathLst>
                <a:path w="10244" h="2931" extrusionOk="0">
                  <a:moveTo>
                    <a:pt x="6080" y="1"/>
                  </a:moveTo>
                  <a:cubicBezTo>
                    <a:pt x="5389" y="1"/>
                    <a:pt x="4864" y="43"/>
                    <a:pt x="4864" y="43"/>
                  </a:cubicBezTo>
                  <a:cubicBezTo>
                    <a:pt x="4864" y="43"/>
                    <a:pt x="1" y="43"/>
                    <a:pt x="1" y="1289"/>
                  </a:cubicBezTo>
                  <a:cubicBezTo>
                    <a:pt x="1" y="2535"/>
                    <a:pt x="5107" y="2930"/>
                    <a:pt x="7691" y="2930"/>
                  </a:cubicBezTo>
                  <a:cubicBezTo>
                    <a:pt x="10244" y="2930"/>
                    <a:pt x="9727" y="651"/>
                    <a:pt x="8451" y="256"/>
                  </a:cubicBezTo>
                  <a:cubicBezTo>
                    <a:pt x="7771" y="50"/>
                    <a:pt x="6828" y="1"/>
                    <a:pt x="60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89;p50">
              <a:extLst>
                <a:ext uri="{FF2B5EF4-FFF2-40B4-BE49-F238E27FC236}">
                  <a16:creationId xmlns:a16="http://schemas.microsoft.com/office/drawing/2014/main" id="{01D74885-573D-91F1-8126-AC9913D85DB0}"/>
                </a:ext>
              </a:extLst>
            </p:cNvPr>
            <p:cNvSpPr/>
            <p:nvPr/>
          </p:nvSpPr>
          <p:spPr>
            <a:xfrm>
              <a:off x="5651575" y="3244250"/>
              <a:ext cx="257650" cy="1000275"/>
            </a:xfrm>
            <a:custGeom>
              <a:avLst/>
              <a:gdLst/>
              <a:ahLst/>
              <a:cxnLst/>
              <a:rect l="l" t="t" r="r" b="b"/>
              <a:pathLst>
                <a:path w="10306" h="40011" extrusionOk="0">
                  <a:moveTo>
                    <a:pt x="4165" y="1"/>
                  </a:moveTo>
                  <a:cubicBezTo>
                    <a:pt x="1308" y="1"/>
                    <a:pt x="1" y="2706"/>
                    <a:pt x="1" y="2706"/>
                  </a:cubicBezTo>
                  <a:lnTo>
                    <a:pt x="1" y="38026"/>
                  </a:lnTo>
                  <a:cubicBezTo>
                    <a:pt x="1" y="38026"/>
                    <a:pt x="941" y="40010"/>
                    <a:pt x="5265" y="40010"/>
                  </a:cubicBezTo>
                  <a:cubicBezTo>
                    <a:pt x="5606" y="40010"/>
                    <a:pt x="5969" y="39998"/>
                    <a:pt x="6354" y="39971"/>
                  </a:cubicBezTo>
                  <a:cubicBezTo>
                    <a:pt x="10062" y="39697"/>
                    <a:pt x="10305" y="38208"/>
                    <a:pt x="10305" y="38208"/>
                  </a:cubicBezTo>
                  <a:lnTo>
                    <a:pt x="10305" y="4439"/>
                  </a:lnTo>
                  <a:cubicBezTo>
                    <a:pt x="10305" y="4439"/>
                    <a:pt x="7022" y="1"/>
                    <a:pt x="41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90;p50">
              <a:extLst>
                <a:ext uri="{FF2B5EF4-FFF2-40B4-BE49-F238E27FC236}">
                  <a16:creationId xmlns:a16="http://schemas.microsoft.com/office/drawing/2014/main" id="{010375DB-4C7D-C85F-14EF-0EC439CB3F86}"/>
                </a:ext>
              </a:extLst>
            </p:cNvPr>
            <p:cNvSpPr/>
            <p:nvPr/>
          </p:nvSpPr>
          <p:spPr>
            <a:xfrm>
              <a:off x="5647800" y="3238950"/>
              <a:ext cx="265975" cy="1009900"/>
            </a:xfrm>
            <a:custGeom>
              <a:avLst/>
              <a:gdLst/>
              <a:ahLst/>
              <a:cxnLst/>
              <a:rect l="l" t="t" r="r" b="b"/>
              <a:pathLst>
                <a:path w="10639" h="40396" extrusionOk="0">
                  <a:moveTo>
                    <a:pt x="4316" y="395"/>
                  </a:moveTo>
                  <a:cubicBezTo>
                    <a:pt x="6869" y="395"/>
                    <a:pt x="9879" y="4255"/>
                    <a:pt x="10243" y="4742"/>
                  </a:cubicBezTo>
                  <a:lnTo>
                    <a:pt x="10243" y="38390"/>
                  </a:lnTo>
                  <a:cubicBezTo>
                    <a:pt x="10243" y="38420"/>
                    <a:pt x="9970" y="39727"/>
                    <a:pt x="6505" y="39970"/>
                  </a:cubicBezTo>
                  <a:cubicBezTo>
                    <a:pt x="6092" y="40002"/>
                    <a:pt x="5705" y="40017"/>
                    <a:pt x="5343" y="40017"/>
                  </a:cubicBezTo>
                  <a:cubicBezTo>
                    <a:pt x="1578" y="40017"/>
                    <a:pt x="503" y="38427"/>
                    <a:pt x="365" y="38177"/>
                  </a:cubicBezTo>
                  <a:lnTo>
                    <a:pt x="365" y="2948"/>
                  </a:lnTo>
                  <a:cubicBezTo>
                    <a:pt x="517" y="2645"/>
                    <a:pt x="1763" y="395"/>
                    <a:pt x="4316" y="395"/>
                  </a:cubicBezTo>
                  <a:close/>
                  <a:moveTo>
                    <a:pt x="4316" y="0"/>
                  </a:moveTo>
                  <a:cubicBezTo>
                    <a:pt x="1398" y="0"/>
                    <a:pt x="0" y="2796"/>
                    <a:pt x="0" y="2827"/>
                  </a:cubicBezTo>
                  <a:lnTo>
                    <a:pt x="0" y="2888"/>
                  </a:lnTo>
                  <a:lnTo>
                    <a:pt x="0" y="38238"/>
                  </a:lnTo>
                  <a:lnTo>
                    <a:pt x="0" y="38299"/>
                  </a:lnTo>
                  <a:cubicBezTo>
                    <a:pt x="30" y="38390"/>
                    <a:pt x="1033" y="40396"/>
                    <a:pt x="5350" y="40396"/>
                  </a:cubicBezTo>
                  <a:cubicBezTo>
                    <a:pt x="5714" y="40396"/>
                    <a:pt x="6110" y="40396"/>
                    <a:pt x="6505" y="40335"/>
                  </a:cubicBezTo>
                  <a:cubicBezTo>
                    <a:pt x="10335" y="40061"/>
                    <a:pt x="10639" y="38511"/>
                    <a:pt x="10639" y="38420"/>
                  </a:cubicBezTo>
                  <a:lnTo>
                    <a:pt x="10639" y="4590"/>
                  </a:lnTo>
                  <a:lnTo>
                    <a:pt x="10608" y="4559"/>
                  </a:lnTo>
                  <a:cubicBezTo>
                    <a:pt x="10456" y="4377"/>
                    <a:pt x="7234" y="0"/>
                    <a:pt x="43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91;p50">
              <a:extLst>
                <a:ext uri="{FF2B5EF4-FFF2-40B4-BE49-F238E27FC236}">
                  <a16:creationId xmlns:a16="http://schemas.microsoft.com/office/drawing/2014/main" id="{152D3243-F94F-D5DB-F998-0ABA1AC6DC86}"/>
                </a:ext>
              </a:extLst>
            </p:cNvPr>
            <p:cNvSpPr/>
            <p:nvPr/>
          </p:nvSpPr>
          <p:spPr>
            <a:xfrm>
              <a:off x="5271650" y="2530725"/>
              <a:ext cx="886050" cy="936325"/>
            </a:xfrm>
            <a:custGeom>
              <a:avLst/>
              <a:gdLst/>
              <a:ahLst/>
              <a:cxnLst/>
              <a:rect l="l" t="t" r="r" b="b"/>
              <a:pathLst>
                <a:path w="35442" h="37453" extrusionOk="0">
                  <a:moveTo>
                    <a:pt x="31885" y="0"/>
                  </a:moveTo>
                  <a:lnTo>
                    <a:pt x="18815" y="1581"/>
                  </a:lnTo>
                  <a:cubicBezTo>
                    <a:pt x="18815" y="1581"/>
                    <a:pt x="17690" y="1946"/>
                    <a:pt x="16535" y="2402"/>
                  </a:cubicBezTo>
                  <a:cubicBezTo>
                    <a:pt x="16475" y="2371"/>
                    <a:pt x="16414" y="2371"/>
                    <a:pt x="16353" y="2341"/>
                  </a:cubicBezTo>
                  <a:cubicBezTo>
                    <a:pt x="16353" y="2341"/>
                    <a:pt x="6262" y="1581"/>
                    <a:pt x="4134" y="1581"/>
                  </a:cubicBezTo>
                  <a:cubicBezTo>
                    <a:pt x="2006" y="1581"/>
                    <a:pt x="0" y="3435"/>
                    <a:pt x="183" y="4985"/>
                  </a:cubicBezTo>
                  <a:cubicBezTo>
                    <a:pt x="395" y="6566"/>
                    <a:pt x="1429" y="8754"/>
                    <a:pt x="4316" y="9545"/>
                  </a:cubicBezTo>
                  <a:cubicBezTo>
                    <a:pt x="6322" y="10061"/>
                    <a:pt x="10882" y="11064"/>
                    <a:pt x="13557" y="11612"/>
                  </a:cubicBezTo>
                  <a:cubicBezTo>
                    <a:pt x="13435" y="19302"/>
                    <a:pt x="13435" y="34378"/>
                    <a:pt x="13435" y="34378"/>
                  </a:cubicBezTo>
                  <a:cubicBezTo>
                    <a:pt x="14165" y="34834"/>
                    <a:pt x="14924" y="35229"/>
                    <a:pt x="15684" y="35594"/>
                  </a:cubicBezTo>
                  <a:lnTo>
                    <a:pt x="16931" y="32615"/>
                  </a:lnTo>
                  <a:lnTo>
                    <a:pt x="17538" y="36323"/>
                  </a:lnTo>
                  <a:cubicBezTo>
                    <a:pt x="18785" y="36779"/>
                    <a:pt x="20092" y="37083"/>
                    <a:pt x="21399" y="37265"/>
                  </a:cubicBezTo>
                  <a:cubicBezTo>
                    <a:pt x="22335" y="37396"/>
                    <a:pt x="23247" y="37453"/>
                    <a:pt x="24126" y="37453"/>
                  </a:cubicBezTo>
                  <a:cubicBezTo>
                    <a:pt x="29809" y="37453"/>
                    <a:pt x="34119" y="35060"/>
                    <a:pt x="34803" y="34560"/>
                  </a:cubicBezTo>
                  <a:cubicBezTo>
                    <a:pt x="35442" y="34074"/>
                    <a:pt x="35290" y="10183"/>
                    <a:pt x="35229" y="2797"/>
                  </a:cubicBezTo>
                  <a:cubicBezTo>
                    <a:pt x="35198" y="1247"/>
                    <a:pt x="33952" y="0"/>
                    <a:pt x="324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92;p50">
              <a:extLst>
                <a:ext uri="{FF2B5EF4-FFF2-40B4-BE49-F238E27FC236}">
                  <a16:creationId xmlns:a16="http://schemas.microsoft.com/office/drawing/2014/main" id="{4F092349-4467-0470-B0C2-CC61EAE4F05D}"/>
                </a:ext>
              </a:extLst>
            </p:cNvPr>
            <p:cNvSpPr/>
            <p:nvPr/>
          </p:nvSpPr>
          <p:spPr>
            <a:xfrm>
              <a:off x="5270875" y="2526175"/>
              <a:ext cx="892900" cy="945325"/>
            </a:xfrm>
            <a:custGeom>
              <a:avLst/>
              <a:gdLst/>
              <a:ahLst/>
              <a:cxnLst/>
              <a:rect l="l" t="t" r="r" b="b"/>
              <a:pathLst>
                <a:path w="35716" h="37813" extrusionOk="0">
                  <a:moveTo>
                    <a:pt x="32403" y="395"/>
                  </a:moveTo>
                  <a:cubicBezTo>
                    <a:pt x="33862" y="395"/>
                    <a:pt x="35047" y="1550"/>
                    <a:pt x="35077" y="3009"/>
                  </a:cubicBezTo>
                  <a:cubicBezTo>
                    <a:pt x="35169" y="14711"/>
                    <a:pt x="35169" y="33557"/>
                    <a:pt x="34682" y="34590"/>
                  </a:cubicBezTo>
                  <a:cubicBezTo>
                    <a:pt x="31489" y="36467"/>
                    <a:pt x="27865" y="37445"/>
                    <a:pt x="24188" y="37445"/>
                  </a:cubicBezTo>
                  <a:cubicBezTo>
                    <a:pt x="23280" y="37445"/>
                    <a:pt x="22369" y="37385"/>
                    <a:pt x="21460" y="37265"/>
                  </a:cubicBezTo>
                  <a:cubicBezTo>
                    <a:pt x="20214" y="37083"/>
                    <a:pt x="18968" y="36779"/>
                    <a:pt x="17752" y="36353"/>
                  </a:cubicBezTo>
                  <a:lnTo>
                    <a:pt x="17053" y="32128"/>
                  </a:lnTo>
                  <a:lnTo>
                    <a:pt x="15624" y="35502"/>
                  </a:lnTo>
                  <a:cubicBezTo>
                    <a:pt x="14955" y="35198"/>
                    <a:pt x="14317" y="34833"/>
                    <a:pt x="13679" y="34438"/>
                  </a:cubicBezTo>
                  <a:cubicBezTo>
                    <a:pt x="13679" y="33101"/>
                    <a:pt x="13679" y="19058"/>
                    <a:pt x="13770" y="11824"/>
                  </a:cubicBezTo>
                  <a:lnTo>
                    <a:pt x="13770" y="11642"/>
                  </a:lnTo>
                  <a:lnTo>
                    <a:pt x="13618" y="11611"/>
                  </a:lnTo>
                  <a:cubicBezTo>
                    <a:pt x="11065" y="11064"/>
                    <a:pt x="6414" y="10061"/>
                    <a:pt x="4408" y="9544"/>
                  </a:cubicBezTo>
                  <a:cubicBezTo>
                    <a:pt x="1095" y="8663"/>
                    <a:pt x="517" y="5958"/>
                    <a:pt x="426" y="5167"/>
                  </a:cubicBezTo>
                  <a:cubicBezTo>
                    <a:pt x="396" y="4499"/>
                    <a:pt x="639" y="3860"/>
                    <a:pt x="1125" y="3374"/>
                  </a:cubicBezTo>
                  <a:cubicBezTo>
                    <a:pt x="1885" y="2492"/>
                    <a:pt x="3010" y="1976"/>
                    <a:pt x="4165" y="1945"/>
                  </a:cubicBezTo>
                  <a:cubicBezTo>
                    <a:pt x="6232" y="1945"/>
                    <a:pt x="15746" y="2675"/>
                    <a:pt x="16354" y="2705"/>
                  </a:cubicBezTo>
                  <a:lnTo>
                    <a:pt x="16475" y="2766"/>
                  </a:lnTo>
                  <a:lnTo>
                    <a:pt x="16536" y="2827"/>
                  </a:lnTo>
                  <a:lnTo>
                    <a:pt x="16627" y="2766"/>
                  </a:lnTo>
                  <a:cubicBezTo>
                    <a:pt x="17691" y="2340"/>
                    <a:pt x="18724" y="2006"/>
                    <a:pt x="18876" y="1945"/>
                  </a:cubicBezTo>
                  <a:lnTo>
                    <a:pt x="31916" y="395"/>
                  </a:lnTo>
                  <a:close/>
                  <a:moveTo>
                    <a:pt x="31886" y="0"/>
                  </a:moveTo>
                  <a:lnTo>
                    <a:pt x="18816" y="1550"/>
                  </a:lnTo>
                  <a:lnTo>
                    <a:pt x="18755" y="1550"/>
                  </a:lnTo>
                  <a:cubicBezTo>
                    <a:pt x="18755" y="1550"/>
                    <a:pt x="17721" y="1915"/>
                    <a:pt x="16566" y="2371"/>
                  </a:cubicBezTo>
                  <a:lnTo>
                    <a:pt x="16475" y="2310"/>
                  </a:lnTo>
                  <a:lnTo>
                    <a:pt x="16414" y="2310"/>
                  </a:lnTo>
                  <a:cubicBezTo>
                    <a:pt x="16323" y="2310"/>
                    <a:pt x="6293" y="1550"/>
                    <a:pt x="4165" y="1550"/>
                  </a:cubicBezTo>
                  <a:cubicBezTo>
                    <a:pt x="2888" y="1581"/>
                    <a:pt x="1673" y="2158"/>
                    <a:pt x="821" y="3100"/>
                  </a:cubicBezTo>
                  <a:cubicBezTo>
                    <a:pt x="274" y="3648"/>
                    <a:pt x="1" y="4407"/>
                    <a:pt x="31" y="5198"/>
                  </a:cubicBezTo>
                  <a:cubicBezTo>
                    <a:pt x="122" y="6049"/>
                    <a:pt x="761" y="8936"/>
                    <a:pt x="4317" y="9879"/>
                  </a:cubicBezTo>
                  <a:cubicBezTo>
                    <a:pt x="6293" y="10426"/>
                    <a:pt x="10791" y="11398"/>
                    <a:pt x="13405" y="11945"/>
                  </a:cubicBezTo>
                  <a:cubicBezTo>
                    <a:pt x="13284" y="19575"/>
                    <a:pt x="13284" y="34377"/>
                    <a:pt x="13284" y="34529"/>
                  </a:cubicBezTo>
                  <a:lnTo>
                    <a:pt x="13284" y="34621"/>
                  </a:lnTo>
                  <a:lnTo>
                    <a:pt x="13375" y="34681"/>
                  </a:lnTo>
                  <a:cubicBezTo>
                    <a:pt x="14104" y="35168"/>
                    <a:pt x="14864" y="35563"/>
                    <a:pt x="15655" y="35928"/>
                  </a:cubicBezTo>
                  <a:lnTo>
                    <a:pt x="15837" y="36019"/>
                  </a:lnTo>
                  <a:lnTo>
                    <a:pt x="16901" y="33466"/>
                  </a:lnTo>
                  <a:lnTo>
                    <a:pt x="17417" y="36627"/>
                  </a:lnTo>
                  <a:lnTo>
                    <a:pt x="17509" y="36687"/>
                  </a:lnTo>
                  <a:cubicBezTo>
                    <a:pt x="18785" y="37113"/>
                    <a:pt x="20092" y="37447"/>
                    <a:pt x="21430" y="37630"/>
                  </a:cubicBezTo>
                  <a:cubicBezTo>
                    <a:pt x="22311" y="37751"/>
                    <a:pt x="23253" y="37812"/>
                    <a:pt x="24165" y="37812"/>
                  </a:cubicBezTo>
                  <a:cubicBezTo>
                    <a:pt x="29728" y="37812"/>
                    <a:pt x="34044" y="35563"/>
                    <a:pt x="34956" y="34864"/>
                  </a:cubicBezTo>
                  <a:cubicBezTo>
                    <a:pt x="35716" y="34317"/>
                    <a:pt x="35533" y="10304"/>
                    <a:pt x="35473" y="2979"/>
                  </a:cubicBezTo>
                  <a:cubicBezTo>
                    <a:pt x="35442" y="1307"/>
                    <a:pt x="34074" y="0"/>
                    <a:pt x="324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04647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Space complexity</a:t>
            </a:r>
            <a:endParaRPr dirty="0"/>
          </a:p>
        </p:txBody>
      </p:sp>
      <p:sp>
        <p:nvSpPr>
          <p:cNvPr id="663" name="Google Shape;663;p43"/>
          <p:cNvSpPr txBox="1">
            <a:spLocks noGrp="1"/>
          </p:cNvSpPr>
          <p:nvPr>
            <p:ph type="subTitle" idx="1"/>
          </p:nvPr>
        </p:nvSpPr>
        <p:spPr>
          <a:xfrm>
            <a:off x="4938841" y="1667625"/>
            <a:ext cx="2968800" cy="242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IN" dirty="0"/>
              <a:t>-we are using linked list so at least it should have dynamic memory. And not the continues memory block.</a:t>
            </a:r>
          </a:p>
          <a:p>
            <a:pPr marL="0" lvl="0" indent="0" algn="l" rtl="0">
              <a:spcBef>
                <a:spcPts val="0"/>
              </a:spcBef>
              <a:spcAft>
                <a:spcPts val="0"/>
              </a:spcAft>
            </a:pPr>
            <a:endParaRPr lang="en-IN" dirty="0"/>
          </a:p>
          <a:p>
            <a:pPr marL="0" lvl="0" indent="0" algn="l" rtl="0">
              <a:spcBef>
                <a:spcPts val="0"/>
              </a:spcBef>
              <a:spcAft>
                <a:spcPts val="0"/>
              </a:spcAft>
            </a:pPr>
            <a:r>
              <a:rPr lang="en-IN" dirty="0"/>
              <a:t>Overall the space complexity of the project is </a:t>
            </a:r>
            <a:r>
              <a:rPr lang="en-IN" dirty="0">
                <a:solidFill>
                  <a:srgbClr val="C00000"/>
                </a:solidFill>
              </a:rPr>
              <a:t>O(n). </a:t>
            </a:r>
          </a:p>
          <a:p>
            <a:pPr marL="0" lvl="0" indent="0" algn="l" rtl="0">
              <a:spcBef>
                <a:spcPts val="0"/>
              </a:spcBef>
              <a:spcAft>
                <a:spcPts val="0"/>
              </a:spcAft>
            </a:pPr>
            <a:endParaRPr lang="en-IN" dirty="0">
              <a:solidFill>
                <a:srgbClr val="C00000"/>
              </a:solidFill>
            </a:endParaRPr>
          </a:p>
          <a:p>
            <a:pPr marL="0" lvl="0" indent="0" algn="l" rtl="0">
              <a:spcBef>
                <a:spcPts val="0"/>
              </a:spcBef>
              <a:spcAft>
                <a:spcPts val="0"/>
              </a:spcAft>
            </a:pPr>
            <a:r>
              <a:rPr lang="en-IN" dirty="0">
                <a:solidFill>
                  <a:schemeClr val="tx1"/>
                </a:solidFill>
              </a:rPr>
              <a:t>And it comes from this formula of</a:t>
            </a:r>
          </a:p>
          <a:p>
            <a:pPr marL="0" lvl="0" indent="0" algn="l" rtl="0">
              <a:spcBef>
                <a:spcPts val="0"/>
              </a:spcBef>
              <a:spcAft>
                <a:spcPts val="0"/>
              </a:spcAft>
            </a:pPr>
            <a:r>
              <a:rPr lang="en-IN" dirty="0">
                <a:solidFill>
                  <a:schemeClr val="tx1"/>
                </a:solidFill>
              </a:rPr>
              <a:t>Space complexity = O(n) + O(Bin files) + 		              O(remain files).</a:t>
            </a:r>
            <a:endParaRPr dirty="0">
              <a:solidFill>
                <a:schemeClr val="tx1"/>
              </a:solidFill>
            </a:endParaRPr>
          </a:p>
        </p:txBody>
      </p:sp>
      <p:sp>
        <p:nvSpPr>
          <p:cNvPr id="664" name="Google Shape;664;p43"/>
          <p:cNvSpPr txBox="1">
            <a:spLocks noGrp="1"/>
          </p:cNvSpPr>
          <p:nvPr>
            <p:ph type="subTitle" idx="2"/>
          </p:nvPr>
        </p:nvSpPr>
        <p:spPr>
          <a:xfrm>
            <a:off x="1236359" y="1667625"/>
            <a:ext cx="2968800" cy="242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As we have used linked list, due to its Dynamic memory  allocation we know that it only requires the minimal amount of non-continuous space. So it has the space complexity of </a:t>
            </a:r>
            <a:r>
              <a:rPr lang="en-IN" dirty="0">
                <a:solidFill>
                  <a:srgbClr val="C00000"/>
                </a:solidFill>
              </a:rPr>
              <a:t>O(n).</a:t>
            </a:r>
          </a:p>
          <a:p>
            <a:pPr marL="0" lvl="0" indent="0" algn="l" rtl="0">
              <a:spcBef>
                <a:spcPts val="0"/>
              </a:spcBef>
              <a:spcAft>
                <a:spcPts val="0"/>
              </a:spcAft>
              <a:buNone/>
            </a:pPr>
            <a:endParaRPr lang="en-IN" dirty="0">
              <a:solidFill>
                <a:srgbClr val="C00000"/>
              </a:solidFill>
            </a:endParaRPr>
          </a:p>
          <a:p>
            <a:pPr marL="0" indent="0"/>
            <a:r>
              <a:rPr lang="en-US" dirty="0">
                <a:solidFill>
                  <a:schemeClr val="tx1"/>
                </a:solidFill>
              </a:rPr>
              <a:t>Suppose if we have used a continues memory allocations like array, but it has a predefined maximum allocation number, so we assume it is a vector then it would also require the same number of spaces as the input which would turn out to be </a:t>
            </a:r>
            <a:r>
              <a:rPr lang="en-IN" dirty="0">
                <a:solidFill>
                  <a:srgbClr val="C00000"/>
                </a:solidFill>
              </a:rPr>
              <a:t>O(n) </a:t>
            </a:r>
            <a:r>
              <a:rPr lang="en-US" dirty="0">
                <a:solidFill>
                  <a:schemeClr val="tx1"/>
                </a:solidFill>
              </a:rPr>
              <a:t>so instead-</a:t>
            </a:r>
            <a:endParaRPr lang="en-IN" dirty="0">
              <a:solidFill>
                <a:srgbClr val="C00000"/>
              </a:solidFill>
            </a:endParaRPr>
          </a:p>
          <a:p>
            <a:pPr marL="0" lvl="0" indent="0" algn="l" rtl="0">
              <a:spcBef>
                <a:spcPts val="0"/>
              </a:spcBef>
              <a:spcAft>
                <a:spcPts val="0"/>
              </a:spcAft>
              <a:buNone/>
            </a:pPr>
            <a:endParaRPr lang="en-US"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41"/>
          <p:cNvSpPr txBox="1">
            <a:spLocks noGrp="1"/>
          </p:cNvSpPr>
          <p:nvPr>
            <p:ph type="subTitle" idx="1"/>
          </p:nvPr>
        </p:nvSpPr>
        <p:spPr>
          <a:xfrm>
            <a:off x="840150" y="2618750"/>
            <a:ext cx="3732000" cy="130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Rushil Soni 	:           202301482</a:t>
            </a:r>
          </a:p>
          <a:p>
            <a:pPr marL="0" lvl="0" indent="0" algn="l" rtl="0">
              <a:spcBef>
                <a:spcPts val="0"/>
              </a:spcBef>
              <a:spcAft>
                <a:spcPts val="0"/>
              </a:spcAft>
              <a:buNone/>
            </a:pPr>
            <a:r>
              <a:rPr lang="en-IN" dirty="0"/>
              <a:t>Manthan Gajera	:           202301488</a:t>
            </a:r>
          </a:p>
          <a:p>
            <a:pPr marL="0" lvl="0" indent="0" algn="l" rtl="0">
              <a:spcBef>
                <a:spcPts val="0"/>
              </a:spcBef>
              <a:spcAft>
                <a:spcPts val="0"/>
              </a:spcAft>
              <a:buNone/>
            </a:pPr>
            <a:r>
              <a:rPr lang="en-IN" dirty="0"/>
              <a:t>Soham Rathod	:           202301457</a:t>
            </a:r>
          </a:p>
          <a:p>
            <a:pPr marL="0" lvl="0" indent="0" algn="l" rtl="0">
              <a:spcBef>
                <a:spcPts val="0"/>
              </a:spcBef>
              <a:spcAft>
                <a:spcPts val="0"/>
              </a:spcAft>
              <a:buNone/>
            </a:pPr>
            <a:r>
              <a:rPr lang="en-IN" dirty="0"/>
              <a:t>Shivansh Shekhar 	:           202301418</a:t>
            </a:r>
            <a:endParaRPr dirty="0"/>
          </a:p>
        </p:txBody>
      </p:sp>
      <p:sp>
        <p:nvSpPr>
          <p:cNvPr id="550" name="Google Shape;550;p41"/>
          <p:cNvSpPr txBox="1">
            <a:spLocks noGrp="1"/>
          </p:cNvSpPr>
          <p:nvPr>
            <p:ph type="title"/>
          </p:nvPr>
        </p:nvSpPr>
        <p:spPr>
          <a:xfrm>
            <a:off x="840150" y="1225000"/>
            <a:ext cx="3732000" cy="136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Group</a:t>
            </a:r>
            <a:endParaRPr dirty="0"/>
          </a:p>
        </p:txBody>
      </p:sp>
      <p:grpSp>
        <p:nvGrpSpPr>
          <p:cNvPr id="551" name="Google Shape;551;p41"/>
          <p:cNvGrpSpPr/>
          <p:nvPr/>
        </p:nvGrpSpPr>
        <p:grpSpPr>
          <a:xfrm>
            <a:off x="6446125" y="2489800"/>
            <a:ext cx="2182175" cy="1533475"/>
            <a:chOff x="112000" y="595850"/>
            <a:chExt cx="2182175" cy="1533475"/>
          </a:xfrm>
        </p:grpSpPr>
        <p:sp>
          <p:nvSpPr>
            <p:cNvPr id="552" name="Google Shape;552;p41"/>
            <p:cNvSpPr/>
            <p:nvPr/>
          </p:nvSpPr>
          <p:spPr>
            <a:xfrm>
              <a:off x="115875" y="595850"/>
              <a:ext cx="1894575" cy="1533475"/>
            </a:xfrm>
            <a:custGeom>
              <a:avLst/>
              <a:gdLst/>
              <a:ahLst/>
              <a:cxnLst/>
              <a:rect l="l" t="t" r="r" b="b"/>
              <a:pathLst>
                <a:path w="75783" h="61339" extrusionOk="0">
                  <a:moveTo>
                    <a:pt x="5262" y="1"/>
                  </a:moveTo>
                  <a:cubicBezTo>
                    <a:pt x="2373" y="1"/>
                    <a:pt x="0" y="2374"/>
                    <a:pt x="0" y="5263"/>
                  </a:cubicBezTo>
                  <a:lnTo>
                    <a:pt x="0" y="56077"/>
                  </a:lnTo>
                  <a:cubicBezTo>
                    <a:pt x="0" y="58966"/>
                    <a:pt x="2373" y="61339"/>
                    <a:pt x="5262" y="61339"/>
                  </a:cubicBezTo>
                  <a:lnTo>
                    <a:pt x="70521" y="61339"/>
                  </a:lnTo>
                  <a:cubicBezTo>
                    <a:pt x="73409" y="61339"/>
                    <a:pt x="75783" y="58966"/>
                    <a:pt x="75783" y="56077"/>
                  </a:cubicBezTo>
                  <a:lnTo>
                    <a:pt x="75783" y="5263"/>
                  </a:lnTo>
                  <a:cubicBezTo>
                    <a:pt x="75783" y="2374"/>
                    <a:pt x="73409" y="1"/>
                    <a:pt x="70521"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1"/>
            <p:cNvSpPr/>
            <p:nvPr/>
          </p:nvSpPr>
          <p:spPr>
            <a:xfrm>
              <a:off x="112000" y="595850"/>
              <a:ext cx="1898450" cy="190900"/>
            </a:xfrm>
            <a:custGeom>
              <a:avLst/>
              <a:gdLst/>
              <a:ahLst/>
              <a:cxnLst/>
              <a:rect l="l" t="t" r="r" b="b"/>
              <a:pathLst>
                <a:path w="75938" h="7636" extrusionOk="0">
                  <a:moveTo>
                    <a:pt x="5159" y="1"/>
                  </a:moveTo>
                  <a:cubicBezTo>
                    <a:pt x="2322" y="1"/>
                    <a:pt x="0" y="2322"/>
                    <a:pt x="0" y="5160"/>
                  </a:cubicBezTo>
                  <a:lnTo>
                    <a:pt x="0" y="7636"/>
                  </a:lnTo>
                  <a:lnTo>
                    <a:pt x="75938" y="7636"/>
                  </a:lnTo>
                  <a:lnTo>
                    <a:pt x="75938" y="5160"/>
                  </a:lnTo>
                  <a:cubicBezTo>
                    <a:pt x="75938" y="2322"/>
                    <a:pt x="73616" y="1"/>
                    <a:pt x="707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1"/>
            <p:cNvSpPr/>
            <p:nvPr/>
          </p:nvSpPr>
          <p:spPr>
            <a:xfrm>
              <a:off x="199700" y="662925"/>
              <a:ext cx="61925" cy="54325"/>
            </a:xfrm>
            <a:custGeom>
              <a:avLst/>
              <a:gdLst/>
              <a:ahLst/>
              <a:cxnLst/>
              <a:rect l="l" t="t" r="r" b="b"/>
              <a:pathLst>
                <a:path w="2477" h="2173" extrusionOk="0">
                  <a:moveTo>
                    <a:pt x="1445" y="0"/>
                  </a:moveTo>
                  <a:cubicBezTo>
                    <a:pt x="465" y="52"/>
                    <a:pt x="0" y="1187"/>
                    <a:pt x="671" y="1857"/>
                  </a:cubicBezTo>
                  <a:cubicBezTo>
                    <a:pt x="888" y="2075"/>
                    <a:pt x="1155" y="2173"/>
                    <a:pt x="1415" y="2173"/>
                  </a:cubicBezTo>
                  <a:cubicBezTo>
                    <a:pt x="1958" y="2173"/>
                    <a:pt x="2477" y="1746"/>
                    <a:pt x="2477" y="1084"/>
                  </a:cubicBezTo>
                  <a:cubicBezTo>
                    <a:pt x="2477" y="516"/>
                    <a:pt x="2012" y="0"/>
                    <a:pt x="14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1"/>
            <p:cNvSpPr/>
            <p:nvPr/>
          </p:nvSpPr>
          <p:spPr>
            <a:xfrm>
              <a:off x="297725" y="662925"/>
              <a:ext cx="54175" cy="54200"/>
            </a:xfrm>
            <a:custGeom>
              <a:avLst/>
              <a:gdLst/>
              <a:ahLst/>
              <a:cxnLst/>
              <a:rect l="l" t="t" r="r" b="b"/>
              <a:pathLst>
                <a:path w="2167" h="2168" extrusionOk="0">
                  <a:moveTo>
                    <a:pt x="1083" y="0"/>
                  </a:moveTo>
                  <a:cubicBezTo>
                    <a:pt x="516" y="0"/>
                    <a:pt x="0" y="516"/>
                    <a:pt x="0" y="1084"/>
                  </a:cubicBezTo>
                  <a:cubicBezTo>
                    <a:pt x="0" y="1703"/>
                    <a:pt x="516" y="2167"/>
                    <a:pt x="1083" y="2167"/>
                  </a:cubicBezTo>
                  <a:cubicBezTo>
                    <a:pt x="1702" y="2167"/>
                    <a:pt x="2167" y="1703"/>
                    <a:pt x="2167" y="1084"/>
                  </a:cubicBezTo>
                  <a:cubicBezTo>
                    <a:pt x="2167" y="516"/>
                    <a:pt x="1702" y="0"/>
                    <a:pt x="10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1"/>
            <p:cNvSpPr/>
            <p:nvPr/>
          </p:nvSpPr>
          <p:spPr>
            <a:xfrm>
              <a:off x="378975" y="662925"/>
              <a:ext cx="63200" cy="54325"/>
            </a:xfrm>
            <a:custGeom>
              <a:avLst/>
              <a:gdLst/>
              <a:ahLst/>
              <a:cxnLst/>
              <a:rect l="l" t="t" r="r" b="b"/>
              <a:pathLst>
                <a:path w="2528" h="2173" extrusionOk="0">
                  <a:moveTo>
                    <a:pt x="1445" y="0"/>
                  </a:moveTo>
                  <a:cubicBezTo>
                    <a:pt x="464" y="52"/>
                    <a:pt x="0" y="1187"/>
                    <a:pt x="671" y="1857"/>
                  </a:cubicBezTo>
                  <a:cubicBezTo>
                    <a:pt x="888" y="2075"/>
                    <a:pt x="1160" y="2173"/>
                    <a:pt x="1427" y="2173"/>
                  </a:cubicBezTo>
                  <a:cubicBezTo>
                    <a:pt x="1986" y="2173"/>
                    <a:pt x="2528" y="1746"/>
                    <a:pt x="2528" y="1084"/>
                  </a:cubicBezTo>
                  <a:cubicBezTo>
                    <a:pt x="2528" y="516"/>
                    <a:pt x="2064" y="0"/>
                    <a:pt x="14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1"/>
            <p:cNvSpPr/>
            <p:nvPr/>
          </p:nvSpPr>
          <p:spPr>
            <a:xfrm>
              <a:off x="242250" y="945125"/>
              <a:ext cx="572650" cy="490350"/>
            </a:xfrm>
            <a:custGeom>
              <a:avLst/>
              <a:gdLst/>
              <a:ahLst/>
              <a:cxnLst/>
              <a:rect l="l" t="t" r="r" b="b"/>
              <a:pathLst>
                <a:path w="22906" h="19614" extrusionOk="0">
                  <a:moveTo>
                    <a:pt x="13059" y="0"/>
                  </a:moveTo>
                  <a:cubicBezTo>
                    <a:pt x="10651" y="0"/>
                    <a:pt x="8194" y="896"/>
                    <a:pt x="6191" y="2899"/>
                  </a:cubicBezTo>
                  <a:cubicBezTo>
                    <a:pt x="1" y="9038"/>
                    <a:pt x="4386" y="19613"/>
                    <a:pt x="13104" y="19613"/>
                  </a:cubicBezTo>
                  <a:lnTo>
                    <a:pt x="13207" y="19613"/>
                  </a:lnTo>
                  <a:lnTo>
                    <a:pt x="13104" y="9812"/>
                  </a:lnTo>
                  <a:lnTo>
                    <a:pt x="22906" y="9812"/>
                  </a:lnTo>
                  <a:cubicBezTo>
                    <a:pt x="22906" y="3915"/>
                    <a:pt x="18091" y="0"/>
                    <a:pt x="1305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1"/>
            <p:cNvSpPr/>
            <p:nvPr/>
          </p:nvSpPr>
          <p:spPr>
            <a:xfrm>
              <a:off x="589175" y="1208475"/>
              <a:ext cx="214125" cy="220550"/>
            </a:xfrm>
            <a:custGeom>
              <a:avLst/>
              <a:gdLst/>
              <a:ahLst/>
              <a:cxnLst/>
              <a:rect l="l" t="t" r="r" b="b"/>
              <a:pathLst>
                <a:path w="8565" h="8822" extrusionOk="0">
                  <a:moveTo>
                    <a:pt x="1" y="0"/>
                  </a:moveTo>
                  <a:lnTo>
                    <a:pt x="259" y="8822"/>
                  </a:lnTo>
                  <a:cubicBezTo>
                    <a:pt x="4902" y="8615"/>
                    <a:pt x="8564" y="4798"/>
                    <a:pt x="8564" y="155"/>
                  </a:cubicBezTo>
                  <a:lnTo>
                    <a:pt x="8564" y="103"/>
                  </a:lnTo>
                  <a:lnTo>
                    <a:pt x="1"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1"/>
            <p:cNvSpPr/>
            <p:nvPr/>
          </p:nvSpPr>
          <p:spPr>
            <a:xfrm>
              <a:off x="372525" y="967300"/>
              <a:ext cx="198625" cy="421750"/>
            </a:xfrm>
            <a:custGeom>
              <a:avLst/>
              <a:gdLst/>
              <a:ahLst/>
              <a:cxnLst/>
              <a:rect l="l" t="t" r="r" b="b"/>
              <a:pathLst>
                <a:path w="7945" h="16870" extrusionOk="0">
                  <a:moveTo>
                    <a:pt x="0" y="0"/>
                  </a:moveTo>
                  <a:lnTo>
                    <a:pt x="0" y="0"/>
                  </a:lnTo>
                  <a:cubicBezTo>
                    <a:pt x="103" y="258"/>
                    <a:pt x="310" y="464"/>
                    <a:pt x="516" y="671"/>
                  </a:cubicBezTo>
                  <a:lnTo>
                    <a:pt x="2012" y="2425"/>
                  </a:lnTo>
                  <a:cubicBezTo>
                    <a:pt x="3302" y="3869"/>
                    <a:pt x="5056" y="5881"/>
                    <a:pt x="7068" y="8099"/>
                  </a:cubicBezTo>
                  <a:cubicBezTo>
                    <a:pt x="7326" y="8357"/>
                    <a:pt x="7635" y="8615"/>
                    <a:pt x="7532" y="8873"/>
                  </a:cubicBezTo>
                  <a:cubicBezTo>
                    <a:pt x="7377" y="9131"/>
                    <a:pt x="7222" y="9441"/>
                    <a:pt x="7016" y="9699"/>
                  </a:cubicBezTo>
                  <a:lnTo>
                    <a:pt x="5830" y="11349"/>
                  </a:lnTo>
                  <a:cubicBezTo>
                    <a:pt x="5056" y="12381"/>
                    <a:pt x="4385" y="13413"/>
                    <a:pt x="3921" y="14187"/>
                  </a:cubicBezTo>
                  <a:cubicBezTo>
                    <a:pt x="3405" y="14961"/>
                    <a:pt x="2992" y="15580"/>
                    <a:pt x="2683" y="16095"/>
                  </a:cubicBezTo>
                  <a:cubicBezTo>
                    <a:pt x="2476" y="16353"/>
                    <a:pt x="2373" y="16611"/>
                    <a:pt x="2270" y="16869"/>
                  </a:cubicBezTo>
                  <a:cubicBezTo>
                    <a:pt x="2476" y="16663"/>
                    <a:pt x="2631" y="16457"/>
                    <a:pt x="2786" y="16199"/>
                  </a:cubicBezTo>
                  <a:lnTo>
                    <a:pt x="4127" y="14342"/>
                  </a:lnTo>
                  <a:cubicBezTo>
                    <a:pt x="4695" y="13516"/>
                    <a:pt x="5314" y="12536"/>
                    <a:pt x="6087" y="11556"/>
                  </a:cubicBezTo>
                  <a:cubicBezTo>
                    <a:pt x="6500" y="10988"/>
                    <a:pt x="6861" y="10472"/>
                    <a:pt x="7326" y="9905"/>
                  </a:cubicBezTo>
                  <a:lnTo>
                    <a:pt x="7635" y="9492"/>
                  </a:lnTo>
                  <a:cubicBezTo>
                    <a:pt x="7738" y="9337"/>
                    <a:pt x="7841" y="9131"/>
                    <a:pt x="7945" y="8976"/>
                  </a:cubicBezTo>
                  <a:cubicBezTo>
                    <a:pt x="7945" y="8822"/>
                    <a:pt x="7945" y="8718"/>
                    <a:pt x="7945" y="8615"/>
                  </a:cubicBezTo>
                  <a:cubicBezTo>
                    <a:pt x="7893" y="8512"/>
                    <a:pt x="7841" y="8409"/>
                    <a:pt x="7790" y="8306"/>
                  </a:cubicBezTo>
                  <a:cubicBezTo>
                    <a:pt x="7635" y="8151"/>
                    <a:pt x="7532" y="7996"/>
                    <a:pt x="7377" y="7893"/>
                  </a:cubicBezTo>
                  <a:cubicBezTo>
                    <a:pt x="5365" y="5675"/>
                    <a:pt x="3560" y="3714"/>
                    <a:pt x="2218" y="2270"/>
                  </a:cubicBezTo>
                  <a:lnTo>
                    <a:pt x="619" y="619"/>
                  </a:lnTo>
                  <a:cubicBezTo>
                    <a:pt x="413" y="413"/>
                    <a:pt x="207" y="206"/>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1"/>
            <p:cNvSpPr/>
            <p:nvPr/>
          </p:nvSpPr>
          <p:spPr>
            <a:xfrm>
              <a:off x="959325" y="1007275"/>
              <a:ext cx="692600" cy="7750"/>
            </a:xfrm>
            <a:custGeom>
              <a:avLst/>
              <a:gdLst/>
              <a:ahLst/>
              <a:cxnLst/>
              <a:rect l="l" t="t" r="r" b="b"/>
              <a:pathLst>
                <a:path w="27704" h="310" extrusionOk="0">
                  <a:moveTo>
                    <a:pt x="13826" y="0"/>
                  </a:moveTo>
                  <a:cubicBezTo>
                    <a:pt x="6191" y="0"/>
                    <a:pt x="1" y="52"/>
                    <a:pt x="1" y="155"/>
                  </a:cubicBezTo>
                  <a:cubicBezTo>
                    <a:pt x="1" y="258"/>
                    <a:pt x="6191" y="310"/>
                    <a:pt x="13826" y="310"/>
                  </a:cubicBezTo>
                  <a:cubicBezTo>
                    <a:pt x="21513" y="310"/>
                    <a:pt x="27703" y="258"/>
                    <a:pt x="27703" y="155"/>
                  </a:cubicBezTo>
                  <a:cubicBezTo>
                    <a:pt x="27703" y="52"/>
                    <a:pt x="21513" y="0"/>
                    <a:pt x="138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1"/>
            <p:cNvSpPr/>
            <p:nvPr/>
          </p:nvSpPr>
          <p:spPr>
            <a:xfrm>
              <a:off x="959325" y="1093675"/>
              <a:ext cx="692600" cy="9050"/>
            </a:xfrm>
            <a:custGeom>
              <a:avLst/>
              <a:gdLst/>
              <a:ahLst/>
              <a:cxnLst/>
              <a:rect l="l" t="t" r="r" b="b"/>
              <a:pathLst>
                <a:path w="27704" h="362" extrusionOk="0">
                  <a:moveTo>
                    <a:pt x="13826" y="1"/>
                  </a:moveTo>
                  <a:cubicBezTo>
                    <a:pt x="6191" y="1"/>
                    <a:pt x="1" y="104"/>
                    <a:pt x="1" y="155"/>
                  </a:cubicBezTo>
                  <a:cubicBezTo>
                    <a:pt x="1" y="259"/>
                    <a:pt x="6191" y="362"/>
                    <a:pt x="13826" y="362"/>
                  </a:cubicBezTo>
                  <a:cubicBezTo>
                    <a:pt x="21513" y="362"/>
                    <a:pt x="27703" y="259"/>
                    <a:pt x="27703" y="155"/>
                  </a:cubicBezTo>
                  <a:cubicBezTo>
                    <a:pt x="27703" y="104"/>
                    <a:pt x="21513" y="1"/>
                    <a:pt x="138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1"/>
            <p:cNvSpPr/>
            <p:nvPr/>
          </p:nvSpPr>
          <p:spPr>
            <a:xfrm>
              <a:off x="959325" y="1181375"/>
              <a:ext cx="692600" cy="9050"/>
            </a:xfrm>
            <a:custGeom>
              <a:avLst/>
              <a:gdLst/>
              <a:ahLst/>
              <a:cxnLst/>
              <a:rect l="l" t="t" r="r" b="b"/>
              <a:pathLst>
                <a:path w="27704" h="362" extrusionOk="0">
                  <a:moveTo>
                    <a:pt x="13826" y="1"/>
                  </a:moveTo>
                  <a:cubicBezTo>
                    <a:pt x="6191" y="1"/>
                    <a:pt x="1" y="52"/>
                    <a:pt x="1" y="155"/>
                  </a:cubicBezTo>
                  <a:cubicBezTo>
                    <a:pt x="1" y="259"/>
                    <a:pt x="6191" y="362"/>
                    <a:pt x="13826" y="362"/>
                  </a:cubicBezTo>
                  <a:cubicBezTo>
                    <a:pt x="21513" y="362"/>
                    <a:pt x="27703" y="259"/>
                    <a:pt x="27703" y="155"/>
                  </a:cubicBezTo>
                  <a:cubicBezTo>
                    <a:pt x="27703" y="104"/>
                    <a:pt x="21513" y="1"/>
                    <a:pt x="138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1"/>
            <p:cNvSpPr/>
            <p:nvPr/>
          </p:nvSpPr>
          <p:spPr>
            <a:xfrm>
              <a:off x="959325" y="1269075"/>
              <a:ext cx="692600" cy="9050"/>
            </a:xfrm>
            <a:custGeom>
              <a:avLst/>
              <a:gdLst/>
              <a:ahLst/>
              <a:cxnLst/>
              <a:rect l="l" t="t" r="r" b="b"/>
              <a:pathLst>
                <a:path w="27704" h="362" extrusionOk="0">
                  <a:moveTo>
                    <a:pt x="13826" y="1"/>
                  </a:moveTo>
                  <a:cubicBezTo>
                    <a:pt x="6191" y="1"/>
                    <a:pt x="1" y="104"/>
                    <a:pt x="1" y="155"/>
                  </a:cubicBezTo>
                  <a:cubicBezTo>
                    <a:pt x="1" y="259"/>
                    <a:pt x="6191" y="362"/>
                    <a:pt x="13826" y="362"/>
                  </a:cubicBezTo>
                  <a:cubicBezTo>
                    <a:pt x="21513" y="362"/>
                    <a:pt x="27703" y="259"/>
                    <a:pt x="27703" y="155"/>
                  </a:cubicBezTo>
                  <a:cubicBezTo>
                    <a:pt x="27703" y="104"/>
                    <a:pt x="21461" y="1"/>
                    <a:pt x="138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1"/>
            <p:cNvSpPr/>
            <p:nvPr/>
          </p:nvSpPr>
          <p:spPr>
            <a:xfrm>
              <a:off x="959325" y="1356775"/>
              <a:ext cx="363725" cy="9050"/>
            </a:xfrm>
            <a:custGeom>
              <a:avLst/>
              <a:gdLst/>
              <a:ahLst/>
              <a:cxnLst/>
              <a:rect l="l" t="t" r="r" b="b"/>
              <a:pathLst>
                <a:path w="14549" h="362" extrusionOk="0">
                  <a:moveTo>
                    <a:pt x="7274" y="1"/>
                  </a:moveTo>
                  <a:cubicBezTo>
                    <a:pt x="3251" y="1"/>
                    <a:pt x="1" y="104"/>
                    <a:pt x="1" y="155"/>
                  </a:cubicBezTo>
                  <a:cubicBezTo>
                    <a:pt x="1" y="259"/>
                    <a:pt x="3251" y="362"/>
                    <a:pt x="7274" y="362"/>
                  </a:cubicBezTo>
                  <a:cubicBezTo>
                    <a:pt x="11350" y="362"/>
                    <a:pt x="14548" y="259"/>
                    <a:pt x="14548" y="155"/>
                  </a:cubicBezTo>
                  <a:cubicBezTo>
                    <a:pt x="14548" y="52"/>
                    <a:pt x="11298" y="1"/>
                    <a:pt x="72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1"/>
            <p:cNvSpPr/>
            <p:nvPr/>
          </p:nvSpPr>
          <p:spPr>
            <a:xfrm>
              <a:off x="424100" y="1852025"/>
              <a:ext cx="68375" cy="86425"/>
            </a:xfrm>
            <a:custGeom>
              <a:avLst/>
              <a:gdLst/>
              <a:ahLst/>
              <a:cxnLst/>
              <a:rect l="l" t="t" r="r" b="b"/>
              <a:pathLst>
                <a:path w="2735" h="3457" extrusionOk="0">
                  <a:moveTo>
                    <a:pt x="1" y="0"/>
                  </a:moveTo>
                  <a:lnTo>
                    <a:pt x="1" y="3457"/>
                  </a:lnTo>
                  <a:lnTo>
                    <a:pt x="2735" y="3457"/>
                  </a:lnTo>
                  <a:lnTo>
                    <a:pt x="27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1"/>
            <p:cNvSpPr/>
            <p:nvPr/>
          </p:nvSpPr>
          <p:spPr>
            <a:xfrm>
              <a:off x="528575" y="1770775"/>
              <a:ext cx="68375" cy="167675"/>
            </a:xfrm>
            <a:custGeom>
              <a:avLst/>
              <a:gdLst/>
              <a:ahLst/>
              <a:cxnLst/>
              <a:rect l="l" t="t" r="r" b="b"/>
              <a:pathLst>
                <a:path w="2735" h="6707" extrusionOk="0">
                  <a:moveTo>
                    <a:pt x="0" y="0"/>
                  </a:moveTo>
                  <a:lnTo>
                    <a:pt x="0" y="6707"/>
                  </a:lnTo>
                  <a:lnTo>
                    <a:pt x="2734" y="6707"/>
                  </a:lnTo>
                  <a:lnTo>
                    <a:pt x="27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1"/>
            <p:cNvSpPr/>
            <p:nvPr/>
          </p:nvSpPr>
          <p:spPr>
            <a:xfrm>
              <a:off x="633025" y="1658575"/>
              <a:ext cx="68375" cy="278600"/>
            </a:xfrm>
            <a:custGeom>
              <a:avLst/>
              <a:gdLst/>
              <a:ahLst/>
              <a:cxnLst/>
              <a:rect l="l" t="t" r="r" b="b"/>
              <a:pathLst>
                <a:path w="2735" h="11144" extrusionOk="0">
                  <a:moveTo>
                    <a:pt x="1" y="0"/>
                  </a:moveTo>
                  <a:lnTo>
                    <a:pt x="1" y="11143"/>
                  </a:lnTo>
                  <a:lnTo>
                    <a:pt x="2735" y="11143"/>
                  </a:lnTo>
                  <a:lnTo>
                    <a:pt x="27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1"/>
            <p:cNvSpPr/>
            <p:nvPr/>
          </p:nvSpPr>
          <p:spPr>
            <a:xfrm>
              <a:off x="737500" y="1782375"/>
              <a:ext cx="67100" cy="154800"/>
            </a:xfrm>
            <a:custGeom>
              <a:avLst/>
              <a:gdLst/>
              <a:ahLst/>
              <a:cxnLst/>
              <a:rect l="l" t="t" r="r" b="b"/>
              <a:pathLst>
                <a:path w="2684" h="6192" extrusionOk="0">
                  <a:moveTo>
                    <a:pt x="0" y="1"/>
                  </a:moveTo>
                  <a:lnTo>
                    <a:pt x="0" y="6191"/>
                  </a:lnTo>
                  <a:lnTo>
                    <a:pt x="2683" y="6191"/>
                  </a:lnTo>
                  <a:lnTo>
                    <a:pt x="26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1"/>
            <p:cNvSpPr/>
            <p:nvPr/>
          </p:nvSpPr>
          <p:spPr>
            <a:xfrm>
              <a:off x="840675" y="1708875"/>
              <a:ext cx="68375" cy="228300"/>
            </a:xfrm>
            <a:custGeom>
              <a:avLst/>
              <a:gdLst/>
              <a:ahLst/>
              <a:cxnLst/>
              <a:rect l="l" t="t" r="r" b="b"/>
              <a:pathLst>
                <a:path w="2735" h="9132" extrusionOk="0">
                  <a:moveTo>
                    <a:pt x="0" y="0"/>
                  </a:moveTo>
                  <a:lnTo>
                    <a:pt x="0" y="9131"/>
                  </a:lnTo>
                  <a:lnTo>
                    <a:pt x="2735" y="9131"/>
                  </a:lnTo>
                  <a:lnTo>
                    <a:pt x="27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1"/>
            <p:cNvSpPr/>
            <p:nvPr/>
          </p:nvSpPr>
          <p:spPr>
            <a:xfrm>
              <a:off x="945150" y="1658575"/>
              <a:ext cx="68375" cy="278600"/>
            </a:xfrm>
            <a:custGeom>
              <a:avLst/>
              <a:gdLst/>
              <a:ahLst/>
              <a:cxnLst/>
              <a:rect l="l" t="t" r="r" b="b"/>
              <a:pathLst>
                <a:path w="2735" h="11144" extrusionOk="0">
                  <a:moveTo>
                    <a:pt x="0" y="0"/>
                  </a:moveTo>
                  <a:lnTo>
                    <a:pt x="0" y="11143"/>
                  </a:lnTo>
                  <a:lnTo>
                    <a:pt x="2734" y="11143"/>
                  </a:lnTo>
                  <a:lnTo>
                    <a:pt x="27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1"/>
            <p:cNvSpPr/>
            <p:nvPr/>
          </p:nvSpPr>
          <p:spPr>
            <a:xfrm>
              <a:off x="1049600" y="1782375"/>
              <a:ext cx="68375" cy="154800"/>
            </a:xfrm>
            <a:custGeom>
              <a:avLst/>
              <a:gdLst/>
              <a:ahLst/>
              <a:cxnLst/>
              <a:rect l="l" t="t" r="r" b="b"/>
              <a:pathLst>
                <a:path w="2735" h="6192" extrusionOk="0">
                  <a:moveTo>
                    <a:pt x="1" y="1"/>
                  </a:moveTo>
                  <a:lnTo>
                    <a:pt x="1" y="6191"/>
                  </a:lnTo>
                  <a:lnTo>
                    <a:pt x="2735" y="6191"/>
                  </a:lnTo>
                  <a:lnTo>
                    <a:pt x="27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1"/>
            <p:cNvSpPr/>
            <p:nvPr/>
          </p:nvSpPr>
          <p:spPr>
            <a:xfrm>
              <a:off x="1154075" y="1852025"/>
              <a:ext cx="67075" cy="86425"/>
            </a:xfrm>
            <a:custGeom>
              <a:avLst/>
              <a:gdLst/>
              <a:ahLst/>
              <a:cxnLst/>
              <a:rect l="l" t="t" r="r" b="b"/>
              <a:pathLst>
                <a:path w="2683" h="3457" extrusionOk="0">
                  <a:moveTo>
                    <a:pt x="0" y="0"/>
                  </a:moveTo>
                  <a:lnTo>
                    <a:pt x="0" y="3457"/>
                  </a:lnTo>
                  <a:lnTo>
                    <a:pt x="2683" y="3457"/>
                  </a:lnTo>
                  <a:lnTo>
                    <a:pt x="26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1"/>
            <p:cNvSpPr/>
            <p:nvPr/>
          </p:nvSpPr>
          <p:spPr>
            <a:xfrm>
              <a:off x="1257250" y="1761750"/>
              <a:ext cx="68375" cy="175425"/>
            </a:xfrm>
            <a:custGeom>
              <a:avLst/>
              <a:gdLst/>
              <a:ahLst/>
              <a:cxnLst/>
              <a:rect l="l" t="t" r="r" b="b"/>
              <a:pathLst>
                <a:path w="2735" h="7017" extrusionOk="0">
                  <a:moveTo>
                    <a:pt x="0" y="0"/>
                  </a:moveTo>
                  <a:lnTo>
                    <a:pt x="0" y="7016"/>
                  </a:lnTo>
                  <a:lnTo>
                    <a:pt x="2734" y="7016"/>
                  </a:lnTo>
                  <a:lnTo>
                    <a:pt x="27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1"/>
            <p:cNvSpPr/>
            <p:nvPr/>
          </p:nvSpPr>
          <p:spPr>
            <a:xfrm>
              <a:off x="446025" y="1990025"/>
              <a:ext cx="931175" cy="9050"/>
            </a:xfrm>
            <a:custGeom>
              <a:avLst/>
              <a:gdLst/>
              <a:ahLst/>
              <a:cxnLst/>
              <a:rect l="l" t="t" r="r" b="b"/>
              <a:pathLst>
                <a:path w="37247" h="362" extrusionOk="0">
                  <a:moveTo>
                    <a:pt x="18624" y="0"/>
                  </a:moveTo>
                  <a:cubicBezTo>
                    <a:pt x="8358" y="0"/>
                    <a:pt x="1" y="103"/>
                    <a:pt x="1" y="207"/>
                  </a:cubicBezTo>
                  <a:cubicBezTo>
                    <a:pt x="1" y="258"/>
                    <a:pt x="8358" y="361"/>
                    <a:pt x="18624" y="361"/>
                  </a:cubicBezTo>
                  <a:cubicBezTo>
                    <a:pt x="28941" y="361"/>
                    <a:pt x="37247" y="258"/>
                    <a:pt x="37247" y="207"/>
                  </a:cubicBezTo>
                  <a:cubicBezTo>
                    <a:pt x="37247" y="103"/>
                    <a:pt x="28941" y="0"/>
                    <a:pt x="18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1"/>
            <p:cNvSpPr/>
            <p:nvPr/>
          </p:nvSpPr>
          <p:spPr>
            <a:xfrm>
              <a:off x="1490675" y="1823650"/>
              <a:ext cx="372750" cy="9050"/>
            </a:xfrm>
            <a:custGeom>
              <a:avLst/>
              <a:gdLst/>
              <a:ahLst/>
              <a:cxnLst/>
              <a:rect l="l" t="t" r="r" b="b"/>
              <a:pathLst>
                <a:path w="14910" h="362" extrusionOk="0">
                  <a:moveTo>
                    <a:pt x="7481" y="0"/>
                  </a:moveTo>
                  <a:cubicBezTo>
                    <a:pt x="3354" y="0"/>
                    <a:pt x="1" y="104"/>
                    <a:pt x="1" y="155"/>
                  </a:cubicBezTo>
                  <a:cubicBezTo>
                    <a:pt x="1" y="258"/>
                    <a:pt x="3354" y="362"/>
                    <a:pt x="7481" y="362"/>
                  </a:cubicBezTo>
                  <a:cubicBezTo>
                    <a:pt x="11556" y="362"/>
                    <a:pt x="14910" y="258"/>
                    <a:pt x="14910" y="155"/>
                  </a:cubicBezTo>
                  <a:cubicBezTo>
                    <a:pt x="14910" y="104"/>
                    <a:pt x="11556" y="0"/>
                    <a:pt x="74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1"/>
            <p:cNvSpPr/>
            <p:nvPr/>
          </p:nvSpPr>
          <p:spPr>
            <a:xfrm>
              <a:off x="1490675" y="1872200"/>
              <a:ext cx="340500" cy="9500"/>
            </a:xfrm>
            <a:custGeom>
              <a:avLst/>
              <a:gdLst/>
              <a:ahLst/>
              <a:cxnLst/>
              <a:rect l="l" t="t" r="r" b="b"/>
              <a:pathLst>
                <a:path w="13620" h="380" extrusionOk="0">
                  <a:moveTo>
                    <a:pt x="5203" y="0"/>
                  </a:moveTo>
                  <a:cubicBezTo>
                    <a:pt x="3469" y="0"/>
                    <a:pt x="1735" y="67"/>
                    <a:pt x="1" y="225"/>
                  </a:cubicBezTo>
                  <a:cubicBezTo>
                    <a:pt x="1" y="328"/>
                    <a:pt x="3044" y="380"/>
                    <a:pt x="6810" y="380"/>
                  </a:cubicBezTo>
                  <a:cubicBezTo>
                    <a:pt x="10576" y="380"/>
                    <a:pt x="13620" y="328"/>
                    <a:pt x="13620" y="225"/>
                  </a:cubicBezTo>
                  <a:cubicBezTo>
                    <a:pt x="11886" y="67"/>
                    <a:pt x="10152" y="0"/>
                    <a:pt x="8418" y="0"/>
                  </a:cubicBezTo>
                  <a:cubicBezTo>
                    <a:pt x="7882" y="0"/>
                    <a:pt x="7346" y="7"/>
                    <a:pt x="6810" y="19"/>
                  </a:cubicBezTo>
                  <a:cubicBezTo>
                    <a:pt x="6274" y="7"/>
                    <a:pt x="5739" y="0"/>
                    <a:pt x="52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1"/>
            <p:cNvSpPr/>
            <p:nvPr/>
          </p:nvSpPr>
          <p:spPr>
            <a:xfrm>
              <a:off x="1365575" y="1374825"/>
              <a:ext cx="206375" cy="256350"/>
            </a:xfrm>
            <a:custGeom>
              <a:avLst/>
              <a:gdLst/>
              <a:ahLst/>
              <a:cxnLst/>
              <a:rect l="l" t="t" r="r" b="b"/>
              <a:pathLst>
                <a:path w="8255" h="10254" extrusionOk="0">
                  <a:moveTo>
                    <a:pt x="5882" y="1"/>
                  </a:moveTo>
                  <a:lnTo>
                    <a:pt x="5882" y="1"/>
                  </a:lnTo>
                  <a:cubicBezTo>
                    <a:pt x="6501" y="414"/>
                    <a:pt x="7017" y="981"/>
                    <a:pt x="7378" y="1652"/>
                  </a:cubicBezTo>
                  <a:cubicBezTo>
                    <a:pt x="7790" y="2425"/>
                    <a:pt x="7945" y="3199"/>
                    <a:pt x="7894" y="4025"/>
                  </a:cubicBezTo>
                  <a:cubicBezTo>
                    <a:pt x="7842" y="5056"/>
                    <a:pt x="7481" y="5985"/>
                    <a:pt x="6862" y="6810"/>
                  </a:cubicBezTo>
                  <a:cubicBezTo>
                    <a:pt x="5727" y="8255"/>
                    <a:pt x="4076" y="9287"/>
                    <a:pt x="2271" y="9751"/>
                  </a:cubicBezTo>
                  <a:cubicBezTo>
                    <a:pt x="929" y="10112"/>
                    <a:pt x="1" y="10164"/>
                    <a:pt x="1" y="10215"/>
                  </a:cubicBezTo>
                  <a:cubicBezTo>
                    <a:pt x="104" y="10241"/>
                    <a:pt x="220" y="10254"/>
                    <a:pt x="336" y="10254"/>
                  </a:cubicBezTo>
                  <a:cubicBezTo>
                    <a:pt x="452" y="10254"/>
                    <a:pt x="568" y="10241"/>
                    <a:pt x="671" y="10215"/>
                  </a:cubicBezTo>
                  <a:cubicBezTo>
                    <a:pt x="1239" y="10164"/>
                    <a:pt x="1806" y="10060"/>
                    <a:pt x="2322" y="9957"/>
                  </a:cubicBezTo>
                  <a:cubicBezTo>
                    <a:pt x="3199" y="9751"/>
                    <a:pt x="3973" y="9441"/>
                    <a:pt x="4747" y="9080"/>
                  </a:cubicBezTo>
                  <a:cubicBezTo>
                    <a:pt x="5675" y="8564"/>
                    <a:pt x="6501" y="7842"/>
                    <a:pt x="7120" y="7017"/>
                  </a:cubicBezTo>
                  <a:cubicBezTo>
                    <a:pt x="7739" y="6140"/>
                    <a:pt x="8152" y="5108"/>
                    <a:pt x="8203" y="4076"/>
                  </a:cubicBezTo>
                  <a:cubicBezTo>
                    <a:pt x="8255" y="3199"/>
                    <a:pt x="8048" y="2322"/>
                    <a:pt x="7584" y="1548"/>
                  </a:cubicBezTo>
                  <a:cubicBezTo>
                    <a:pt x="7326" y="1033"/>
                    <a:pt x="6913" y="620"/>
                    <a:pt x="6449" y="259"/>
                  </a:cubicBezTo>
                  <a:cubicBezTo>
                    <a:pt x="6294" y="156"/>
                    <a:pt x="6088" y="52"/>
                    <a:pt x="5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1"/>
            <p:cNvSpPr/>
            <p:nvPr/>
          </p:nvSpPr>
          <p:spPr>
            <a:xfrm>
              <a:off x="1346225" y="1537325"/>
              <a:ext cx="131575" cy="141250"/>
            </a:xfrm>
            <a:custGeom>
              <a:avLst/>
              <a:gdLst/>
              <a:ahLst/>
              <a:cxnLst/>
              <a:rect l="l" t="t" r="r" b="b"/>
              <a:pathLst>
                <a:path w="5263" h="5650" extrusionOk="0">
                  <a:moveTo>
                    <a:pt x="2116" y="1"/>
                  </a:moveTo>
                  <a:cubicBezTo>
                    <a:pt x="1858" y="414"/>
                    <a:pt x="1600" y="878"/>
                    <a:pt x="1394" y="1291"/>
                  </a:cubicBezTo>
                  <a:cubicBezTo>
                    <a:pt x="1187" y="1755"/>
                    <a:pt x="929" y="2219"/>
                    <a:pt x="671" y="2735"/>
                  </a:cubicBezTo>
                  <a:lnTo>
                    <a:pt x="259" y="3612"/>
                  </a:lnTo>
                  <a:cubicBezTo>
                    <a:pt x="207" y="3767"/>
                    <a:pt x="104" y="3922"/>
                    <a:pt x="52" y="4076"/>
                  </a:cubicBezTo>
                  <a:cubicBezTo>
                    <a:pt x="1" y="4334"/>
                    <a:pt x="52" y="4541"/>
                    <a:pt x="207" y="4747"/>
                  </a:cubicBezTo>
                  <a:cubicBezTo>
                    <a:pt x="517" y="4953"/>
                    <a:pt x="878" y="5108"/>
                    <a:pt x="1239" y="5160"/>
                  </a:cubicBezTo>
                  <a:cubicBezTo>
                    <a:pt x="1548" y="5211"/>
                    <a:pt x="1858" y="5314"/>
                    <a:pt x="2168" y="5366"/>
                  </a:cubicBezTo>
                  <a:cubicBezTo>
                    <a:pt x="2683" y="5469"/>
                    <a:pt x="3251" y="5572"/>
                    <a:pt x="3767" y="5572"/>
                  </a:cubicBezTo>
                  <a:cubicBezTo>
                    <a:pt x="3999" y="5624"/>
                    <a:pt x="4244" y="5650"/>
                    <a:pt x="4495" y="5650"/>
                  </a:cubicBezTo>
                  <a:cubicBezTo>
                    <a:pt x="4747" y="5650"/>
                    <a:pt x="5005" y="5624"/>
                    <a:pt x="5263" y="5572"/>
                  </a:cubicBezTo>
                  <a:cubicBezTo>
                    <a:pt x="4747" y="5469"/>
                    <a:pt x="4283" y="5418"/>
                    <a:pt x="3818" y="5314"/>
                  </a:cubicBezTo>
                  <a:cubicBezTo>
                    <a:pt x="3354" y="5263"/>
                    <a:pt x="2838" y="5160"/>
                    <a:pt x="2219" y="5057"/>
                  </a:cubicBezTo>
                  <a:cubicBezTo>
                    <a:pt x="1961" y="4953"/>
                    <a:pt x="1652" y="4902"/>
                    <a:pt x="1342" y="4799"/>
                  </a:cubicBezTo>
                  <a:cubicBezTo>
                    <a:pt x="1033" y="4747"/>
                    <a:pt x="723" y="4644"/>
                    <a:pt x="465" y="4489"/>
                  </a:cubicBezTo>
                  <a:cubicBezTo>
                    <a:pt x="310" y="4334"/>
                    <a:pt x="465" y="4025"/>
                    <a:pt x="568" y="3715"/>
                  </a:cubicBezTo>
                  <a:cubicBezTo>
                    <a:pt x="723" y="3406"/>
                    <a:pt x="826" y="3148"/>
                    <a:pt x="981" y="2890"/>
                  </a:cubicBezTo>
                  <a:cubicBezTo>
                    <a:pt x="1187" y="2322"/>
                    <a:pt x="1394" y="1858"/>
                    <a:pt x="1600" y="1394"/>
                  </a:cubicBezTo>
                  <a:cubicBezTo>
                    <a:pt x="1858" y="981"/>
                    <a:pt x="2013" y="517"/>
                    <a:pt x="21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1"/>
            <p:cNvSpPr/>
            <p:nvPr/>
          </p:nvSpPr>
          <p:spPr>
            <a:xfrm>
              <a:off x="1734425" y="1145275"/>
              <a:ext cx="555900" cy="535250"/>
            </a:xfrm>
            <a:custGeom>
              <a:avLst/>
              <a:gdLst/>
              <a:ahLst/>
              <a:cxnLst/>
              <a:rect l="l" t="t" r="r" b="b"/>
              <a:pathLst>
                <a:path w="22236" h="21410" extrusionOk="0">
                  <a:moveTo>
                    <a:pt x="4128" y="0"/>
                  </a:moveTo>
                  <a:cubicBezTo>
                    <a:pt x="1858" y="0"/>
                    <a:pt x="1" y="1857"/>
                    <a:pt x="1" y="4127"/>
                  </a:cubicBezTo>
                  <a:lnTo>
                    <a:pt x="1" y="17334"/>
                  </a:lnTo>
                  <a:cubicBezTo>
                    <a:pt x="1" y="19604"/>
                    <a:pt x="1858" y="21409"/>
                    <a:pt x="4128" y="21409"/>
                  </a:cubicBezTo>
                  <a:lnTo>
                    <a:pt x="18108" y="21409"/>
                  </a:lnTo>
                  <a:cubicBezTo>
                    <a:pt x="20378" y="21409"/>
                    <a:pt x="22235" y="19604"/>
                    <a:pt x="22235" y="17334"/>
                  </a:cubicBezTo>
                  <a:lnTo>
                    <a:pt x="22235" y="4127"/>
                  </a:lnTo>
                  <a:cubicBezTo>
                    <a:pt x="22235" y="1857"/>
                    <a:pt x="20378" y="0"/>
                    <a:pt x="18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1"/>
            <p:cNvSpPr/>
            <p:nvPr/>
          </p:nvSpPr>
          <p:spPr>
            <a:xfrm>
              <a:off x="1729275" y="1138575"/>
              <a:ext cx="564900" cy="542475"/>
            </a:xfrm>
            <a:custGeom>
              <a:avLst/>
              <a:gdLst/>
              <a:ahLst/>
              <a:cxnLst/>
              <a:rect l="l" t="t" r="r" b="b"/>
              <a:pathLst>
                <a:path w="22596" h="21699" extrusionOk="0">
                  <a:moveTo>
                    <a:pt x="18303" y="0"/>
                  </a:moveTo>
                  <a:cubicBezTo>
                    <a:pt x="18220" y="0"/>
                    <a:pt x="18137" y="3"/>
                    <a:pt x="18056" y="10"/>
                  </a:cubicBezTo>
                  <a:lnTo>
                    <a:pt x="4282" y="10"/>
                  </a:lnTo>
                  <a:cubicBezTo>
                    <a:pt x="2838" y="10"/>
                    <a:pt x="1496" y="732"/>
                    <a:pt x="671" y="1919"/>
                  </a:cubicBezTo>
                  <a:cubicBezTo>
                    <a:pt x="310" y="2538"/>
                    <a:pt x="104" y="3157"/>
                    <a:pt x="52" y="3879"/>
                  </a:cubicBezTo>
                  <a:lnTo>
                    <a:pt x="52" y="5840"/>
                  </a:lnTo>
                  <a:lnTo>
                    <a:pt x="52" y="13372"/>
                  </a:lnTo>
                  <a:lnTo>
                    <a:pt x="52" y="16880"/>
                  </a:lnTo>
                  <a:cubicBezTo>
                    <a:pt x="0" y="17447"/>
                    <a:pt x="52" y="18066"/>
                    <a:pt x="207" y="18582"/>
                  </a:cubicBezTo>
                  <a:cubicBezTo>
                    <a:pt x="671" y="20181"/>
                    <a:pt x="2012" y="21368"/>
                    <a:pt x="3715" y="21626"/>
                  </a:cubicBezTo>
                  <a:cubicBezTo>
                    <a:pt x="4179" y="21677"/>
                    <a:pt x="4643" y="21677"/>
                    <a:pt x="5159" y="21677"/>
                  </a:cubicBezTo>
                  <a:lnTo>
                    <a:pt x="6552" y="21677"/>
                  </a:lnTo>
                  <a:lnTo>
                    <a:pt x="15167" y="21626"/>
                  </a:lnTo>
                  <a:lnTo>
                    <a:pt x="17489" y="21574"/>
                  </a:lnTo>
                  <a:lnTo>
                    <a:pt x="15167" y="21574"/>
                  </a:lnTo>
                  <a:lnTo>
                    <a:pt x="6552" y="21522"/>
                  </a:lnTo>
                  <a:lnTo>
                    <a:pt x="5159" y="21522"/>
                  </a:lnTo>
                  <a:cubicBezTo>
                    <a:pt x="4695" y="21522"/>
                    <a:pt x="4179" y="21522"/>
                    <a:pt x="3715" y="21471"/>
                  </a:cubicBezTo>
                  <a:cubicBezTo>
                    <a:pt x="2167" y="21213"/>
                    <a:pt x="929" y="20130"/>
                    <a:pt x="516" y="18633"/>
                  </a:cubicBezTo>
                  <a:cubicBezTo>
                    <a:pt x="362" y="18066"/>
                    <a:pt x="310" y="17550"/>
                    <a:pt x="362" y="16983"/>
                  </a:cubicBezTo>
                  <a:lnTo>
                    <a:pt x="362" y="13475"/>
                  </a:lnTo>
                  <a:lnTo>
                    <a:pt x="362" y="5943"/>
                  </a:lnTo>
                  <a:cubicBezTo>
                    <a:pt x="362" y="5324"/>
                    <a:pt x="310" y="4653"/>
                    <a:pt x="362" y="4034"/>
                  </a:cubicBezTo>
                  <a:cubicBezTo>
                    <a:pt x="413" y="3363"/>
                    <a:pt x="619" y="2744"/>
                    <a:pt x="981" y="2229"/>
                  </a:cubicBezTo>
                  <a:cubicBezTo>
                    <a:pt x="1342" y="1661"/>
                    <a:pt x="1858" y="1248"/>
                    <a:pt x="2425" y="939"/>
                  </a:cubicBezTo>
                  <a:cubicBezTo>
                    <a:pt x="2992" y="629"/>
                    <a:pt x="3663" y="423"/>
                    <a:pt x="4334" y="423"/>
                  </a:cubicBezTo>
                  <a:lnTo>
                    <a:pt x="18159" y="423"/>
                  </a:lnTo>
                  <a:cubicBezTo>
                    <a:pt x="18778" y="423"/>
                    <a:pt x="19346" y="526"/>
                    <a:pt x="19913" y="732"/>
                  </a:cubicBezTo>
                  <a:cubicBezTo>
                    <a:pt x="20945" y="1145"/>
                    <a:pt x="21770" y="2022"/>
                    <a:pt x="22132" y="3106"/>
                  </a:cubicBezTo>
                  <a:cubicBezTo>
                    <a:pt x="22286" y="3621"/>
                    <a:pt x="22389" y="4189"/>
                    <a:pt x="22338" y="4705"/>
                  </a:cubicBezTo>
                  <a:lnTo>
                    <a:pt x="22338" y="6356"/>
                  </a:lnTo>
                  <a:lnTo>
                    <a:pt x="22338" y="12288"/>
                  </a:lnTo>
                  <a:lnTo>
                    <a:pt x="22338" y="17189"/>
                  </a:lnTo>
                  <a:cubicBezTo>
                    <a:pt x="22389" y="17860"/>
                    <a:pt x="22286" y="18530"/>
                    <a:pt x="22080" y="19098"/>
                  </a:cubicBezTo>
                  <a:cubicBezTo>
                    <a:pt x="21564" y="20387"/>
                    <a:pt x="20429" y="21316"/>
                    <a:pt x="19139" y="21574"/>
                  </a:cubicBezTo>
                  <a:cubicBezTo>
                    <a:pt x="18624" y="21677"/>
                    <a:pt x="18314" y="21677"/>
                    <a:pt x="18314" y="21677"/>
                  </a:cubicBezTo>
                  <a:cubicBezTo>
                    <a:pt x="18405" y="21692"/>
                    <a:pt x="18491" y="21699"/>
                    <a:pt x="18574" y="21699"/>
                  </a:cubicBezTo>
                  <a:cubicBezTo>
                    <a:pt x="18775" y="21699"/>
                    <a:pt x="18957" y="21662"/>
                    <a:pt x="19139" y="21626"/>
                  </a:cubicBezTo>
                  <a:cubicBezTo>
                    <a:pt x="19965" y="21471"/>
                    <a:pt x="20687" y="21058"/>
                    <a:pt x="21255" y="20439"/>
                  </a:cubicBezTo>
                  <a:cubicBezTo>
                    <a:pt x="21667" y="20078"/>
                    <a:pt x="21977" y="19614"/>
                    <a:pt x="22235" y="19046"/>
                  </a:cubicBezTo>
                  <a:cubicBezTo>
                    <a:pt x="22441" y="18427"/>
                    <a:pt x="22596" y="17756"/>
                    <a:pt x="22544" y="17086"/>
                  </a:cubicBezTo>
                  <a:lnTo>
                    <a:pt x="22544" y="12185"/>
                  </a:lnTo>
                  <a:lnTo>
                    <a:pt x="22544" y="6201"/>
                  </a:lnTo>
                  <a:lnTo>
                    <a:pt x="22544" y="4602"/>
                  </a:lnTo>
                  <a:cubicBezTo>
                    <a:pt x="22544" y="4034"/>
                    <a:pt x="22493" y="3467"/>
                    <a:pt x="22338" y="2899"/>
                  </a:cubicBezTo>
                  <a:cubicBezTo>
                    <a:pt x="21925" y="1713"/>
                    <a:pt x="21048" y="784"/>
                    <a:pt x="19913" y="320"/>
                  </a:cubicBezTo>
                  <a:cubicBezTo>
                    <a:pt x="19420" y="141"/>
                    <a:pt x="18850" y="0"/>
                    <a:pt x="183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1"/>
            <p:cNvSpPr/>
            <p:nvPr/>
          </p:nvSpPr>
          <p:spPr>
            <a:xfrm>
              <a:off x="1735725" y="1323025"/>
              <a:ext cx="558450" cy="358775"/>
            </a:xfrm>
            <a:custGeom>
              <a:avLst/>
              <a:gdLst/>
              <a:ahLst/>
              <a:cxnLst/>
              <a:rect l="l" t="t" r="r" b="b"/>
              <a:pathLst>
                <a:path w="22338" h="14351" extrusionOk="0">
                  <a:moveTo>
                    <a:pt x="17139" y="0"/>
                  </a:moveTo>
                  <a:cubicBezTo>
                    <a:pt x="16792" y="0"/>
                    <a:pt x="16444" y="20"/>
                    <a:pt x="16096" y="61"/>
                  </a:cubicBezTo>
                  <a:cubicBezTo>
                    <a:pt x="14032" y="370"/>
                    <a:pt x="12846" y="1351"/>
                    <a:pt x="11659" y="3311"/>
                  </a:cubicBezTo>
                  <a:cubicBezTo>
                    <a:pt x="10937" y="4394"/>
                    <a:pt x="9957" y="7180"/>
                    <a:pt x="8719" y="7541"/>
                  </a:cubicBezTo>
                  <a:cubicBezTo>
                    <a:pt x="8613" y="7576"/>
                    <a:pt x="8504" y="7592"/>
                    <a:pt x="8392" y="7592"/>
                  </a:cubicBezTo>
                  <a:cubicBezTo>
                    <a:pt x="7356" y="7592"/>
                    <a:pt x="6070" y="6211"/>
                    <a:pt x="4953" y="5839"/>
                  </a:cubicBezTo>
                  <a:cubicBezTo>
                    <a:pt x="4616" y="5720"/>
                    <a:pt x="4269" y="5666"/>
                    <a:pt x="3920" y="5666"/>
                  </a:cubicBezTo>
                  <a:cubicBezTo>
                    <a:pt x="2456" y="5666"/>
                    <a:pt x="959" y="6622"/>
                    <a:pt x="0" y="7748"/>
                  </a:cubicBezTo>
                  <a:lnTo>
                    <a:pt x="0" y="10843"/>
                  </a:lnTo>
                  <a:cubicBezTo>
                    <a:pt x="0" y="12752"/>
                    <a:pt x="1548" y="14351"/>
                    <a:pt x="3508" y="14351"/>
                  </a:cubicBezTo>
                  <a:lnTo>
                    <a:pt x="18623" y="14351"/>
                  </a:lnTo>
                  <a:cubicBezTo>
                    <a:pt x="20584" y="14299"/>
                    <a:pt x="22183" y="12700"/>
                    <a:pt x="22131" y="10740"/>
                  </a:cubicBezTo>
                  <a:lnTo>
                    <a:pt x="22338" y="1712"/>
                  </a:lnTo>
                  <a:cubicBezTo>
                    <a:pt x="20816" y="581"/>
                    <a:pt x="19000" y="0"/>
                    <a:pt x="171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1"/>
            <p:cNvSpPr/>
            <p:nvPr/>
          </p:nvSpPr>
          <p:spPr>
            <a:xfrm>
              <a:off x="1786400" y="1221325"/>
              <a:ext cx="158275" cy="135850"/>
            </a:xfrm>
            <a:custGeom>
              <a:avLst/>
              <a:gdLst/>
              <a:ahLst/>
              <a:cxnLst/>
              <a:rect l="l" t="t" r="r" b="b"/>
              <a:pathLst>
                <a:path w="6331" h="5434" extrusionOk="0">
                  <a:moveTo>
                    <a:pt x="3738" y="0"/>
                  </a:moveTo>
                  <a:cubicBezTo>
                    <a:pt x="3708" y="0"/>
                    <a:pt x="3678" y="1"/>
                    <a:pt x="3648" y="2"/>
                  </a:cubicBezTo>
                  <a:cubicBezTo>
                    <a:pt x="3627" y="1"/>
                    <a:pt x="3606" y="1"/>
                    <a:pt x="3585" y="1"/>
                  </a:cubicBezTo>
                  <a:cubicBezTo>
                    <a:pt x="1202" y="1"/>
                    <a:pt x="0" y="2906"/>
                    <a:pt x="1688" y="4645"/>
                  </a:cubicBezTo>
                  <a:cubicBezTo>
                    <a:pt x="2232" y="5190"/>
                    <a:pt x="2904" y="5433"/>
                    <a:pt x="3565" y="5433"/>
                  </a:cubicBezTo>
                  <a:cubicBezTo>
                    <a:pt x="4971" y="5433"/>
                    <a:pt x="6331" y="4333"/>
                    <a:pt x="6331" y="2684"/>
                  </a:cubicBezTo>
                  <a:cubicBezTo>
                    <a:pt x="6331" y="1219"/>
                    <a:pt x="5191" y="0"/>
                    <a:pt x="3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41"/>
          <p:cNvGrpSpPr/>
          <p:nvPr/>
        </p:nvGrpSpPr>
        <p:grpSpPr>
          <a:xfrm>
            <a:off x="5029352" y="918200"/>
            <a:ext cx="1320902" cy="1067421"/>
            <a:chOff x="1229325" y="1106075"/>
            <a:chExt cx="1182650" cy="955700"/>
          </a:xfrm>
        </p:grpSpPr>
        <p:sp>
          <p:nvSpPr>
            <p:cNvPr id="584" name="Google Shape;584;p41"/>
            <p:cNvSpPr/>
            <p:nvPr/>
          </p:nvSpPr>
          <p:spPr>
            <a:xfrm>
              <a:off x="1230600" y="1106075"/>
              <a:ext cx="1181375" cy="955700"/>
            </a:xfrm>
            <a:custGeom>
              <a:avLst/>
              <a:gdLst/>
              <a:ahLst/>
              <a:cxnLst/>
              <a:rect l="l" t="t" r="r" b="b"/>
              <a:pathLst>
                <a:path w="47255" h="38228" extrusionOk="0">
                  <a:moveTo>
                    <a:pt x="2683" y="1"/>
                  </a:moveTo>
                  <a:cubicBezTo>
                    <a:pt x="1187" y="1"/>
                    <a:pt x="1" y="1187"/>
                    <a:pt x="1" y="2632"/>
                  </a:cubicBezTo>
                  <a:lnTo>
                    <a:pt x="1" y="35596"/>
                  </a:lnTo>
                  <a:cubicBezTo>
                    <a:pt x="1" y="37041"/>
                    <a:pt x="1187" y="38227"/>
                    <a:pt x="2683" y="38227"/>
                  </a:cubicBezTo>
                  <a:lnTo>
                    <a:pt x="44572" y="38227"/>
                  </a:lnTo>
                  <a:cubicBezTo>
                    <a:pt x="46068" y="38227"/>
                    <a:pt x="47255" y="37041"/>
                    <a:pt x="47255" y="35596"/>
                  </a:cubicBezTo>
                  <a:lnTo>
                    <a:pt x="47255" y="2632"/>
                  </a:lnTo>
                  <a:cubicBezTo>
                    <a:pt x="47255" y="1187"/>
                    <a:pt x="46068" y="1"/>
                    <a:pt x="4457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1"/>
            <p:cNvSpPr/>
            <p:nvPr/>
          </p:nvSpPr>
          <p:spPr>
            <a:xfrm>
              <a:off x="1229325" y="1106075"/>
              <a:ext cx="1182650" cy="143175"/>
            </a:xfrm>
            <a:custGeom>
              <a:avLst/>
              <a:gdLst/>
              <a:ahLst/>
              <a:cxnLst/>
              <a:rect l="l" t="t" r="r" b="b"/>
              <a:pathLst>
                <a:path w="47306" h="5727" extrusionOk="0">
                  <a:moveTo>
                    <a:pt x="2528" y="1"/>
                  </a:moveTo>
                  <a:cubicBezTo>
                    <a:pt x="1083" y="1"/>
                    <a:pt x="0" y="1136"/>
                    <a:pt x="0" y="2528"/>
                  </a:cubicBezTo>
                  <a:lnTo>
                    <a:pt x="0" y="5727"/>
                  </a:lnTo>
                  <a:lnTo>
                    <a:pt x="47306" y="5727"/>
                  </a:lnTo>
                  <a:lnTo>
                    <a:pt x="47306" y="2632"/>
                  </a:lnTo>
                  <a:cubicBezTo>
                    <a:pt x="47306" y="1187"/>
                    <a:pt x="46119" y="1"/>
                    <a:pt x="446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1"/>
            <p:cNvSpPr/>
            <p:nvPr/>
          </p:nvSpPr>
          <p:spPr>
            <a:xfrm>
              <a:off x="1293800" y="1155075"/>
              <a:ext cx="51600" cy="44325"/>
            </a:xfrm>
            <a:custGeom>
              <a:avLst/>
              <a:gdLst/>
              <a:ahLst/>
              <a:cxnLst/>
              <a:rect l="l" t="t" r="r" b="b"/>
              <a:pathLst>
                <a:path w="2064" h="1773" extrusionOk="0">
                  <a:moveTo>
                    <a:pt x="1187" y="1"/>
                  </a:moveTo>
                  <a:cubicBezTo>
                    <a:pt x="413" y="1"/>
                    <a:pt x="0" y="981"/>
                    <a:pt x="568" y="1497"/>
                  </a:cubicBezTo>
                  <a:cubicBezTo>
                    <a:pt x="757" y="1686"/>
                    <a:pt x="986" y="1772"/>
                    <a:pt x="1208" y="1772"/>
                  </a:cubicBezTo>
                  <a:cubicBezTo>
                    <a:pt x="1651" y="1772"/>
                    <a:pt x="2064" y="1428"/>
                    <a:pt x="2064" y="878"/>
                  </a:cubicBezTo>
                  <a:cubicBezTo>
                    <a:pt x="2064" y="414"/>
                    <a:pt x="1703" y="1"/>
                    <a:pt x="11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1"/>
            <p:cNvSpPr/>
            <p:nvPr/>
          </p:nvSpPr>
          <p:spPr>
            <a:xfrm>
              <a:off x="1368600" y="1155075"/>
              <a:ext cx="51625" cy="44325"/>
            </a:xfrm>
            <a:custGeom>
              <a:avLst/>
              <a:gdLst/>
              <a:ahLst/>
              <a:cxnLst/>
              <a:rect l="l" t="t" r="r" b="b"/>
              <a:pathLst>
                <a:path w="2065" h="1773" extrusionOk="0">
                  <a:moveTo>
                    <a:pt x="1187" y="1"/>
                  </a:moveTo>
                  <a:cubicBezTo>
                    <a:pt x="362" y="1"/>
                    <a:pt x="1" y="981"/>
                    <a:pt x="516" y="1497"/>
                  </a:cubicBezTo>
                  <a:cubicBezTo>
                    <a:pt x="706" y="1686"/>
                    <a:pt x="941" y="1772"/>
                    <a:pt x="1170" y="1772"/>
                  </a:cubicBezTo>
                  <a:cubicBezTo>
                    <a:pt x="1628" y="1772"/>
                    <a:pt x="2064" y="1428"/>
                    <a:pt x="2064" y="878"/>
                  </a:cubicBezTo>
                  <a:cubicBezTo>
                    <a:pt x="2064" y="414"/>
                    <a:pt x="1651" y="1"/>
                    <a:pt x="11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1"/>
            <p:cNvSpPr/>
            <p:nvPr/>
          </p:nvSpPr>
          <p:spPr>
            <a:xfrm>
              <a:off x="1442125" y="1155075"/>
              <a:ext cx="51600" cy="44325"/>
            </a:xfrm>
            <a:custGeom>
              <a:avLst/>
              <a:gdLst/>
              <a:ahLst/>
              <a:cxnLst/>
              <a:rect l="l" t="t" r="r" b="b"/>
              <a:pathLst>
                <a:path w="2064" h="1773" extrusionOk="0">
                  <a:moveTo>
                    <a:pt x="1187" y="1"/>
                  </a:moveTo>
                  <a:cubicBezTo>
                    <a:pt x="413" y="1"/>
                    <a:pt x="0" y="930"/>
                    <a:pt x="567" y="1497"/>
                  </a:cubicBezTo>
                  <a:cubicBezTo>
                    <a:pt x="739" y="1686"/>
                    <a:pt x="963" y="1772"/>
                    <a:pt x="1185" y="1772"/>
                  </a:cubicBezTo>
                  <a:cubicBezTo>
                    <a:pt x="1628" y="1772"/>
                    <a:pt x="2064" y="1428"/>
                    <a:pt x="2064" y="878"/>
                  </a:cubicBezTo>
                  <a:cubicBezTo>
                    <a:pt x="2064" y="414"/>
                    <a:pt x="1651" y="1"/>
                    <a:pt x="11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1"/>
            <p:cNvSpPr/>
            <p:nvPr/>
          </p:nvSpPr>
          <p:spPr>
            <a:xfrm>
              <a:off x="1546575" y="1353700"/>
              <a:ext cx="559750" cy="273450"/>
            </a:xfrm>
            <a:custGeom>
              <a:avLst/>
              <a:gdLst/>
              <a:ahLst/>
              <a:cxnLst/>
              <a:rect l="l" t="t" r="r" b="b"/>
              <a:pathLst>
                <a:path w="22390" h="10938" extrusionOk="0">
                  <a:moveTo>
                    <a:pt x="11195" y="1"/>
                  </a:moveTo>
                  <a:cubicBezTo>
                    <a:pt x="5108" y="1"/>
                    <a:pt x="155" y="4850"/>
                    <a:pt x="1" y="10937"/>
                  </a:cubicBezTo>
                  <a:lnTo>
                    <a:pt x="22390" y="10937"/>
                  </a:lnTo>
                  <a:cubicBezTo>
                    <a:pt x="22235" y="4850"/>
                    <a:pt x="17282" y="1"/>
                    <a:pt x="11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1"/>
            <p:cNvSpPr/>
            <p:nvPr/>
          </p:nvSpPr>
          <p:spPr>
            <a:xfrm>
              <a:off x="1546575" y="1655500"/>
              <a:ext cx="256675" cy="265700"/>
            </a:xfrm>
            <a:custGeom>
              <a:avLst/>
              <a:gdLst/>
              <a:ahLst/>
              <a:cxnLst/>
              <a:rect l="l" t="t" r="r" b="b"/>
              <a:pathLst>
                <a:path w="10267" h="10628" extrusionOk="0">
                  <a:moveTo>
                    <a:pt x="10267" y="0"/>
                  </a:moveTo>
                  <a:lnTo>
                    <a:pt x="1" y="155"/>
                  </a:lnTo>
                  <a:lnTo>
                    <a:pt x="1" y="206"/>
                  </a:lnTo>
                  <a:cubicBezTo>
                    <a:pt x="1" y="5778"/>
                    <a:pt x="4386" y="10369"/>
                    <a:pt x="9957" y="10627"/>
                  </a:cubicBezTo>
                  <a:lnTo>
                    <a:pt x="102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1"/>
            <p:cNvSpPr/>
            <p:nvPr/>
          </p:nvSpPr>
          <p:spPr>
            <a:xfrm>
              <a:off x="1843200" y="1647750"/>
              <a:ext cx="256675" cy="265700"/>
            </a:xfrm>
            <a:custGeom>
              <a:avLst/>
              <a:gdLst/>
              <a:ahLst/>
              <a:cxnLst/>
              <a:rect l="l" t="t" r="r" b="b"/>
              <a:pathLst>
                <a:path w="10267" h="10628" extrusionOk="0">
                  <a:moveTo>
                    <a:pt x="1" y="1"/>
                  </a:moveTo>
                  <a:lnTo>
                    <a:pt x="310" y="10628"/>
                  </a:lnTo>
                  <a:cubicBezTo>
                    <a:pt x="5882" y="10370"/>
                    <a:pt x="10267" y="5778"/>
                    <a:pt x="10267" y="207"/>
                  </a:cubicBezTo>
                  <a:lnTo>
                    <a:pt x="10267" y="155"/>
                  </a:lnTo>
                  <a:lnTo>
                    <a:pt x="1"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00"/>
        <p:cNvGrpSpPr/>
        <p:nvPr/>
      </p:nvGrpSpPr>
      <p:grpSpPr>
        <a:xfrm>
          <a:off x="0" y="0"/>
          <a:ext cx="0" cy="0"/>
          <a:chOff x="0" y="0"/>
          <a:chExt cx="0" cy="0"/>
        </a:xfrm>
      </p:grpSpPr>
      <p:sp>
        <p:nvSpPr>
          <p:cNvPr id="1002" name="Google Shape;1002;p56"/>
          <p:cNvSpPr txBox="1">
            <a:spLocks noGrp="1"/>
          </p:cNvSpPr>
          <p:nvPr>
            <p:ph type="subTitle" idx="1"/>
          </p:nvPr>
        </p:nvSpPr>
        <p:spPr>
          <a:xfrm>
            <a:off x="5082363" y="2676900"/>
            <a:ext cx="3891516" cy="102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https://www.youtube.com/playlist?list=PLYdPCu2E6fY0S4rJ-JnQdNI8deRvdVJu3</a:t>
            </a:r>
            <a:endParaRPr dirty="0"/>
          </a:p>
        </p:txBody>
      </p:sp>
      <p:grpSp>
        <p:nvGrpSpPr>
          <p:cNvPr id="1003" name="Google Shape;1003;p56"/>
          <p:cNvGrpSpPr/>
          <p:nvPr/>
        </p:nvGrpSpPr>
        <p:grpSpPr>
          <a:xfrm>
            <a:off x="917505" y="1323607"/>
            <a:ext cx="3432984" cy="2496295"/>
            <a:chOff x="331763" y="414153"/>
            <a:chExt cx="6903246" cy="5019697"/>
          </a:xfrm>
        </p:grpSpPr>
        <p:sp>
          <p:nvSpPr>
            <p:cNvPr id="1004" name="Google Shape;1004;p56"/>
            <p:cNvSpPr/>
            <p:nvPr/>
          </p:nvSpPr>
          <p:spPr>
            <a:xfrm>
              <a:off x="2953125" y="4725150"/>
              <a:ext cx="1660725" cy="708700"/>
            </a:xfrm>
            <a:custGeom>
              <a:avLst/>
              <a:gdLst/>
              <a:ahLst/>
              <a:cxnLst/>
              <a:rect l="l" t="t" r="r" b="b"/>
              <a:pathLst>
                <a:path w="66429" h="28348" extrusionOk="0">
                  <a:moveTo>
                    <a:pt x="6889" y="1"/>
                  </a:moveTo>
                  <a:lnTo>
                    <a:pt x="1" y="28347"/>
                  </a:lnTo>
                  <a:lnTo>
                    <a:pt x="66429" y="28347"/>
                  </a:lnTo>
                  <a:lnTo>
                    <a:pt x="59475" y="1"/>
                  </a:lnTo>
                  <a:lnTo>
                    <a:pt x="33182" y="464"/>
                  </a:lnTo>
                  <a:lnTo>
                    <a:pt x="688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56"/>
            <p:cNvSpPr/>
            <p:nvPr/>
          </p:nvSpPr>
          <p:spPr>
            <a:xfrm>
              <a:off x="331763" y="414153"/>
              <a:ext cx="6903246" cy="4353879"/>
            </a:xfrm>
            <a:custGeom>
              <a:avLst/>
              <a:gdLst/>
              <a:ahLst/>
              <a:cxnLst/>
              <a:rect l="l" t="t" r="r" b="b"/>
              <a:pathLst>
                <a:path w="248162" h="181204" extrusionOk="0">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56"/>
            <p:cNvSpPr/>
            <p:nvPr/>
          </p:nvSpPr>
          <p:spPr>
            <a:xfrm>
              <a:off x="547300" y="600323"/>
              <a:ext cx="6472159" cy="3981525"/>
            </a:xfrm>
            <a:custGeom>
              <a:avLst/>
              <a:gdLst/>
              <a:ahLst/>
              <a:cxnLst/>
              <a:rect l="l" t="t" r="r" b="b"/>
              <a:pathLst>
                <a:path w="232665" h="165707" extrusionOk="0">
                  <a:moveTo>
                    <a:pt x="1" y="1"/>
                  </a:moveTo>
                  <a:lnTo>
                    <a:pt x="1" y="24307"/>
                  </a:lnTo>
                  <a:lnTo>
                    <a:pt x="1" y="165707"/>
                  </a:lnTo>
                  <a:lnTo>
                    <a:pt x="232665" y="165707"/>
                  </a:lnTo>
                  <a:lnTo>
                    <a:pt x="232665" y="121532"/>
                  </a:lnTo>
                  <a:lnTo>
                    <a:pt x="232665"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56"/>
            <p:cNvSpPr/>
            <p:nvPr/>
          </p:nvSpPr>
          <p:spPr>
            <a:xfrm>
              <a:off x="2772650" y="5206975"/>
              <a:ext cx="2020025" cy="226875"/>
            </a:xfrm>
            <a:custGeom>
              <a:avLst/>
              <a:gdLst/>
              <a:ahLst/>
              <a:cxnLst/>
              <a:rect l="l" t="t" r="r" b="b"/>
              <a:pathLst>
                <a:path w="80801" h="9075" extrusionOk="0">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5551E14F-88F5-40F3-F007-060773052F14}"/>
              </a:ext>
            </a:extLst>
          </p:cNvPr>
          <p:cNvSpPr>
            <a:spLocks noGrp="1"/>
          </p:cNvSpPr>
          <p:nvPr>
            <p:ph type="title"/>
          </p:nvPr>
        </p:nvSpPr>
        <p:spPr>
          <a:xfrm>
            <a:off x="5656650" y="1443000"/>
            <a:ext cx="3432984" cy="1233900"/>
          </a:xfrm>
        </p:spPr>
        <p:txBody>
          <a:bodyPr/>
          <a:lstStyle/>
          <a:p>
            <a:r>
              <a:rPr lang="en-IN" dirty="0"/>
              <a:t>Link of the video.</a:t>
            </a:r>
          </a:p>
        </p:txBody>
      </p:sp>
      <p:pic>
        <p:nvPicPr>
          <p:cNvPr id="5" name="Picture 4">
            <a:extLst>
              <a:ext uri="{FF2B5EF4-FFF2-40B4-BE49-F238E27FC236}">
                <a16:creationId xmlns:a16="http://schemas.microsoft.com/office/drawing/2014/main" id="{37B689C8-583F-42E9-3AD4-C3A3B51330C3}"/>
              </a:ext>
            </a:extLst>
          </p:cNvPr>
          <p:cNvPicPr>
            <a:picLocks noChangeAspect="1"/>
          </p:cNvPicPr>
          <p:nvPr/>
        </p:nvPicPr>
        <p:blipFill>
          <a:blip r:embed="rId3"/>
          <a:stretch>
            <a:fillRect/>
          </a:stretch>
        </p:blipFill>
        <p:spPr>
          <a:xfrm>
            <a:off x="1050552" y="1416189"/>
            <a:ext cx="3192744" cy="1980012"/>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5" name="Google Shape;855;p49"/>
          <p:cNvSpPr txBox="1">
            <a:spLocks noGrp="1"/>
          </p:cNvSpPr>
          <p:nvPr>
            <p:ph type="title"/>
          </p:nvPr>
        </p:nvSpPr>
        <p:spPr>
          <a:xfrm>
            <a:off x="1768550" y="1307100"/>
            <a:ext cx="5607000" cy="252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Thank you</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39"/>
          <p:cNvSpPr txBox="1">
            <a:spLocks noGrp="1"/>
          </p:cNvSpPr>
          <p:nvPr>
            <p:ph type="title" idx="15"/>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477" name="Google Shape;477;p39"/>
          <p:cNvSpPr txBox="1">
            <a:spLocks noGrp="1"/>
          </p:cNvSpPr>
          <p:nvPr>
            <p:ph type="subTitle" idx="7"/>
          </p:nvPr>
        </p:nvSpPr>
        <p:spPr>
          <a:xfrm>
            <a:off x="3419271" y="1800217"/>
            <a:ext cx="2305500" cy="79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Algorithm</a:t>
            </a:r>
          </a:p>
          <a:p>
            <a:pPr marL="0" lvl="0" indent="0" algn="l" rtl="0">
              <a:spcBef>
                <a:spcPts val="0"/>
              </a:spcBef>
              <a:spcAft>
                <a:spcPts val="0"/>
              </a:spcAft>
              <a:buNone/>
            </a:pPr>
            <a:endParaRPr dirty="0"/>
          </a:p>
        </p:txBody>
      </p:sp>
      <p:sp>
        <p:nvSpPr>
          <p:cNvPr id="478" name="Google Shape;478;p39"/>
          <p:cNvSpPr txBox="1">
            <a:spLocks noGrp="1"/>
          </p:cNvSpPr>
          <p:nvPr>
            <p:ph type="title"/>
          </p:nvPr>
        </p:nvSpPr>
        <p:spPr>
          <a:xfrm>
            <a:off x="720000" y="1361695"/>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479" name="Google Shape;479;p39"/>
          <p:cNvSpPr txBox="1">
            <a:spLocks noGrp="1"/>
          </p:cNvSpPr>
          <p:nvPr>
            <p:ph type="title" idx="2"/>
          </p:nvPr>
        </p:nvSpPr>
        <p:spPr>
          <a:xfrm>
            <a:off x="720000" y="3034566"/>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480" name="Google Shape;480;p39"/>
          <p:cNvSpPr txBox="1">
            <a:spLocks noGrp="1"/>
          </p:cNvSpPr>
          <p:nvPr>
            <p:ph type="title" idx="3"/>
          </p:nvPr>
        </p:nvSpPr>
        <p:spPr>
          <a:xfrm>
            <a:off x="3419271" y="1361695"/>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481" name="Google Shape;481;p39"/>
          <p:cNvSpPr txBox="1">
            <a:spLocks noGrp="1"/>
          </p:cNvSpPr>
          <p:nvPr>
            <p:ph type="title" idx="4"/>
          </p:nvPr>
        </p:nvSpPr>
        <p:spPr>
          <a:xfrm>
            <a:off x="3419271" y="3034566"/>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05</a:t>
            </a:r>
            <a:endParaRPr/>
          </a:p>
        </p:txBody>
      </p:sp>
      <p:sp>
        <p:nvSpPr>
          <p:cNvPr id="482" name="Google Shape;482;p39"/>
          <p:cNvSpPr txBox="1">
            <a:spLocks noGrp="1"/>
          </p:cNvSpPr>
          <p:nvPr>
            <p:ph type="title" idx="5"/>
          </p:nvPr>
        </p:nvSpPr>
        <p:spPr>
          <a:xfrm>
            <a:off x="6118549" y="1361695"/>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483" name="Google Shape;483;p39"/>
          <p:cNvSpPr txBox="1">
            <a:spLocks noGrp="1"/>
          </p:cNvSpPr>
          <p:nvPr>
            <p:ph type="title" idx="6"/>
          </p:nvPr>
        </p:nvSpPr>
        <p:spPr>
          <a:xfrm>
            <a:off x="6118549" y="3034566"/>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06</a:t>
            </a:r>
            <a:endParaRPr/>
          </a:p>
        </p:txBody>
      </p:sp>
      <p:sp>
        <p:nvSpPr>
          <p:cNvPr id="484" name="Google Shape;484;p39"/>
          <p:cNvSpPr txBox="1">
            <a:spLocks noGrp="1"/>
          </p:cNvSpPr>
          <p:nvPr>
            <p:ph type="subTitle" idx="1"/>
          </p:nvPr>
        </p:nvSpPr>
        <p:spPr>
          <a:xfrm>
            <a:off x="720000" y="1800217"/>
            <a:ext cx="2305500" cy="79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Problem</a:t>
            </a:r>
          </a:p>
          <a:p>
            <a:pPr marL="0" lvl="0" indent="0" algn="l" rtl="0">
              <a:spcBef>
                <a:spcPts val="0"/>
              </a:spcBef>
              <a:spcAft>
                <a:spcPts val="0"/>
              </a:spcAft>
              <a:buNone/>
            </a:pPr>
            <a:endParaRPr dirty="0"/>
          </a:p>
        </p:txBody>
      </p:sp>
      <p:sp>
        <p:nvSpPr>
          <p:cNvPr id="485" name="Google Shape;485;p39"/>
          <p:cNvSpPr txBox="1">
            <a:spLocks noGrp="1"/>
          </p:cNvSpPr>
          <p:nvPr>
            <p:ph type="subTitle" idx="8"/>
          </p:nvPr>
        </p:nvSpPr>
        <p:spPr>
          <a:xfrm>
            <a:off x="6118550" y="1800217"/>
            <a:ext cx="2305500" cy="79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Data – structure</a:t>
            </a:r>
          </a:p>
          <a:p>
            <a:pPr marL="0" lvl="0" indent="0" algn="l" rtl="0">
              <a:spcBef>
                <a:spcPts val="0"/>
              </a:spcBef>
              <a:spcAft>
                <a:spcPts val="0"/>
              </a:spcAft>
              <a:buNone/>
            </a:pPr>
            <a:r>
              <a:rPr lang="en-IN" dirty="0"/>
              <a:t>chosen</a:t>
            </a:r>
            <a:endParaRPr dirty="0"/>
          </a:p>
        </p:txBody>
      </p:sp>
      <p:sp>
        <p:nvSpPr>
          <p:cNvPr id="486" name="Google Shape;486;p39"/>
          <p:cNvSpPr txBox="1">
            <a:spLocks noGrp="1"/>
          </p:cNvSpPr>
          <p:nvPr>
            <p:ph type="subTitle" idx="9"/>
          </p:nvPr>
        </p:nvSpPr>
        <p:spPr>
          <a:xfrm>
            <a:off x="720000" y="3473175"/>
            <a:ext cx="2305500" cy="79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Time-complexity</a:t>
            </a:r>
            <a:endParaRPr dirty="0"/>
          </a:p>
        </p:txBody>
      </p:sp>
      <p:sp>
        <p:nvSpPr>
          <p:cNvPr id="487" name="Google Shape;487;p39"/>
          <p:cNvSpPr txBox="1">
            <a:spLocks noGrp="1"/>
          </p:cNvSpPr>
          <p:nvPr>
            <p:ph type="subTitle" idx="13"/>
          </p:nvPr>
        </p:nvSpPr>
        <p:spPr>
          <a:xfrm>
            <a:off x="3419271" y="3473175"/>
            <a:ext cx="2305500" cy="79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Space-complexity</a:t>
            </a:r>
            <a:endParaRPr dirty="0"/>
          </a:p>
        </p:txBody>
      </p:sp>
      <p:sp>
        <p:nvSpPr>
          <p:cNvPr id="488" name="Google Shape;488;p39"/>
          <p:cNvSpPr txBox="1">
            <a:spLocks noGrp="1"/>
          </p:cNvSpPr>
          <p:nvPr>
            <p:ph type="subTitle" idx="14"/>
          </p:nvPr>
        </p:nvSpPr>
        <p:spPr>
          <a:xfrm>
            <a:off x="6118550" y="3473175"/>
            <a:ext cx="2305500" cy="79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Video link</a:t>
            </a:r>
          </a:p>
          <a:p>
            <a:pPr marL="0" lvl="0" indent="0" algn="l" rtl="0">
              <a:spcBef>
                <a:spcPts val="0"/>
              </a:spcBef>
              <a:spcAft>
                <a:spcPts val="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42"/>
          <p:cNvSpPr txBox="1">
            <a:spLocks noGrp="1"/>
          </p:cNvSpPr>
          <p:nvPr>
            <p:ph type="title"/>
          </p:nvPr>
        </p:nvSpPr>
        <p:spPr>
          <a:xfrm>
            <a:off x="704850" y="2440700"/>
            <a:ext cx="3932700" cy="1511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IN" dirty="0"/>
              <a:t>Problem</a:t>
            </a:r>
            <a:endParaRPr dirty="0"/>
          </a:p>
        </p:txBody>
      </p:sp>
      <p:sp>
        <p:nvSpPr>
          <p:cNvPr id="597" name="Google Shape;597;p42"/>
          <p:cNvSpPr txBox="1">
            <a:spLocks noGrp="1"/>
          </p:cNvSpPr>
          <p:nvPr>
            <p:ph type="title" idx="2"/>
          </p:nvPr>
        </p:nvSpPr>
        <p:spPr>
          <a:xfrm>
            <a:off x="2985478" y="1191397"/>
            <a:ext cx="1652100" cy="915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grpSp>
        <p:nvGrpSpPr>
          <p:cNvPr id="598" name="Google Shape;598;p42"/>
          <p:cNvGrpSpPr/>
          <p:nvPr/>
        </p:nvGrpSpPr>
        <p:grpSpPr>
          <a:xfrm>
            <a:off x="5770508" y="1375286"/>
            <a:ext cx="1933451" cy="3768305"/>
            <a:chOff x="2745000" y="2104925"/>
            <a:chExt cx="1366300" cy="2662925"/>
          </a:xfrm>
        </p:grpSpPr>
        <p:sp>
          <p:nvSpPr>
            <p:cNvPr id="599" name="Google Shape;599;p42"/>
            <p:cNvSpPr/>
            <p:nvPr/>
          </p:nvSpPr>
          <p:spPr>
            <a:xfrm>
              <a:off x="3213100" y="4552800"/>
              <a:ext cx="9125" cy="208975"/>
            </a:xfrm>
            <a:custGeom>
              <a:avLst/>
              <a:gdLst/>
              <a:ahLst/>
              <a:cxnLst/>
              <a:rect l="l" t="t" r="r" b="b"/>
              <a:pathLst>
                <a:path w="365" h="8359" extrusionOk="0">
                  <a:moveTo>
                    <a:pt x="183" y="0"/>
                  </a:moveTo>
                  <a:cubicBezTo>
                    <a:pt x="61" y="0"/>
                    <a:pt x="0" y="91"/>
                    <a:pt x="0" y="182"/>
                  </a:cubicBezTo>
                  <a:lnTo>
                    <a:pt x="0" y="8176"/>
                  </a:lnTo>
                  <a:cubicBezTo>
                    <a:pt x="0" y="8268"/>
                    <a:pt x="61" y="8359"/>
                    <a:pt x="183" y="8359"/>
                  </a:cubicBezTo>
                  <a:cubicBezTo>
                    <a:pt x="274" y="8359"/>
                    <a:pt x="365" y="8268"/>
                    <a:pt x="365" y="8176"/>
                  </a:cubicBezTo>
                  <a:lnTo>
                    <a:pt x="365" y="182"/>
                  </a:lnTo>
                  <a:cubicBezTo>
                    <a:pt x="365" y="91"/>
                    <a:pt x="274"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2"/>
            <p:cNvSpPr/>
            <p:nvPr/>
          </p:nvSpPr>
          <p:spPr>
            <a:xfrm>
              <a:off x="3477525" y="4526950"/>
              <a:ext cx="36500" cy="236350"/>
            </a:xfrm>
            <a:custGeom>
              <a:avLst/>
              <a:gdLst/>
              <a:ahLst/>
              <a:cxnLst/>
              <a:rect l="l" t="t" r="r" b="b"/>
              <a:pathLst>
                <a:path w="1460" h="9454" extrusionOk="0">
                  <a:moveTo>
                    <a:pt x="1460" y="1"/>
                  </a:moveTo>
                  <a:lnTo>
                    <a:pt x="1" y="9454"/>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2"/>
            <p:cNvSpPr/>
            <p:nvPr/>
          </p:nvSpPr>
          <p:spPr>
            <a:xfrm>
              <a:off x="3472975" y="4522525"/>
              <a:ext cx="46050" cy="245325"/>
            </a:xfrm>
            <a:custGeom>
              <a:avLst/>
              <a:gdLst/>
              <a:ahLst/>
              <a:cxnLst/>
              <a:rect l="l" t="t" r="r" b="b"/>
              <a:pathLst>
                <a:path w="1842" h="9813" extrusionOk="0">
                  <a:moveTo>
                    <a:pt x="1634" y="0"/>
                  </a:moveTo>
                  <a:cubicBezTo>
                    <a:pt x="1553" y="0"/>
                    <a:pt x="1473" y="56"/>
                    <a:pt x="1460" y="178"/>
                  </a:cubicBezTo>
                  <a:lnTo>
                    <a:pt x="1" y="9600"/>
                  </a:lnTo>
                  <a:cubicBezTo>
                    <a:pt x="1" y="9691"/>
                    <a:pt x="61" y="9813"/>
                    <a:pt x="183" y="9813"/>
                  </a:cubicBezTo>
                  <a:cubicBezTo>
                    <a:pt x="274" y="9813"/>
                    <a:pt x="335" y="9752"/>
                    <a:pt x="365" y="9661"/>
                  </a:cubicBezTo>
                  <a:lnTo>
                    <a:pt x="1824" y="238"/>
                  </a:lnTo>
                  <a:cubicBezTo>
                    <a:pt x="1841" y="87"/>
                    <a:pt x="1736" y="0"/>
                    <a:pt x="16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2"/>
            <p:cNvSpPr/>
            <p:nvPr/>
          </p:nvSpPr>
          <p:spPr>
            <a:xfrm>
              <a:off x="3628750" y="4509475"/>
              <a:ext cx="84375" cy="253825"/>
            </a:xfrm>
            <a:custGeom>
              <a:avLst/>
              <a:gdLst/>
              <a:ahLst/>
              <a:cxnLst/>
              <a:rect l="l" t="t" r="r" b="b"/>
              <a:pathLst>
                <a:path w="3375" h="10153" extrusionOk="0">
                  <a:moveTo>
                    <a:pt x="3375" y="0"/>
                  </a:moveTo>
                  <a:lnTo>
                    <a:pt x="1" y="10153"/>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2"/>
            <p:cNvSpPr/>
            <p:nvPr/>
          </p:nvSpPr>
          <p:spPr>
            <a:xfrm>
              <a:off x="3623425" y="4504325"/>
              <a:ext cx="95025" cy="263525"/>
            </a:xfrm>
            <a:custGeom>
              <a:avLst/>
              <a:gdLst/>
              <a:ahLst/>
              <a:cxnLst/>
              <a:rect l="l" t="t" r="r" b="b"/>
              <a:pathLst>
                <a:path w="3801" h="10541" extrusionOk="0">
                  <a:moveTo>
                    <a:pt x="3571" y="0"/>
                  </a:moveTo>
                  <a:cubicBezTo>
                    <a:pt x="3499" y="0"/>
                    <a:pt x="3427" y="57"/>
                    <a:pt x="3405" y="146"/>
                  </a:cubicBezTo>
                  <a:lnTo>
                    <a:pt x="62" y="10298"/>
                  </a:lnTo>
                  <a:cubicBezTo>
                    <a:pt x="1" y="10389"/>
                    <a:pt x="62" y="10511"/>
                    <a:pt x="183" y="10541"/>
                  </a:cubicBezTo>
                  <a:lnTo>
                    <a:pt x="244" y="10541"/>
                  </a:lnTo>
                  <a:cubicBezTo>
                    <a:pt x="305" y="10541"/>
                    <a:pt x="366" y="10480"/>
                    <a:pt x="396" y="10419"/>
                  </a:cubicBezTo>
                  <a:lnTo>
                    <a:pt x="3770" y="267"/>
                  </a:lnTo>
                  <a:cubicBezTo>
                    <a:pt x="3800" y="146"/>
                    <a:pt x="3770" y="55"/>
                    <a:pt x="3648" y="24"/>
                  </a:cubicBezTo>
                  <a:cubicBezTo>
                    <a:pt x="3624" y="8"/>
                    <a:pt x="3597" y="0"/>
                    <a:pt x="35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2"/>
            <p:cNvSpPr/>
            <p:nvPr/>
          </p:nvSpPr>
          <p:spPr>
            <a:xfrm>
              <a:off x="3084675" y="3831650"/>
              <a:ext cx="785750" cy="757125"/>
            </a:xfrm>
            <a:custGeom>
              <a:avLst/>
              <a:gdLst/>
              <a:ahLst/>
              <a:cxnLst/>
              <a:rect l="l" t="t" r="r" b="b"/>
              <a:pathLst>
                <a:path w="31430" h="30285" extrusionOk="0">
                  <a:moveTo>
                    <a:pt x="16444" y="1"/>
                  </a:moveTo>
                  <a:cubicBezTo>
                    <a:pt x="9666" y="1"/>
                    <a:pt x="2402" y="1216"/>
                    <a:pt x="973" y="4134"/>
                  </a:cubicBezTo>
                  <a:cubicBezTo>
                    <a:pt x="973" y="4134"/>
                    <a:pt x="0" y="6049"/>
                    <a:pt x="0" y="10396"/>
                  </a:cubicBezTo>
                  <a:cubicBezTo>
                    <a:pt x="0" y="14773"/>
                    <a:pt x="730" y="27357"/>
                    <a:pt x="730" y="27357"/>
                  </a:cubicBezTo>
                  <a:cubicBezTo>
                    <a:pt x="730" y="27357"/>
                    <a:pt x="4608" y="30285"/>
                    <a:pt x="12790" y="30285"/>
                  </a:cubicBezTo>
                  <a:cubicBezTo>
                    <a:pt x="17028" y="30285"/>
                    <a:pt x="22421" y="29499"/>
                    <a:pt x="29028" y="27113"/>
                  </a:cubicBezTo>
                  <a:cubicBezTo>
                    <a:pt x="29028" y="27113"/>
                    <a:pt x="31429" y="14530"/>
                    <a:pt x="28542" y="4378"/>
                  </a:cubicBezTo>
                  <a:cubicBezTo>
                    <a:pt x="28542" y="4378"/>
                    <a:pt x="23223" y="1"/>
                    <a:pt x="164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2"/>
            <p:cNvSpPr/>
            <p:nvPr/>
          </p:nvSpPr>
          <p:spPr>
            <a:xfrm>
              <a:off x="3509450" y="2670550"/>
              <a:ext cx="329825" cy="545625"/>
            </a:xfrm>
            <a:custGeom>
              <a:avLst/>
              <a:gdLst/>
              <a:ahLst/>
              <a:cxnLst/>
              <a:rect l="l" t="t" r="r" b="b"/>
              <a:pathLst>
                <a:path w="13193" h="21825" extrusionOk="0">
                  <a:moveTo>
                    <a:pt x="244" y="0"/>
                  </a:moveTo>
                  <a:lnTo>
                    <a:pt x="244" y="0"/>
                  </a:lnTo>
                  <a:cubicBezTo>
                    <a:pt x="244" y="0"/>
                    <a:pt x="1" y="2158"/>
                    <a:pt x="669" y="3465"/>
                  </a:cubicBezTo>
                  <a:cubicBezTo>
                    <a:pt x="968" y="4077"/>
                    <a:pt x="1938" y="4548"/>
                    <a:pt x="3150" y="4899"/>
                  </a:cubicBezTo>
                  <a:lnTo>
                    <a:pt x="3150" y="4899"/>
                  </a:lnTo>
                  <a:lnTo>
                    <a:pt x="244" y="0"/>
                  </a:lnTo>
                  <a:close/>
                  <a:moveTo>
                    <a:pt x="3150" y="4899"/>
                  </a:moveTo>
                  <a:lnTo>
                    <a:pt x="13173" y="21792"/>
                  </a:lnTo>
                  <a:lnTo>
                    <a:pt x="13173" y="21792"/>
                  </a:lnTo>
                  <a:cubicBezTo>
                    <a:pt x="12744" y="21013"/>
                    <a:pt x="11065" y="14529"/>
                    <a:pt x="11065" y="14529"/>
                  </a:cubicBezTo>
                  <a:cubicBezTo>
                    <a:pt x="11065" y="14529"/>
                    <a:pt x="11065" y="13040"/>
                    <a:pt x="10852" y="10426"/>
                  </a:cubicBezTo>
                  <a:cubicBezTo>
                    <a:pt x="10639" y="7812"/>
                    <a:pt x="10213" y="5867"/>
                    <a:pt x="7599" y="5654"/>
                  </a:cubicBezTo>
                  <a:cubicBezTo>
                    <a:pt x="6224" y="5541"/>
                    <a:pt x="4530" y="5298"/>
                    <a:pt x="3150" y="4899"/>
                  </a:cubicBezTo>
                  <a:close/>
                  <a:moveTo>
                    <a:pt x="13173" y="21792"/>
                  </a:moveTo>
                  <a:cubicBezTo>
                    <a:pt x="13180" y="21804"/>
                    <a:pt x="13186" y="21815"/>
                    <a:pt x="13192" y="21824"/>
                  </a:cubicBezTo>
                  <a:lnTo>
                    <a:pt x="13173" y="21792"/>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2"/>
            <p:cNvSpPr/>
            <p:nvPr/>
          </p:nvSpPr>
          <p:spPr>
            <a:xfrm>
              <a:off x="3505650" y="2665825"/>
              <a:ext cx="338925" cy="554900"/>
            </a:xfrm>
            <a:custGeom>
              <a:avLst/>
              <a:gdLst/>
              <a:ahLst/>
              <a:cxnLst/>
              <a:rect l="l" t="t" r="r" b="b"/>
              <a:pathLst>
                <a:path w="13557" h="22196" extrusionOk="0">
                  <a:moveTo>
                    <a:pt x="379" y="1"/>
                  </a:moveTo>
                  <a:cubicBezTo>
                    <a:pt x="282" y="1"/>
                    <a:pt x="213" y="80"/>
                    <a:pt x="213" y="159"/>
                  </a:cubicBezTo>
                  <a:cubicBezTo>
                    <a:pt x="183" y="250"/>
                    <a:pt x="1" y="2408"/>
                    <a:pt x="669" y="3745"/>
                  </a:cubicBezTo>
                  <a:cubicBezTo>
                    <a:pt x="1460" y="5387"/>
                    <a:pt x="6292" y="5904"/>
                    <a:pt x="7751" y="6025"/>
                  </a:cubicBezTo>
                  <a:cubicBezTo>
                    <a:pt x="10062" y="6208"/>
                    <a:pt x="10609" y="7727"/>
                    <a:pt x="10852" y="10615"/>
                  </a:cubicBezTo>
                  <a:cubicBezTo>
                    <a:pt x="11065" y="13198"/>
                    <a:pt x="11065" y="14718"/>
                    <a:pt x="11065" y="14718"/>
                  </a:cubicBezTo>
                  <a:cubicBezTo>
                    <a:pt x="11065" y="14749"/>
                    <a:pt x="11065" y="14749"/>
                    <a:pt x="11065" y="14779"/>
                  </a:cubicBezTo>
                  <a:cubicBezTo>
                    <a:pt x="11217" y="15448"/>
                    <a:pt x="12797" y="21496"/>
                    <a:pt x="13192" y="22104"/>
                  </a:cubicBezTo>
                  <a:cubicBezTo>
                    <a:pt x="13223" y="22165"/>
                    <a:pt x="13283" y="22196"/>
                    <a:pt x="13344" y="22196"/>
                  </a:cubicBezTo>
                  <a:cubicBezTo>
                    <a:pt x="13375" y="22196"/>
                    <a:pt x="13405" y="22165"/>
                    <a:pt x="13435" y="22165"/>
                  </a:cubicBezTo>
                  <a:cubicBezTo>
                    <a:pt x="13527" y="22104"/>
                    <a:pt x="13557" y="21983"/>
                    <a:pt x="13496" y="21892"/>
                  </a:cubicBezTo>
                  <a:cubicBezTo>
                    <a:pt x="13223" y="21466"/>
                    <a:pt x="12128" y="17363"/>
                    <a:pt x="11429" y="14688"/>
                  </a:cubicBezTo>
                  <a:cubicBezTo>
                    <a:pt x="11429" y="14475"/>
                    <a:pt x="11399" y="12986"/>
                    <a:pt x="11217" y="10584"/>
                  </a:cubicBezTo>
                  <a:cubicBezTo>
                    <a:pt x="11004" y="8122"/>
                    <a:pt x="10548" y="5873"/>
                    <a:pt x="7782" y="5630"/>
                  </a:cubicBezTo>
                  <a:cubicBezTo>
                    <a:pt x="5016" y="5417"/>
                    <a:pt x="1581" y="4718"/>
                    <a:pt x="1004" y="3563"/>
                  </a:cubicBezTo>
                  <a:cubicBezTo>
                    <a:pt x="365" y="2347"/>
                    <a:pt x="578" y="220"/>
                    <a:pt x="578" y="189"/>
                  </a:cubicBezTo>
                  <a:cubicBezTo>
                    <a:pt x="578" y="98"/>
                    <a:pt x="517" y="7"/>
                    <a:pt x="426" y="7"/>
                  </a:cubicBezTo>
                  <a:cubicBezTo>
                    <a:pt x="410" y="3"/>
                    <a:pt x="394" y="1"/>
                    <a:pt x="3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2"/>
            <p:cNvSpPr/>
            <p:nvPr/>
          </p:nvSpPr>
          <p:spPr>
            <a:xfrm>
              <a:off x="3078600" y="2957775"/>
              <a:ext cx="785750" cy="1140625"/>
            </a:xfrm>
            <a:custGeom>
              <a:avLst/>
              <a:gdLst/>
              <a:ahLst/>
              <a:cxnLst/>
              <a:rect l="l" t="t" r="r" b="b"/>
              <a:pathLst>
                <a:path w="31430" h="45625" extrusionOk="0">
                  <a:moveTo>
                    <a:pt x="26596" y="1"/>
                  </a:moveTo>
                  <a:lnTo>
                    <a:pt x="2888" y="26506"/>
                  </a:lnTo>
                  <a:cubicBezTo>
                    <a:pt x="2888" y="26506"/>
                    <a:pt x="3860" y="27478"/>
                    <a:pt x="2401" y="31825"/>
                  </a:cubicBezTo>
                  <a:cubicBezTo>
                    <a:pt x="973" y="36171"/>
                    <a:pt x="0" y="40032"/>
                    <a:pt x="0" y="40032"/>
                  </a:cubicBezTo>
                  <a:cubicBezTo>
                    <a:pt x="0" y="40032"/>
                    <a:pt x="4833" y="42463"/>
                    <a:pt x="8207" y="43679"/>
                  </a:cubicBezTo>
                  <a:cubicBezTo>
                    <a:pt x="11581" y="44895"/>
                    <a:pt x="15958" y="44895"/>
                    <a:pt x="15958" y="44895"/>
                  </a:cubicBezTo>
                  <a:lnTo>
                    <a:pt x="18602" y="40062"/>
                  </a:lnTo>
                  <a:lnTo>
                    <a:pt x="20791" y="45624"/>
                  </a:lnTo>
                  <a:lnTo>
                    <a:pt x="31429" y="40305"/>
                  </a:lnTo>
                  <a:cubicBezTo>
                    <a:pt x="31429" y="40305"/>
                    <a:pt x="24377" y="23466"/>
                    <a:pt x="24377" y="18907"/>
                  </a:cubicBezTo>
                  <a:cubicBezTo>
                    <a:pt x="24377" y="14347"/>
                    <a:pt x="26262" y="15533"/>
                    <a:pt x="27782" y="12493"/>
                  </a:cubicBezTo>
                  <a:cubicBezTo>
                    <a:pt x="29302" y="9454"/>
                    <a:pt x="26596" y="1"/>
                    <a:pt x="265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2"/>
            <p:cNvSpPr/>
            <p:nvPr/>
          </p:nvSpPr>
          <p:spPr>
            <a:xfrm>
              <a:off x="3073275" y="2953125"/>
              <a:ext cx="796400" cy="1149825"/>
            </a:xfrm>
            <a:custGeom>
              <a:avLst/>
              <a:gdLst/>
              <a:ahLst/>
              <a:cxnLst/>
              <a:rect l="l" t="t" r="r" b="b"/>
              <a:pathLst>
                <a:path w="31856" h="45993" extrusionOk="0">
                  <a:moveTo>
                    <a:pt x="26795" y="0"/>
                  </a:moveTo>
                  <a:cubicBezTo>
                    <a:pt x="26676" y="0"/>
                    <a:pt x="26560" y="102"/>
                    <a:pt x="26597" y="248"/>
                  </a:cubicBezTo>
                  <a:cubicBezTo>
                    <a:pt x="26627" y="339"/>
                    <a:pt x="29302" y="9640"/>
                    <a:pt x="27843" y="12558"/>
                  </a:cubicBezTo>
                  <a:cubicBezTo>
                    <a:pt x="27417" y="13409"/>
                    <a:pt x="26840" y="14108"/>
                    <a:pt x="26110" y="14685"/>
                  </a:cubicBezTo>
                  <a:cubicBezTo>
                    <a:pt x="25198" y="15476"/>
                    <a:pt x="24439" y="16175"/>
                    <a:pt x="24439" y="19093"/>
                  </a:cubicBezTo>
                  <a:cubicBezTo>
                    <a:pt x="24439" y="23439"/>
                    <a:pt x="30639" y="38516"/>
                    <a:pt x="31399" y="40370"/>
                  </a:cubicBezTo>
                  <a:lnTo>
                    <a:pt x="21095" y="45537"/>
                  </a:lnTo>
                  <a:lnTo>
                    <a:pt x="18998" y="40157"/>
                  </a:lnTo>
                  <a:cubicBezTo>
                    <a:pt x="18967" y="40081"/>
                    <a:pt x="18907" y="40043"/>
                    <a:pt x="18842" y="40043"/>
                  </a:cubicBezTo>
                  <a:cubicBezTo>
                    <a:pt x="18777" y="40043"/>
                    <a:pt x="18709" y="40081"/>
                    <a:pt x="18663" y="40157"/>
                  </a:cubicBezTo>
                  <a:lnTo>
                    <a:pt x="16049" y="44899"/>
                  </a:lnTo>
                  <a:cubicBezTo>
                    <a:pt x="15350" y="44868"/>
                    <a:pt x="11520" y="44777"/>
                    <a:pt x="8481" y="43683"/>
                  </a:cubicBezTo>
                  <a:cubicBezTo>
                    <a:pt x="5472" y="42619"/>
                    <a:pt x="1247" y="40552"/>
                    <a:pt x="426" y="40157"/>
                  </a:cubicBezTo>
                  <a:cubicBezTo>
                    <a:pt x="608" y="39397"/>
                    <a:pt x="1520" y="35902"/>
                    <a:pt x="2797" y="32072"/>
                  </a:cubicBezTo>
                  <a:cubicBezTo>
                    <a:pt x="4256" y="27725"/>
                    <a:pt x="3344" y="26661"/>
                    <a:pt x="3253" y="26540"/>
                  </a:cubicBezTo>
                  <a:cubicBezTo>
                    <a:pt x="3207" y="26509"/>
                    <a:pt x="3162" y="26494"/>
                    <a:pt x="3116" y="26494"/>
                  </a:cubicBezTo>
                  <a:cubicBezTo>
                    <a:pt x="3070" y="26494"/>
                    <a:pt x="3025" y="26509"/>
                    <a:pt x="2979" y="26540"/>
                  </a:cubicBezTo>
                  <a:cubicBezTo>
                    <a:pt x="2918" y="26631"/>
                    <a:pt x="2918" y="26752"/>
                    <a:pt x="2979" y="26813"/>
                  </a:cubicBezTo>
                  <a:cubicBezTo>
                    <a:pt x="2979" y="26813"/>
                    <a:pt x="3830" y="27816"/>
                    <a:pt x="2462" y="31950"/>
                  </a:cubicBezTo>
                  <a:cubicBezTo>
                    <a:pt x="1003" y="36266"/>
                    <a:pt x="31" y="40157"/>
                    <a:pt x="31" y="40187"/>
                  </a:cubicBezTo>
                  <a:cubicBezTo>
                    <a:pt x="0" y="40278"/>
                    <a:pt x="61" y="40370"/>
                    <a:pt x="122" y="40400"/>
                  </a:cubicBezTo>
                  <a:cubicBezTo>
                    <a:pt x="183" y="40430"/>
                    <a:pt x="4985" y="42832"/>
                    <a:pt x="8390" y="44048"/>
                  </a:cubicBezTo>
                  <a:cubicBezTo>
                    <a:pt x="11764" y="45263"/>
                    <a:pt x="16140" y="45263"/>
                    <a:pt x="16171" y="45263"/>
                  </a:cubicBezTo>
                  <a:cubicBezTo>
                    <a:pt x="16262" y="45263"/>
                    <a:pt x="16323" y="45203"/>
                    <a:pt x="16353" y="45172"/>
                  </a:cubicBezTo>
                  <a:lnTo>
                    <a:pt x="18815" y="40674"/>
                  </a:lnTo>
                  <a:lnTo>
                    <a:pt x="20821" y="45871"/>
                  </a:lnTo>
                  <a:cubicBezTo>
                    <a:pt x="20852" y="45932"/>
                    <a:pt x="20943" y="45993"/>
                    <a:pt x="21004" y="45993"/>
                  </a:cubicBezTo>
                  <a:cubicBezTo>
                    <a:pt x="21034" y="45993"/>
                    <a:pt x="21065" y="45962"/>
                    <a:pt x="21095" y="45962"/>
                  </a:cubicBezTo>
                  <a:lnTo>
                    <a:pt x="31733" y="40643"/>
                  </a:lnTo>
                  <a:cubicBezTo>
                    <a:pt x="31825" y="40582"/>
                    <a:pt x="31855" y="40491"/>
                    <a:pt x="31825" y="40400"/>
                  </a:cubicBezTo>
                  <a:cubicBezTo>
                    <a:pt x="31764" y="40218"/>
                    <a:pt x="24803" y="23561"/>
                    <a:pt x="24803" y="19093"/>
                  </a:cubicBezTo>
                  <a:cubicBezTo>
                    <a:pt x="24803" y="16357"/>
                    <a:pt x="25472" y="15780"/>
                    <a:pt x="26384" y="14989"/>
                  </a:cubicBezTo>
                  <a:cubicBezTo>
                    <a:pt x="27144" y="14381"/>
                    <a:pt x="27752" y="13622"/>
                    <a:pt x="28177" y="12740"/>
                  </a:cubicBezTo>
                  <a:cubicBezTo>
                    <a:pt x="29727" y="9670"/>
                    <a:pt x="27083" y="521"/>
                    <a:pt x="26992" y="156"/>
                  </a:cubicBezTo>
                  <a:cubicBezTo>
                    <a:pt x="26955" y="46"/>
                    <a:pt x="26874" y="0"/>
                    <a:pt x="267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2"/>
            <p:cNvSpPr/>
            <p:nvPr/>
          </p:nvSpPr>
          <p:spPr>
            <a:xfrm>
              <a:off x="3276175" y="2188475"/>
              <a:ext cx="368550" cy="530025"/>
            </a:xfrm>
            <a:custGeom>
              <a:avLst/>
              <a:gdLst/>
              <a:ahLst/>
              <a:cxnLst/>
              <a:rect l="l" t="t" r="r" b="b"/>
              <a:pathLst>
                <a:path w="14742" h="21201" extrusionOk="0">
                  <a:moveTo>
                    <a:pt x="8008" y="1"/>
                  </a:moveTo>
                  <a:cubicBezTo>
                    <a:pt x="6889" y="1"/>
                    <a:pt x="5688" y="261"/>
                    <a:pt x="4468" y="833"/>
                  </a:cubicBezTo>
                  <a:cubicBezTo>
                    <a:pt x="0" y="2961"/>
                    <a:pt x="1307" y="9283"/>
                    <a:pt x="1307" y="9283"/>
                  </a:cubicBezTo>
                  <a:cubicBezTo>
                    <a:pt x="1307" y="9283"/>
                    <a:pt x="1307" y="15848"/>
                    <a:pt x="4985" y="19010"/>
                  </a:cubicBezTo>
                  <a:cubicBezTo>
                    <a:pt x="6728" y="20508"/>
                    <a:pt x="8028" y="21201"/>
                    <a:pt x="9155" y="21201"/>
                  </a:cubicBezTo>
                  <a:cubicBezTo>
                    <a:pt x="10406" y="21201"/>
                    <a:pt x="11446" y="20348"/>
                    <a:pt x="12645" y="18797"/>
                  </a:cubicBezTo>
                  <a:cubicBezTo>
                    <a:pt x="14377" y="16548"/>
                    <a:pt x="14742" y="8219"/>
                    <a:pt x="13952" y="4541"/>
                  </a:cubicBezTo>
                  <a:cubicBezTo>
                    <a:pt x="13377" y="1845"/>
                    <a:pt x="10987" y="1"/>
                    <a:pt x="80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2"/>
            <p:cNvSpPr/>
            <p:nvPr/>
          </p:nvSpPr>
          <p:spPr>
            <a:xfrm>
              <a:off x="3276175" y="2183575"/>
              <a:ext cx="373125" cy="539425"/>
            </a:xfrm>
            <a:custGeom>
              <a:avLst/>
              <a:gdLst/>
              <a:ahLst/>
              <a:cxnLst/>
              <a:rect l="l" t="t" r="r" b="b"/>
              <a:pathLst>
                <a:path w="14925" h="21577" extrusionOk="0">
                  <a:moveTo>
                    <a:pt x="8053" y="391"/>
                  </a:moveTo>
                  <a:lnTo>
                    <a:pt x="8053" y="391"/>
                  </a:lnTo>
                  <a:cubicBezTo>
                    <a:pt x="9016" y="395"/>
                    <a:pt x="9978" y="608"/>
                    <a:pt x="10851" y="1029"/>
                  </a:cubicBezTo>
                  <a:cubicBezTo>
                    <a:pt x="12371" y="1759"/>
                    <a:pt x="13435" y="3126"/>
                    <a:pt x="13800" y="4768"/>
                  </a:cubicBezTo>
                  <a:cubicBezTo>
                    <a:pt x="14560" y="8354"/>
                    <a:pt x="14225" y="16683"/>
                    <a:pt x="12523" y="18871"/>
                  </a:cubicBezTo>
                  <a:cubicBezTo>
                    <a:pt x="11338" y="20391"/>
                    <a:pt x="10426" y="21090"/>
                    <a:pt x="9453" y="21181"/>
                  </a:cubicBezTo>
                  <a:cubicBezTo>
                    <a:pt x="9367" y="21191"/>
                    <a:pt x="9280" y="21195"/>
                    <a:pt x="9191" y="21195"/>
                  </a:cubicBezTo>
                  <a:cubicBezTo>
                    <a:pt x="8121" y="21195"/>
                    <a:pt x="6849" y="20513"/>
                    <a:pt x="5137" y="19054"/>
                  </a:cubicBezTo>
                  <a:cubicBezTo>
                    <a:pt x="1581" y="15984"/>
                    <a:pt x="1520" y="9540"/>
                    <a:pt x="1520" y="9479"/>
                  </a:cubicBezTo>
                  <a:cubicBezTo>
                    <a:pt x="1520" y="9449"/>
                    <a:pt x="1520" y="9449"/>
                    <a:pt x="1520" y="9418"/>
                  </a:cubicBezTo>
                  <a:cubicBezTo>
                    <a:pt x="1489" y="9357"/>
                    <a:pt x="274" y="3218"/>
                    <a:pt x="4559" y="1211"/>
                  </a:cubicBezTo>
                  <a:cubicBezTo>
                    <a:pt x="5653" y="695"/>
                    <a:pt x="6838" y="422"/>
                    <a:pt x="8053" y="391"/>
                  </a:cubicBezTo>
                  <a:close/>
                  <a:moveTo>
                    <a:pt x="8046" y="0"/>
                  </a:moveTo>
                  <a:cubicBezTo>
                    <a:pt x="6859" y="0"/>
                    <a:pt x="5616" y="283"/>
                    <a:pt x="4407" y="847"/>
                  </a:cubicBezTo>
                  <a:cubicBezTo>
                    <a:pt x="0" y="2944"/>
                    <a:pt x="1064" y="9054"/>
                    <a:pt x="1125" y="9479"/>
                  </a:cubicBezTo>
                  <a:cubicBezTo>
                    <a:pt x="1125" y="9935"/>
                    <a:pt x="1246" y="16227"/>
                    <a:pt x="4894" y="19358"/>
                  </a:cubicBezTo>
                  <a:cubicBezTo>
                    <a:pt x="6687" y="20877"/>
                    <a:pt x="8024" y="21576"/>
                    <a:pt x="9180" y="21576"/>
                  </a:cubicBezTo>
                  <a:lnTo>
                    <a:pt x="9453" y="21576"/>
                  </a:lnTo>
                  <a:cubicBezTo>
                    <a:pt x="10547" y="21455"/>
                    <a:pt x="11550" y="20695"/>
                    <a:pt x="12797" y="19084"/>
                  </a:cubicBezTo>
                  <a:cubicBezTo>
                    <a:pt x="14590" y="16804"/>
                    <a:pt x="14924" y="8415"/>
                    <a:pt x="14134" y="4677"/>
                  </a:cubicBezTo>
                  <a:cubicBezTo>
                    <a:pt x="13739" y="2944"/>
                    <a:pt x="12614" y="1455"/>
                    <a:pt x="11003" y="664"/>
                  </a:cubicBezTo>
                  <a:cubicBezTo>
                    <a:pt x="10104" y="222"/>
                    <a:pt x="9097" y="0"/>
                    <a:pt x="8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2"/>
            <p:cNvSpPr/>
            <p:nvPr/>
          </p:nvSpPr>
          <p:spPr>
            <a:xfrm>
              <a:off x="3420550" y="2916750"/>
              <a:ext cx="176300" cy="874475"/>
            </a:xfrm>
            <a:custGeom>
              <a:avLst/>
              <a:gdLst/>
              <a:ahLst/>
              <a:cxnLst/>
              <a:rect l="l" t="t" r="r" b="b"/>
              <a:pathLst>
                <a:path w="7052" h="34979" extrusionOk="0">
                  <a:moveTo>
                    <a:pt x="2584" y="0"/>
                  </a:moveTo>
                  <a:lnTo>
                    <a:pt x="152" y="3101"/>
                  </a:lnTo>
                  <a:lnTo>
                    <a:pt x="2523" y="5350"/>
                  </a:lnTo>
                  <a:lnTo>
                    <a:pt x="61" y="30578"/>
                  </a:lnTo>
                  <a:cubicBezTo>
                    <a:pt x="0" y="31642"/>
                    <a:pt x="456" y="32676"/>
                    <a:pt x="1277" y="33314"/>
                  </a:cubicBezTo>
                  <a:lnTo>
                    <a:pt x="2888" y="34651"/>
                  </a:lnTo>
                  <a:cubicBezTo>
                    <a:pt x="3152" y="34872"/>
                    <a:pt x="3474" y="34978"/>
                    <a:pt x="3793" y="34978"/>
                  </a:cubicBezTo>
                  <a:cubicBezTo>
                    <a:pt x="4135" y="34978"/>
                    <a:pt x="4475" y="34856"/>
                    <a:pt x="4742" y="34621"/>
                  </a:cubicBezTo>
                  <a:lnTo>
                    <a:pt x="6049" y="33284"/>
                  </a:lnTo>
                  <a:cubicBezTo>
                    <a:pt x="6687" y="32645"/>
                    <a:pt x="7052" y="31764"/>
                    <a:pt x="7052" y="30882"/>
                  </a:cubicBezTo>
                  <a:cubicBezTo>
                    <a:pt x="7052" y="28785"/>
                    <a:pt x="6839" y="26688"/>
                    <a:pt x="6414" y="24621"/>
                  </a:cubicBezTo>
                  <a:cubicBezTo>
                    <a:pt x="5684" y="21581"/>
                    <a:pt x="3952" y="5046"/>
                    <a:pt x="3952" y="5046"/>
                  </a:cubicBezTo>
                  <a:lnTo>
                    <a:pt x="5198" y="1976"/>
                  </a:lnTo>
                  <a:lnTo>
                    <a:pt x="25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2"/>
            <p:cNvSpPr/>
            <p:nvPr/>
          </p:nvSpPr>
          <p:spPr>
            <a:xfrm>
              <a:off x="3533000" y="3216150"/>
              <a:ext cx="163400" cy="202900"/>
            </a:xfrm>
            <a:custGeom>
              <a:avLst/>
              <a:gdLst/>
              <a:ahLst/>
              <a:cxnLst/>
              <a:rect l="l" t="t" r="r" b="b"/>
              <a:pathLst>
                <a:path w="6536" h="8116" extrusionOk="0">
                  <a:moveTo>
                    <a:pt x="1308" y="0"/>
                  </a:moveTo>
                  <a:lnTo>
                    <a:pt x="1" y="1003"/>
                  </a:lnTo>
                  <a:lnTo>
                    <a:pt x="4530" y="6930"/>
                  </a:lnTo>
                  <a:lnTo>
                    <a:pt x="6536" y="8116"/>
                  </a:lnTo>
                  <a:lnTo>
                    <a:pt x="6536" y="8116"/>
                  </a:lnTo>
                  <a:lnTo>
                    <a:pt x="5837" y="5927"/>
                  </a:lnTo>
                  <a:lnTo>
                    <a:pt x="13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2"/>
            <p:cNvSpPr/>
            <p:nvPr/>
          </p:nvSpPr>
          <p:spPr>
            <a:xfrm>
              <a:off x="3527700" y="3211275"/>
              <a:ext cx="174025" cy="213100"/>
            </a:xfrm>
            <a:custGeom>
              <a:avLst/>
              <a:gdLst/>
              <a:ahLst/>
              <a:cxnLst/>
              <a:rect l="l" t="t" r="r" b="b"/>
              <a:pathLst>
                <a:path w="6961" h="8524" extrusionOk="0">
                  <a:moveTo>
                    <a:pt x="1489" y="469"/>
                  </a:moveTo>
                  <a:lnTo>
                    <a:pt x="5897" y="6214"/>
                  </a:lnTo>
                  <a:lnTo>
                    <a:pt x="6413" y="7916"/>
                  </a:lnTo>
                  <a:lnTo>
                    <a:pt x="4863" y="7004"/>
                  </a:lnTo>
                  <a:lnTo>
                    <a:pt x="486" y="1229"/>
                  </a:lnTo>
                  <a:lnTo>
                    <a:pt x="1489" y="469"/>
                  </a:lnTo>
                  <a:close/>
                  <a:moveTo>
                    <a:pt x="1531" y="1"/>
                  </a:moveTo>
                  <a:cubicBezTo>
                    <a:pt x="1486" y="1"/>
                    <a:pt x="1439" y="16"/>
                    <a:pt x="1398" y="43"/>
                  </a:cubicBezTo>
                  <a:lnTo>
                    <a:pt x="91" y="1046"/>
                  </a:lnTo>
                  <a:cubicBezTo>
                    <a:pt x="0" y="1107"/>
                    <a:pt x="0" y="1229"/>
                    <a:pt x="61" y="1320"/>
                  </a:cubicBezTo>
                  <a:lnTo>
                    <a:pt x="4590" y="7247"/>
                  </a:lnTo>
                  <a:cubicBezTo>
                    <a:pt x="4590" y="7277"/>
                    <a:pt x="4620" y="7277"/>
                    <a:pt x="4651" y="7308"/>
                  </a:cubicBezTo>
                  <a:lnTo>
                    <a:pt x="6657" y="8493"/>
                  </a:lnTo>
                  <a:cubicBezTo>
                    <a:pt x="6657" y="8493"/>
                    <a:pt x="6717" y="8524"/>
                    <a:pt x="6748" y="8524"/>
                  </a:cubicBezTo>
                  <a:lnTo>
                    <a:pt x="6748" y="8493"/>
                  </a:lnTo>
                  <a:cubicBezTo>
                    <a:pt x="6869" y="8493"/>
                    <a:pt x="6961" y="8372"/>
                    <a:pt x="6930" y="8250"/>
                  </a:cubicBezTo>
                  <a:lnTo>
                    <a:pt x="6231" y="6062"/>
                  </a:lnTo>
                  <a:cubicBezTo>
                    <a:pt x="6231" y="6031"/>
                    <a:pt x="6231" y="6031"/>
                    <a:pt x="6201" y="6001"/>
                  </a:cubicBezTo>
                  <a:lnTo>
                    <a:pt x="1672" y="74"/>
                  </a:lnTo>
                  <a:cubicBezTo>
                    <a:pt x="1638" y="23"/>
                    <a:pt x="1586" y="1"/>
                    <a:pt x="15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2"/>
            <p:cNvSpPr/>
            <p:nvPr/>
          </p:nvSpPr>
          <p:spPr>
            <a:xfrm>
              <a:off x="3509450" y="3184975"/>
              <a:ext cx="60050" cy="60825"/>
            </a:xfrm>
            <a:custGeom>
              <a:avLst/>
              <a:gdLst/>
              <a:ahLst/>
              <a:cxnLst/>
              <a:rect l="l" t="t" r="r" b="b"/>
              <a:pathLst>
                <a:path w="2402" h="2433" extrusionOk="0">
                  <a:moveTo>
                    <a:pt x="1308" y="1"/>
                  </a:moveTo>
                  <a:lnTo>
                    <a:pt x="1" y="1034"/>
                  </a:lnTo>
                  <a:lnTo>
                    <a:pt x="1095" y="2433"/>
                  </a:lnTo>
                  <a:lnTo>
                    <a:pt x="2402" y="1430"/>
                  </a:lnTo>
                  <a:lnTo>
                    <a:pt x="13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2"/>
            <p:cNvSpPr/>
            <p:nvPr/>
          </p:nvSpPr>
          <p:spPr>
            <a:xfrm>
              <a:off x="3504900" y="3180900"/>
              <a:ext cx="69175" cy="70225"/>
            </a:xfrm>
            <a:custGeom>
              <a:avLst/>
              <a:gdLst/>
              <a:ahLst/>
              <a:cxnLst/>
              <a:rect l="l" t="t" r="r" b="b"/>
              <a:pathLst>
                <a:path w="2767" h="2809" extrusionOk="0">
                  <a:moveTo>
                    <a:pt x="1459" y="468"/>
                  </a:moveTo>
                  <a:lnTo>
                    <a:pt x="2310" y="1593"/>
                  </a:lnTo>
                  <a:lnTo>
                    <a:pt x="1307" y="2352"/>
                  </a:lnTo>
                  <a:lnTo>
                    <a:pt x="456" y="1228"/>
                  </a:lnTo>
                  <a:lnTo>
                    <a:pt x="1459" y="468"/>
                  </a:lnTo>
                  <a:close/>
                  <a:moveTo>
                    <a:pt x="1501" y="0"/>
                  </a:moveTo>
                  <a:cubicBezTo>
                    <a:pt x="1456" y="0"/>
                    <a:pt x="1409" y="15"/>
                    <a:pt x="1368" y="42"/>
                  </a:cubicBezTo>
                  <a:lnTo>
                    <a:pt x="61" y="1045"/>
                  </a:lnTo>
                  <a:cubicBezTo>
                    <a:pt x="31" y="1076"/>
                    <a:pt x="0" y="1106"/>
                    <a:pt x="0" y="1167"/>
                  </a:cubicBezTo>
                  <a:cubicBezTo>
                    <a:pt x="0" y="1228"/>
                    <a:pt x="0" y="1258"/>
                    <a:pt x="31" y="1319"/>
                  </a:cubicBezTo>
                  <a:lnTo>
                    <a:pt x="1125" y="2717"/>
                  </a:lnTo>
                  <a:cubicBezTo>
                    <a:pt x="1155" y="2778"/>
                    <a:pt x="1216" y="2808"/>
                    <a:pt x="1277" y="2808"/>
                  </a:cubicBezTo>
                  <a:cubicBezTo>
                    <a:pt x="1307" y="2808"/>
                    <a:pt x="1338" y="2778"/>
                    <a:pt x="1368" y="2748"/>
                  </a:cubicBezTo>
                  <a:lnTo>
                    <a:pt x="2705" y="1745"/>
                  </a:lnTo>
                  <a:cubicBezTo>
                    <a:pt x="2736" y="1714"/>
                    <a:pt x="2766" y="1684"/>
                    <a:pt x="2766" y="1623"/>
                  </a:cubicBezTo>
                  <a:cubicBezTo>
                    <a:pt x="2766" y="1562"/>
                    <a:pt x="2766" y="1532"/>
                    <a:pt x="2736" y="1501"/>
                  </a:cubicBezTo>
                  <a:lnTo>
                    <a:pt x="1642" y="73"/>
                  </a:lnTo>
                  <a:cubicBezTo>
                    <a:pt x="1608" y="23"/>
                    <a:pt x="1556" y="0"/>
                    <a:pt x="15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2"/>
            <p:cNvSpPr/>
            <p:nvPr/>
          </p:nvSpPr>
          <p:spPr>
            <a:xfrm>
              <a:off x="3569475" y="3264200"/>
              <a:ext cx="88175" cy="113075"/>
            </a:xfrm>
            <a:custGeom>
              <a:avLst/>
              <a:gdLst/>
              <a:ahLst/>
              <a:cxnLst/>
              <a:rect l="l" t="t" r="r" b="b"/>
              <a:pathLst>
                <a:path w="3527" h="4523" extrusionOk="0">
                  <a:moveTo>
                    <a:pt x="73" y="1"/>
                  </a:moveTo>
                  <a:cubicBezTo>
                    <a:pt x="62" y="1"/>
                    <a:pt x="46" y="8"/>
                    <a:pt x="31" y="24"/>
                  </a:cubicBezTo>
                  <a:cubicBezTo>
                    <a:pt x="1" y="24"/>
                    <a:pt x="1" y="54"/>
                    <a:pt x="31" y="84"/>
                  </a:cubicBezTo>
                  <a:lnTo>
                    <a:pt x="3435" y="4522"/>
                  </a:lnTo>
                  <a:lnTo>
                    <a:pt x="3496" y="4522"/>
                  </a:lnTo>
                  <a:cubicBezTo>
                    <a:pt x="3527" y="4492"/>
                    <a:pt x="3527" y="4461"/>
                    <a:pt x="3496" y="4461"/>
                  </a:cubicBezTo>
                  <a:lnTo>
                    <a:pt x="92" y="24"/>
                  </a:lnTo>
                  <a:cubicBezTo>
                    <a:pt x="92" y="8"/>
                    <a:pt x="84" y="1"/>
                    <a:pt x="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2"/>
            <p:cNvSpPr/>
            <p:nvPr/>
          </p:nvSpPr>
          <p:spPr>
            <a:xfrm>
              <a:off x="3555050" y="3241225"/>
              <a:ext cx="9125" cy="12175"/>
            </a:xfrm>
            <a:custGeom>
              <a:avLst/>
              <a:gdLst/>
              <a:ahLst/>
              <a:cxnLst/>
              <a:rect l="l" t="t" r="r" b="b"/>
              <a:pathLst>
                <a:path w="365" h="487" extrusionOk="0">
                  <a:moveTo>
                    <a:pt x="0" y="0"/>
                  </a:moveTo>
                  <a:cubicBezTo>
                    <a:pt x="0" y="31"/>
                    <a:pt x="0" y="61"/>
                    <a:pt x="0" y="91"/>
                  </a:cubicBezTo>
                  <a:lnTo>
                    <a:pt x="304" y="456"/>
                  </a:lnTo>
                  <a:cubicBezTo>
                    <a:pt x="304" y="456"/>
                    <a:pt x="304" y="487"/>
                    <a:pt x="335" y="487"/>
                  </a:cubicBezTo>
                  <a:cubicBezTo>
                    <a:pt x="335" y="487"/>
                    <a:pt x="365" y="456"/>
                    <a:pt x="365" y="456"/>
                  </a:cubicBezTo>
                  <a:cubicBezTo>
                    <a:pt x="365" y="426"/>
                    <a:pt x="365" y="395"/>
                    <a:pt x="365" y="395"/>
                  </a:cubicBezTo>
                  <a:lnTo>
                    <a:pt x="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2"/>
            <p:cNvSpPr/>
            <p:nvPr/>
          </p:nvSpPr>
          <p:spPr>
            <a:xfrm>
              <a:off x="2963850" y="3251100"/>
              <a:ext cx="729525" cy="503450"/>
            </a:xfrm>
            <a:custGeom>
              <a:avLst/>
              <a:gdLst/>
              <a:ahLst/>
              <a:cxnLst/>
              <a:rect l="l" t="t" r="r" b="b"/>
              <a:pathLst>
                <a:path w="29181" h="20138" extrusionOk="0">
                  <a:moveTo>
                    <a:pt x="1186" y="0"/>
                  </a:moveTo>
                  <a:cubicBezTo>
                    <a:pt x="1186" y="0"/>
                    <a:pt x="0" y="15745"/>
                    <a:pt x="1186" y="17660"/>
                  </a:cubicBezTo>
                  <a:cubicBezTo>
                    <a:pt x="2252" y="19366"/>
                    <a:pt x="4066" y="20137"/>
                    <a:pt x="6116" y="20137"/>
                  </a:cubicBezTo>
                  <a:cubicBezTo>
                    <a:pt x="6403" y="20137"/>
                    <a:pt x="6696" y="20122"/>
                    <a:pt x="6991" y="20092"/>
                  </a:cubicBezTo>
                  <a:cubicBezTo>
                    <a:pt x="9423" y="19849"/>
                    <a:pt x="22007" y="7994"/>
                    <a:pt x="22007" y="7994"/>
                  </a:cubicBezTo>
                  <a:cubicBezTo>
                    <a:pt x="22007" y="7994"/>
                    <a:pt x="22454" y="8033"/>
                    <a:pt x="23027" y="8033"/>
                  </a:cubicBezTo>
                  <a:cubicBezTo>
                    <a:pt x="23697" y="8033"/>
                    <a:pt x="24539" y="7980"/>
                    <a:pt x="25046" y="7751"/>
                  </a:cubicBezTo>
                  <a:cubicBezTo>
                    <a:pt x="25715" y="7417"/>
                    <a:pt x="26293" y="6931"/>
                    <a:pt x="26809" y="6383"/>
                  </a:cubicBezTo>
                  <a:cubicBezTo>
                    <a:pt x="26809" y="6383"/>
                    <a:pt x="28086" y="6232"/>
                    <a:pt x="28420" y="6232"/>
                  </a:cubicBezTo>
                  <a:cubicBezTo>
                    <a:pt x="28755" y="6232"/>
                    <a:pt x="29180" y="6140"/>
                    <a:pt x="29180" y="5563"/>
                  </a:cubicBezTo>
                  <a:cubicBezTo>
                    <a:pt x="29119" y="5046"/>
                    <a:pt x="28998" y="4560"/>
                    <a:pt x="28755" y="4104"/>
                  </a:cubicBezTo>
                  <a:cubicBezTo>
                    <a:pt x="28937" y="3739"/>
                    <a:pt x="29059" y="3344"/>
                    <a:pt x="29089" y="2918"/>
                  </a:cubicBezTo>
                  <a:cubicBezTo>
                    <a:pt x="29089" y="2432"/>
                    <a:pt x="26141" y="1247"/>
                    <a:pt x="26141" y="1247"/>
                  </a:cubicBezTo>
                  <a:lnTo>
                    <a:pt x="20548" y="5320"/>
                  </a:lnTo>
                  <a:lnTo>
                    <a:pt x="118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2"/>
            <p:cNvSpPr/>
            <p:nvPr/>
          </p:nvSpPr>
          <p:spPr>
            <a:xfrm>
              <a:off x="2958525" y="3246550"/>
              <a:ext cx="740175" cy="512950"/>
            </a:xfrm>
            <a:custGeom>
              <a:avLst/>
              <a:gdLst/>
              <a:ahLst/>
              <a:cxnLst/>
              <a:rect l="l" t="t" r="r" b="b"/>
              <a:pathLst>
                <a:path w="29607" h="20518" extrusionOk="0">
                  <a:moveTo>
                    <a:pt x="1429" y="0"/>
                  </a:moveTo>
                  <a:cubicBezTo>
                    <a:pt x="1308" y="0"/>
                    <a:pt x="1216" y="61"/>
                    <a:pt x="1216" y="182"/>
                  </a:cubicBezTo>
                  <a:cubicBezTo>
                    <a:pt x="1156" y="821"/>
                    <a:pt x="1" y="15988"/>
                    <a:pt x="1247" y="17933"/>
                  </a:cubicBezTo>
                  <a:cubicBezTo>
                    <a:pt x="2280" y="19605"/>
                    <a:pt x="4074" y="20517"/>
                    <a:pt x="6323" y="20517"/>
                  </a:cubicBezTo>
                  <a:cubicBezTo>
                    <a:pt x="6627" y="20517"/>
                    <a:pt x="6931" y="20487"/>
                    <a:pt x="7235" y="20487"/>
                  </a:cubicBezTo>
                  <a:cubicBezTo>
                    <a:pt x="9636" y="20243"/>
                    <a:pt x="21217" y="9392"/>
                    <a:pt x="22281" y="8389"/>
                  </a:cubicBezTo>
                  <a:cubicBezTo>
                    <a:pt x="22428" y="8401"/>
                    <a:pt x="22768" y="8420"/>
                    <a:pt x="23181" y="8420"/>
                  </a:cubicBezTo>
                  <a:cubicBezTo>
                    <a:pt x="23879" y="8420"/>
                    <a:pt x="24786" y="8364"/>
                    <a:pt x="25320" y="8116"/>
                  </a:cubicBezTo>
                  <a:cubicBezTo>
                    <a:pt x="25989" y="7781"/>
                    <a:pt x="26597" y="7325"/>
                    <a:pt x="27114" y="6778"/>
                  </a:cubicBezTo>
                  <a:cubicBezTo>
                    <a:pt x="27387" y="6748"/>
                    <a:pt x="28360" y="6626"/>
                    <a:pt x="28633" y="6626"/>
                  </a:cubicBezTo>
                  <a:cubicBezTo>
                    <a:pt x="29424" y="6626"/>
                    <a:pt x="29606" y="6140"/>
                    <a:pt x="29606" y="5745"/>
                  </a:cubicBezTo>
                  <a:cubicBezTo>
                    <a:pt x="29545" y="5258"/>
                    <a:pt x="29424" y="4772"/>
                    <a:pt x="29180" y="4316"/>
                  </a:cubicBezTo>
                  <a:cubicBezTo>
                    <a:pt x="29363" y="3951"/>
                    <a:pt x="29484" y="3526"/>
                    <a:pt x="29515" y="3131"/>
                  </a:cubicBezTo>
                  <a:cubicBezTo>
                    <a:pt x="29515" y="2584"/>
                    <a:pt x="27570" y="1733"/>
                    <a:pt x="26414" y="1277"/>
                  </a:cubicBezTo>
                  <a:cubicBezTo>
                    <a:pt x="26384" y="1261"/>
                    <a:pt x="26354" y="1254"/>
                    <a:pt x="26323" y="1254"/>
                  </a:cubicBezTo>
                  <a:cubicBezTo>
                    <a:pt x="26293" y="1254"/>
                    <a:pt x="26263" y="1261"/>
                    <a:pt x="26232" y="1277"/>
                  </a:cubicBezTo>
                  <a:lnTo>
                    <a:pt x="20639" y="5380"/>
                  </a:lnTo>
                  <a:cubicBezTo>
                    <a:pt x="20492" y="5503"/>
                    <a:pt x="20603" y="5725"/>
                    <a:pt x="20763" y="5725"/>
                  </a:cubicBezTo>
                  <a:cubicBezTo>
                    <a:pt x="20801" y="5725"/>
                    <a:pt x="20842" y="5713"/>
                    <a:pt x="20882" y="5684"/>
                  </a:cubicBezTo>
                  <a:lnTo>
                    <a:pt x="26384" y="1641"/>
                  </a:lnTo>
                  <a:cubicBezTo>
                    <a:pt x="27661" y="2189"/>
                    <a:pt x="29059" y="2888"/>
                    <a:pt x="29120" y="3131"/>
                  </a:cubicBezTo>
                  <a:cubicBezTo>
                    <a:pt x="29089" y="3496"/>
                    <a:pt x="28968" y="3891"/>
                    <a:pt x="28816" y="4225"/>
                  </a:cubicBezTo>
                  <a:cubicBezTo>
                    <a:pt x="28785" y="4286"/>
                    <a:pt x="28785" y="4347"/>
                    <a:pt x="28816" y="4407"/>
                  </a:cubicBezTo>
                  <a:cubicBezTo>
                    <a:pt x="29029" y="4833"/>
                    <a:pt x="29150" y="5289"/>
                    <a:pt x="29211" y="5745"/>
                  </a:cubicBezTo>
                  <a:cubicBezTo>
                    <a:pt x="29211" y="6110"/>
                    <a:pt x="29059" y="6231"/>
                    <a:pt x="28633" y="6231"/>
                  </a:cubicBezTo>
                  <a:cubicBezTo>
                    <a:pt x="28299" y="6231"/>
                    <a:pt x="27053" y="6414"/>
                    <a:pt x="26992" y="6414"/>
                  </a:cubicBezTo>
                  <a:cubicBezTo>
                    <a:pt x="26962" y="6414"/>
                    <a:pt x="26931" y="6444"/>
                    <a:pt x="26901" y="6474"/>
                  </a:cubicBezTo>
                  <a:cubicBezTo>
                    <a:pt x="26414" y="6991"/>
                    <a:pt x="25807" y="7447"/>
                    <a:pt x="25168" y="7781"/>
                  </a:cubicBezTo>
                  <a:cubicBezTo>
                    <a:pt x="24670" y="8005"/>
                    <a:pt x="23803" y="8053"/>
                    <a:pt x="23137" y="8053"/>
                  </a:cubicBezTo>
                  <a:cubicBezTo>
                    <a:pt x="22626" y="8053"/>
                    <a:pt x="22233" y="8024"/>
                    <a:pt x="22220" y="8024"/>
                  </a:cubicBezTo>
                  <a:cubicBezTo>
                    <a:pt x="22211" y="8016"/>
                    <a:pt x="22199" y="8012"/>
                    <a:pt x="22187" y="8012"/>
                  </a:cubicBezTo>
                  <a:cubicBezTo>
                    <a:pt x="22156" y="8012"/>
                    <a:pt x="22120" y="8033"/>
                    <a:pt x="22098" y="8055"/>
                  </a:cubicBezTo>
                  <a:cubicBezTo>
                    <a:pt x="17752" y="12158"/>
                    <a:pt x="9059" y="19909"/>
                    <a:pt x="7204" y="20092"/>
                  </a:cubicBezTo>
                  <a:cubicBezTo>
                    <a:pt x="6910" y="20120"/>
                    <a:pt x="6624" y="20133"/>
                    <a:pt x="6345" y="20133"/>
                  </a:cubicBezTo>
                  <a:cubicBezTo>
                    <a:pt x="4208" y="20133"/>
                    <a:pt x="2549" y="19314"/>
                    <a:pt x="1581" y="17781"/>
                  </a:cubicBezTo>
                  <a:cubicBezTo>
                    <a:pt x="639" y="16262"/>
                    <a:pt x="1186" y="5623"/>
                    <a:pt x="1581" y="213"/>
                  </a:cubicBezTo>
                  <a:cubicBezTo>
                    <a:pt x="1612" y="91"/>
                    <a:pt x="1520" y="0"/>
                    <a:pt x="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2"/>
            <p:cNvSpPr/>
            <p:nvPr/>
          </p:nvSpPr>
          <p:spPr>
            <a:xfrm>
              <a:off x="3627225" y="3322025"/>
              <a:ext cx="50175" cy="25600"/>
            </a:xfrm>
            <a:custGeom>
              <a:avLst/>
              <a:gdLst/>
              <a:ahLst/>
              <a:cxnLst/>
              <a:rect l="l" t="t" r="r" b="b"/>
              <a:pathLst>
                <a:path w="2007" h="1024" extrusionOk="0">
                  <a:moveTo>
                    <a:pt x="104" y="1"/>
                  </a:moveTo>
                  <a:cubicBezTo>
                    <a:pt x="77" y="1"/>
                    <a:pt x="49" y="15"/>
                    <a:pt x="31" y="51"/>
                  </a:cubicBezTo>
                  <a:cubicBezTo>
                    <a:pt x="1" y="81"/>
                    <a:pt x="31" y="142"/>
                    <a:pt x="92" y="173"/>
                  </a:cubicBezTo>
                  <a:lnTo>
                    <a:pt x="1855" y="1024"/>
                  </a:lnTo>
                  <a:lnTo>
                    <a:pt x="1885" y="1024"/>
                  </a:lnTo>
                  <a:cubicBezTo>
                    <a:pt x="1916" y="1024"/>
                    <a:pt x="1977" y="1024"/>
                    <a:pt x="1977" y="963"/>
                  </a:cubicBezTo>
                  <a:cubicBezTo>
                    <a:pt x="2007" y="932"/>
                    <a:pt x="1977" y="872"/>
                    <a:pt x="1946" y="841"/>
                  </a:cubicBezTo>
                  <a:lnTo>
                    <a:pt x="153" y="21"/>
                  </a:lnTo>
                  <a:cubicBezTo>
                    <a:pt x="140" y="8"/>
                    <a:pt x="122" y="1"/>
                    <a:pt x="1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2"/>
            <p:cNvSpPr/>
            <p:nvPr/>
          </p:nvSpPr>
          <p:spPr>
            <a:xfrm>
              <a:off x="3557325" y="3187275"/>
              <a:ext cx="549425" cy="573725"/>
            </a:xfrm>
            <a:custGeom>
              <a:avLst/>
              <a:gdLst/>
              <a:ahLst/>
              <a:cxnLst/>
              <a:rect l="l" t="t" r="r" b="b"/>
              <a:pathLst>
                <a:path w="21977" h="22949" extrusionOk="0">
                  <a:moveTo>
                    <a:pt x="21977" y="0"/>
                  </a:moveTo>
                  <a:lnTo>
                    <a:pt x="5137" y="2857"/>
                  </a:lnTo>
                  <a:lnTo>
                    <a:pt x="0" y="22949"/>
                  </a:lnTo>
                  <a:lnTo>
                    <a:pt x="15867" y="20274"/>
                  </a:lnTo>
                  <a:lnTo>
                    <a:pt x="219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2"/>
            <p:cNvSpPr/>
            <p:nvPr/>
          </p:nvSpPr>
          <p:spPr>
            <a:xfrm>
              <a:off x="3552000" y="3182400"/>
              <a:ext cx="559300" cy="583175"/>
            </a:xfrm>
            <a:custGeom>
              <a:avLst/>
              <a:gdLst/>
              <a:ahLst/>
              <a:cxnLst/>
              <a:rect l="l" t="t" r="r" b="b"/>
              <a:pathLst>
                <a:path w="22372" h="23327" extrusionOk="0">
                  <a:moveTo>
                    <a:pt x="21916" y="408"/>
                  </a:moveTo>
                  <a:lnTo>
                    <a:pt x="15928" y="20287"/>
                  </a:lnTo>
                  <a:lnTo>
                    <a:pt x="457" y="22901"/>
                  </a:lnTo>
                  <a:lnTo>
                    <a:pt x="5502" y="3204"/>
                  </a:lnTo>
                  <a:lnTo>
                    <a:pt x="21916" y="408"/>
                  </a:lnTo>
                  <a:close/>
                  <a:moveTo>
                    <a:pt x="22207" y="1"/>
                  </a:moveTo>
                  <a:cubicBezTo>
                    <a:pt x="22192" y="1"/>
                    <a:pt x="22175" y="5"/>
                    <a:pt x="22159" y="13"/>
                  </a:cubicBezTo>
                  <a:lnTo>
                    <a:pt x="5320" y="2870"/>
                  </a:lnTo>
                  <a:cubicBezTo>
                    <a:pt x="5229" y="2870"/>
                    <a:pt x="5168" y="2931"/>
                    <a:pt x="5168" y="2992"/>
                  </a:cubicBezTo>
                  <a:lnTo>
                    <a:pt x="31" y="23113"/>
                  </a:lnTo>
                  <a:cubicBezTo>
                    <a:pt x="1" y="23174"/>
                    <a:pt x="31" y="23235"/>
                    <a:pt x="92" y="23265"/>
                  </a:cubicBezTo>
                  <a:cubicBezTo>
                    <a:pt x="122" y="23326"/>
                    <a:pt x="153" y="23326"/>
                    <a:pt x="213" y="23326"/>
                  </a:cubicBezTo>
                  <a:lnTo>
                    <a:pt x="244" y="23326"/>
                  </a:lnTo>
                  <a:lnTo>
                    <a:pt x="16110" y="20651"/>
                  </a:lnTo>
                  <a:cubicBezTo>
                    <a:pt x="16171" y="20651"/>
                    <a:pt x="16232" y="20591"/>
                    <a:pt x="16262" y="20530"/>
                  </a:cubicBezTo>
                  <a:lnTo>
                    <a:pt x="22372" y="256"/>
                  </a:lnTo>
                  <a:cubicBezTo>
                    <a:pt x="22372" y="195"/>
                    <a:pt x="22372" y="104"/>
                    <a:pt x="22311" y="74"/>
                  </a:cubicBezTo>
                  <a:cubicBezTo>
                    <a:pt x="22289" y="29"/>
                    <a:pt x="22250" y="1"/>
                    <a:pt x="22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2"/>
            <p:cNvSpPr/>
            <p:nvPr/>
          </p:nvSpPr>
          <p:spPr>
            <a:xfrm>
              <a:off x="3374200" y="2757175"/>
              <a:ext cx="152000" cy="157325"/>
            </a:xfrm>
            <a:custGeom>
              <a:avLst/>
              <a:gdLst/>
              <a:ahLst/>
              <a:cxnLst/>
              <a:rect l="l" t="t" r="r" b="b"/>
              <a:pathLst>
                <a:path w="6080" h="6293" extrusionOk="0">
                  <a:moveTo>
                    <a:pt x="6079" y="0"/>
                  </a:moveTo>
                  <a:lnTo>
                    <a:pt x="0" y="1520"/>
                  </a:lnTo>
                  <a:cubicBezTo>
                    <a:pt x="0" y="1520"/>
                    <a:pt x="3465" y="6292"/>
                    <a:pt x="4134" y="6292"/>
                  </a:cubicBezTo>
                  <a:cubicBezTo>
                    <a:pt x="4772" y="6292"/>
                    <a:pt x="6079" y="0"/>
                    <a:pt x="60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2"/>
            <p:cNvSpPr/>
            <p:nvPr/>
          </p:nvSpPr>
          <p:spPr>
            <a:xfrm>
              <a:off x="3367700" y="2752450"/>
              <a:ext cx="163800" cy="167350"/>
            </a:xfrm>
            <a:custGeom>
              <a:avLst/>
              <a:gdLst/>
              <a:ahLst/>
              <a:cxnLst/>
              <a:rect l="l" t="t" r="r" b="b"/>
              <a:pathLst>
                <a:path w="6552" h="6694" extrusionOk="0">
                  <a:moveTo>
                    <a:pt x="6332" y="1"/>
                  </a:moveTo>
                  <a:cubicBezTo>
                    <a:pt x="6248" y="1"/>
                    <a:pt x="6157" y="80"/>
                    <a:pt x="6157" y="159"/>
                  </a:cubicBezTo>
                  <a:cubicBezTo>
                    <a:pt x="5549" y="3016"/>
                    <a:pt x="4728" y="6116"/>
                    <a:pt x="4394" y="6299"/>
                  </a:cubicBezTo>
                  <a:cubicBezTo>
                    <a:pt x="3999" y="6238"/>
                    <a:pt x="2053" y="3867"/>
                    <a:pt x="412" y="1618"/>
                  </a:cubicBezTo>
                  <a:cubicBezTo>
                    <a:pt x="368" y="1556"/>
                    <a:pt x="310" y="1530"/>
                    <a:pt x="255" y="1530"/>
                  </a:cubicBezTo>
                  <a:cubicBezTo>
                    <a:pt x="121" y="1530"/>
                    <a:pt x="1" y="1680"/>
                    <a:pt x="108" y="1831"/>
                  </a:cubicBezTo>
                  <a:cubicBezTo>
                    <a:pt x="1172" y="3290"/>
                    <a:pt x="3695" y="6694"/>
                    <a:pt x="4394" y="6694"/>
                  </a:cubicBezTo>
                  <a:cubicBezTo>
                    <a:pt x="5063" y="6694"/>
                    <a:pt x="5914" y="3168"/>
                    <a:pt x="6522" y="250"/>
                  </a:cubicBezTo>
                  <a:cubicBezTo>
                    <a:pt x="6552" y="128"/>
                    <a:pt x="6491" y="37"/>
                    <a:pt x="6370" y="7"/>
                  </a:cubicBezTo>
                  <a:cubicBezTo>
                    <a:pt x="6357" y="3"/>
                    <a:pt x="6345" y="1"/>
                    <a:pt x="63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2"/>
            <p:cNvSpPr/>
            <p:nvPr/>
          </p:nvSpPr>
          <p:spPr>
            <a:xfrm>
              <a:off x="2778425" y="2104925"/>
              <a:ext cx="937750" cy="1236400"/>
            </a:xfrm>
            <a:custGeom>
              <a:avLst/>
              <a:gdLst/>
              <a:ahLst/>
              <a:cxnLst/>
              <a:rect l="l" t="t" r="r" b="b"/>
              <a:pathLst>
                <a:path w="37510" h="49456" extrusionOk="0">
                  <a:moveTo>
                    <a:pt x="23619" y="1"/>
                  </a:moveTo>
                  <a:cubicBezTo>
                    <a:pt x="23069" y="1"/>
                    <a:pt x="22495" y="67"/>
                    <a:pt x="21886" y="224"/>
                  </a:cubicBezTo>
                  <a:cubicBezTo>
                    <a:pt x="19545" y="801"/>
                    <a:pt x="16597" y="2686"/>
                    <a:pt x="16566" y="5391"/>
                  </a:cubicBezTo>
                  <a:cubicBezTo>
                    <a:pt x="16566" y="6637"/>
                    <a:pt x="16718" y="7914"/>
                    <a:pt x="15503" y="8643"/>
                  </a:cubicBezTo>
                  <a:cubicBezTo>
                    <a:pt x="13436" y="9889"/>
                    <a:pt x="11308" y="9737"/>
                    <a:pt x="9788" y="11956"/>
                  </a:cubicBezTo>
                  <a:cubicBezTo>
                    <a:pt x="8664" y="13628"/>
                    <a:pt x="8329" y="15513"/>
                    <a:pt x="9089" y="17336"/>
                  </a:cubicBezTo>
                  <a:cubicBezTo>
                    <a:pt x="9788" y="18978"/>
                    <a:pt x="10974" y="20285"/>
                    <a:pt x="10031" y="22139"/>
                  </a:cubicBezTo>
                  <a:cubicBezTo>
                    <a:pt x="8360" y="25482"/>
                    <a:pt x="2524" y="23476"/>
                    <a:pt x="1004" y="27975"/>
                  </a:cubicBezTo>
                  <a:cubicBezTo>
                    <a:pt x="62" y="30862"/>
                    <a:pt x="2037" y="32413"/>
                    <a:pt x="4043" y="34054"/>
                  </a:cubicBezTo>
                  <a:cubicBezTo>
                    <a:pt x="4256" y="34176"/>
                    <a:pt x="4408" y="34358"/>
                    <a:pt x="4499" y="34601"/>
                  </a:cubicBezTo>
                  <a:cubicBezTo>
                    <a:pt x="4530" y="34753"/>
                    <a:pt x="4499" y="34905"/>
                    <a:pt x="4469" y="35057"/>
                  </a:cubicBezTo>
                  <a:cubicBezTo>
                    <a:pt x="3983" y="36516"/>
                    <a:pt x="2341" y="37154"/>
                    <a:pt x="1338" y="38309"/>
                  </a:cubicBezTo>
                  <a:cubicBezTo>
                    <a:pt x="1" y="39859"/>
                    <a:pt x="153" y="42109"/>
                    <a:pt x="1156" y="43781"/>
                  </a:cubicBezTo>
                  <a:cubicBezTo>
                    <a:pt x="2524" y="46060"/>
                    <a:pt x="5168" y="46455"/>
                    <a:pt x="7265" y="47732"/>
                  </a:cubicBezTo>
                  <a:cubicBezTo>
                    <a:pt x="8579" y="48542"/>
                    <a:pt x="9404" y="49456"/>
                    <a:pt x="10947" y="49456"/>
                  </a:cubicBezTo>
                  <a:cubicBezTo>
                    <a:pt x="11082" y="49456"/>
                    <a:pt x="11222" y="49449"/>
                    <a:pt x="11369" y="49434"/>
                  </a:cubicBezTo>
                  <a:cubicBezTo>
                    <a:pt x="14530" y="49130"/>
                    <a:pt x="13618" y="47185"/>
                    <a:pt x="15715" y="45695"/>
                  </a:cubicBezTo>
                  <a:cubicBezTo>
                    <a:pt x="16332" y="45249"/>
                    <a:pt x="16833" y="45101"/>
                    <a:pt x="17298" y="45101"/>
                  </a:cubicBezTo>
                  <a:cubicBezTo>
                    <a:pt x="18198" y="45101"/>
                    <a:pt x="18964" y="45654"/>
                    <a:pt x="20172" y="45654"/>
                  </a:cubicBezTo>
                  <a:cubicBezTo>
                    <a:pt x="20462" y="45654"/>
                    <a:pt x="20777" y="45622"/>
                    <a:pt x="21126" y="45543"/>
                  </a:cubicBezTo>
                  <a:cubicBezTo>
                    <a:pt x="23679" y="44936"/>
                    <a:pt x="23983" y="43294"/>
                    <a:pt x="23831" y="40437"/>
                  </a:cubicBezTo>
                  <a:cubicBezTo>
                    <a:pt x="23679" y="37580"/>
                    <a:pt x="23071" y="38036"/>
                    <a:pt x="23983" y="36516"/>
                  </a:cubicBezTo>
                  <a:cubicBezTo>
                    <a:pt x="24348" y="35938"/>
                    <a:pt x="24682" y="35331"/>
                    <a:pt x="24925" y="34662"/>
                  </a:cubicBezTo>
                  <a:cubicBezTo>
                    <a:pt x="25472" y="33932"/>
                    <a:pt x="25807" y="33233"/>
                    <a:pt x="26020" y="31197"/>
                  </a:cubicBezTo>
                  <a:cubicBezTo>
                    <a:pt x="26354" y="28066"/>
                    <a:pt x="24925" y="25178"/>
                    <a:pt x="23801" y="23659"/>
                  </a:cubicBezTo>
                  <a:cubicBezTo>
                    <a:pt x="23558" y="23294"/>
                    <a:pt x="23345" y="22899"/>
                    <a:pt x="23193" y="22473"/>
                  </a:cubicBezTo>
                  <a:cubicBezTo>
                    <a:pt x="23132" y="20346"/>
                    <a:pt x="23102" y="18795"/>
                    <a:pt x="23102" y="18795"/>
                  </a:cubicBezTo>
                  <a:cubicBezTo>
                    <a:pt x="23102" y="18795"/>
                    <a:pt x="21582" y="15057"/>
                    <a:pt x="21855" y="13355"/>
                  </a:cubicBezTo>
                  <a:cubicBezTo>
                    <a:pt x="22554" y="12625"/>
                    <a:pt x="23193" y="11896"/>
                    <a:pt x="23770" y="11105"/>
                  </a:cubicBezTo>
                  <a:cubicBezTo>
                    <a:pt x="24773" y="9768"/>
                    <a:pt x="26597" y="10771"/>
                    <a:pt x="28451" y="9920"/>
                  </a:cubicBezTo>
                  <a:cubicBezTo>
                    <a:pt x="30275" y="9099"/>
                    <a:pt x="31278" y="6911"/>
                    <a:pt x="31278" y="6911"/>
                  </a:cubicBezTo>
                  <a:cubicBezTo>
                    <a:pt x="31856" y="7549"/>
                    <a:pt x="32342" y="8218"/>
                    <a:pt x="32798" y="8917"/>
                  </a:cubicBezTo>
                  <a:cubicBezTo>
                    <a:pt x="33102" y="9434"/>
                    <a:pt x="33284" y="10011"/>
                    <a:pt x="33315" y="10589"/>
                  </a:cubicBezTo>
                  <a:lnTo>
                    <a:pt x="33801" y="12108"/>
                  </a:lnTo>
                  <a:cubicBezTo>
                    <a:pt x="33801" y="12108"/>
                    <a:pt x="36840" y="11227"/>
                    <a:pt x="37175" y="8886"/>
                  </a:cubicBezTo>
                  <a:cubicBezTo>
                    <a:pt x="37509" y="6516"/>
                    <a:pt x="36445" y="4418"/>
                    <a:pt x="35108" y="3415"/>
                  </a:cubicBezTo>
                  <a:cubicBezTo>
                    <a:pt x="33770" y="2412"/>
                    <a:pt x="32281" y="2047"/>
                    <a:pt x="29941" y="1561"/>
                  </a:cubicBezTo>
                  <a:cubicBezTo>
                    <a:pt x="27675" y="1074"/>
                    <a:pt x="25839" y="1"/>
                    <a:pt x="236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2"/>
            <p:cNvSpPr/>
            <p:nvPr/>
          </p:nvSpPr>
          <p:spPr>
            <a:xfrm>
              <a:off x="3253600" y="2423000"/>
              <a:ext cx="84150" cy="103175"/>
            </a:xfrm>
            <a:custGeom>
              <a:avLst/>
              <a:gdLst/>
              <a:ahLst/>
              <a:cxnLst/>
              <a:rect l="l" t="t" r="r" b="b"/>
              <a:pathLst>
                <a:path w="3366" h="4127" extrusionOk="0">
                  <a:moveTo>
                    <a:pt x="1225" y="0"/>
                  </a:moveTo>
                  <a:cubicBezTo>
                    <a:pt x="991" y="0"/>
                    <a:pt x="782" y="136"/>
                    <a:pt x="629" y="480"/>
                  </a:cubicBezTo>
                  <a:cubicBezTo>
                    <a:pt x="0" y="1896"/>
                    <a:pt x="1407" y="4126"/>
                    <a:pt x="2625" y="4126"/>
                  </a:cubicBezTo>
                  <a:cubicBezTo>
                    <a:pt x="2819" y="4126"/>
                    <a:pt x="3007" y="4070"/>
                    <a:pt x="3183" y="3945"/>
                  </a:cubicBezTo>
                  <a:lnTo>
                    <a:pt x="3365" y="1939"/>
                  </a:lnTo>
                  <a:cubicBezTo>
                    <a:pt x="3365" y="1939"/>
                    <a:pt x="2111" y="0"/>
                    <a:pt x="12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2"/>
            <p:cNvSpPr/>
            <p:nvPr/>
          </p:nvSpPr>
          <p:spPr>
            <a:xfrm>
              <a:off x="3252600" y="2418225"/>
              <a:ext cx="91075" cy="112675"/>
            </a:xfrm>
            <a:custGeom>
              <a:avLst/>
              <a:gdLst/>
              <a:ahLst/>
              <a:cxnLst/>
              <a:rect l="l" t="t" r="r" b="b"/>
              <a:pathLst>
                <a:path w="3643" h="4507" extrusionOk="0">
                  <a:moveTo>
                    <a:pt x="1263" y="0"/>
                  </a:moveTo>
                  <a:cubicBezTo>
                    <a:pt x="1248" y="0"/>
                    <a:pt x="1232" y="1"/>
                    <a:pt x="1217" y="2"/>
                  </a:cubicBezTo>
                  <a:cubicBezTo>
                    <a:pt x="882" y="63"/>
                    <a:pt x="609" y="275"/>
                    <a:pt x="517" y="610"/>
                  </a:cubicBezTo>
                  <a:cubicBezTo>
                    <a:pt x="1" y="1734"/>
                    <a:pt x="669" y="3315"/>
                    <a:pt x="1612" y="4075"/>
                  </a:cubicBezTo>
                  <a:cubicBezTo>
                    <a:pt x="1885" y="4318"/>
                    <a:pt x="2280" y="4470"/>
                    <a:pt x="2676" y="4500"/>
                  </a:cubicBezTo>
                  <a:cubicBezTo>
                    <a:pt x="2708" y="4504"/>
                    <a:pt x="2739" y="4506"/>
                    <a:pt x="2770" y="4506"/>
                  </a:cubicBezTo>
                  <a:cubicBezTo>
                    <a:pt x="2975" y="4506"/>
                    <a:pt x="3159" y="4424"/>
                    <a:pt x="3344" y="4318"/>
                  </a:cubicBezTo>
                  <a:cubicBezTo>
                    <a:pt x="3435" y="4257"/>
                    <a:pt x="3466" y="4136"/>
                    <a:pt x="3405" y="4044"/>
                  </a:cubicBezTo>
                  <a:cubicBezTo>
                    <a:pt x="3368" y="4007"/>
                    <a:pt x="3307" y="3981"/>
                    <a:pt x="3244" y="3981"/>
                  </a:cubicBezTo>
                  <a:cubicBezTo>
                    <a:pt x="3206" y="3981"/>
                    <a:pt x="3166" y="3991"/>
                    <a:pt x="3132" y="4014"/>
                  </a:cubicBezTo>
                  <a:cubicBezTo>
                    <a:pt x="2983" y="4116"/>
                    <a:pt x="2832" y="4156"/>
                    <a:pt x="2686" y="4156"/>
                  </a:cubicBezTo>
                  <a:cubicBezTo>
                    <a:pt x="2353" y="4156"/>
                    <a:pt x="2045" y="3949"/>
                    <a:pt x="1855" y="3801"/>
                  </a:cubicBezTo>
                  <a:cubicBezTo>
                    <a:pt x="1034" y="3133"/>
                    <a:pt x="426" y="1704"/>
                    <a:pt x="852" y="762"/>
                  </a:cubicBezTo>
                  <a:cubicBezTo>
                    <a:pt x="1004" y="397"/>
                    <a:pt x="1186" y="397"/>
                    <a:pt x="1247" y="397"/>
                  </a:cubicBezTo>
                  <a:cubicBezTo>
                    <a:pt x="1261" y="395"/>
                    <a:pt x="1275" y="395"/>
                    <a:pt x="1290" y="395"/>
                  </a:cubicBezTo>
                  <a:cubicBezTo>
                    <a:pt x="1843" y="395"/>
                    <a:pt x="2779" y="1510"/>
                    <a:pt x="3253" y="2221"/>
                  </a:cubicBezTo>
                  <a:cubicBezTo>
                    <a:pt x="3289" y="2284"/>
                    <a:pt x="3342" y="2310"/>
                    <a:pt x="3394" y="2310"/>
                  </a:cubicBezTo>
                  <a:cubicBezTo>
                    <a:pt x="3518" y="2310"/>
                    <a:pt x="3642" y="2167"/>
                    <a:pt x="3557" y="2038"/>
                  </a:cubicBezTo>
                  <a:cubicBezTo>
                    <a:pt x="3437" y="1829"/>
                    <a:pt x="2228" y="0"/>
                    <a:pt x="12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2"/>
            <p:cNvSpPr/>
            <p:nvPr/>
          </p:nvSpPr>
          <p:spPr>
            <a:xfrm>
              <a:off x="3211575" y="3311900"/>
              <a:ext cx="4575" cy="182375"/>
            </a:xfrm>
            <a:custGeom>
              <a:avLst/>
              <a:gdLst/>
              <a:ahLst/>
              <a:cxnLst/>
              <a:rect l="l" t="t" r="r" b="b"/>
              <a:pathLst>
                <a:path w="183" h="7295" extrusionOk="0">
                  <a:moveTo>
                    <a:pt x="183" y="7295"/>
                  </a:moveTo>
                  <a:lnTo>
                    <a:pt x="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2"/>
            <p:cNvSpPr/>
            <p:nvPr/>
          </p:nvSpPr>
          <p:spPr>
            <a:xfrm>
              <a:off x="3206250" y="3307325"/>
              <a:ext cx="15225" cy="191525"/>
            </a:xfrm>
            <a:custGeom>
              <a:avLst/>
              <a:gdLst/>
              <a:ahLst/>
              <a:cxnLst/>
              <a:rect l="l" t="t" r="r" b="b"/>
              <a:pathLst>
                <a:path w="609" h="7661" extrusionOk="0">
                  <a:moveTo>
                    <a:pt x="213" y="1"/>
                  </a:moveTo>
                  <a:cubicBezTo>
                    <a:pt x="92" y="1"/>
                    <a:pt x="1" y="92"/>
                    <a:pt x="31" y="183"/>
                  </a:cubicBezTo>
                  <a:lnTo>
                    <a:pt x="213" y="7478"/>
                  </a:lnTo>
                  <a:cubicBezTo>
                    <a:pt x="213" y="7600"/>
                    <a:pt x="305" y="7660"/>
                    <a:pt x="396" y="7660"/>
                  </a:cubicBezTo>
                  <a:cubicBezTo>
                    <a:pt x="517" y="7660"/>
                    <a:pt x="609" y="7569"/>
                    <a:pt x="609" y="7478"/>
                  </a:cubicBezTo>
                  <a:lnTo>
                    <a:pt x="396" y="183"/>
                  </a:lnTo>
                  <a:cubicBezTo>
                    <a:pt x="396" y="61"/>
                    <a:pt x="305" y="1"/>
                    <a:pt x="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2"/>
            <p:cNvSpPr/>
            <p:nvPr/>
          </p:nvSpPr>
          <p:spPr>
            <a:xfrm>
              <a:off x="3385600" y="3426425"/>
              <a:ext cx="57775" cy="83050"/>
            </a:xfrm>
            <a:custGeom>
              <a:avLst/>
              <a:gdLst/>
              <a:ahLst/>
              <a:cxnLst/>
              <a:rect l="l" t="t" r="r" b="b"/>
              <a:pathLst>
                <a:path w="2311" h="3322" extrusionOk="0">
                  <a:moveTo>
                    <a:pt x="405" y="1"/>
                  </a:moveTo>
                  <a:cubicBezTo>
                    <a:pt x="325" y="1"/>
                    <a:pt x="238" y="55"/>
                    <a:pt x="213" y="130"/>
                  </a:cubicBezTo>
                  <a:cubicBezTo>
                    <a:pt x="0" y="829"/>
                    <a:pt x="61" y="1559"/>
                    <a:pt x="365" y="2197"/>
                  </a:cubicBezTo>
                  <a:cubicBezTo>
                    <a:pt x="760" y="2805"/>
                    <a:pt x="1368" y="3200"/>
                    <a:pt x="2067" y="3322"/>
                  </a:cubicBezTo>
                  <a:lnTo>
                    <a:pt x="2128" y="3322"/>
                  </a:lnTo>
                  <a:cubicBezTo>
                    <a:pt x="2188" y="3322"/>
                    <a:pt x="2280" y="3231"/>
                    <a:pt x="2310" y="3170"/>
                  </a:cubicBezTo>
                  <a:cubicBezTo>
                    <a:pt x="2310" y="3048"/>
                    <a:pt x="2249" y="2957"/>
                    <a:pt x="2158" y="2927"/>
                  </a:cubicBezTo>
                  <a:cubicBezTo>
                    <a:pt x="1550" y="2866"/>
                    <a:pt x="1033" y="2532"/>
                    <a:pt x="699" y="2015"/>
                  </a:cubicBezTo>
                  <a:cubicBezTo>
                    <a:pt x="426" y="1468"/>
                    <a:pt x="395" y="829"/>
                    <a:pt x="578" y="252"/>
                  </a:cubicBezTo>
                  <a:cubicBezTo>
                    <a:pt x="608" y="161"/>
                    <a:pt x="547" y="70"/>
                    <a:pt x="456" y="9"/>
                  </a:cubicBezTo>
                  <a:cubicBezTo>
                    <a:pt x="440" y="3"/>
                    <a:pt x="423" y="1"/>
                    <a:pt x="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2"/>
            <p:cNvSpPr/>
            <p:nvPr/>
          </p:nvSpPr>
          <p:spPr>
            <a:xfrm>
              <a:off x="3136625" y="3397425"/>
              <a:ext cx="359925" cy="131100"/>
            </a:xfrm>
            <a:custGeom>
              <a:avLst/>
              <a:gdLst/>
              <a:ahLst/>
              <a:cxnLst/>
              <a:rect l="l" t="t" r="r" b="b"/>
              <a:pathLst>
                <a:path w="14397" h="5244" extrusionOk="0">
                  <a:moveTo>
                    <a:pt x="12916" y="0"/>
                  </a:moveTo>
                  <a:cubicBezTo>
                    <a:pt x="12894" y="0"/>
                    <a:pt x="12870" y="4"/>
                    <a:pt x="12847" y="14"/>
                  </a:cubicBezTo>
                  <a:lnTo>
                    <a:pt x="263" y="4847"/>
                  </a:lnTo>
                  <a:cubicBezTo>
                    <a:pt x="0" y="4905"/>
                    <a:pt x="74" y="5244"/>
                    <a:pt x="295" y="5244"/>
                  </a:cubicBezTo>
                  <a:cubicBezTo>
                    <a:pt x="304" y="5244"/>
                    <a:pt x="314" y="5243"/>
                    <a:pt x="324" y="5242"/>
                  </a:cubicBezTo>
                  <a:lnTo>
                    <a:pt x="415" y="5211"/>
                  </a:lnTo>
                  <a:lnTo>
                    <a:pt x="12603" y="500"/>
                  </a:lnTo>
                  <a:lnTo>
                    <a:pt x="12603" y="500"/>
                  </a:lnTo>
                  <a:cubicBezTo>
                    <a:pt x="12330" y="2050"/>
                    <a:pt x="14062" y="3236"/>
                    <a:pt x="14093" y="3236"/>
                  </a:cubicBezTo>
                  <a:cubicBezTo>
                    <a:pt x="14125" y="3257"/>
                    <a:pt x="14157" y="3267"/>
                    <a:pt x="14188" y="3267"/>
                  </a:cubicBezTo>
                  <a:cubicBezTo>
                    <a:pt x="14245" y="3267"/>
                    <a:pt x="14297" y="3234"/>
                    <a:pt x="14336" y="3175"/>
                  </a:cubicBezTo>
                  <a:cubicBezTo>
                    <a:pt x="14397" y="3084"/>
                    <a:pt x="14366" y="2962"/>
                    <a:pt x="14306" y="2901"/>
                  </a:cubicBezTo>
                  <a:cubicBezTo>
                    <a:pt x="14275" y="2901"/>
                    <a:pt x="12512" y="1716"/>
                    <a:pt x="13090" y="257"/>
                  </a:cubicBezTo>
                  <a:cubicBezTo>
                    <a:pt x="13141" y="128"/>
                    <a:pt x="13041" y="0"/>
                    <a:pt x="129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2"/>
            <p:cNvSpPr/>
            <p:nvPr/>
          </p:nvSpPr>
          <p:spPr>
            <a:xfrm>
              <a:off x="3996675" y="3447900"/>
              <a:ext cx="77400" cy="81525"/>
            </a:xfrm>
            <a:custGeom>
              <a:avLst/>
              <a:gdLst/>
              <a:ahLst/>
              <a:cxnLst/>
              <a:rect l="l" t="t" r="r" b="b"/>
              <a:pathLst>
                <a:path w="3096" h="3261" extrusionOk="0">
                  <a:moveTo>
                    <a:pt x="1910" y="1"/>
                  </a:moveTo>
                  <a:cubicBezTo>
                    <a:pt x="1849" y="487"/>
                    <a:pt x="1788" y="943"/>
                    <a:pt x="1637" y="1399"/>
                  </a:cubicBezTo>
                  <a:cubicBezTo>
                    <a:pt x="1393" y="2433"/>
                    <a:pt x="512" y="2159"/>
                    <a:pt x="117" y="2919"/>
                  </a:cubicBezTo>
                  <a:cubicBezTo>
                    <a:pt x="1" y="3160"/>
                    <a:pt x="164" y="3261"/>
                    <a:pt x="458" y="3261"/>
                  </a:cubicBezTo>
                  <a:cubicBezTo>
                    <a:pt x="1088" y="3261"/>
                    <a:pt x="2317" y="2799"/>
                    <a:pt x="2670" y="2281"/>
                  </a:cubicBezTo>
                  <a:cubicBezTo>
                    <a:pt x="2974" y="1764"/>
                    <a:pt x="3096" y="1126"/>
                    <a:pt x="3035" y="518"/>
                  </a:cubicBezTo>
                  <a:lnTo>
                    <a:pt x="19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2"/>
            <p:cNvSpPr/>
            <p:nvPr/>
          </p:nvSpPr>
          <p:spPr>
            <a:xfrm>
              <a:off x="3992750" y="3443550"/>
              <a:ext cx="86650" cy="91000"/>
            </a:xfrm>
            <a:custGeom>
              <a:avLst/>
              <a:gdLst/>
              <a:ahLst/>
              <a:cxnLst/>
              <a:rect l="l" t="t" r="r" b="b"/>
              <a:pathLst>
                <a:path w="3466" h="3640" extrusionOk="0">
                  <a:moveTo>
                    <a:pt x="2219" y="509"/>
                  </a:moveTo>
                  <a:lnTo>
                    <a:pt x="3009" y="844"/>
                  </a:lnTo>
                  <a:cubicBezTo>
                    <a:pt x="3040" y="1391"/>
                    <a:pt x="2918" y="1907"/>
                    <a:pt x="2675" y="2363"/>
                  </a:cubicBezTo>
                  <a:cubicBezTo>
                    <a:pt x="2401" y="2758"/>
                    <a:pt x="1490" y="3154"/>
                    <a:pt x="851" y="3245"/>
                  </a:cubicBezTo>
                  <a:cubicBezTo>
                    <a:pt x="790" y="3260"/>
                    <a:pt x="722" y="3268"/>
                    <a:pt x="654" y="3268"/>
                  </a:cubicBezTo>
                  <a:cubicBezTo>
                    <a:pt x="585" y="3268"/>
                    <a:pt x="517" y="3260"/>
                    <a:pt x="456" y="3245"/>
                  </a:cubicBezTo>
                  <a:lnTo>
                    <a:pt x="426" y="3245"/>
                  </a:lnTo>
                  <a:cubicBezTo>
                    <a:pt x="426" y="3245"/>
                    <a:pt x="456" y="3214"/>
                    <a:pt x="456" y="3214"/>
                  </a:cubicBezTo>
                  <a:cubicBezTo>
                    <a:pt x="608" y="2971"/>
                    <a:pt x="821" y="2758"/>
                    <a:pt x="1094" y="2667"/>
                  </a:cubicBezTo>
                  <a:cubicBezTo>
                    <a:pt x="1520" y="2515"/>
                    <a:pt x="1885" y="2120"/>
                    <a:pt x="1976" y="1634"/>
                  </a:cubicBezTo>
                  <a:cubicBezTo>
                    <a:pt x="2097" y="1269"/>
                    <a:pt x="2158" y="904"/>
                    <a:pt x="2219" y="509"/>
                  </a:cubicBezTo>
                  <a:close/>
                  <a:moveTo>
                    <a:pt x="2056" y="0"/>
                  </a:moveTo>
                  <a:cubicBezTo>
                    <a:pt x="2021" y="0"/>
                    <a:pt x="1991" y="8"/>
                    <a:pt x="1976" y="23"/>
                  </a:cubicBezTo>
                  <a:cubicBezTo>
                    <a:pt x="1915" y="53"/>
                    <a:pt x="1885" y="114"/>
                    <a:pt x="1885" y="175"/>
                  </a:cubicBezTo>
                  <a:cubicBezTo>
                    <a:pt x="1854" y="631"/>
                    <a:pt x="1763" y="1087"/>
                    <a:pt x="1642" y="1543"/>
                  </a:cubicBezTo>
                  <a:cubicBezTo>
                    <a:pt x="1550" y="1907"/>
                    <a:pt x="1277" y="2211"/>
                    <a:pt x="912" y="2333"/>
                  </a:cubicBezTo>
                  <a:cubicBezTo>
                    <a:pt x="578" y="2455"/>
                    <a:pt x="304" y="2698"/>
                    <a:pt x="122" y="3002"/>
                  </a:cubicBezTo>
                  <a:cubicBezTo>
                    <a:pt x="0" y="3184"/>
                    <a:pt x="61" y="3427"/>
                    <a:pt x="243" y="3549"/>
                  </a:cubicBezTo>
                  <a:cubicBezTo>
                    <a:pt x="365" y="3610"/>
                    <a:pt x="487" y="3640"/>
                    <a:pt x="638" y="3640"/>
                  </a:cubicBezTo>
                  <a:cubicBezTo>
                    <a:pt x="1368" y="3640"/>
                    <a:pt x="2614" y="3123"/>
                    <a:pt x="2979" y="2576"/>
                  </a:cubicBezTo>
                  <a:cubicBezTo>
                    <a:pt x="3313" y="2029"/>
                    <a:pt x="3465" y="1360"/>
                    <a:pt x="3404" y="692"/>
                  </a:cubicBezTo>
                  <a:cubicBezTo>
                    <a:pt x="3404" y="631"/>
                    <a:pt x="3344" y="570"/>
                    <a:pt x="3283" y="540"/>
                  </a:cubicBezTo>
                  <a:lnTo>
                    <a:pt x="2158" y="23"/>
                  </a:lnTo>
                  <a:cubicBezTo>
                    <a:pt x="2128" y="8"/>
                    <a:pt x="2090" y="0"/>
                    <a:pt x="20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2"/>
            <p:cNvSpPr/>
            <p:nvPr/>
          </p:nvSpPr>
          <p:spPr>
            <a:xfrm>
              <a:off x="3983625" y="3432525"/>
              <a:ext cx="110925" cy="49275"/>
            </a:xfrm>
            <a:custGeom>
              <a:avLst/>
              <a:gdLst/>
              <a:ahLst/>
              <a:cxnLst/>
              <a:rect l="l" t="t" r="r" b="b"/>
              <a:pathLst>
                <a:path w="4437" h="1971" extrusionOk="0">
                  <a:moveTo>
                    <a:pt x="3450" y="0"/>
                  </a:moveTo>
                  <a:cubicBezTo>
                    <a:pt x="3407" y="0"/>
                    <a:pt x="3361" y="3"/>
                    <a:pt x="3314" y="8"/>
                  </a:cubicBezTo>
                  <a:cubicBezTo>
                    <a:pt x="3314" y="8"/>
                    <a:pt x="0" y="1133"/>
                    <a:pt x="0" y="1649"/>
                  </a:cubicBezTo>
                  <a:cubicBezTo>
                    <a:pt x="0" y="1875"/>
                    <a:pt x="519" y="1970"/>
                    <a:pt x="1178" y="1970"/>
                  </a:cubicBezTo>
                  <a:cubicBezTo>
                    <a:pt x="1937" y="1970"/>
                    <a:pt x="2882" y="1845"/>
                    <a:pt x="3435" y="1649"/>
                  </a:cubicBezTo>
                  <a:cubicBezTo>
                    <a:pt x="4396" y="1271"/>
                    <a:pt x="4436" y="0"/>
                    <a:pt x="34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2"/>
            <p:cNvSpPr/>
            <p:nvPr/>
          </p:nvSpPr>
          <p:spPr>
            <a:xfrm>
              <a:off x="3979075" y="3427425"/>
              <a:ext cx="115525" cy="59450"/>
            </a:xfrm>
            <a:custGeom>
              <a:avLst/>
              <a:gdLst/>
              <a:ahLst/>
              <a:cxnLst/>
              <a:rect l="l" t="t" r="r" b="b"/>
              <a:pathLst>
                <a:path w="4621" h="2378" extrusionOk="0">
                  <a:moveTo>
                    <a:pt x="3624" y="390"/>
                  </a:moveTo>
                  <a:cubicBezTo>
                    <a:pt x="3908" y="390"/>
                    <a:pt x="4110" y="510"/>
                    <a:pt x="4164" y="729"/>
                  </a:cubicBezTo>
                  <a:cubicBezTo>
                    <a:pt x="4195" y="1154"/>
                    <a:pt x="3951" y="1549"/>
                    <a:pt x="3556" y="1671"/>
                  </a:cubicBezTo>
                  <a:cubicBezTo>
                    <a:pt x="2960" y="1899"/>
                    <a:pt x="2051" y="1995"/>
                    <a:pt x="1359" y="1995"/>
                  </a:cubicBezTo>
                  <a:cubicBezTo>
                    <a:pt x="851" y="1995"/>
                    <a:pt x="460" y="1943"/>
                    <a:pt x="395" y="1853"/>
                  </a:cubicBezTo>
                  <a:cubicBezTo>
                    <a:pt x="486" y="1610"/>
                    <a:pt x="2097" y="881"/>
                    <a:pt x="3526" y="394"/>
                  </a:cubicBezTo>
                  <a:cubicBezTo>
                    <a:pt x="3560" y="391"/>
                    <a:pt x="3593" y="390"/>
                    <a:pt x="3624" y="390"/>
                  </a:cubicBezTo>
                  <a:close/>
                  <a:moveTo>
                    <a:pt x="3695" y="1"/>
                  </a:moveTo>
                  <a:cubicBezTo>
                    <a:pt x="3620" y="1"/>
                    <a:pt x="3543" y="10"/>
                    <a:pt x="3465" y="30"/>
                  </a:cubicBezTo>
                  <a:lnTo>
                    <a:pt x="3435" y="30"/>
                  </a:lnTo>
                  <a:cubicBezTo>
                    <a:pt x="1885" y="577"/>
                    <a:pt x="0" y="1306"/>
                    <a:pt x="0" y="1853"/>
                  </a:cubicBezTo>
                  <a:cubicBezTo>
                    <a:pt x="0" y="1975"/>
                    <a:pt x="91" y="2096"/>
                    <a:pt x="182" y="2157"/>
                  </a:cubicBezTo>
                  <a:cubicBezTo>
                    <a:pt x="513" y="2310"/>
                    <a:pt x="844" y="2378"/>
                    <a:pt x="1193" y="2378"/>
                  </a:cubicBezTo>
                  <a:cubicBezTo>
                    <a:pt x="1261" y="2378"/>
                    <a:pt x="1329" y="2375"/>
                    <a:pt x="1398" y="2370"/>
                  </a:cubicBezTo>
                  <a:cubicBezTo>
                    <a:pt x="2158" y="2370"/>
                    <a:pt x="2948" y="2248"/>
                    <a:pt x="3678" y="2036"/>
                  </a:cubicBezTo>
                  <a:cubicBezTo>
                    <a:pt x="4255" y="1853"/>
                    <a:pt x="4620" y="1245"/>
                    <a:pt x="4529" y="668"/>
                  </a:cubicBezTo>
                  <a:cubicBezTo>
                    <a:pt x="4427" y="259"/>
                    <a:pt x="4089" y="1"/>
                    <a:pt x="36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2"/>
            <p:cNvSpPr/>
            <p:nvPr/>
          </p:nvSpPr>
          <p:spPr>
            <a:xfrm>
              <a:off x="3990450" y="3397575"/>
              <a:ext cx="110925" cy="49575"/>
            </a:xfrm>
            <a:custGeom>
              <a:avLst/>
              <a:gdLst/>
              <a:ahLst/>
              <a:cxnLst/>
              <a:rect l="l" t="t" r="r" b="b"/>
              <a:pathLst>
                <a:path w="4437" h="1983" extrusionOk="0">
                  <a:moveTo>
                    <a:pt x="3424" y="0"/>
                  </a:moveTo>
                  <a:cubicBezTo>
                    <a:pt x="3379" y="0"/>
                    <a:pt x="3333" y="3"/>
                    <a:pt x="3284" y="8"/>
                  </a:cubicBezTo>
                  <a:cubicBezTo>
                    <a:pt x="3284" y="8"/>
                    <a:pt x="1" y="1132"/>
                    <a:pt x="1" y="1649"/>
                  </a:cubicBezTo>
                  <a:cubicBezTo>
                    <a:pt x="1" y="1886"/>
                    <a:pt x="504" y="1982"/>
                    <a:pt x="1149" y="1982"/>
                  </a:cubicBezTo>
                  <a:cubicBezTo>
                    <a:pt x="1913" y="1982"/>
                    <a:pt x="2875" y="1847"/>
                    <a:pt x="3436" y="1649"/>
                  </a:cubicBezTo>
                  <a:cubicBezTo>
                    <a:pt x="4396" y="1271"/>
                    <a:pt x="4437" y="0"/>
                    <a:pt x="34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2"/>
            <p:cNvSpPr/>
            <p:nvPr/>
          </p:nvSpPr>
          <p:spPr>
            <a:xfrm>
              <a:off x="3985900" y="3392525"/>
              <a:ext cx="115525" cy="59400"/>
            </a:xfrm>
            <a:custGeom>
              <a:avLst/>
              <a:gdLst/>
              <a:ahLst/>
              <a:cxnLst/>
              <a:rect l="l" t="t" r="r" b="b"/>
              <a:pathLst>
                <a:path w="4621" h="2376" extrusionOk="0">
                  <a:moveTo>
                    <a:pt x="3601" y="388"/>
                  </a:moveTo>
                  <a:cubicBezTo>
                    <a:pt x="3902" y="388"/>
                    <a:pt x="4080" y="511"/>
                    <a:pt x="4134" y="757"/>
                  </a:cubicBezTo>
                  <a:cubicBezTo>
                    <a:pt x="4195" y="1152"/>
                    <a:pt x="3922" y="1547"/>
                    <a:pt x="3527" y="1669"/>
                  </a:cubicBezTo>
                  <a:cubicBezTo>
                    <a:pt x="2911" y="1904"/>
                    <a:pt x="1972" y="1999"/>
                    <a:pt x="1275" y="1999"/>
                  </a:cubicBezTo>
                  <a:cubicBezTo>
                    <a:pt x="801" y="1999"/>
                    <a:pt x="439" y="1955"/>
                    <a:pt x="365" y="1882"/>
                  </a:cubicBezTo>
                  <a:cubicBezTo>
                    <a:pt x="457" y="1608"/>
                    <a:pt x="2068" y="878"/>
                    <a:pt x="3496" y="392"/>
                  </a:cubicBezTo>
                  <a:cubicBezTo>
                    <a:pt x="3533" y="389"/>
                    <a:pt x="3568" y="388"/>
                    <a:pt x="3601" y="388"/>
                  </a:cubicBezTo>
                  <a:close/>
                  <a:moveTo>
                    <a:pt x="3670" y="0"/>
                  </a:moveTo>
                  <a:cubicBezTo>
                    <a:pt x="3603" y="0"/>
                    <a:pt x="3534" y="9"/>
                    <a:pt x="3466" y="27"/>
                  </a:cubicBezTo>
                  <a:lnTo>
                    <a:pt x="3405" y="27"/>
                  </a:lnTo>
                  <a:cubicBezTo>
                    <a:pt x="1855" y="575"/>
                    <a:pt x="1" y="1334"/>
                    <a:pt x="1" y="1851"/>
                  </a:cubicBezTo>
                  <a:cubicBezTo>
                    <a:pt x="1" y="1973"/>
                    <a:pt x="61" y="2094"/>
                    <a:pt x="183" y="2155"/>
                  </a:cubicBezTo>
                  <a:cubicBezTo>
                    <a:pt x="489" y="2308"/>
                    <a:pt x="815" y="2375"/>
                    <a:pt x="1164" y="2375"/>
                  </a:cubicBezTo>
                  <a:cubicBezTo>
                    <a:pt x="1231" y="2375"/>
                    <a:pt x="1299" y="2373"/>
                    <a:pt x="1368" y="2368"/>
                  </a:cubicBezTo>
                  <a:cubicBezTo>
                    <a:pt x="1446" y="2371"/>
                    <a:pt x="1524" y="2372"/>
                    <a:pt x="1602" y="2372"/>
                  </a:cubicBezTo>
                  <a:cubicBezTo>
                    <a:pt x="2289" y="2372"/>
                    <a:pt x="2996" y="2255"/>
                    <a:pt x="3678" y="2064"/>
                  </a:cubicBezTo>
                  <a:cubicBezTo>
                    <a:pt x="4256" y="1851"/>
                    <a:pt x="4621" y="1274"/>
                    <a:pt x="4499" y="666"/>
                  </a:cubicBezTo>
                  <a:cubicBezTo>
                    <a:pt x="4396" y="278"/>
                    <a:pt x="4051" y="0"/>
                    <a:pt x="3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2"/>
            <p:cNvSpPr/>
            <p:nvPr/>
          </p:nvSpPr>
          <p:spPr>
            <a:xfrm>
              <a:off x="3999575" y="3359575"/>
              <a:ext cx="110925" cy="49825"/>
            </a:xfrm>
            <a:custGeom>
              <a:avLst/>
              <a:gdLst/>
              <a:ahLst/>
              <a:cxnLst/>
              <a:rect l="l" t="t" r="r" b="b"/>
              <a:pathLst>
                <a:path w="4437" h="1993" extrusionOk="0">
                  <a:moveTo>
                    <a:pt x="3448" y="1"/>
                  </a:moveTo>
                  <a:cubicBezTo>
                    <a:pt x="3405" y="1"/>
                    <a:pt x="3360" y="3"/>
                    <a:pt x="3314" y="8"/>
                  </a:cubicBezTo>
                  <a:cubicBezTo>
                    <a:pt x="3314" y="8"/>
                    <a:pt x="1" y="1163"/>
                    <a:pt x="1" y="1649"/>
                  </a:cubicBezTo>
                  <a:cubicBezTo>
                    <a:pt x="1" y="1891"/>
                    <a:pt x="525" y="1993"/>
                    <a:pt x="1188" y="1993"/>
                  </a:cubicBezTo>
                  <a:cubicBezTo>
                    <a:pt x="1946" y="1993"/>
                    <a:pt x="2885" y="1860"/>
                    <a:pt x="3435" y="1649"/>
                  </a:cubicBezTo>
                  <a:cubicBezTo>
                    <a:pt x="4397" y="1300"/>
                    <a:pt x="4437" y="1"/>
                    <a:pt x="34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2"/>
            <p:cNvSpPr/>
            <p:nvPr/>
          </p:nvSpPr>
          <p:spPr>
            <a:xfrm>
              <a:off x="3995025" y="3354525"/>
              <a:ext cx="115525" cy="59400"/>
            </a:xfrm>
            <a:custGeom>
              <a:avLst/>
              <a:gdLst/>
              <a:ahLst/>
              <a:cxnLst/>
              <a:rect l="l" t="t" r="r" b="b"/>
              <a:pathLst>
                <a:path w="4621" h="2376" extrusionOk="0">
                  <a:moveTo>
                    <a:pt x="3624" y="388"/>
                  </a:moveTo>
                  <a:cubicBezTo>
                    <a:pt x="3907" y="388"/>
                    <a:pt x="4110" y="511"/>
                    <a:pt x="4165" y="757"/>
                  </a:cubicBezTo>
                  <a:cubicBezTo>
                    <a:pt x="4195" y="1152"/>
                    <a:pt x="3952" y="1547"/>
                    <a:pt x="3557" y="1669"/>
                  </a:cubicBezTo>
                  <a:cubicBezTo>
                    <a:pt x="2941" y="1904"/>
                    <a:pt x="1992" y="1999"/>
                    <a:pt x="1292" y="1999"/>
                  </a:cubicBezTo>
                  <a:cubicBezTo>
                    <a:pt x="817" y="1999"/>
                    <a:pt x="457" y="1956"/>
                    <a:pt x="396" y="1882"/>
                  </a:cubicBezTo>
                  <a:cubicBezTo>
                    <a:pt x="487" y="1608"/>
                    <a:pt x="2098" y="879"/>
                    <a:pt x="3526" y="392"/>
                  </a:cubicBezTo>
                  <a:cubicBezTo>
                    <a:pt x="3560" y="389"/>
                    <a:pt x="3592" y="388"/>
                    <a:pt x="3624" y="388"/>
                  </a:cubicBezTo>
                  <a:close/>
                  <a:moveTo>
                    <a:pt x="3671" y="1"/>
                  </a:moveTo>
                  <a:cubicBezTo>
                    <a:pt x="3603" y="1"/>
                    <a:pt x="3534" y="9"/>
                    <a:pt x="3465" y="28"/>
                  </a:cubicBezTo>
                  <a:lnTo>
                    <a:pt x="3435" y="28"/>
                  </a:lnTo>
                  <a:cubicBezTo>
                    <a:pt x="1854" y="575"/>
                    <a:pt x="0" y="1335"/>
                    <a:pt x="0" y="1851"/>
                  </a:cubicBezTo>
                  <a:cubicBezTo>
                    <a:pt x="0" y="1973"/>
                    <a:pt x="92" y="2095"/>
                    <a:pt x="183" y="2155"/>
                  </a:cubicBezTo>
                  <a:cubicBezTo>
                    <a:pt x="488" y="2308"/>
                    <a:pt x="837" y="2376"/>
                    <a:pt x="1174" y="2376"/>
                  </a:cubicBezTo>
                  <a:cubicBezTo>
                    <a:pt x="1239" y="2376"/>
                    <a:pt x="1304" y="2373"/>
                    <a:pt x="1368" y="2368"/>
                  </a:cubicBezTo>
                  <a:cubicBezTo>
                    <a:pt x="1449" y="2371"/>
                    <a:pt x="1530" y="2373"/>
                    <a:pt x="1610" y="2373"/>
                  </a:cubicBezTo>
                  <a:cubicBezTo>
                    <a:pt x="2319" y="2373"/>
                    <a:pt x="3023" y="2255"/>
                    <a:pt x="3678" y="2064"/>
                  </a:cubicBezTo>
                  <a:cubicBezTo>
                    <a:pt x="4256" y="1851"/>
                    <a:pt x="4621" y="1274"/>
                    <a:pt x="4529" y="666"/>
                  </a:cubicBezTo>
                  <a:cubicBezTo>
                    <a:pt x="4426" y="278"/>
                    <a:pt x="4059" y="1"/>
                    <a:pt x="36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2"/>
            <p:cNvSpPr/>
            <p:nvPr/>
          </p:nvSpPr>
          <p:spPr>
            <a:xfrm>
              <a:off x="3426625" y="2368400"/>
              <a:ext cx="76775" cy="19500"/>
            </a:xfrm>
            <a:custGeom>
              <a:avLst/>
              <a:gdLst/>
              <a:ahLst/>
              <a:cxnLst/>
              <a:rect l="l" t="t" r="r" b="b"/>
              <a:pathLst>
                <a:path w="3071" h="780" extrusionOk="0">
                  <a:moveTo>
                    <a:pt x="2627" y="1"/>
                  </a:moveTo>
                  <a:cubicBezTo>
                    <a:pt x="1691" y="1"/>
                    <a:pt x="789" y="254"/>
                    <a:pt x="0" y="779"/>
                  </a:cubicBezTo>
                  <a:lnTo>
                    <a:pt x="3070" y="19"/>
                  </a:lnTo>
                  <a:cubicBezTo>
                    <a:pt x="2922" y="7"/>
                    <a:pt x="2774" y="1"/>
                    <a:pt x="26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2"/>
            <p:cNvSpPr/>
            <p:nvPr/>
          </p:nvSpPr>
          <p:spPr>
            <a:xfrm>
              <a:off x="3421300" y="2363600"/>
              <a:ext cx="88700" cy="28850"/>
            </a:xfrm>
            <a:custGeom>
              <a:avLst/>
              <a:gdLst/>
              <a:ahLst/>
              <a:cxnLst/>
              <a:rect l="l" t="t" r="r" b="b"/>
              <a:pathLst>
                <a:path w="3548" h="1154" extrusionOk="0">
                  <a:moveTo>
                    <a:pt x="2789" y="0"/>
                  </a:moveTo>
                  <a:cubicBezTo>
                    <a:pt x="1843" y="0"/>
                    <a:pt x="913" y="275"/>
                    <a:pt x="92" y="789"/>
                  </a:cubicBezTo>
                  <a:cubicBezTo>
                    <a:pt x="31" y="849"/>
                    <a:pt x="1" y="971"/>
                    <a:pt x="61" y="1062"/>
                  </a:cubicBezTo>
                  <a:cubicBezTo>
                    <a:pt x="92" y="1123"/>
                    <a:pt x="153" y="1153"/>
                    <a:pt x="213" y="1153"/>
                  </a:cubicBezTo>
                  <a:cubicBezTo>
                    <a:pt x="244" y="1153"/>
                    <a:pt x="274" y="1153"/>
                    <a:pt x="305" y="1123"/>
                  </a:cubicBezTo>
                  <a:cubicBezTo>
                    <a:pt x="1074" y="645"/>
                    <a:pt x="1959" y="376"/>
                    <a:pt x="2859" y="376"/>
                  </a:cubicBezTo>
                  <a:cubicBezTo>
                    <a:pt x="2990" y="376"/>
                    <a:pt x="3122" y="382"/>
                    <a:pt x="3253" y="394"/>
                  </a:cubicBezTo>
                  <a:cubicBezTo>
                    <a:pt x="3263" y="395"/>
                    <a:pt x="3272" y="395"/>
                    <a:pt x="3281" y="395"/>
                  </a:cubicBezTo>
                  <a:cubicBezTo>
                    <a:pt x="3500" y="395"/>
                    <a:pt x="3547" y="58"/>
                    <a:pt x="3314" y="29"/>
                  </a:cubicBezTo>
                  <a:cubicBezTo>
                    <a:pt x="3139" y="10"/>
                    <a:pt x="2963" y="0"/>
                    <a:pt x="27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2"/>
            <p:cNvSpPr/>
            <p:nvPr/>
          </p:nvSpPr>
          <p:spPr>
            <a:xfrm>
              <a:off x="3571000" y="2336150"/>
              <a:ext cx="59300" cy="20575"/>
            </a:xfrm>
            <a:custGeom>
              <a:avLst/>
              <a:gdLst/>
              <a:ahLst/>
              <a:cxnLst/>
              <a:rect l="l" t="t" r="r" b="b"/>
              <a:pathLst>
                <a:path w="2372" h="823" extrusionOk="0">
                  <a:moveTo>
                    <a:pt x="441" y="1"/>
                  </a:moveTo>
                  <a:cubicBezTo>
                    <a:pt x="176" y="1"/>
                    <a:pt x="1" y="33"/>
                    <a:pt x="1" y="33"/>
                  </a:cubicBezTo>
                  <a:lnTo>
                    <a:pt x="2371" y="823"/>
                  </a:lnTo>
                  <a:cubicBezTo>
                    <a:pt x="1809" y="120"/>
                    <a:pt x="956" y="1"/>
                    <a:pt x="4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2"/>
            <p:cNvSpPr/>
            <p:nvPr/>
          </p:nvSpPr>
          <p:spPr>
            <a:xfrm>
              <a:off x="3564400" y="2330900"/>
              <a:ext cx="71225" cy="30400"/>
            </a:xfrm>
            <a:custGeom>
              <a:avLst/>
              <a:gdLst/>
              <a:ahLst/>
              <a:cxnLst/>
              <a:rect l="l" t="t" r="r" b="b"/>
              <a:pathLst>
                <a:path w="2849" h="1216" extrusionOk="0">
                  <a:moveTo>
                    <a:pt x="705" y="0"/>
                  </a:moveTo>
                  <a:cubicBezTo>
                    <a:pt x="437" y="0"/>
                    <a:pt x="254" y="30"/>
                    <a:pt x="234" y="30"/>
                  </a:cubicBezTo>
                  <a:cubicBezTo>
                    <a:pt x="1" y="88"/>
                    <a:pt x="47" y="427"/>
                    <a:pt x="267" y="427"/>
                  </a:cubicBezTo>
                  <a:cubicBezTo>
                    <a:pt x="276" y="427"/>
                    <a:pt x="285" y="426"/>
                    <a:pt x="295" y="425"/>
                  </a:cubicBezTo>
                  <a:cubicBezTo>
                    <a:pt x="305" y="425"/>
                    <a:pt x="478" y="397"/>
                    <a:pt x="731" y="397"/>
                  </a:cubicBezTo>
                  <a:cubicBezTo>
                    <a:pt x="1221" y="397"/>
                    <a:pt x="2013" y="503"/>
                    <a:pt x="2514" y="1124"/>
                  </a:cubicBezTo>
                  <a:cubicBezTo>
                    <a:pt x="2544" y="1185"/>
                    <a:pt x="2575" y="1215"/>
                    <a:pt x="2635" y="1215"/>
                  </a:cubicBezTo>
                  <a:cubicBezTo>
                    <a:pt x="2696" y="1215"/>
                    <a:pt x="2727" y="1185"/>
                    <a:pt x="2757" y="1154"/>
                  </a:cubicBezTo>
                  <a:cubicBezTo>
                    <a:pt x="2848" y="1094"/>
                    <a:pt x="2848" y="972"/>
                    <a:pt x="2787" y="881"/>
                  </a:cubicBezTo>
                  <a:cubicBezTo>
                    <a:pt x="2174" y="124"/>
                    <a:pt x="1258" y="0"/>
                    <a:pt x="7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2"/>
            <p:cNvSpPr/>
            <p:nvPr/>
          </p:nvSpPr>
          <p:spPr>
            <a:xfrm>
              <a:off x="3476025" y="2562450"/>
              <a:ext cx="99850" cy="35975"/>
            </a:xfrm>
            <a:custGeom>
              <a:avLst/>
              <a:gdLst/>
              <a:ahLst/>
              <a:cxnLst/>
              <a:rect l="l" t="t" r="r" b="b"/>
              <a:pathLst>
                <a:path w="3994" h="1439" extrusionOk="0">
                  <a:moveTo>
                    <a:pt x="217" y="0"/>
                  </a:moveTo>
                  <a:cubicBezTo>
                    <a:pt x="167" y="0"/>
                    <a:pt x="122" y="23"/>
                    <a:pt x="91" y="69"/>
                  </a:cubicBezTo>
                  <a:cubicBezTo>
                    <a:pt x="0" y="130"/>
                    <a:pt x="0" y="251"/>
                    <a:pt x="91" y="342"/>
                  </a:cubicBezTo>
                  <a:cubicBezTo>
                    <a:pt x="736" y="1046"/>
                    <a:pt x="1635" y="1438"/>
                    <a:pt x="2598" y="1438"/>
                  </a:cubicBezTo>
                  <a:cubicBezTo>
                    <a:pt x="2633" y="1438"/>
                    <a:pt x="2669" y="1438"/>
                    <a:pt x="2705" y="1437"/>
                  </a:cubicBezTo>
                  <a:cubicBezTo>
                    <a:pt x="3070" y="1437"/>
                    <a:pt x="3404" y="1406"/>
                    <a:pt x="3769" y="1315"/>
                  </a:cubicBezTo>
                  <a:cubicBezTo>
                    <a:pt x="3994" y="1231"/>
                    <a:pt x="3933" y="913"/>
                    <a:pt x="3707" y="913"/>
                  </a:cubicBezTo>
                  <a:cubicBezTo>
                    <a:pt x="3688" y="913"/>
                    <a:pt x="3668" y="915"/>
                    <a:pt x="3648" y="920"/>
                  </a:cubicBezTo>
                  <a:cubicBezTo>
                    <a:pt x="3648" y="920"/>
                    <a:pt x="3255" y="1025"/>
                    <a:pt x="2709" y="1025"/>
                  </a:cubicBezTo>
                  <a:cubicBezTo>
                    <a:pt x="2012" y="1025"/>
                    <a:pt x="1064" y="853"/>
                    <a:pt x="365" y="69"/>
                  </a:cubicBezTo>
                  <a:cubicBezTo>
                    <a:pt x="319" y="23"/>
                    <a:pt x="266" y="0"/>
                    <a:pt x="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2"/>
            <p:cNvSpPr/>
            <p:nvPr/>
          </p:nvSpPr>
          <p:spPr>
            <a:xfrm>
              <a:off x="3451700" y="2437250"/>
              <a:ext cx="20550" cy="34225"/>
            </a:xfrm>
            <a:custGeom>
              <a:avLst/>
              <a:gdLst/>
              <a:ahLst/>
              <a:cxnLst/>
              <a:rect l="l" t="t" r="r" b="b"/>
              <a:pathLst>
                <a:path w="822" h="1369" extrusionOk="0">
                  <a:moveTo>
                    <a:pt x="426" y="1"/>
                  </a:moveTo>
                  <a:cubicBezTo>
                    <a:pt x="183" y="1"/>
                    <a:pt x="0" y="305"/>
                    <a:pt x="0" y="700"/>
                  </a:cubicBezTo>
                  <a:cubicBezTo>
                    <a:pt x="0" y="1065"/>
                    <a:pt x="183" y="1369"/>
                    <a:pt x="426" y="1369"/>
                  </a:cubicBezTo>
                  <a:cubicBezTo>
                    <a:pt x="639" y="1369"/>
                    <a:pt x="821" y="1065"/>
                    <a:pt x="821" y="700"/>
                  </a:cubicBezTo>
                  <a:cubicBezTo>
                    <a:pt x="821" y="305"/>
                    <a:pt x="639" y="1"/>
                    <a:pt x="4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2"/>
            <p:cNvSpPr/>
            <p:nvPr/>
          </p:nvSpPr>
          <p:spPr>
            <a:xfrm>
              <a:off x="3583925" y="2425850"/>
              <a:ext cx="20525" cy="33475"/>
            </a:xfrm>
            <a:custGeom>
              <a:avLst/>
              <a:gdLst/>
              <a:ahLst/>
              <a:cxnLst/>
              <a:rect l="l" t="t" r="r" b="b"/>
              <a:pathLst>
                <a:path w="821" h="1339" extrusionOk="0">
                  <a:moveTo>
                    <a:pt x="395" y="1"/>
                  </a:moveTo>
                  <a:cubicBezTo>
                    <a:pt x="183" y="1"/>
                    <a:pt x="0" y="305"/>
                    <a:pt x="0" y="670"/>
                  </a:cubicBezTo>
                  <a:cubicBezTo>
                    <a:pt x="0" y="1065"/>
                    <a:pt x="183" y="1338"/>
                    <a:pt x="395" y="1338"/>
                  </a:cubicBezTo>
                  <a:cubicBezTo>
                    <a:pt x="639" y="1338"/>
                    <a:pt x="821" y="1034"/>
                    <a:pt x="821" y="670"/>
                  </a:cubicBezTo>
                  <a:cubicBezTo>
                    <a:pt x="821" y="305"/>
                    <a:pt x="639" y="1"/>
                    <a:pt x="3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2"/>
            <p:cNvSpPr/>
            <p:nvPr/>
          </p:nvSpPr>
          <p:spPr>
            <a:xfrm>
              <a:off x="3563400" y="2415975"/>
              <a:ext cx="57575" cy="123900"/>
            </a:xfrm>
            <a:custGeom>
              <a:avLst/>
              <a:gdLst/>
              <a:ahLst/>
              <a:cxnLst/>
              <a:rect l="l" t="t" r="r" b="b"/>
              <a:pathLst>
                <a:path w="2303" h="4956" extrusionOk="0">
                  <a:moveTo>
                    <a:pt x="700" y="1"/>
                  </a:moveTo>
                  <a:lnTo>
                    <a:pt x="700" y="1"/>
                  </a:lnTo>
                  <a:cubicBezTo>
                    <a:pt x="183" y="669"/>
                    <a:pt x="31" y="1551"/>
                    <a:pt x="244" y="2372"/>
                  </a:cubicBezTo>
                  <a:cubicBezTo>
                    <a:pt x="266" y="2464"/>
                    <a:pt x="294" y="2553"/>
                    <a:pt x="327" y="2639"/>
                  </a:cubicBezTo>
                  <a:lnTo>
                    <a:pt x="327" y="2639"/>
                  </a:lnTo>
                  <a:lnTo>
                    <a:pt x="700" y="1"/>
                  </a:lnTo>
                  <a:close/>
                  <a:moveTo>
                    <a:pt x="327" y="2639"/>
                  </a:moveTo>
                  <a:lnTo>
                    <a:pt x="1" y="4955"/>
                  </a:lnTo>
                  <a:cubicBezTo>
                    <a:pt x="578" y="4955"/>
                    <a:pt x="1186" y="4864"/>
                    <a:pt x="1764" y="4712"/>
                  </a:cubicBezTo>
                  <a:cubicBezTo>
                    <a:pt x="2303" y="4485"/>
                    <a:pt x="800" y="3860"/>
                    <a:pt x="327" y="263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2"/>
            <p:cNvSpPr/>
            <p:nvPr/>
          </p:nvSpPr>
          <p:spPr>
            <a:xfrm>
              <a:off x="3558850" y="2411000"/>
              <a:ext cx="57000" cy="133425"/>
            </a:xfrm>
            <a:custGeom>
              <a:avLst/>
              <a:gdLst/>
              <a:ahLst/>
              <a:cxnLst/>
              <a:rect l="l" t="t" r="r" b="b"/>
              <a:pathLst>
                <a:path w="2280" h="5337" extrusionOk="0">
                  <a:moveTo>
                    <a:pt x="885" y="1"/>
                  </a:moveTo>
                  <a:cubicBezTo>
                    <a:pt x="832" y="1"/>
                    <a:pt x="777" y="23"/>
                    <a:pt x="730" y="78"/>
                  </a:cubicBezTo>
                  <a:cubicBezTo>
                    <a:pt x="183" y="808"/>
                    <a:pt x="0" y="1719"/>
                    <a:pt x="243" y="2601"/>
                  </a:cubicBezTo>
                  <a:cubicBezTo>
                    <a:pt x="456" y="3300"/>
                    <a:pt x="912" y="3938"/>
                    <a:pt x="1520" y="4394"/>
                  </a:cubicBezTo>
                  <a:cubicBezTo>
                    <a:pt x="1611" y="4516"/>
                    <a:pt x="1733" y="4637"/>
                    <a:pt x="1854" y="4759"/>
                  </a:cubicBezTo>
                  <a:cubicBezTo>
                    <a:pt x="1379" y="4865"/>
                    <a:pt x="881" y="4947"/>
                    <a:pt x="400" y="4947"/>
                  </a:cubicBezTo>
                  <a:cubicBezTo>
                    <a:pt x="327" y="4947"/>
                    <a:pt x="255" y="4945"/>
                    <a:pt x="183" y="4941"/>
                  </a:cubicBezTo>
                  <a:cubicBezTo>
                    <a:pt x="61" y="4941"/>
                    <a:pt x="0" y="5033"/>
                    <a:pt x="0" y="5154"/>
                  </a:cubicBezTo>
                  <a:cubicBezTo>
                    <a:pt x="0" y="5245"/>
                    <a:pt x="61" y="5337"/>
                    <a:pt x="183" y="5337"/>
                  </a:cubicBezTo>
                  <a:cubicBezTo>
                    <a:pt x="791" y="5337"/>
                    <a:pt x="1429" y="5245"/>
                    <a:pt x="2006" y="5093"/>
                  </a:cubicBezTo>
                  <a:cubicBezTo>
                    <a:pt x="2128" y="5063"/>
                    <a:pt x="2219" y="4941"/>
                    <a:pt x="2250" y="4850"/>
                  </a:cubicBezTo>
                  <a:cubicBezTo>
                    <a:pt x="2280" y="4607"/>
                    <a:pt x="2098" y="4425"/>
                    <a:pt x="1763" y="4121"/>
                  </a:cubicBezTo>
                  <a:cubicBezTo>
                    <a:pt x="1216" y="3726"/>
                    <a:pt x="821" y="3148"/>
                    <a:pt x="608" y="2510"/>
                  </a:cubicBezTo>
                  <a:cubicBezTo>
                    <a:pt x="395" y="1750"/>
                    <a:pt x="547" y="960"/>
                    <a:pt x="1034" y="321"/>
                  </a:cubicBezTo>
                  <a:cubicBezTo>
                    <a:pt x="1169" y="186"/>
                    <a:pt x="1037" y="1"/>
                    <a:pt x="8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2"/>
            <p:cNvSpPr/>
            <p:nvPr/>
          </p:nvSpPr>
          <p:spPr>
            <a:xfrm>
              <a:off x="3398500" y="2825550"/>
              <a:ext cx="163400" cy="192275"/>
            </a:xfrm>
            <a:custGeom>
              <a:avLst/>
              <a:gdLst/>
              <a:ahLst/>
              <a:cxnLst/>
              <a:rect l="l" t="t" r="r" b="b"/>
              <a:pathLst>
                <a:path w="6536" h="7691" extrusionOk="0">
                  <a:moveTo>
                    <a:pt x="6384" y="1"/>
                  </a:moveTo>
                  <a:lnTo>
                    <a:pt x="3343" y="3665"/>
                  </a:lnTo>
                  <a:lnTo>
                    <a:pt x="6536" y="5563"/>
                  </a:lnTo>
                  <a:cubicBezTo>
                    <a:pt x="6536" y="5563"/>
                    <a:pt x="6384" y="1156"/>
                    <a:pt x="6384" y="1"/>
                  </a:cubicBezTo>
                  <a:close/>
                  <a:moveTo>
                    <a:pt x="3162" y="3557"/>
                  </a:moveTo>
                  <a:lnTo>
                    <a:pt x="1" y="7691"/>
                  </a:lnTo>
                  <a:lnTo>
                    <a:pt x="3343" y="3665"/>
                  </a:lnTo>
                  <a:lnTo>
                    <a:pt x="3162" y="355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2"/>
            <p:cNvSpPr/>
            <p:nvPr/>
          </p:nvSpPr>
          <p:spPr>
            <a:xfrm>
              <a:off x="3393175" y="2821000"/>
              <a:ext cx="173300" cy="201400"/>
            </a:xfrm>
            <a:custGeom>
              <a:avLst/>
              <a:gdLst/>
              <a:ahLst/>
              <a:cxnLst/>
              <a:rect l="l" t="t" r="r" b="b"/>
              <a:pathLst>
                <a:path w="6932" h="8056" extrusionOk="0">
                  <a:moveTo>
                    <a:pt x="6597" y="1"/>
                  </a:moveTo>
                  <a:cubicBezTo>
                    <a:pt x="6475" y="1"/>
                    <a:pt x="6384" y="92"/>
                    <a:pt x="6384" y="183"/>
                  </a:cubicBezTo>
                  <a:cubicBezTo>
                    <a:pt x="6384" y="1125"/>
                    <a:pt x="6506" y="4347"/>
                    <a:pt x="6536" y="5411"/>
                  </a:cubicBezTo>
                  <a:lnTo>
                    <a:pt x="3466" y="3587"/>
                  </a:lnTo>
                  <a:cubicBezTo>
                    <a:pt x="3434" y="3566"/>
                    <a:pt x="3401" y="3556"/>
                    <a:pt x="3371" y="3556"/>
                  </a:cubicBezTo>
                  <a:cubicBezTo>
                    <a:pt x="3314" y="3556"/>
                    <a:pt x="3262" y="3589"/>
                    <a:pt x="3223" y="3648"/>
                  </a:cubicBezTo>
                  <a:lnTo>
                    <a:pt x="62" y="7751"/>
                  </a:lnTo>
                  <a:cubicBezTo>
                    <a:pt x="1" y="7843"/>
                    <a:pt x="1" y="7964"/>
                    <a:pt x="92" y="8025"/>
                  </a:cubicBezTo>
                  <a:cubicBezTo>
                    <a:pt x="123" y="8055"/>
                    <a:pt x="153" y="8055"/>
                    <a:pt x="214" y="8055"/>
                  </a:cubicBezTo>
                  <a:cubicBezTo>
                    <a:pt x="275" y="8055"/>
                    <a:pt x="305" y="8025"/>
                    <a:pt x="366" y="7995"/>
                  </a:cubicBezTo>
                  <a:lnTo>
                    <a:pt x="3405" y="4013"/>
                  </a:lnTo>
                  <a:lnTo>
                    <a:pt x="6658" y="5897"/>
                  </a:lnTo>
                  <a:cubicBezTo>
                    <a:pt x="6688" y="5928"/>
                    <a:pt x="6718" y="5943"/>
                    <a:pt x="6749" y="5943"/>
                  </a:cubicBezTo>
                  <a:cubicBezTo>
                    <a:pt x="6779" y="5943"/>
                    <a:pt x="6810" y="5928"/>
                    <a:pt x="6840" y="5897"/>
                  </a:cubicBezTo>
                  <a:cubicBezTo>
                    <a:pt x="6901" y="5867"/>
                    <a:pt x="6931" y="5806"/>
                    <a:pt x="6931" y="5745"/>
                  </a:cubicBezTo>
                  <a:cubicBezTo>
                    <a:pt x="6931" y="5684"/>
                    <a:pt x="6779" y="1338"/>
                    <a:pt x="6779" y="183"/>
                  </a:cubicBezTo>
                  <a:cubicBezTo>
                    <a:pt x="6779" y="92"/>
                    <a:pt x="6688" y="1"/>
                    <a:pt x="65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2"/>
            <p:cNvSpPr/>
            <p:nvPr/>
          </p:nvSpPr>
          <p:spPr>
            <a:xfrm>
              <a:off x="3821775" y="3167300"/>
              <a:ext cx="131475" cy="91425"/>
            </a:xfrm>
            <a:custGeom>
              <a:avLst/>
              <a:gdLst/>
              <a:ahLst/>
              <a:cxnLst/>
              <a:rect l="l" t="t" r="r" b="b"/>
              <a:pathLst>
                <a:path w="5259" h="3657" extrusionOk="0">
                  <a:moveTo>
                    <a:pt x="2873" y="0"/>
                  </a:moveTo>
                  <a:cubicBezTo>
                    <a:pt x="2081" y="0"/>
                    <a:pt x="1392" y="925"/>
                    <a:pt x="1976" y="1741"/>
                  </a:cubicBezTo>
                  <a:lnTo>
                    <a:pt x="486" y="2045"/>
                  </a:lnTo>
                  <a:lnTo>
                    <a:pt x="0" y="3656"/>
                  </a:lnTo>
                  <a:lnTo>
                    <a:pt x="4651" y="2805"/>
                  </a:lnTo>
                  <a:lnTo>
                    <a:pt x="5259" y="1073"/>
                  </a:lnTo>
                  <a:lnTo>
                    <a:pt x="3800" y="1377"/>
                  </a:lnTo>
                  <a:cubicBezTo>
                    <a:pt x="3952" y="1012"/>
                    <a:pt x="3860" y="586"/>
                    <a:pt x="3587" y="282"/>
                  </a:cubicBezTo>
                  <a:cubicBezTo>
                    <a:pt x="3361" y="85"/>
                    <a:pt x="3112" y="0"/>
                    <a:pt x="28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2"/>
            <p:cNvSpPr/>
            <p:nvPr/>
          </p:nvSpPr>
          <p:spPr>
            <a:xfrm>
              <a:off x="3816450" y="3162950"/>
              <a:ext cx="141975" cy="100325"/>
            </a:xfrm>
            <a:custGeom>
              <a:avLst/>
              <a:gdLst/>
              <a:ahLst/>
              <a:cxnLst/>
              <a:rect l="l" t="t" r="r" b="b"/>
              <a:pathLst>
                <a:path w="5679" h="4013" extrusionOk="0">
                  <a:moveTo>
                    <a:pt x="3067" y="391"/>
                  </a:moveTo>
                  <a:cubicBezTo>
                    <a:pt x="3260" y="391"/>
                    <a:pt x="3461" y="456"/>
                    <a:pt x="3648" y="608"/>
                  </a:cubicBezTo>
                  <a:cubicBezTo>
                    <a:pt x="3861" y="852"/>
                    <a:pt x="3921" y="1186"/>
                    <a:pt x="3800" y="1490"/>
                  </a:cubicBezTo>
                  <a:cubicBezTo>
                    <a:pt x="3800" y="1551"/>
                    <a:pt x="3800" y="1611"/>
                    <a:pt x="3830" y="1672"/>
                  </a:cubicBezTo>
                  <a:cubicBezTo>
                    <a:pt x="3891" y="1733"/>
                    <a:pt x="3952" y="1733"/>
                    <a:pt x="4013" y="1733"/>
                  </a:cubicBezTo>
                  <a:lnTo>
                    <a:pt x="5168" y="1490"/>
                  </a:lnTo>
                  <a:lnTo>
                    <a:pt x="4712" y="2827"/>
                  </a:lnTo>
                  <a:lnTo>
                    <a:pt x="456" y="3587"/>
                  </a:lnTo>
                  <a:lnTo>
                    <a:pt x="456" y="3587"/>
                  </a:lnTo>
                  <a:lnTo>
                    <a:pt x="851" y="2402"/>
                  </a:lnTo>
                  <a:lnTo>
                    <a:pt x="2189" y="2128"/>
                  </a:lnTo>
                  <a:cubicBezTo>
                    <a:pt x="2341" y="2098"/>
                    <a:pt x="2402" y="1915"/>
                    <a:pt x="2310" y="1824"/>
                  </a:cubicBezTo>
                  <a:cubicBezTo>
                    <a:pt x="1865" y="1144"/>
                    <a:pt x="2415" y="391"/>
                    <a:pt x="3067" y="391"/>
                  </a:cubicBezTo>
                  <a:close/>
                  <a:moveTo>
                    <a:pt x="3078" y="0"/>
                  </a:moveTo>
                  <a:cubicBezTo>
                    <a:pt x="2748" y="0"/>
                    <a:pt x="2424" y="129"/>
                    <a:pt x="2189" y="396"/>
                  </a:cubicBezTo>
                  <a:cubicBezTo>
                    <a:pt x="1794" y="760"/>
                    <a:pt x="1703" y="1308"/>
                    <a:pt x="1885" y="1794"/>
                  </a:cubicBezTo>
                  <a:lnTo>
                    <a:pt x="669" y="2037"/>
                  </a:lnTo>
                  <a:cubicBezTo>
                    <a:pt x="578" y="2067"/>
                    <a:pt x="547" y="2098"/>
                    <a:pt x="517" y="2189"/>
                  </a:cubicBezTo>
                  <a:lnTo>
                    <a:pt x="31" y="3770"/>
                  </a:lnTo>
                  <a:cubicBezTo>
                    <a:pt x="0" y="3830"/>
                    <a:pt x="0" y="3891"/>
                    <a:pt x="61" y="3952"/>
                  </a:cubicBezTo>
                  <a:cubicBezTo>
                    <a:pt x="92" y="3982"/>
                    <a:pt x="152" y="4013"/>
                    <a:pt x="213" y="4013"/>
                  </a:cubicBezTo>
                  <a:lnTo>
                    <a:pt x="244" y="4013"/>
                  </a:lnTo>
                  <a:lnTo>
                    <a:pt x="4894" y="3162"/>
                  </a:lnTo>
                  <a:cubicBezTo>
                    <a:pt x="4955" y="3162"/>
                    <a:pt x="5016" y="3101"/>
                    <a:pt x="5046" y="3040"/>
                  </a:cubicBezTo>
                  <a:lnTo>
                    <a:pt x="5624" y="1308"/>
                  </a:lnTo>
                  <a:cubicBezTo>
                    <a:pt x="5678" y="1171"/>
                    <a:pt x="5586" y="1060"/>
                    <a:pt x="5457" y="1060"/>
                  </a:cubicBezTo>
                  <a:cubicBezTo>
                    <a:pt x="5442" y="1060"/>
                    <a:pt x="5427" y="1061"/>
                    <a:pt x="5411" y="1064"/>
                  </a:cubicBezTo>
                  <a:lnTo>
                    <a:pt x="4256" y="1308"/>
                  </a:lnTo>
                  <a:cubicBezTo>
                    <a:pt x="4317" y="943"/>
                    <a:pt x="4195" y="578"/>
                    <a:pt x="3952" y="335"/>
                  </a:cubicBezTo>
                  <a:cubicBezTo>
                    <a:pt x="3702" y="114"/>
                    <a:pt x="3387" y="0"/>
                    <a:pt x="30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2"/>
            <p:cNvSpPr/>
            <p:nvPr/>
          </p:nvSpPr>
          <p:spPr>
            <a:xfrm>
              <a:off x="3036800" y="3482825"/>
              <a:ext cx="111500" cy="85925"/>
            </a:xfrm>
            <a:custGeom>
              <a:avLst/>
              <a:gdLst/>
              <a:ahLst/>
              <a:cxnLst/>
              <a:rect l="l" t="t" r="r" b="b"/>
              <a:pathLst>
                <a:path w="4460" h="3437" extrusionOk="0">
                  <a:moveTo>
                    <a:pt x="4221" y="0"/>
                  </a:moveTo>
                  <a:cubicBezTo>
                    <a:pt x="4213" y="0"/>
                    <a:pt x="4204" y="1"/>
                    <a:pt x="4195" y="2"/>
                  </a:cubicBezTo>
                  <a:cubicBezTo>
                    <a:pt x="213" y="458"/>
                    <a:pt x="0" y="3224"/>
                    <a:pt x="0" y="3254"/>
                  </a:cubicBezTo>
                  <a:cubicBezTo>
                    <a:pt x="0" y="3346"/>
                    <a:pt x="92" y="3437"/>
                    <a:pt x="183" y="3437"/>
                  </a:cubicBezTo>
                  <a:cubicBezTo>
                    <a:pt x="274" y="3437"/>
                    <a:pt x="365" y="3376"/>
                    <a:pt x="365" y="3254"/>
                  </a:cubicBezTo>
                  <a:cubicBezTo>
                    <a:pt x="396" y="3163"/>
                    <a:pt x="578" y="762"/>
                    <a:pt x="4225" y="397"/>
                  </a:cubicBezTo>
                  <a:cubicBezTo>
                    <a:pt x="4460" y="368"/>
                    <a:pt x="4440" y="0"/>
                    <a:pt x="42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2"/>
            <p:cNvSpPr/>
            <p:nvPr/>
          </p:nvSpPr>
          <p:spPr>
            <a:xfrm>
              <a:off x="3468675" y="4155525"/>
              <a:ext cx="154025" cy="169325"/>
            </a:xfrm>
            <a:custGeom>
              <a:avLst/>
              <a:gdLst/>
              <a:ahLst/>
              <a:cxnLst/>
              <a:rect l="l" t="t" r="r" b="b"/>
              <a:pathLst>
                <a:path w="6161" h="6773" extrusionOk="0">
                  <a:moveTo>
                    <a:pt x="248" y="1"/>
                  </a:moveTo>
                  <a:cubicBezTo>
                    <a:pt x="122" y="1"/>
                    <a:pt x="0" y="136"/>
                    <a:pt x="81" y="298"/>
                  </a:cubicBezTo>
                  <a:cubicBezTo>
                    <a:pt x="173" y="480"/>
                    <a:pt x="2513" y="4949"/>
                    <a:pt x="5857" y="6742"/>
                  </a:cubicBezTo>
                  <a:cubicBezTo>
                    <a:pt x="5887" y="6742"/>
                    <a:pt x="5887" y="6772"/>
                    <a:pt x="5948" y="6772"/>
                  </a:cubicBezTo>
                  <a:cubicBezTo>
                    <a:pt x="6008" y="6772"/>
                    <a:pt x="6069" y="6742"/>
                    <a:pt x="6100" y="6681"/>
                  </a:cubicBezTo>
                  <a:cubicBezTo>
                    <a:pt x="6160" y="6560"/>
                    <a:pt x="6100" y="6468"/>
                    <a:pt x="6039" y="6408"/>
                  </a:cubicBezTo>
                  <a:cubicBezTo>
                    <a:pt x="2787" y="4675"/>
                    <a:pt x="446" y="146"/>
                    <a:pt x="416" y="116"/>
                  </a:cubicBezTo>
                  <a:cubicBezTo>
                    <a:pt x="375" y="35"/>
                    <a:pt x="311" y="1"/>
                    <a:pt x="2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2"/>
            <p:cNvSpPr/>
            <p:nvPr/>
          </p:nvSpPr>
          <p:spPr>
            <a:xfrm>
              <a:off x="2762475" y="2248800"/>
              <a:ext cx="460525" cy="581350"/>
            </a:xfrm>
            <a:custGeom>
              <a:avLst/>
              <a:gdLst/>
              <a:ahLst/>
              <a:cxnLst/>
              <a:rect l="l" t="t" r="r" b="b"/>
              <a:pathLst>
                <a:path w="18421" h="23254" extrusionOk="0">
                  <a:moveTo>
                    <a:pt x="17630" y="1"/>
                  </a:moveTo>
                  <a:cubicBezTo>
                    <a:pt x="17539" y="31"/>
                    <a:pt x="17478" y="122"/>
                    <a:pt x="17508" y="244"/>
                  </a:cubicBezTo>
                  <a:cubicBezTo>
                    <a:pt x="17508" y="244"/>
                    <a:pt x="17995" y="2858"/>
                    <a:pt x="16505" y="3344"/>
                  </a:cubicBezTo>
                  <a:cubicBezTo>
                    <a:pt x="16080" y="3466"/>
                    <a:pt x="15624" y="3587"/>
                    <a:pt x="15138" y="3648"/>
                  </a:cubicBezTo>
                  <a:cubicBezTo>
                    <a:pt x="13496" y="3952"/>
                    <a:pt x="11217" y="4347"/>
                    <a:pt x="9484" y="6748"/>
                  </a:cubicBezTo>
                  <a:cubicBezTo>
                    <a:pt x="8116" y="8633"/>
                    <a:pt x="8633" y="9970"/>
                    <a:pt x="9210" y="11521"/>
                  </a:cubicBezTo>
                  <a:cubicBezTo>
                    <a:pt x="9727" y="12676"/>
                    <a:pt x="10001" y="13922"/>
                    <a:pt x="10001" y="15168"/>
                  </a:cubicBezTo>
                  <a:cubicBezTo>
                    <a:pt x="9879" y="18724"/>
                    <a:pt x="8633" y="18724"/>
                    <a:pt x="5350" y="18724"/>
                  </a:cubicBezTo>
                  <a:cubicBezTo>
                    <a:pt x="2280" y="18724"/>
                    <a:pt x="578" y="20943"/>
                    <a:pt x="31" y="23040"/>
                  </a:cubicBezTo>
                  <a:cubicBezTo>
                    <a:pt x="1" y="23132"/>
                    <a:pt x="61" y="23223"/>
                    <a:pt x="153" y="23253"/>
                  </a:cubicBezTo>
                  <a:lnTo>
                    <a:pt x="213" y="23253"/>
                  </a:lnTo>
                  <a:cubicBezTo>
                    <a:pt x="274" y="23253"/>
                    <a:pt x="365" y="23223"/>
                    <a:pt x="396" y="23132"/>
                  </a:cubicBezTo>
                  <a:cubicBezTo>
                    <a:pt x="639" y="22189"/>
                    <a:pt x="1763" y="19119"/>
                    <a:pt x="5350" y="19119"/>
                  </a:cubicBezTo>
                  <a:cubicBezTo>
                    <a:pt x="8694" y="19119"/>
                    <a:pt x="10244" y="19119"/>
                    <a:pt x="10365" y="15198"/>
                  </a:cubicBezTo>
                  <a:cubicBezTo>
                    <a:pt x="10396" y="13891"/>
                    <a:pt x="10122" y="12584"/>
                    <a:pt x="9575" y="11399"/>
                  </a:cubicBezTo>
                  <a:cubicBezTo>
                    <a:pt x="8998" y="9879"/>
                    <a:pt x="8542" y="8694"/>
                    <a:pt x="9788" y="6961"/>
                  </a:cubicBezTo>
                  <a:cubicBezTo>
                    <a:pt x="11429" y="4682"/>
                    <a:pt x="13527" y="4317"/>
                    <a:pt x="15229" y="4013"/>
                  </a:cubicBezTo>
                  <a:cubicBezTo>
                    <a:pt x="15685" y="3952"/>
                    <a:pt x="16171" y="3830"/>
                    <a:pt x="16627" y="3709"/>
                  </a:cubicBezTo>
                  <a:cubicBezTo>
                    <a:pt x="18420" y="3101"/>
                    <a:pt x="17904" y="274"/>
                    <a:pt x="17873" y="153"/>
                  </a:cubicBezTo>
                  <a:cubicBezTo>
                    <a:pt x="17843" y="61"/>
                    <a:pt x="17752" y="1"/>
                    <a:pt x="176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2"/>
            <p:cNvSpPr/>
            <p:nvPr/>
          </p:nvSpPr>
          <p:spPr>
            <a:xfrm>
              <a:off x="3617225" y="2175525"/>
              <a:ext cx="129325" cy="228325"/>
            </a:xfrm>
            <a:custGeom>
              <a:avLst/>
              <a:gdLst/>
              <a:ahLst/>
              <a:cxnLst/>
              <a:rect l="l" t="t" r="r" b="b"/>
              <a:pathLst>
                <a:path w="5173" h="9133" extrusionOk="0">
                  <a:moveTo>
                    <a:pt x="240" y="0"/>
                  </a:moveTo>
                  <a:cubicBezTo>
                    <a:pt x="51" y="0"/>
                    <a:pt x="0" y="324"/>
                    <a:pt x="218" y="378"/>
                  </a:cubicBezTo>
                  <a:cubicBezTo>
                    <a:pt x="249" y="409"/>
                    <a:pt x="4808" y="1777"/>
                    <a:pt x="4808" y="4907"/>
                  </a:cubicBezTo>
                  <a:cubicBezTo>
                    <a:pt x="4808" y="8281"/>
                    <a:pt x="1130" y="8768"/>
                    <a:pt x="1100" y="8768"/>
                  </a:cubicBezTo>
                  <a:cubicBezTo>
                    <a:pt x="1009" y="8768"/>
                    <a:pt x="918" y="8828"/>
                    <a:pt x="918" y="8950"/>
                  </a:cubicBezTo>
                  <a:cubicBezTo>
                    <a:pt x="918" y="9041"/>
                    <a:pt x="1009" y="9132"/>
                    <a:pt x="1100" y="9132"/>
                  </a:cubicBezTo>
                  <a:cubicBezTo>
                    <a:pt x="1647" y="9132"/>
                    <a:pt x="5173" y="8342"/>
                    <a:pt x="5173" y="4907"/>
                  </a:cubicBezTo>
                  <a:cubicBezTo>
                    <a:pt x="5173" y="1473"/>
                    <a:pt x="522" y="74"/>
                    <a:pt x="310" y="14"/>
                  </a:cubicBezTo>
                  <a:cubicBezTo>
                    <a:pt x="285" y="4"/>
                    <a:pt x="261"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2"/>
            <p:cNvSpPr/>
            <p:nvPr/>
          </p:nvSpPr>
          <p:spPr>
            <a:xfrm>
              <a:off x="2745000" y="3080825"/>
              <a:ext cx="151000" cy="228100"/>
            </a:xfrm>
            <a:custGeom>
              <a:avLst/>
              <a:gdLst/>
              <a:ahLst/>
              <a:cxnLst/>
              <a:rect l="l" t="t" r="r" b="b"/>
              <a:pathLst>
                <a:path w="6040" h="9124" extrusionOk="0">
                  <a:moveTo>
                    <a:pt x="2312" y="0"/>
                  </a:moveTo>
                  <a:cubicBezTo>
                    <a:pt x="2257" y="0"/>
                    <a:pt x="2196" y="26"/>
                    <a:pt x="2159" y="64"/>
                  </a:cubicBezTo>
                  <a:cubicBezTo>
                    <a:pt x="2067" y="185"/>
                    <a:pt x="0" y="2830"/>
                    <a:pt x="1155" y="5687"/>
                  </a:cubicBezTo>
                  <a:cubicBezTo>
                    <a:pt x="2280" y="8514"/>
                    <a:pt x="5593" y="9091"/>
                    <a:pt x="5745" y="9121"/>
                  </a:cubicBezTo>
                  <a:lnTo>
                    <a:pt x="5776" y="9121"/>
                  </a:lnTo>
                  <a:cubicBezTo>
                    <a:pt x="5785" y="9123"/>
                    <a:pt x="5793" y="9123"/>
                    <a:pt x="5802" y="9123"/>
                  </a:cubicBezTo>
                  <a:cubicBezTo>
                    <a:pt x="6021" y="9123"/>
                    <a:pt x="6039" y="8757"/>
                    <a:pt x="5776" y="8757"/>
                  </a:cubicBezTo>
                  <a:cubicBezTo>
                    <a:pt x="5776" y="8726"/>
                    <a:pt x="2554" y="8179"/>
                    <a:pt x="1490" y="5535"/>
                  </a:cubicBezTo>
                  <a:cubicBezTo>
                    <a:pt x="456" y="2890"/>
                    <a:pt x="2432" y="337"/>
                    <a:pt x="2432" y="307"/>
                  </a:cubicBezTo>
                  <a:cubicBezTo>
                    <a:pt x="2493" y="216"/>
                    <a:pt x="2493" y="94"/>
                    <a:pt x="2402" y="33"/>
                  </a:cubicBezTo>
                  <a:cubicBezTo>
                    <a:pt x="2378" y="10"/>
                    <a:pt x="2346" y="0"/>
                    <a:pt x="23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sp>
        <p:nvSpPr>
          <p:cNvPr id="669" name="Google Shape;669;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File Cleaner</a:t>
            </a:r>
            <a:endParaRPr dirty="0"/>
          </a:p>
        </p:txBody>
      </p:sp>
      <p:sp>
        <p:nvSpPr>
          <p:cNvPr id="670" name="Google Shape;670;p44"/>
          <p:cNvSpPr txBox="1">
            <a:spLocks noGrp="1"/>
          </p:cNvSpPr>
          <p:nvPr>
            <p:ph type="subTitle" idx="1"/>
          </p:nvPr>
        </p:nvSpPr>
        <p:spPr>
          <a:xfrm>
            <a:off x="1101000" y="1700300"/>
            <a:ext cx="3852000" cy="2298300"/>
          </a:xfrm>
          <a:prstGeom prst="rect">
            <a:avLst/>
          </a:prstGeom>
        </p:spPr>
        <p:txBody>
          <a:bodyPr spcFirstLastPara="1" wrap="square" lIns="91425" tIns="91425" rIns="91425" bIns="91425" anchor="t" anchorCtr="0">
            <a:noAutofit/>
          </a:bodyPr>
          <a:lstStyle/>
          <a:p>
            <a:pPr marL="0" indent="0">
              <a:lnSpc>
                <a:spcPct val="107000"/>
              </a:lnSpc>
              <a:spcAft>
                <a:spcPts val="800"/>
              </a:spcAft>
              <a:buNone/>
            </a:pPr>
            <a:r>
              <a:rPr lang="en-US" sz="1050" kern="100" dirty="0">
                <a:effectLst/>
                <a:latin typeface="Schibsted Grotesk" panose="020B0604020202020204" charset="0"/>
                <a:ea typeface="Calibri" panose="020F0502020204030204" pitchFamily="34" charset="0"/>
                <a:cs typeface="Schibsted Grotesk" panose="020B0604020202020204" charset="0"/>
              </a:rPr>
              <a:t>In this problem we were required to make a Folder Cleaner which deleted files based on following criteria’s :</a:t>
            </a:r>
            <a:endParaRPr lang="en-IN" sz="1050" kern="100" dirty="0">
              <a:effectLst/>
              <a:latin typeface="Schibsted Grotesk" panose="020B0604020202020204" charset="0"/>
              <a:ea typeface="Calibri" panose="020F0502020204030204" pitchFamily="34" charset="0"/>
              <a:cs typeface="Schibsted Grotesk" panose="020B0604020202020204" charset="0"/>
            </a:endParaRPr>
          </a:p>
          <a:p>
            <a:pPr marL="342900" lvl="0" indent="-342900">
              <a:lnSpc>
                <a:spcPct val="107000"/>
              </a:lnSpc>
              <a:buFont typeface="Symbol" panose="05050102010706020507" pitchFamily="18" charset="2"/>
              <a:buChar char=""/>
            </a:pPr>
            <a:r>
              <a:rPr lang="en-US" sz="1050" kern="100" dirty="0">
                <a:effectLst/>
                <a:latin typeface="Schibsted Grotesk" panose="020B0604020202020204" charset="0"/>
                <a:ea typeface="Calibri" panose="020F0502020204030204" pitchFamily="34" charset="0"/>
                <a:cs typeface="Schibsted Grotesk" panose="020B0604020202020204" charset="0"/>
              </a:rPr>
              <a:t>Files which are older than a particular date (input provided by the user).</a:t>
            </a:r>
            <a:endParaRPr lang="en-IN" sz="1050" kern="100" dirty="0">
              <a:effectLst/>
              <a:latin typeface="Schibsted Grotesk" panose="020B0604020202020204" charset="0"/>
              <a:ea typeface="Calibri" panose="020F0502020204030204" pitchFamily="34" charset="0"/>
              <a:cs typeface="Schibsted Grotesk" panose="020B0604020202020204" charset="0"/>
            </a:endParaRPr>
          </a:p>
          <a:p>
            <a:pPr marL="342900" lvl="0" indent="-342900">
              <a:lnSpc>
                <a:spcPct val="107000"/>
              </a:lnSpc>
              <a:buFont typeface="Symbol" panose="05050102010706020507" pitchFamily="18" charset="2"/>
              <a:buChar char=""/>
            </a:pPr>
            <a:r>
              <a:rPr lang="en-US" sz="1050" kern="100" dirty="0">
                <a:effectLst/>
                <a:latin typeface="Schibsted Grotesk" panose="020B0604020202020204" charset="0"/>
                <a:ea typeface="Calibri" panose="020F0502020204030204" pitchFamily="34" charset="0"/>
                <a:cs typeface="Schibsted Grotesk" panose="020B0604020202020204" charset="0"/>
              </a:rPr>
              <a:t>Empty files.</a:t>
            </a:r>
            <a:endParaRPr lang="en-IN" sz="1050" kern="100" dirty="0">
              <a:effectLst/>
              <a:latin typeface="Schibsted Grotesk" panose="020B0604020202020204" charset="0"/>
              <a:ea typeface="Calibri" panose="020F0502020204030204" pitchFamily="34" charset="0"/>
              <a:cs typeface="Schibsted Grotesk" panose="020B0604020202020204" charset="0"/>
            </a:endParaRPr>
          </a:p>
          <a:p>
            <a:pPr marL="342900" lvl="0" indent="-342900">
              <a:lnSpc>
                <a:spcPct val="107000"/>
              </a:lnSpc>
              <a:buFont typeface="Symbol" panose="05050102010706020507" pitchFamily="18" charset="2"/>
              <a:buChar char=""/>
            </a:pPr>
            <a:r>
              <a:rPr lang="en-US" sz="1050" kern="100" dirty="0">
                <a:effectLst/>
                <a:latin typeface="Schibsted Grotesk" panose="020B0604020202020204" charset="0"/>
                <a:ea typeface="Calibri" panose="020F0502020204030204" pitchFamily="34" charset="0"/>
                <a:cs typeface="Schibsted Grotesk" panose="020B0604020202020204" charset="0"/>
              </a:rPr>
              <a:t>Files that have not been accessed enough number of times (the required minimum number of accesses will be taken from the user).</a:t>
            </a:r>
            <a:endParaRPr lang="en-IN" sz="1050" kern="100" dirty="0">
              <a:effectLst/>
              <a:latin typeface="Schibsted Grotesk" panose="020B0604020202020204" charset="0"/>
              <a:ea typeface="Calibri" panose="020F0502020204030204" pitchFamily="34" charset="0"/>
              <a:cs typeface="Schibsted Grotesk" panose="020B0604020202020204" charset="0"/>
            </a:endParaRPr>
          </a:p>
          <a:p>
            <a:pPr marL="342900" lvl="0" indent="-342900">
              <a:lnSpc>
                <a:spcPct val="107000"/>
              </a:lnSpc>
              <a:spcAft>
                <a:spcPts val="800"/>
              </a:spcAft>
              <a:buFont typeface="Symbol" panose="05050102010706020507" pitchFamily="18" charset="2"/>
              <a:buChar char=""/>
            </a:pPr>
            <a:r>
              <a:rPr lang="en-US" sz="1050" kern="100" dirty="0">
                <a:effectLst/>
                <a:latin typeface="Schibsted Grotesk" panose="020B0604020202020204" charset="0"/>
                <a:ea typeface="Calibri" panose="020F0502020204030204" pitchFamily="34" charset="0"/>
                <a:cs typeface="Schibsted Grotesk" panose="020B0604020202020204" charset="0"/>
              </a:rPr>
              <a:t>Redundant files (files which are of same size and content, so the newer one is kept in folder and older file is deleted).</a:t>
            </a:r>
            <a:endParaRPr lang="en-IN" sz="1050" kern="100" dirty="0">
              <a:effectLst/>
              <a:latin typeface="Schibsted Grotesk" panose="020B0604020202020204" charset="0"/>
              <a:ea typeface="Calibri" panose="020F0502020204030204" pitchFamily="34" charset="0"/>
              <a:cs typeface="Schibsted Grotesk" panose="020B0604020202020204" charset="0"/>
            </a:endParaRPr>
          </a:p>
        </p:txBody>
      </p:sp>
      <p:grpSp>
        <p:nvGrpSpPr>
          <p:cNvPr id="671" name="Google Shape;671;p44"/>
          <p:cNvGrpSpPr/>
          <p:nvPr/>
        </p:nvGrpSpPr>
        <p:grpSpPr>
          <a:xfrm>
            <a:off x="4892427" y="1619974"/>
            <a:ext cx="3508624" cy="3523520"/>
            <a:chOff x="4892427" y="1619974"/>
            <a:chExt cx="3508624" cy="3523520"/>
          </a:xfrm>
        </p:grpSpPr>
        <p:sp>
          <p:nvSpPr>
            <p:cNvPr id="672" name="Google Shape;672;p44"/>
            <p:cNvSpPr/>
            <p:nvPr/>
          </p:nvSpPr>
          <p:spPr>
            <a:xfrm flipH="1">
              <a:off x="6646228" y="3669391"/>
              <a:ext cx="241341" cy="82451"/>
            </a:xfrm>
            <a:custGeom>
              <a:avLst/>
              <a:gdLst/>
              <a:ahLst/>
              <a:cxnLst/>
              <a:rect l="l" t="t" r="r" b="b"/>
              <a:pathLst>
                <a:path w="6141" h="2098" extrusionOk="0">
                  <a:moveTo>
                    <a:pt x="92" y="0"/>
                  </a:moveTo>
                  <a:lnTo>
                    <a:pt x="1" y="396"/>
                  </a:lnTo>
                  <a:cubicBezTo>
                    <a:pt x="31" y="396"/>
                    <a:pt x="2949" y="1095"/>
                    <a:pt x="6019" y="2098"/>
                  </a:cubicBezTo>
                  <a:lnTo>
                    <a:pt x="6141" y="1733"/>
                  </a:lnTo>
                  <a:cubicBezTo>
                    <a:pt x="3040" y="700"/>
                    <a:pt x="122" y="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3" name="Google Shape;673;p44"/>
            <p:cNvGrpSpPr/>
            <p:nvPr/>
          </p:nvGrpSpPr>
          <p:grpSpPr>
            <a:xfrm flipH="1">
              <a:off x="6229333" y="1619974"/>
              <a:ext cx="2171718" cy="3523520"/>
              <a:chOff x="6314950" y="2902075"/>
              <a:chExt cx="1381500" cy="2241425"/>
            </a:xfrm>
          </p:grpSpPr>
          <p:sp>
            <p:nvSpPr>
              <p:cNvPr id="674" name="Google Shape;674;p44"/>
              <p:cNvSpPr/>
              <p:nvPr/>
            </p:nvSpPr>
            <p:spPr>
              <a:xfrm>
                <a:off x="7094600" y="3268075"/>
                <a:ext cx="168725" cy="218875"/>
              </a:xfrm>
              <a:custGeom>
                <a:avLst/>
                <a:gdLst/>
                <a:ahLst/>
                <a:cxnLst/>
                <a:rect l="l" t="t" r="r" b="b"/>
                <a:pathLst>
                  <a:path w="6749" h="8755" extrusionOk="0">
                    <a:moveTo>
                      <a:pt x="2006" y="0"/>
                    </a:moveTo>
                    <a:lnTo>
                      <a:pt x="0" y="1824"/>
                    </a:lnTo>
                    <a:lnTo>
                      <a:pt x="4195" y="8754"/>
                    </a:lnTo>
                    <a:lnTo>
                      <a:pt x="6748" y="6383"/>
                    </a:lnTo>
                    <a:lnTo>
                      <a:pt x="20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4"/>
              <p:cNvSpPr/>
              <p:nvPr/>
            </p:nvSpPr>
            <p:spPr>
              <a:xfrm>
                <a:off x="7088525" y="3264275"/>
                <a:ext cx="177825" cy="230275"/>
              </a:xfrm>
              <a:custGeom>
                <a:avLst/>
                <a:gdLst/>
                <a:ahLst/>
                <a:cxnLst/>
                <a:rect l="l" t="t" r="r" b="b"/>
                <a:pathLst>
                  <a:path w="7113" h="9211" extrusionOk="0">
                    <a:moveTo>
                      <a:pt x="2128" y="0"/>
                    </a:moveTo>
                    <a:lnTo>
                      <a:pt x="0" y="1946"/>
                    </a:lnTo>
                    <a:lnTo>
                      <a:pt x="4408" y="9210"/>
                    </a:lnTo>
                    <a:lnTo>
                      <a:pt x="7113" y="6687"/>
                    </a:lnTo>
                    <a:lnTo>
                      <a:pt x="6870" y="6383"/>
                    </a:lnTo>
                    <a:lnTo>
                      <a:pt x="4468" y="8602"/>
                    </a:lnTo>
                    <a:lnTo>
                      <a:pt x="487" y="2006"/>
                    </a:lnTo>
                    <a:lnTo>
                      <a:pt x="2371" y="304"/>
                    </a:lnTo>
                    <a:lnTo>
                      <a:pt x="21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4"/>
              <p:cNvSpPr/>
              <p:nvPr/>
            </p:nvSpPr>
            <p:spPr>
              <a:xfrm>
                <a:off x="7181225" y="2951300"/>
                <a:ext cx="306700" cy="510775"/>
              </a:xfrm>
              <a:custGeom>
                <a:avLst/>
                <a:gdLst/>
                <a:ahLst/>
                <a:cxnLst/>
                <a:rect l="l" t="t" r="r" b="b"/>
                <a:pathLst>
                  <a:path w="12268" h="20431" extrusionOk="0">
                    <a:moveTo>
                      <a:pt x="7952" y="0"/>
                    </a:moveTo>
                    <a:cubicBezTo>
                      <a:pt x="7638" y="0"/>
                      <a:pt x="7298" y="29"/>
                      <a:pt x="6931" y="88"/>
                    </a:cubicBezTo>
                    <a:cubicBezTo>
                      <a:pt x="2189" y="817"/>
                      <a:pt x="0" y="7747"/>
                      <a:pt x="0" y="7747"/>
                    </a:cubicBezTo>
                    <a:cubicBezTo>
                      <a:pt x="183" y="10300"/>
                      <a:pt x="912" y="11030"/>
                      <a:pt x="912" y="11030"/>
                    </a:cubicBezTo>
                    <a:cubicBezTo>
                      <a:pt x="912" y="11030"/>
                      <a:pt x="183" y="13948"/>
                      <a:pt x="517" y="16136"/>
                    </a:cubicBezTo>
                    <a:cubicBezTo>
                      <a:pt x="839" y="18070"/>
                      <a:pt x="3154" y="20430"/>
                      <a:pt x="5576" y="20430"/>
                    </a:cubicBezTo>
                    <a:cubicBezTo>
                      <a:pt x="5895" y="20430"/>
                      <a:pt x="6217" y="20389"/>
                      <a:pt x="6536" y="20301"/>
                    </a:cubicBezTo>
                    <a:cubicBezTo>
                      <a:pt x="8754" y="19723"/>
                      <a:pt x="9332" y="17504"/>
                      <a:pt x="9940" y="14161"/>
                    </a:cubicBezTo>
                    <a:cubicBezTo>
                      <a:pt x="10322" y="14324"/>
                      <a:pt x="10728" y="14439"/>
                      <a:pt x="11136" y="14439"/>
                    </a:cubicBezTo>
                    <a:cubicBezTo>
                      <a:pt x="11183" y="14439"/>
                      <a:pt x="11230" y="14437"/>
                      <a:pt x="11277" y="14434"/>
                    </a:cubicBezTo>
                    <a:cubicBezTo>
                      <a:pt x="11290" y="14435"/>
                      <a:pt x="11302" y="14435"/>
                      <a:pt x="11314" y="14435"/>
                    </a:cubicBezTo>
                    <a:cubicBezTo>
                      <a:pt x="12162" y="14435"/>
                      <a:pt x="12268" y="13388"/>
                      <a:pt x="11399" y="12519"/>
                    </a:cubicBezTo>
                    <a:cubicBezTo>
                      <a:pt x="10913" y="12033"/>
                      <a:pt x="10730" y="10848"/>
                      <a:pt x="10669" y="9966"/>
                    </a:cubicBezTo>
                    <a:cubicBezTo>
                      <a:pt x="11728" y="3502"/>
                      <a:pt x="11408" y="0"/>
                      <a:pt x="79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4"/>
              <p:cNvSpPr/>
              <p:nvPr/>
            </p:nvSpPr>
            <p:spPr>
              <a:xfrm>
                <a:off x="7175900" y="2946650"/>
                <a:ext cx="313100" cy="520525"/>
              </a:xfrm>
              <a:custGeom>
                <a:avLst/>
                <a:gdLst/>
                <a:ahLst/>
                <a:cxnLst/>
                <a:rect l="l" t="t" r="r" b="b"/>
                <a:pathLst>
                  <a:path w="12524" h="20821" extrusionOk="0">
                    <a:moveTo>
                      <a:pt x="8124" y="377"/>
                    </a:moveTo>
                    <a:cubicBezTo>
                      <a:pt x="9034" y="377"/>
                      <a:pt x="9703" y="622"/>
                      <a:pt x="10183" y="1125"/>
                    </a:cubicBezTo>
                    <a:cubicBezTo>
                      <a:pt x="11369" y="2310"/>
                      <a:pt x="11521" y="4985"/>
                      <a:pt x="10700" y="10122"/>
                    </a:cubicBezTo>
                    <a:lnTo>
                      <a:pt x="10700" y="10182"/>
                    </a:lnTo>
                    <a:cubicBezTo>
                      <a:pt x="10791" y="11520"/>
                      <a:pt x="11034" y="12432"/>
                      <a:pt x="11490" y="12857"/>
                    </a:cubicBezTo>
                    <a:cubicBezTo>
                      <a:pt x="11977" y="13374"/>
                      <a:pt x="12098" y="13921"/>
                      <a:pt x="11977" y="14195"/>
                    </a:cubicBezTo>
                    <a:cubicBezTo>
                      <a:pt x="11895" y="14358"/>
                      <a:pt x="11740" y="14473"/>
                      <a:pt x="11577" y="14473"/>
                    </a:cubicBezTo>
                    <a:cubicBezTo>
                      <a:pt x="11558" y="14473"/>
                      <a:pt x="11540" y="14471"/>
                      <a:pt x="11521" y="14468"/>
                    </a:cubicBezTo>
                    <a:cubicBezTo>
                      <a:pt x="11474" y="14471"/>
                      <a:pt x="11427" y="14473"/>
                      <a:pt x="11381" y="14473"/>
                    </a:cubicBezTo>
                    <a:cubicBezTo>
                      <a:pt x="10977" y="14473"/>
                      <a:pt x="10598" y="14358"/>
                      <a:pt x="10244" y="14195"/>
                    </a:cubicBezTo>
                    <a:lnTo>
                      <a:pt x="10031" y="14073"/>
                    </a:lnTo>
                    <a:lnTo>
                      <a:pt x="9971" y="14347"/>
                    </a:lnTo>
                    <a:cubicBezTo>
                      <a:pt x="9423" y="17508"/>
                      <a:pt x="8846" y="19787"/>
                      <a:pt x="6749" y="20365"/>
                    </a:cubicBezTo>
                    <a:cubicBezTo>
                      <a:pt x="6455" y="20427"/>
                      <a:pt x="6158" y="20457"/>
                      <a:pt x="5862" y="20457"/>
                    </a:cubicBezTo>
                    <a:cubicBezTo>
                      <a:pt x="4993" y="20457"/>
                      <a:pt x="4138" y="20195"/>
                      <a:pt x="3435" y="19696"/>
                    </a:cubicBezTo>
                    <a:cubicBezTo>
                      <a:pt x="2128" y="18845"/>
                      <a:pt x="1156" y="17508"/>
                      <a:pt x="943" y="16292"/>
                    </a:cubicBezTo>
                    <a:cubicBezTo>
                      <a:pt x="609" y="14195"/>
                      <a:pt x="1308" y="11307"/>
                      <a:pt x="1308" y="11277"/>
                    </a:cubicBezTo>
                    <a:lnTo>
                      <a:pt x="1338" y="11186"/>
                    </a:lnTo>
                    <a:lnTo>
                      <a:pt x="1247" y="11094"/>
                    </a:lnTo>
                    <a:cubicBezTo>
                      <a:pt x="1247" y="11094"/>
                      <a:pt x="578" y="10365"/>
                      <a:pt x="396" y="7964"/>
                    </a:cubicBezTo>
                    <a:cubicBezTo>
                      <a:pt x="578" y="7447"/>
                      <a:pt x="2767" y="1125"/>
                      <a:pt x="7144" y="456"/>
                    </a:cubicBezTo>
                    <a:cubicBezTo>
                      <a:pt x="7498" y="403"/>
                      <a:pt x="7824" y="377"/>
                      <a:pt x="8124" y="377"/>
                    </a:cubicBezTo>
                    <a:close/>
                    <a:moveTo>
                      <a:pt x="8167" y="0"/>
                    </a:moveTo>
                    <a:cubicBezTo>
                      <a:pt x="7841" y="0"/>
                      <a:pt x="7490" y="31"/>
                      <a:pt x="7113" y="91"/>
                    </a:cubicBezTo>
                    <a:cubicBezTo>
                      <a:pt x="5107" y="395"/>
                      <a:pt x="3253" y="1824"/>
                      <a:pt x="1733" y="4255"/>
                    </a:cubicBezTo>
                    <a:cubicBezTo>
                      <a:pt x="1004" y="5410"/>
                      <a:pt x="426" y="6596"/>
                      <a:pt x="1" y="7872"/>
                    </a:cubicBezTo>
                    <a:lnTo>
                      <a:pt x="1" y="7903"/>
                    </a:lnTo>
                    <a:lnTo>
                      <a:pt x="1" y="7933"/>
                    </a:lnTo>
                    <a:cubicBezTo>
                      <a:pt x="153" y="10091"/>
                      <a:pt x="700" y="11003"/>
                      <a:pt x="913" y="11246"/>
                    </a:cubicBezTo>
                    <a:cubicBezTo>
                      <a:pt x="791" y="11793"/>
                      <a:pt x="213" y="14347"/>
                      <a:pt x="548" y="16353"/>
                    </a:cubicBezTo>
                    <a:cubicBezTo>
                      <a:pt x="791" y="17660"/>
                      <a:pt x="1855" y="19119"/>
                      <a:pt x="3223" y="20000"/>
                    </a:cubicBezTo>
                    <a:cubicBezTo>
                      <a:pt x="4013" y="20517"/>
                      <a:pt x="4925" y="20791"/>
                      <a:pt x="5867" y="20821"/>
                    </a:cubicBezTo>
                    <a:cubicBezTo>
                      <a:pt x="6171" y="20821"/>
                      <a:pt x="6505" y="20791"/>
                      <a:pt x="6809" y="20730"/>
                    </a:cubicBezTo>
                    <a:cubicBezTo>
                      <a:pt x="9089" y="20122"/>
                      <a:pt x="9727" y="17812"/>
                      <a:pt x="10274" y="14651"/>
                    </a:cubicBezTo>
                    <a:cubicBezTo>
                      <a:pt x="10670" y="14803"/>
                      <a:pt x="11095" y="14863"/>
                      <a:pt x="11490" y="14863"/>
                    </a:cubicBezTo>
                    <a:cubicBezTo>
                      <a:pt x="11513" y="14865"/>
                      <a:pt x="11536" y="14866"/>
                      <a:pt x="11559" y="14866"/>
                    </a:cubicBezTo>
                    <a:cubicBezTo>
                      <a:pt x="11893" y="14866"/>
                      <a:pt x="12169" y="14660"/>
                      <a:pt x="12311" y="14347"/>
                    </a:cubicBezTo>
                    <a:cubicBezTo>
                      <a:pt x="12524" y="13860"/>
                      <a:pt x="12281" y="13161"/>
                      <a:pt x="11733" y="12614"/>
                    </a:cubicBezTo>
                    <a:cubicBezTo>
                      <a:pt x="11369" y="12249"/>
                      <a:pt x="11126" y="11368"/>
                      <a:pt x="11065" y="10182"/>
                    </a:cubicBezTo>
                    <a:cubicBezTo>
                      <a:pt x="11916" y="4833"/>
                      <a:pt x="11733" y="2128"/>
                      <a:pt x="10457" y="851"/>
                    </a:cubicBezTo>
                    <a:cubicBezTo>
                      <a:pt x="9908" y="280"/>
                      <a:pt x="9154" y="0"/>
                      <a:pt x="8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4"/>
              <p:cNvSpPr/>
              <p:nvPr/>
            </p:nvSpPr>
            <p:spPr>
              <a:xfrm>
                <a:off x="7044450" y="3295425"/>
                <a:ext cx="182400" cy="269025"/>
              </a:xfrm>
              <a:custGeom>
                <a:avLst/>
                <a:gdLst/>
                <a:ahLst/>
                <a:cxnLst/>
                <a:rect l="l" t="t" r="r" b="b"/>
                <a:pathLst>
                  <a:path w="7296" h="10761" extrusionOk="0">
                    <a:moveTo>
                      <a:pt x="2371" y="1"/>
                    </a:moveTo>
                    <a:lnTo>
                      <a:pt x="0" y="365"/>
                    </a:lnTo>
                    <a:lnTo>
                      <a:pt x="6930" y="10761"/>
                    </a:lnTo>
                    <a:lnTo>
                      <a:pt x="7295" y="9302"/>
                    </a:lnTo>
                    <a:lnTo>
                      <a:pt x="23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4"/>
              <p:cNvSpPr/>
              <p:nvPr/>
            </p:nvSpPr>
            <p:spPr>
              <a:xfrm>
                <a:off x="7036850" y="3290100"/>
                <a:ext cx="194550" cy="285750"/>
              </a:xfrm>
              <a:custGeom>
                <a:avLst/>
                <a:gdLst/>
                <a:ahLst/>
                <a:cxnLst/>
                <a:rect l="l" t="t" r="r" b="b"/>
                <a:pathLst>
                  <a:path w="7782" h="11430" extrusionOk="0">
                    <a:moveTo>
                      <a:pt x="2584" y="426"/>
                    </a:moveTo>
                    <a:lnTo>
                      <a:pt x="7417" y="9545"/>
                    </a:lnTo>
                    <a:lnTo>
                      <a:pt x="7174" y="10518"/>
                    </a:lnTo>
                    <a:lnTo>
                      <a:pt x="639" y="730"/>
                    </a:lnTo>
                    <a:lnTo>
                      <a:pt x="2584" y="426"/>
                    </a:lnTo>
                    <a:close/>
                    <a:moveTo>
                      <a:pt x="2766" y="1"/>
                    </a:moveTo>
                    <a:lnTo>
                      <a:pt x="0" y="426"/>
                    </a:lnTo>
                    <a:lnTo>
                      <a:pt x="7326" y="11429"/>
                    </a:lnTo>
                    <a:lnTo>
                      <a:pt x="7782" y="9515"/>
                    </a:lnTo>
                    <a:lnTo>
                      <a:pt x="27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4"/>
              <p:cNvSpPr/>
              <p:nvPr/>
            </p:nvSpPr>
            <p:spPr>
              <a:xfrm>
                <a:off x="7157675" y="4559125"/>
                <a:ext cx="446825" cy="464325"/>
              </a:xfrm>
              <a:custGeom>
                <a:avLst/>
                <a:gdLst/>
                <a:ahLst/>
                <a:cxnLst/>
                <a:rect l="l" t="t" r="r" b="b"/>
                <a:pathLst>
                  <a:path w="17873" h="18573" extrusionOk="0">
                    <a:moveTo>
                      <a:pt x="8572" y="0"/>
                    </a:moveTo>
                    <a:lnTo>
                      <a:pt x="0" y="15988"/>
                    </a:lnTo>
                    <a:lnTo>
                      <a:pt x="2736" y="18572"/>
                    </a:lnTo>
                    <a:lnTo>
                      <a:pt x="17873" y="4286"/>
                    </a:lnTo>
                    <a:lnTo>
                      <a:pt x="85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4"/>
              <p:cNvSpPr/>
              <p:nvPr/>
            </p:nvSpPr>
            <p:spPr>
              <a:xfrm>
                <a:off x="7151600" y="4556850"/>
                <a:ext cx="455950" cy="472675"/>
              </a:xfrm>
              <a:custGeom>
                <a:avLst/>
                <a:gdLst/>
                <a:ahLst/>
                <a:cxnLst/>
                <a:rect l="l" t="t" r="r" b="b"/>
                <a:pathLst>
                  <a:path w="18238" h="18907" extrusionOk="0">
                    <a:moveTo>
                      <a:pt x="8663" y="0"/>
                    </a:moveTo>
                    <a:lnTo>
                      <a:pt x="61" y="15988"/>
                    </a:lnTo>
                    <a:lnTo>
                      <a:pt x="0" y="16110"/>
                    </a:lnTo>
                    <a:lnTo>
                      <a:pt x="2979" y="18906"/>
                    </a:lnTo>
                    <a:lnTo>
                      <a:pt x="18237" y="4529"/>
                    </a:lnTo>
                    <a:lnTo>
                      <a:pt x="17994" y="4256"/>
                    </a:lnTo>
                    <a:lnTo>
                      <a:pt x="2979" y="18390"/>
                    </a:lnTo>
                    <a:lnTo>
                      <a:pt x="456" y="16019"/>
                    </a:lnTo>
                    <a:lnTo>
                      <a:pt x="8997" y="183"/>
                    </a:lnTo>
                    <a:lnTo>
                      <a:pt x="86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4"/>
              <p:cNvSpPr/>
              <p:nvPr/>
            </p:nvSpPr>
            <p:spPr>
              <a:xfrm>
                <a:off x="6314950" y="4037850"/>
                <a:ext cx="638325" cy="648200"/>
              </a:xfrm>
              <a:custGeom>
                <a:avLst/>
                <a:gdLst/>
                <a:ahLst/>
                <a:cxnLst/>
                <a:rect l="l" t="t" r="r" b="b"/>
                <a:pathLst>
                  <a:path w="25533" h="25928" extrusionOk="0">
                    <a:moveTo>
                      <a:pt x="8207" y="0"/>
                    </a:moveTo>
                    <a:lnTo>
                      <a:pt x="4560" y="1459"/>
                    </a:lnTo>
                    <a:cubicBezTo>
                      <a:pt x="1459" y="3100"/>
                      <a:pt x="0" y="6717"/>
                      <a:pt x="1125" y="10031"/>
                    </a:cubicBezTo>
                    <a:lnTo>
                      <a:pt x="4742" y="20487"/>
                    </a:lnTo>
                    <a:cubicBezTo>
                      <a:pt x="5897" y="23739"/>
                      <a:pt x="8937" y="25927"/>
                      <a:pt x="12371" y="25927"/>
                    </a:cubicBezTo>
                    <a:lnTo>
                      <a:pt x="25533" y="25927"/>
                    </a:lnTo>
                    <a:lnTo>
                      <a:pt x="25533" y="22827"/>
                    </a:lnTo>
                    <a:lnTo>
                      <a:pt x="12371" y="22827"/>
                    </a:lnTo>
                    <a:cubicBezTo>
                      <a:pt x="10274" y="22827"/>
                      <a:pt x="8390" y="21490"/>
                      <a:pt x="7690" y="19484"/>
                    </a:cubicBezTo>
                    <a:lnTo>
                      <a:pt x="4043" y="9027"/>
                    </a:lnTo>
                    <a:cubicBezTo>
                      <a:pt x="3435" y="7173"/>
                      <a:pt x="4195" y="5167"/>
                      <a:pt x="5897" y="4255"/>
                    </a:cubicBezTo>
                    <a:lnTo>
                      <a:pt x="9362" y="2857"/>
                    </a:lnTo>
                    <a:lnTo>
                      <a:pt x="82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4"/>
              <p:cNvSpPr/>
              <p:nvPr/>
            </p:nvSpPr>
            <p:spPr>
              <a:xfrm>
                <a:off x="6901575" y="4562925"/>
                <a:ext cx="64625" cy="258375"/>
              </a:xfrm>
              <a:custGeom>
                <a:avLst/>
                <a:gdLst/>
                <a:ahLst/>
                <a:cxnLst/>
                <a:rect l="l" t="t" r="r" b="b"/>
                <a:pathLst>
                  <a:path w="2585" h="10335" extrusionOk="0">
                    <a:moveTo>
                      <a:pt x="1" y="0"/>
                    </a:moveTo>
                    <a:lnTo>
                      <a:pt x="1" y="10335"/>
                    </a:lnTo>
                    <a:lnTo>
                      <a:pt x="2585" y="10335"/>
                    </a:lnTo>
                    <a:lnTo>
                      <a:pt x="25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4"/>
              <p:cNvSpPr/>
              <p:nvPr/>
            </p:nvSpPr>
            <p:spPr>
              <a:xfrm>
                <a:off x="6585475" y="4468700"/>
                <a:ext cx="653525" cy="145925"/>
              </a:xfrm>
              <a:custGeom>
                <a:avLst/>
                <a:gdLst/>
                <a:ahLst/>
                <a:cxnLst/>
                <a:rect l="l" t="t" r="r" b="b"/>
                <a:pathLst>
                  <a:path w="26141" h="5837" extrusionOk="0">
                    <a:moveTo>
                      <a:pt x="2949" y="0"/>
                    </a:moveTo>
                    <a:cubicBezTo>
                      <a:pt x="1338" y="0"/>
                      <a:pt x="0" y="1307"/>
                      <a:pt x="0" y="2949"/>
                    </a:cubicBezTo>
                    <a:cubicBezTo>
                      <a:pt x="31" y="4529"/>
                      <a:pt x="1338" y="5836"/>
                      <a:pt x="2949" y="5836"/>
                    </a:cubicBezTo>
                    <a:lnTo>
                      <a:pt x="23223" y="5836"/>
                    </a:lnTo>
                    <a:cubicBezTo>
                      <a:pt x="24834" y="5836"/>
                      <a:pt x="26141" y="4529"/>
                      <a:pt x="26141" y="2949"/>
                    </a:cubicBezTo>
                    <a:cubicBezTo>
                      <a:pt x="26141" y="1307"/>
                      <a:pt x="24834" y="0"/>
                      <a:pt x="232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4"/>
              <p:cNvSpPr/>
              <p:nvPr/>
            </p:nvSpPr>
            <p:spPr>
              <a:xfrm>
                <a:off x="6580900" y="4464125"/>
                <a:ext cx="662650" cy="155050"/>
              </a:xfrm>
              <a:custGeom>
                <a:avLst/>
                <a:gdLst/>
                <a:ahLst/>
                <a:cxnLst/>
                <a:rect l="l" t="t" r="r" b="b"/>
                <a:pathLst>
                  <a:path w="26506" h="6202" extrusionOk="0">
                    <a:moveTo>
                      <a:pt x="23406" y="366"/>
                    </a:moveTo>
                    <a:cubicBezTo>
                      <a:pt x="24925" y="366"/>
                      <a:pt x="26141" y="1582"/>
                      <a:pt x="26141" y="3101"/>
                    </a:cubicBezTo>
                    <a:cubicBezTo>
                      <a:pt x="26141" y="4621"/>
                      <a:pt x="24925" y="5837"/>
                      <a:pt x="23406" y="5837"/>
                    </a:cubicBezTo>
                    <a:lnTo>
                      <a:pt x="3132" y="5837"/>
                    </a:lnTo>
                    <a:cubicBezTo>
                      <a:pt x="1612" y="5837"/>
                      <a:pt x="396" y="4621"/>
                      <a:pt x="396" y="3101"/>
                    </a:cubicBezTo>
                    <a:cubicBezTo>
                      <a:pt x="396" y="1582"/>
                      <a:pt x="1612" y="366"/>
                      <a:pt x="3132" y="366"/>
                    </a:cubicBezTo>
                    <a:close/>
                    <a:moveTo>
                      <a:pt x="3132" y="1"/>
                    </a:moveTo>
                    <a:cubicBezTo>
                      <a:pt x="1399" y="1"/>
                      <a:pt x="1" y="1369"/>
                      <a:pt x="1" y="3101"/>
                    </a:cubicBezTo>
                    <a:cubicBezTo>
                      <a:pt x="1" y="4834"/>
                      <a:pt x="1399" y="6202"/>
                      <a:pt x="3132" y="6202"/>
                    </a:cubicBezTo>
                    <a:lnTo>
                      <a:pt x="23406" y="6202"/>
                    </a:lnTo>
                    <a:cubicBezTo>
                      <a:pt x="25108" y="6202"/>
                      <a:pt x="26506" y="4834"/>
                      <a:pt x="26506" y="3101"/>
                    </a:cubicBezTo>
                    <a:cubicBezTo>
                      <a:pt x="26506" y="1369"/>
                      <a:pt x="25108" y="1"/>
                      <a:pt x="234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4"/>
              <p:cNvSpPr/>
              <p:nvPr/>
            </p:nvSpPr>
            <p:spPr>
              <a:xfrm>
                <a:off x="6454775" y="3776375"/>
                <a:ext cx="167950" cy="653650"/>
              </a:xfrm>
              <a:custGeom>
                <a:avLst/>
                <a:gdLst/>
                <a:ahLst/>
                <a:cxnLst/>
                <a:rect l="l" t="t" r="r" b="b"/>
                <a:pathLst>
                  <a:path w="6718" h="26146" extrusionOk="0">
                    <a:moveTo>
                      <a:pt x="2968" y="1"/>
                    </a:moveTo>
                    <a:cubicBezTo>
                      <a:pt x="2931" y="1"/>
                      <a:pt x="2894" y="2"/>
                      <a:pt x="2857" y="3"/>
                    </a:cubicBezTo>
                    <a:cubicBezTo>
                      <a:pt x="1246" y="64"/>
                      <a:pt x="0" y="1432"/>
                      <a:pt x="61" y="3042"/>
                    </a:cubicBezTo>
                    <a:lnTo>
                      <a:pt x="821" y="23316"/>
                    </a:lnTo>
                    <a:cubicBezTo>
                      <a:pt x="880" y="24890"/>
                      <a:pt x="2187" y="26145"/>
                      <a:pt x="3750" y="26145"/>
                    </a:cubicBezTo>
                    <a:cubicBezTo>
                      <a:pt x="3787" y="26145"/>
                      <a:pt x="3824" y="26145"/>
                      <a:pt x="3860" y="26143"/>
                    </a:cubicBezTo>
                    <a:cubicBezTo>
                      <a:pt x="5471" y="26082"/>
                      <a:pt x="6718" y="24715"/>
                      <a:pt x="6657" y="23104"/>
                    </a:cubicBezTo>
                    <a:lnTo>
                      <a:pt x="5897" y="2830"/>
                    </a:lnTo>
                    <a:cubicBezTo>
                      <a:pt x="5838" y="1256"/>
                      <a:pt x="4530" y="1"/>
                      <a:pt x="29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4"/>
              <p:cNvSpPr/>
              <p:nvPr/>
            </p:nvSpPr>
            <p:spPr>
              <a:xfrm>
                <a:off x="6449450" y="3771825"/>
                <a:ext cx="177850" cy="662700"/>
              </a:xfrm>
              <a:custGeom>
                <a:avLst/>
                <a:gdLst/>
                <a:ahLst/>
                <a:cxnLst/>
                <a:rect l="l" t="t" r="r" b="b"/>
                <a:pathLst>
                  <a:path w="7114" h="26508" extrusionOk="0">
                    <a:moveTo>
                      <a:pt x="3192" y="398"/>
                    </a:moveTo>
                    <a:cubicBezTo>
                      <a:pt x="4651" y="398"/>
                      <a:pt x="5867" y="1553"/>
                      <a:pt x="5928" y="3012"/>
                    </a:cubicBezTo>
                    <a:lnTo>
                      <a:pt x="6687" y="23286"/>
                    </a:lnTo>
                    <a:cubicBezTo>
                      <a:pt x="6718" y="24805"/>
                      <a:pt x="5563" y="26082"/>
                      <a:pt x="4043" y="26112"/>
                    </a:cubicBezTo>
                    <a:cubicBezTo>
                      <a:pt x="4005" y="26114"/>
                      <a:pt x="3968" y="26115"/>
                      <a:pt x="3931" y="26115"/>
                    </a:cubicBezTo>
                    <a:cubicBezTo>
                      <a:pt x="2490" y="26115"/>
                      <a:pt x="1276" y="24980"/>
                      <a:pt x="1216" y="23498"/>
                    </a:cubicBezTo>
                    <a:lnTo>
                      <a:pt x="456" y="3224"/>
                    </a:lnTo>
                    <a:cubicBezTo>
                      <a:pt x="396" y="1735"/>
                      <a:pt x="1581" y="458"/>
                      <a:pt x="3101" y="398"/>
                    </a:cubicBezTo>
                    <a:close/>
                    <a:moveTo>
                      <a:pt x="3182" y="1"/>
                    </a:moveTo>
                    <a:cubicBezTo>
                      <a:pt x="3145" y="1"/>
                      <a:pt x="3108" y="1"/>
                      <a:pt x="3070" y="3"/>
                    </a:cubicBezTo>
                    <a:cubicBezTo>
                      <a:pt x="1338" y="63"/>
                      <a:pt x="0" y="1522"/>
                      <a:pt x="61" y="3255"/>
                    </a:cubicBezTo>
                    <a:lnTo>
                      <a:pt x="821" y="23498"/>
                    </a:lnTo>
                    <a:cubicBezTo>
                      <a:pt x="882" y="25170"/>
                      <a:pt x="2250" y="26508"/>
                      <a:pt x="3952" y="26508"/>
                    </a:cubicBezTo>
                    <a:lnTo>
                      <a:pt x="4043" y="26508"/>
                    </a:lnTo>
                    <a:cubicBezTo>
                      <a:pt x="5776" y="26447"/>
                      <a:pt x="7113" y="24988"/>
                      <a:pt x="7052" y="23286"/>
                    </a:cubicBezTo>
                    <a:lnTo>
                      <a:pt x="6292" y="3012"/>
                    </a:lnTo>
                    <a:cubicBezTo>
                      <a:pt x="6233" y="1317"/>
                      <a:pt x="4836" y="1"/>
                      <a:pt x="31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4"/>
              <p:cNvSpPr/>
              <p:nvPr/>
            </p:nvSpPr>
            <p:spPr>
              <a:xfrm>
                <a:off x="6602175" y="3304550"/>
                <a:ext cx="851875" cy="1293350"/>
              </a:xfrm>
              <a:custGeom>
                <a:avLst/>
                <a:gdLst/>
                <a:ahLst/>
                <a:cxnLst/>
                <a:rect l="l" t="t" r="r" b="b"/>
                <a:pathLst>
                  <a:path w="34075" h="51734" extrusionOk="0">
                    <a:moveTo>
                      <a:pt x="17691" y="0"/>
                    </a:moveTo>
                    <a:cubicBezTo>
                      <a:pt x="17691" y="0"/>
                      <a:pt x="9120" y="2736"/>
                      <a:pt x="4560" y="10578"/>
                    </a:cubicBezTo>
                    <a:cubicBezTo>
                      <a:pt x="1" y="18420"/>
                      <a:pt x="730" y="38329"/>
                      <a:pt x="730" y="41065"/>
                    </a:cubicBezTo>
                    <a:cubicBezTo>
                      <a:pt x="730" y="43770"/>
                      <a:pt x="3284" y="46718"/>
                      <a:pt x="7661" y="47083"/>
                    </a:cubicBezTo>
                    <a:lnTo>
                      <a:pt x="24378" y="46992"/>
                    </a:lnTo>
                    <a:lnTo>
                      <a:pt x="34075" y="51734"/>
                    </a:lnTo>
                    <a:lnTo>
                      <a:pt x="176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4"/>
              <p:cNvSpPr/>
              <p:nvPr/>
            </p:nvSpPr>
            <p:spPr>
              <a:xfrm>
                <a:off x="6610550" y="3299975"/>
                <a:ext cx="845775" cy="1301725"/>
              </a:xfrm>
              <a:custGeom>
                <a:avLst/>
                <a:gdLst/>
                <a:ahLst/>
                <a:cxnLst/>
                <a:rect l="l" t="t" r="r" b="b"/>
                <a:pathLst>
                  <a:path w="33831" h="52069" extrusionOk="0">
                    <a:moveTo>
                      <a:pt x="17326" y="1"/>
                    </a:moveTo>
                    <a:cubicBezTo>
                      <a:pt x="17235" y="31"/>
                      <a:pt x="8633" y="2858"/>
                      <a:pt x="4073" y="10670"/>
                    </a:cubicBezTo>
                    <a:cubicBezTo>
                      <a:pt x="1307" y="15472"/>
                      <a:pt x="0" y="25381"/>
                      <a:pt x="213" y="40184"/>
                    </a:cubicBezTo>
                    <a:lnTo>
                      <a:pt x="213" y="41217"/>
                    </a:lnTo>
                    <a:cubicBezTo>
                      <a:pt x="213" y="43953"/>
                      <a:pt x="2706" y="47053"/>
                      <a:pt x="7326" y="47448"/>
                    </a:cubicBezTo>
                    <a:lnTo>
                      <a:pt x="24013" y="47357"/>
                    </a:lnTo>
                    <a:lnTo>
                      <a:pt x="33648" y="52069"/>
                    </a:lnTo>
                    <a:lnTo>
                      <a:pt x="33831" y="51734"/>
                    </a:lnTo>
                    <a:lnTo>
                      <a:pt x="24104" y="47023"/>
                    </a:lnTo>
                    <a:lnTo>
                      <a:pt x="24074" y="46992"/>
                    </a:lnTo>
                    <a:lnTo>
                      <a:pt x="7356" y="47084"/>
                    </a:lnTo>
                    <a:cubicBezTo>
                      <a:pt x="2949" y="46719"/>
                      <a:pt x="578" y="43801"/>
                      <a:pt x="578" y="41248"/>
                    </a:cubicBezTo>
                    <a:lnTo>
                      <a:pt x="578" y="40184"/>
                    </a:lnTo>
                    <a:cubicBezTo>
                      <a:pt x="365" y="25472"/>
                      <a:pt x="1672" y="15594"/>
                      <a:pt x="4408" y="10883"/>
                    </a:cubicBezTo>
                    <a:cubicBezTo>
                      <a:pt x="8876" y="3192"/>
                      <a:pt x="17356" y="396"/>
                      <a:pt x="17447" y="366"/>
                    </a:cubicBezTo>
                    <a:lnTo>
                      <a:pt x="173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4"/>
              <p:cNvSpPr/>
              <p:nvPr/>
            </p:nvSpPr>
            <p:spPr>
              <a:xfrm>
                <a:off x="6788350" y="4648025"/>
                <a:ext cx="280425" cy="83625"/>
              </a:xfrm>
              <a:custGeom>
                <a:avLst/>
                <a:gdLst/>
                <a:ahLst/>
                <a:cxnLst/>
                <a:rect l="l" t="t" r="r" b="b"/>
                <a:pathLst>
                  <a:path w="11217" h="3345" extrusionOk="0">
                    <a:moveTo>
                      <a:pt x="730" y="1"/>
                    </a:moveTo>
                    <a:cubicBezTo>
                      <a:pt x="335" y="1"/>
                      <a:pt x="1" y="335"/>
                      <a:pt x="1" y="730"/>
                    </a:cubicBezTo>
                    <a:lnTo>
                      <a:pt x="1" y="3344"/>
                    </a:lnTo>
                    <a:lnTo>
                      <a:pt x="1004" y="3344"/>
                    </a:lnTo>
                    <a:lnTo>
                      <a:pt x="1004" y="1794"/>
                    </a:lnTo>
                    <a:cubicBezTo>
                      <a:pt x="1004" y="1399"/>
                      <a:pt x="1308" y="1065"/>
                      <a:pt x="1703" y="1065"/>
                    </a:cubicBezTo>
                    <a:lnTo>
                      <a:pt x="9515" y="1065"/>
                    </a:lnTo>
                    <a:cubicBezTo>
                      <a:pt x="9910" y="1065"/>
                      <a:pt x="10214" y="1399"/>
                      <a:pt x="10214" y="1794"/>
                    </a:cubicBezTo>
                    <a:lnTo>
                      <a:pt x="10214" y="3344"/>
                    </a:lnTo>
                    <a:lnTo>
                      <a:pt x="11217" y="3344"/>
                    </a:lnTo>
                    <a:lnTo>
                      <a:pt x="11217" y="730"/>
                    </a:lnTo>
                    <a:cubicBezTo>
                      <a:pt x="11217" y="335"/>
                      <a:pt x="10883" y="1"/>
                      <a:pt x="104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4"/>
              <p:cNvSpPr/>
              <p:nvPr/>
            </p:nvSpPr>
            <p:spPr>
              <a:xfrm>
                <a:off x="6783800" y="4643475"/>
                <a:ext cx="289550" cy="92725"/>
              </a:xfrm>
              <a:custGeom>
                <a:avLst/>
                <a:gdLst/>
                <a:ahLst/>
                <a:cxnLst/>
                <a:rect l="l" t="t" r="r" b="b"/>
                <a:pathLst>
                  <a:path w="11582" h="3709" extrusionOk="0">
                    <a:moveTo>
                      <a:pt x="10669" y="365"/>
                    </a:moveTo>
                    <a:cubicBezTo>
                      <a:pt x="10973" y="365"/>
                      <a:pt x="11217" y="608"/>
                      <a:pt x="11217" y="912"/>
                    </a:cubicBezTo>
                    <a:lnTo>
                      <a:pt x="11217" y="3344"/>
                    </a:lnTo>
                    <a:lnTo>
                      <a:pt x="10609" y="3344"/>
                    </a:lnTo>
                    <a:lnTo>
                      <a:pt x="10609" y="1976"/>
                    </a:lnTo>
                    <a:cubicBezTo>
                      <a:pt x="10609" y="1459"/>
                      <a:pt x="10183" y="1064"/>
                      <a:pt x="9697" y="1064"/>
                    </a:cubicBezTo>
                    <a:lnTo>
                      <a:pt x="1885" y="1064"/>
                    </a:lnTo>
                    <a:cubicBezTo>
                      <a:pt x="1399" y="1064"/>
                      <a:pt x="973" y="1459"/>
                      <a:pt x="973" y="1976"/>
                    </a:cubicBezTo>
                    <a:lnTo>
                      <a:pt x="973" y="3344"/>
                    </a:lnTo>
                    <a:lnTo>
                      <a:pt x="365" y="3344"/>
                    </a:lnTo>
                    <a:lnTo>
                      <a:pt x="365" y="912"/>
                    </a:lnTo>
                    <a:cubicBezTo>
                      <a:pt x="365" y="608"/>
                      <a:pt x="608" y="365"/>
                      <a:pt x="912" y="365"/>
                    </a:cubicBezTo>
                    <a:close/>
                    <a:moveTo>
                      <a:pt x="912" y="0"/>
                    </a:moveTo>
                    <a:cubicBezTo>
                      <a:pt x="396" y="0"/>
                      <a:pt x="1" y="395"/>
                      <a:pt x="1" y="912"/>
                    </a:cubicBezTo>
                    <a:lnTo>
                      <a:pt x="1" y="3709"/>
                    </a:lnTo>
                    <a:lnTo>
                      <a:pt x="1368" y="3709"/>
                    </a:lnTo>
                    <a:lnTo>
                      <a:pt x="1368" y="1976"/>
                    </a:lnTo>
                    <a:cubicBezTo>
                      <a:pt x="1368" y="1672"/>
                      <a:pt x="1612" y="1429"/>
                      <a:pt x="1885" y="1429"/>
                    </a:cubicBezTo>
                    <a:lnTo>
                      <a:pt x="9697" y="1429"/>
                    </a:lnTo>
                    <a:cubicBezTo>
                      <a:pt x="10001" y="1429"/>
                      <a:pt x="10244" y="1672"/>
                      <a:pt x="10244" y="1976"/>
                    </a:cubicBezTo>
                    <a:lnTo>
                      <a:pt x="10244" y="3709"/>
                    </a:lnTo>
                    <a:lnTo>
                      <a:pt x="11581" y="3709"/>
                    </a:lnTo>
                    <a:lnTo>
                      <a:pt x="11581" y="912"/>
                    </a:lnTo>
                    <a:cubicBezTo>
                      <a:pt x="11581" y="395"/>
                      <a:pt x="11186" y="0"/>
                      <a:pt x="10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4"/>
              <p:cNvSpPr/>
              <p:nvPr/>
            </p:nvSpPr>
            <p:spPr>
              <a:xfrm>
                <a:off x="6554325" y="4715650"/>
                <a:ext cx="744700" cy="423300"/>
              </a:xfrm>
              <a:custGeom>
                <a:avLst/>
                <a:gdLst/>
                <a:ahLst/>
                <a:cxnLst/>
                <a:rect l="l" t="t" r="r" b="b"/>
                <a:pathLst>
                  <a:path w="29788" h="16932" extrusionOk="0">
                    <a:moveTo>
                      <a:pt x="2067" y="1"/>
                    </a:moveTo>
                    <a:cubicBezTo>
                      <a:pt x="912" y="1"/>
                      <a:pt x="0" y="913"/>
                      <a:pt x="0" y="2037"/>
                    </a:cubicBezTo>
                    <a:lnTo>
                      <a:pt x="0" y="14895"/>
                    </a:lnTo>
                    <a:cubicBezTo>
                      <a:pt x="0" y="16019"/>
                      <a:pt x="912" y="16931"/>
                      <a:pt x="2067" y="16931"/>
                    </a:cubicBezTo>
                    <a:lnTo>
                      <a:pt x="27751" y="16931"/>
                    </a:lnTo>
                    <a:cubicBezTo>
                      <a:pt x="28876" y="16931"/>
                      <a:pt x="29788" y="16019"/>
                      <a:pt x="29788" y="14895"/>
                    </a:cubicBezTo>
                    <a:lnTo>
                      <a:pt x="29788" y="2037"/>
                    </a:lnTo>
                    <a:cubicBezTo>
                      <a:pt x="29788" y="913"/>
                      <a:pt x="28876" y="1"/>
                      <a:pt x="277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4"/>
              <p:cNvSpPr/>
              <p:nvPr/>
            </p:nvSpPr>
            <p:spPr>
              <a:xfrm>
                <a:off x="6549750" y="4710350"/>
                <a:ext cx="754600" cy="433150"/>
              </a:xfrm>
              <a:custGeom>
                <a:avLst/>
                <a:gdLst/>
                <a:ahLst/>
                <a:cxnLst/>
                <a:rect l="l" t="t" r="r" b="b"/>
                <a:pathLst>
                  <a:path w="30184" h="17326" extrusionOk="0">
                    <a:moveTo>
                      <a:pt x="27934" y="395"/>
                    </a:moveTo>
                    <a:cubicBezTo>
                      <a:pt x="28968" y="395"/>
                      <a:pt x="29788" y="1216"/>
                      <a:pt x="29788" y="2249"/>
                    </a:cubicBezTo>
                    <a:lnTo>
                      <a:pt x="29788" y="15107"/>
                    </a:lnTo>
                    <a:cubicBezTo>
                      <a:pt x="29788" y="16110"/>
                      <a:pt x="28968" y="16961"/>
                      <a:pt x="27934" y="16961"/>
                    </a:cubicBezTo>
                    <a:lnTo>
                      <a:pt x="2250" y="16961"/>
                    </a:lnTo>
                    <a:cubicBezTo>
                      <a:pt x="1216" y="16961"/>
                      <a:pt x="365" y="16110"/>
                      <a:pt x="365" y="15107"/>
                    </a:cubicBezTo>
                    <a:lnTo>
                      <a:pt x="365" y="2249"/>
                    </a:lnTo>
                    <a:cubicBezTo>
                      <a:pt x="365" y="1216"/>
                      <a:pt x="1216" y="395"/>
                      <a:pt x="2250" y="395"/>
                    </a:cubicBezTo>
                    <a:close/>
                    <a:moveTo>
                      <a:pt x="2250" y="0"/>
                    </a:moveTo>
                    <a:cubicBezTo>
                      <a:pt x="1004" y="0"/>
                      <a:pt x="1" y="1003"/>
                      <a:pt x="1" y="2249"/>
                    </a:cubicBezTo>
                    <a:lnTo>
                      <a:pt x="1" y="15107"/>
                    </a:lnTo>
                    <a:cubicBezTo>
                      <a:pt x="1" y="16323"/>
                      <a:pt x="1004" y="17326"/>
                      <a:pt x="2250" y="17326"/>
                    </a:cubicBezTo>
                    <a:lnTo>
                      <a:pt x="27934" y="17326"/>
                    </a:lnTo>
                    <a:cubicBezTo>
                      <a:pt x="29150" y="17326"/>
                      <a:pt x="30153" y="16323"/>
                      <a:pt x="30184" y="15107"/>
                    </a:cubicBezTo>
                    <a:lnTo>
                      <a:pt x="30184" y="2249"/>
                    </a:lnTo>
                    <a:cubicBezTo>
                      <a:pt x="30153" y="1003"/>
                      <a:pt x="29150" y="0"/>
                      <a:pt x="279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4"/>
              <p:cNvSpPr/>
              <p:nvPr/>
            </p:nvSpPr>
            <p:spPr>
              <a:xfrm>
                <a:off x="7162975" y="3117300"/>
                <a:ext cx="68425" cy="117650"/>
              </a:xfrm>
              <a:custGeom>
                <a:avLst/>
                <a:gdLst/>
                <a:ahLst/>
                <a:cxnLst/>
                <a:rect l="l" t="t" r="r" b="b"/>
                <a:pathLst>
                  <a:path w="2737" h="4706" extrusionOk="0">
                    <a:moveTo>
                      <a:pt x="1248" y="0"/>
                    </a:moveTo>
                    <a:cubicBezTo>
                      <a:pt x="1198" y="0"/>
                      <a:pt x="1147" y="4"/>
                      <a:pt x="1095" y="13"/>
                    </a:cubicBezTo>
                    <a:cubicBezTo>
                      <a:pt x="1" y="195"/>
                      <a:pt x="1" y="2749"/>
                      <a:pt x="548" y="4025"/>
                    </a:cubicBezTo>
                    <a:cubicBezTo>
                      <a:pt x="773" y="4551"/>
                      <a:pt x="1184" y="4705"/>
                      <a:pt x="1590" y="4705"/>
                    </a:cubicBezTo>
                    <a:cubicBezTo>
                      <a:pt x="2169" y="4705"/>
                      <a:pt x="2737" y="4390"/>
                      <a:pt x="2737" y="4390"/>
                    </a:cubicBezTo>
                    <a:lnTo>
                      <a:pt x="2737" y="1654"/>
                    </a:lnTo>
                    <a:cubicBezTo>
                      <a:pt x="2737" y="1654"/>
                      <a:pt x="2240" y="0"/>
                      <a:pt x="12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4"/>
              <p:cNvSpPr/>
              <p:nvPr/>
            </p:nvSpPr>
            <p:spPr>
              <a:xfrm>
                <a:off x="7158425" y="3112625"/>
                <a:ext cx="77525" cy="127350"/>
              </a:xfrm>
              <a:custGeom>
                <a:avLst/>
                <a:gdLst/>
                <a:ahLst/>
                <a:cxnLst/>
                <a:rect l="l" t="t" r="r" b="b"/>
                <a:pathLst>
                  <a:path w="3101" h="5094" extrusionOk="0">
                    <a:moveTo>
                      <a:pt x="1441" y="1"/>
                    </a:moveTo>
                    <a:cubicBezTo>
                      <a:pt x="1378" y="1"/>
                      <a:pt x="1313" y="6"/>
                      <a:pt x="1247" y="18"/>
                    </a:cubicBezTo>
                    <a:cubicBezTo>
                      <a:pt x="912" y="78"/>
                      <a:pt x="639" y="291"/>
                      <a:pt x="517" y="595"/>
                    </a:cubicBezTo>
                    <a:cubicBezTo>
                      <a:pt x="1" y="1477"/>
                      <a:pt x="122" y="3270"/>
                      <a:pt x="548" y="4273"/>
                    </a:cubicBezTo>
                    <a:cubicBezTo>
                      <a:pt x="669" y="4607"/>
                      <a:pt x="943" y="4881"/>
                      <a:pt x="1308" y="5002"/>
                    </a:cubicBezTo>
                    <a:cubicBezTo>
                      <a:pt x="1460" y="5063"/>
                      <a:pt x="1612" y="5094"/>
                      <a:pt x="1764" y="5094"/>
                    </a:cubicBezTo>
                    <a:cubicBezTo>
                      <a:pt x="2189" y="5063"/>
                      <a:pt x="2615" y="4942"/>
                      <a:pt x="3010" y="4729"/>
                    </a:cubicBezTo>
                    <a:lnTo>
                      <a:pt x="2827" y="4395"/>
                    </a:lnTo>
                    <a:cubicBezTo>
                      <a:pt x="2802" y="4395"/>
                      <a:pt x="2262" y="4683"/>
                      <a:pt x="1733" y="4683"/>
                    </a:cubicBezTo>
                    <a:cubicBezTo>
                      <a:pt x="1619" y="4683"/>
                      <a:pt x="1506" y="4670"/>
                      <a:pt x="1399" y="4638"/>
                    </a:cubicBezTo>
                    <a:cubicBezTo>
                      <a:pt x="1156" y="4547"/>
                      <a:pt x="973" y="4364"/>
                      <a:pt x="882" y="4121"/>
                    </a:cubicBezTo>
                    <a:cubicBezTo>
                      <a:pt x="517" y="3209"/>
                      <a:pt x="396" y="1537"/>
                      <a:pt x="821" y="747"/>
                    </a:cubicBezTo>
                    <a:cubicBezTo>
                      <a:pt x="912" y="565"/>
                      <a:pt x="1095" y="413"/>
                      <a:pt x="1308" y="382"/>
                    </a:cubicBezTo>
                    <a:cubicBezTo>
                      <a:pt x="1348" y="376"/>
                      <a:pt x="1388" y="372"/>
                      <a:pt x="1426" y="372"/>
                    </a:cubicBezTo>
                    <a:cubicBezTo>
                      <a:pt x="2264" y="372"/>
                      <a:pt x="2736" y="1873"/>
                      <a:pt x="2736" y="1902"/>
                    </a:cubicBezTo>
                    <a:lnTo>
                      <a:pt x="3101" y="1781"/>
                    </a:lnTo>
                    <a:cubicBezTo>
                      <a:pt x="3072" y="1694"/>
                      <a:pt x="2553" y="1"/>
                      <a:pt x="14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4"/>
              <p:cNvSpPr/>
              <p:nvPr/>
            </p:nvSpPr>
            <p:spPr>
              <a:xfrm>
                <a:off x="7401600" y="3192025"/>
                <a:ext cx="25100" cy="35250"/>
              </a:xfrm>
              <a:custGeom>
                <a:avLst/>
                <a:gdLst/>
                <a:ahLst/>
                <a:cxnLst/>
                <a:rect l="l" t="t" r="r" b="b"/>
                <a:pathLst>
                  <a:path w="1004" h="1410" extrusionOk="0">
                    <a:moveTo>
                      <a:pt x="628" y="0"/>
                    </a:moveTo>
                    <a:cubicBezTo>
                      <a:pt x="396" y="0"/>
                      <a:pt x="149" y="238"/>
                      <a:pt x="91" y="611"/>
                    </a:cubicBezTo>
                    <a:cubicBezTo>
                      <a:pt x="0" y="975"/>
                      <a:pt x="122" y="1340"/>
                      <a:pt x="365" y="1401"/>
                    </a:cubicBezTo>
                    <a:cubicBezTo>
                      <a:pt x="388" y="1407"/>
                      <a:pt x="411" y="1409"/>
                      <a:pt x="433" y="1409"/>
                    </a:cubicBezTo>
                    <a:cubicBezTo>
                      <a:pt x="652" y="1409"/>
                      <a:pt x="860" y="1151"/>
                      <a:pt x="943" y="793"/>
                    </a:cubicBezTo>
                    <a:cubicBezTo>
                      <a:pt x="1003" y="398"/>
                      <a:pt x="882" y="33"/>
                      <a:pt x="669" y="3"/>
                    </a:cubicBezTo>
                    <a:cubicBezTo>
                      <a:pt x="655" y="1"/>
                      <a:pt x="641" y="0"/>
                      <a:pt x="6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4"/>
              <p:cNvSpPr/>
              <p:nvPr/>
            </p:nvSpPr>
            <p:spPr>
              <a:xfrm>
                <a:off x="7392475" y="3136000"/>
                <a:ext cx="46375" cy="40900"/>
              </a:xfrm>
              <a:custGeom>
                <a:avLst/>
                <a:gdLst/>
                <a:ahLst/>
                <a:cxnLst/>
                <a:rect l="l" t="t" r="r" b="b"/>
                <a:pathLst>
                  <a:path w="1855" h="1636" extrusionOk="0">
                    <a:moveTo>
                      <a:pt x="520" y="1"/>
                    </a:moveTo>
                    <a:cubicBezTo>
                      <a:pt x="397" y="1"/>
                      <a:pt x="273" y="18"/>
                      <a:pt x="152" y="55"/>
                    </a:cubicBezTo>
                    <a:cubicBezTo>
                      <a:pt x="61" y="86"/>
                      <a:pt x="0" y="177"/>
                      <a:pt x="31" y="298"/>
                    </a:cubicBezTo>
                    <a:cubicBezTo>
                      <a:pt x="31" y="373"/>
                      <a:pt x="113" y="428"/>
                      <a:pt x="193" y="428"/>
                    </a:cubicBezTo>
                    <a:cubicBezTo>
                      <a:pt x="210" y="428"/>
                      <a:pt x="228" y="425"/>
                      <a:pt x="244" y="420"/>
                    </a:cubicBezTo>
                    <a:cubicBezTo>
                      <a:pt x="331" y="391"/>
                      <a:pt x="422" y="377"/>
                      <a:pt x="513" y="377"/>
                    </a:cubicBezTo>
                    <a:cubicBezTo>
                      <a:pt x="706" y="377"/>
                      <a:pt x="899" y="438"/>
                      <a:pt x="1064" y="542"/>
                    </a:cubicBezTo>
                    <a:cubicBezTo>
                      <a:pt x="1308" y="785"/>
                      <a:pt x="1459" y="1119"/>
                      <a:pt x="1459" y="1453"/>
                    </a:cubicBezTo>
                    <a:cubicBezTo>
                      <a:pt x="1459" y="1575"/>
                      <a:pt x="1551" y="1636"/>
                      <a:pt x="1642" y="1636"/>
                    </a:cubicBezTo>
                    <a:cubicBezTo>
                      <a:pt x="1763" y="1636"/>
                      <a:pt x="1855" y="1545"/>
                      <a:pt x="1855" y="1453"/>
                    </a:cubicBezTo>
                    <a:cubicBezTo>
                      <a:pt x="1824" y="998"/>
                      <a:pt x="1642" y="572"/>
                      <a:pt x="1308" y="238"/>
                    </a:cubicBezTo>
                    <a:cubicBezTo>
                      <a:pt x="1075" y="90"/>
                      <a:pt x="799" y="1"/>
                      <a:pt x="5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4"/>
              <p:cNvSpPr/>
              <p:nvPr/>
            </p:nvSpPr>
            <p:spPr>
              <a:xfrm>
                <a:off x="6579400" y="3441325"/>
                <a:ext cx="547125" cy="792600"/>
              </a:xfrm>
              <a:custGeom>
                <a:avLst/>
                <a:gdLst/>
                <a:ahLst/>
                <a:cxnLst/>
                <a:rect l="l" t="t" r="r" b="b"/>
                <a:pathLst>
                  <a:path w="21885" h="31704" extrusionOk="0">
                    <a:moveTo>
                      <a:pt x="15684" y="0"/>
                    </a:moveTo>
                    <a:cubicBezTo>
                      <a:pt x="12614" y="0"/>
                      <a:pt x="1003" y="12645"/>
                      <a:pt x="486" y="15198"/>
                    </a:cubicBezTo>
                    <a:cubicBezTo>
                      <a:pt x="0" y="17751"/>
                      <a:pt x="11338" y="31703"/>
                      <a:pt x="12614" y="31703"/>
                    </a:cubicBezTo>
                    <a:cubicBezTo>
                      <a:pt x="13921" y="31703"/>
                      <a:pt x="16231" y="29636"/>
                      <a:pt x="16231" y="29636"/>
                    </a:cubicBezTo>
                    <a:lnTo>
                      <a:pt x="12371" y="16992"/>
                    </a:lnTo>
                    <a:lnTo>
                      <a:pt x="21125" y="10031"/>
                    </a:lnTo>
                    <a:lnTo>
                      <a:pt x="21885" y="4894"/>
                    </a:lnTo>
                    <a:cubicBezTo>
                      <a:pt x="21885" y="4894"/>
                      <a:pt x="18785" y="0"/>
                      <a:pt x="156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4"/>
              <p:cNvSpPr/>
              <p:nvPr/>
            </p:nvSpPr>
            <p:spPr>
              <a:xfrm>
                <a:off x="6577875" y="3436775"/>
                <a:ext cx="552450" cy="802450"/>
              </a:xfrm>
              <a:custGeom>
                <a:avLst/>
                <a:gdLst/>
                <a:ahLst/>
                <a:cxnLst/>
                <a:rect l="l" t="t" r="r" b="b"/>
                <a:pathLst>
                  <a:path w="22098" h="32098" extrusionOk="0">
                    <a:moveTo>
                      <a:pt x="15745" y="0"/>
                    </a:moveTo>
                    <a:cubicBezTo>
                      <a:pt x="12523" y="0"/>
                      <a:pt x="851" y="12888"/>
                      <a:pt x="365" y="15380"/>
                    </a:cubicBezTo>
                    <a:cubicBezTo>
                      <a:pt x="0" y="17174"/>
                      <a:pt x="4681" y="23465"/>
                      <a:pt x="7508" y="26900"/>
                    </a:cubicBezTo>
                    <a:cubicBezTo>
                      <a:pt x="8481" y="28116"/>
                      <a:pt x="11824" y="32098"/>
                      <a:pt x="12675" y="32098"/>
                    </a:cubicBezTo>
                    <a:cubicBezTo>
                      <a:pt x="14013" y="32098"/>
                      <a:pt x="16292" y="30061"/>
                      <a:pt x="16384" y="30001"/>
                    </a:cubicBezTo>
                    <a:lnTo>
                      <a:pt x="16475" y="29909"/>
                    </a:lnTo>
                    <a:lnTo>
                      <a:pt x="12615" y="17265"/>
                    </a:lnTo>
                    <a:lnTo>
                      <a:pt x="21277" y="10395"/>
                    </a:lnTo>
                    <a:lnTo>
                      <a:pt x="21065" y="10091"/>
                    </a:lnTo>
                    <a:lnTo>
                      <a:pt x="12189" y="17143"/>
                    </a:lnTo>
                    <a:lnTo>
                      <a:pt x="16049" y="29788"/>
                    </a:lnTo>
                    <a:cubicBezTo>
                      <a:pt x="15624" y="30153"/>
                      <a:pt x="13739" y="31703"/>
                      <a:pt x="12675" y="31703"/>
                    </a:cubicBezTo>
                    <a:cubicBezTo>
                      <a:pt x="12250" y="31703"/>
                      <a:pt x="9970" y="29423"/>
                      <a:pt x="7052" y="25745"/>
                    </a:cubicBezTo>
                    <a:cubicBezTo>
                      <a:pt x="3040" y="20730"/>
                      <a:pt x="487" y="16566"/>
                      <a:pt x="730" y="15441"/>
                    </a:cubicBezTo>
                    <a:cubicBezTo>
                      <a:pt x="1277" y="12797"/>
                      <a:pt x="12949" y="395"/>
                      <a:pt x="15745" y="395"/>
                    </a:cubicBezTo>
                    <a:cubicBezTo>
                      <a:pt x="18724" y="395"/>
                      <a:pt x="21764" y="5137"/>
                      <a:pt x="21794" y="5198"/>
                    </a:cubicBezTo>
                    <a:lnTo>
                      <a:pt x="22098" y="4985"/>
                    </a:lnTo>
                    <a:cubicBezTo>
                      <a:pt x="21976" y="4772"/>
                      <a:pt x="18906" y="0"/>
                      <a:pt x="157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4"/>
              <p:cNvSpPr/>
              <p:nvPr/>
            </p:nvSpPr>
            <p:spPr>
              <a:xfrm>
                <a:off x="6821025" y="4181450"/>
                <a:ext cx="212050" cy="161275"/>
              </a:xfrm>
              <a:custGeom>
                <a:avLst/>
                <a:gdLst/>
                <a:ahLst/>
                <a:cxnLst/>
                <a:rect l="l" t="t" r="r" b="b"/>
                <a:pathLst>
                  <a:path w="8482" h="6451" extrusionOk="0">
                    <a:moveTo>
                      <a:pt x="6749" y="1"/>
                    </a:moveTo>
                    <a:lnTo>
                      <a:pt x="6354" y="62"/>
                    </a:lnTo>
                    <a:cubicBezTo>
                      <a:pt x="6354" y="62"/>
                      <a:pt x="6384" y="122"/>
                      <a:pt x="6384" y="214"/>
                    </a:cubicBezTo>
                    <a:cubicBezTo>
                      <a:pt x="6414" y="578"/>
                      <a:pt x="6323" y="1429"/>
                      <a:pt x="5168" y="2007"/>
                    </a:cubicBezTo>
                    <a:lnTo>
                      <a:pt x="5351" y="2341"/>
                    </a:lnTo>
                    <a:cubicBezTo>
                      <a:pt x="5898" y="2098"/>
                      <a:pt x="6354" y="1642"/>
                      <a:pt x="6597" y="1095"/>
                    </a:cubicBezTo>
                    <a:cubicBezTo>
                      <a:pt x="6779" y="1581"/>
                      <a:pt x="7022" y="2068"/>
                      <a:pt x="7326" y="2493"/>
                    </a:cubicBezTo>
                    <a:cubicBezTo>
                      <a:pt x="8025" y="3466"/>
                      <a:pt x="6414" y="5259"/>
                      <a:pt x="5685" y="5958"/>
                    </a:cubicBezTo>
                    <a:cubicBezTo>
                      <a:pt x="5642" y="6010"/>
                      <a:pt x="5546" y="6052"/>
                      <a:pt x="5351" y="6052"/>
                    </a:cubicBezTo>
                    <a:cubicBezTo>
                      <a:pt x="4857" y="6052"/>
                      <a:pt x="3726" y="5781"/>
                      <a:pt x="1217" y="4712"/>
                    </a:cubicBezTo>
                    <a:lnTo>
                      <a:pt x="913" y="4591"/>
                    </a:lnTo>
                    <a:cubicBezTo>
                      <a:pt x="791" y="4530"/>
                      <a:pt x="670" y="4317"/>
                      <a:pt x="578" y="4013"/>
                    </a:cubicBezTo>
                    <a:cubicBezTo>
                      <a:pt x="426" y="3618"/>
                      <a:pt x="396" y="3192"/>
                      <a:pt x="487" y="2797"/>
                    </a:cubicBezTo>
                    <a:cubicBezTo>
                      <a:pt x="791" y="2493"/>
                      <a:pt x="1095" y="2250"/>
                      <a:pt x="1460" y="2037"/>
                    </a:cubicBezTo>
                    <a:lnTo>
                      <a:pt x="1278" y="1703"/>
                    </a:lnTo>
                    <a:cubicBezTo>
                      <a:pt x="852" y="1946"/>
                      <a:pt x="487" y="2250"/>
                      <a:pt x="183" y="2584"/>
                    </a:cubicBezTo>
                    <a:cubicBezTo>
                      <a:pt x="1" y="2858"/>
                      <a:pt x="62" y="3618"/>
                      <a:pt x="214" y="4165"/>
                    </a:cubicBezTo>
                    <a:cubicBezTo>
                      <a:pt x="274" y="4499"/>
                      <a:pt x="487" y="4773"/>
                      <a:pt x="791" y="4955"/>
                    </a:cubicBezTo>
                    <a:lnTo>
                      <a:pt x="1065" y="5077"/>
                    </a:lnTo>
                    <a:cubicBezTo>
                      <a:pt x="3223" y="5989"/>
                      <a:pt x="4591" y="6445"/>
                      <a:pt x="5351" y="6445"/>
                    </a:cubicBezTo>
                    <a:cubicBezTo>
                      <a:pt x="5378" y="6449"/>
                      <a:pt x="5406" y="6450"/>
                      <a:pt x="5434" y="6450"/>
                    </a:cubicBezTo>
                    <a:cubicBezTo>
                      <a:pt x="5625" y="6450"/>
                      <a:pt x="5826" y="6364"/>
                      <a:pt x="5958" y="6232"/>
                    </a:cubicBezTo>
                    <a:cubicBezTo>
                      <a:pt x="6962" y="5259"/>
                      <a:pt x="8481" y="3435"/>
                      <a:pt x="7630" y="2250"/>
                    </a:cubicBezTo>
                    <a:cubicBezTo>
                      <a:pt x="7205" y="1642"/>
                      <a:pt x="6901" y="913"/>
                      <a:pt x="6749" y="153"/>
                    </a:cubicBezTo>
                    <a:cubicBezTo>
                      <a:pt x="6749" y="92"/>
                      <a:pt x="6749" y="31"/>
                      <a:pt x="67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4"/>
              <p:cNvSpPr/>
              <p:nvPr/>
            </p:nvSpPr>
            <p:spPr>
              <a:xfrm>
                <a:off x="6844475" y="4202725"/>
                <a:ext cx="101975" cy="91225"/>
              </a:xfrm>
              <a:custGeom>
                <a:avLst/>
                <a:gdLst/>
                <a:ahLst/>
                <a:cxnLst/>
                <a:rect l="l" t="t" r="r" b="b"/>
                <a:pathLst>
                  <a:path w="4079" h="3649" extrusionOk="0">
                    <a:moveTo>
                      <a:pt x="231" y="0"/>
                    </a:moveTo>
                    <a:cubicBezTo>
                      <a:pt x="115" y="0"/>
                      <a:pt x="1" y="87"/>
                      <a:pt x="36" y="244"/>
                    </a:cubicBezTo>
                    <a:cubicBezTo>
                      <a:pt x="36" y="305"/>
                      <a:pt x="370" y="1733"/>
                      <a:pt x="552" y="2341"/>
                    </a:cubicBezTo>
                    <a:cubicBezTo>
                      <a:pt x="765" y="2949"/>
                      <a:pt x="2558" y="3618"/>
                      <a:pt x="3410" y="3648"/>
                    </a:cubicBezTo>
                    <a:lnTo>
                      <a:pt x="3440" y="3648"/>
                    </a:lnTo>
                    <a:cubicBezTo>
                      <a:pt x="3774" y="3648"/>
                      <a:pt x="3957" y="3557"/>
                      <a:pt x="4048" y="3375"/>
                    </a:cubicBezTo>
                    <a:cubicBezTo>
                      <a:pt x="4078" y="3253"/>
                      <a:pt x="4078" y="3132"/>
                      <a:pt x="4048" y="3040"/>
                    </a:cubicBezTo>
                    <a:cubicBezTo>
                      <a:pt x="3805" y="2493"/>
                      <a:pt x="2528" y="1977"/>
                      <a:pt x="2285" y="1885"/>
                    </a:cubicBezTo>
                    <a:cubicBezTo>
                      <a:pt x="2263" y="1878"/>
                      <a:pt x="2240" y="1874"/>
                      <a:pt x="2217" y="1874"/>
                    </a:cubicBezTo>
                    <a:cubicBezTo>
                      <a:pt x="2141" y="1874"/>
                      <a:pt x="2065" y="1914"/>
                      <a:pt x="2042" y="2007"/>
                    </a:cubicBezTo>
                    <a:cubicBezTo>
                      <a:pt x="2011" y="2098"/>
                      <a:pt x="2042" y="2189"/>
                      <a:pt x="2133" y="2250"/>
                    </a:cubicBezTo>
                    <a:cubicBezTo>
                      <a:pt x="2710" y="2463"/>
                      <a:pt x="3561" y="2888"/>
                      <a:pt x="3683" y="3192"/>
                    </a:cubicBezTo>
                    <a:cubicBezTo>
                      <a:pt x="3683" y="3192"/>
                      <a:pt x="3683" y="3223"/>
                      <a:pt x="3683" y="3223"/>
                    </a:cubicBezTo>
                    <a:cubicBezTo>
                      <a:pt x="3666" y="3239"/>
                      <a:pt x="3595" y="3265"/>
                      <a:pt x="3440" y="3265"/>
                    </a:cubicBezTo>
                    <a:cubicBezTo>
                      <a:pt x="3311" y="3265"/>
                      <a:pt x="3124" y="3247"/>
                      <a:pt x="2862" y="3192"/>
                    </a:cubicBezTo>
                    <a:cubicBezTo>
                      <a:pt x="1920" y="2949"/>
                      <a:pt x="1008" y="2463"/>
                      <a:pt x="917" y="2220"/>
                    </a:cubicBezTo>
                    <a:cubicBezTo>
                      <a:pt x="735" y="1612"/>
                      <a:pt x="431" y="153"/>
                      <a:pt x="431" y="153"/>
                    </a:cubicBezTo>
                    <a:cubicBezTo>
                      <a:pt x="405" y="49"/>
                      <a:pt x="318" y="0"/>
                      <a:pt x="2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4"/>
              <p:cNvSpPr/>
              <p:nvPr/>
            </p:nvSpPr>
            <p:spPr>
              <a:xfrm>
                <a:off x="6906900" y="4252125"/>
                <a:ext cx="72000" cy="22875"/>
              </a:xfrm>
              <a:custGeom>
                <a:avLst/>
                <a:gdLst/>
                <a:ahLst/>
                <a:cxnLst/>
                <a:rect l="l" t="t" r="r" b="b"/>
                <a:pathLst>
                  <a:path w="2880" h="915" extrusionOk="0">
                    <a:moveTo>
                      <a:pt x="244" y="1"/>
                    </a:moveTo>
                    <a:cubicBezTo>
                      <a:pt x="153" y="1"/>
                      <a:pt x="31" y="61"/>
                      <a:pt x="31" y="153"/>
                    </a:cubicBezTo>
                    <a:cubicBezTo>
                      <a:pt x="1" y="274"/>
                      <a:pt x="61" y="365"/>
                      <a:pt x="183" y="365"/>
                    </a:cubicBezTo>
                    <a:lnTo>
                      <a:pt x="2554" y="882"/>
                    </a:lnTo>
                    <a:lnTo>
                      <a:pt x="2584" y="882"/>
                    </a:lnTo>
                    <a:lnTo>
                      <a:pt x="2584" y="912"/>
                    </a:lnTo>
                    <a:cubicBezTo>
                      <a:pt x="2594" y="914"/>
                      <a:pt x="2604" y="914"/>
                      <a:pt x="2614" y="914"/>
                    </a:cubicBezTo>
                    <a:cubicBezTo>
                      <a:pt x="2860" y="914"/>
                      <a:pt x="2879" y="547"/>
                      <a:pt x="2645" y="517"/>
                    </a:cubicBezTo>
                    <a:lnTo>
                      <a:pt x="2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4"/>
              <p:cNvSpPr/>
              <p:nvPr/>
            </p:nvSpPr>
            <p:spPr>
              <a:xfrm>
                <a:off x="7122725" y="3560475"/>
                <a:ext cx="149700" cy="918875"/>
              </a:xfrm>
              <a:custGeom>
                <a:avLst/>
                <a:gdLst/>
                <a:ahLst/>
                <a:cxnLst/>
                <a:rect l="l" t="t" r="r" b="b"/>
                <a:pathLst>
                  <a:path w="5988" h="36755" extrusionOk="0">
                    <a:moveTo>
                      <a:pt x="3836" y="1"/>
                    </a:moveTo>
                    <a:cubicBezTo>
                      <a:pt x="3824" y="1"/>
                      <a:pt x="3812" y="3"/>
                      <a:pt x="3799" y="7"/>
                    </a:cubicBezTo>
                    <a:cubicBezTo>
                      <a:pt x="3678" y="7"/>
                      <a:pt x="3587" y="98"/>
                      <a:pt x="3617" y="189"/>
                    </a:cubicBezTo>
                    <a:cubicBezTo>
                      <a:pt x="3617" y="250"/>
                      <a:pt x="3921" y="5113"/>
                      <a:pt x="3921" y="7028"/>
                    </a:cubicBezTo>
                    <a:cubicBezTo>
                      <a:pt x="3921" y="8973"/>
                      <a:pt x="61" y="23381"/>
                      <a:pt x="30" y="23533"/>
                    </a:cubicBezTo>
                    <a:lnTo>
                      <a:pt x="0" y="23685"/>
                    </a:lnTo>
                    <a:lnTo>
                      <a:pt x="5502" y="25782"/>
                    </a:lnTo>
                    <a:lnTo>
                      <a:pt x="2280" y="36512"/>
                    </a:lnTo>
                    <a:cubicBezTo>
                      <a:pt x="2249" y="36603"/>
                      <a:pt x="2310" y="36724"/>
                      <a:pt x="2401" y="36755"/>
                    </a:cubicBezTo>
                    <a:lnTo>
                      <a:pt x="2462" y="36755"/>
                    </a:lnTo>
                    <a:cubicBezTo>
                      <a:pt x="2553" y="36755"/>
                      <a:pt x="2614" y="36694"/>
                      <a:pt x="2644" y="36603"/>
                    </a:cubicBezTo>
                    <a:lnTo>
                      <a:pt x="5988" y="25569"/>
                    </a:lnTo>
                    <a:lnTo>
                      <a:pt x="456" y="23472"/>
                    </a:lnTo>
                    <a:cubicBezTo>
                      <a:pt x="881" y="21770"/>
                      <a:pt x="4316" y="8943"/>
                      <a:pt x="4316" y="7058"/>
                    </a:cubicBezTo>
                    <a:cubicBezTo>
                      <a:pt x="4316" y="5113"/>
                      <a:pt x="3982" y="219"/>
                      <a:pt x="3982" y="159"/>
                    </a:cubicBezTo>
                    <a:cubicBezTo>
                      <a:pt x="3982" y="80"/>
                      <a:pt x="3913" y="1"/>
                      <a:pt x="3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4"/>
              <p:cNvSpPr/>
              <p:nvPr/>
            </p:nvSpPr>
            <p:spPr>
              <a:xfrm>
                <a:off x="7219625" y="3731325"/>
                <a:ext cx="476825" cy="445600"/>
              </a:xfrm>
              <a:custGeom>
                <a:avLst/>
                <a:gdLst/>
                <a:ahLst/>
                <a:cxnLst/>
                <a:rect l="l" t="t" r="r" b="b"/>
                <a:pathLst>
                  <a:path w="19073" h="17824" extrusionOk="0">
                    <a:moveTo>
                      <a:pt x="241" y="1"/>
                    </a:moveTo>
                    <a:cubicBezTo>
                      <a:pt x="123" y="1"/>
                      <a:pt x="0" y="104"/>
                      <a:pt x="75" y="255"/>
                    </a:cubicBezTo>
                    <a:lnTo>
                      <a:pt x="2963" y="8249"/>
                    </a:lnTo>
                    <a:cubicBezTo>
                      <a:pt x="3358" y="9373"/>
                      <a:pt x="4270" y="10255"/>
                      <a:pt x="5395" y="10650"/>
                    </a:cubicBezTo>
                    <a:cubicBezTo>
                      <a:pt x="8191" y="11562"/>
                      <a:pt x="14878" y="13811"/>
                      <a:pt x="16550" y="14693"/>
                    </a:cubicBezTo>
                    <a:cubicBezTo>
                      <a:pt x="18647" y="15848"/>
                      <a:pt x="18678" y="17550"/>
                      <a:pt x="18678" y="17641"/>
                    </a:cubicBezTo>
                    <a:cubicBezTo>
                      <a:pt x="18708" y="17732"/>
                      <a:pt x="18769" y="17823"/>
                      <a:pt x="18890" y="17823"/>
                    </a:cubicBezTo>
                    <a:lnTo>
                      <a:pt x="18890" y="17793"/>
                    </a:lnTo>
                    <a:cubicBezTo>
                      <a:pt x="18982" y="17793"/>
                      <a:pt x="19073" y="17702"/>
                      <a:pt x="19073" y="17611"/>
                    </a:cubicBezTo>
                    <a:cubicBezTo>
                      <a:pt x="19073" y="17519"/>
                      <a:pt x="19042" y="15605"/>
                      <a:pt x="16732" y="14358"/>
                    </a:cubicBezTo>
                    <a:cubicBezTo>
                      <a:pt x="15091" y="13477"/>
                      <a:pt x="9012" y="11410"/>
                      <a:pt x="5516" y="10255"/>
                    </a:cubicBezTo>
                    <a:cubicBezTo>
                      <a:pt x="4483" y="9921"/>
                      <a:pt x="3693" y="9130"/>
                      <a:pt x="3328" y="8097"/>
                    </a:cubicBezTo>
                    <a:lnTo>
                      <a:pt x="410" y="133"/>
                    </a:lnTo>
                    <a:cubicBezTo>
                      <a:pt x="387" y="40"/>
                      <a:pt x="315" y="1"/>
                      <a:pt x="2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4"/>
              <p:cNvSpPr/>
              <p:nvPr/>
            </p:nvSpPr>
            <p:spPr>
              <a:xfrm>
                <a:off x="7467700" y="4080725"/>
                <a:ext cx="204450" cy="106825"/>
              </a:xfrm>
              <a:custGeom>
                <a:avLst/>
                <a:gdLst/>
                <a:ahLst/>
                <a:cxnLst/>
                <a:rect l="l" t="t" r="r" b="b"/>
                <a:pathLst>
                  <a:path w="8178" h="4273" extrusionOk="0">
                    <a:moveTo>
                      <a:pt x="993" y="1"/>
                    </a:moveTo>
                    <a:cubicBezTo>
                      <a:pt x="816" y="1"/>
                      <a:pt x="683" y="25"/>
                      <a:pt x="609" y="78"/>
                    </a:cubicBezTo>
                    <a:cubicBezTo>
                      <a:pt x="31" y="443"/>
                      <a:pt x="1" y="3057"/>
                      <a:pt x="1" y="3847"/>
                    </a:cubicBezTo>
                    <a:cubicBezTo>
                      <a:pt x="1" y="3969"/>
                      <a:pt x="92" y="4030"/>
                      <a:pt x="183" y="4030"/>
                    </a:cubicBezTo>
                    <a:cubicBezTo>
                      <a:pt x="274" y="4030"/>
                      <a:pt x="365" y="3969"/>
                      <a:pt x="365" y="3847"/>
                    </a:cubicBezTo>
                    <a:cubicBezTo>
                      <a:pt x="365" y="2297"/>
                      <a:pt x="548" y="565"/>
                      <a:pt x="791" y="382"/>
                    </a:cubicBezTo>
                    <a:cubicBezTo>
                      <a:pt x="824" y="369"/>
                      <a:pt x="876" y="362"/>
                      <a:pt x="945" y="362"/>
                    </a:cubicBezTo>
                    <a:cubicBezTo>
                      <a:pt x="1645" y="362"/>
                      <a:pt x="4110" y="1034"/>
                      <a:pt x="6323" y="1781"/>
                    </a:cubicBezTo>
                    <a:cubicBezTo>
                      <a:pt x="7022" y="2054"/>
                      <a:pt x="7812" y="2480"/>
                      <a:pt x="7812" y="2723"/>
                    </a:cubicBezTo>
                    <a:cubicBezTo>
                      <a:pt x="7782" y="3179"/>
                      <a:pt x="7660" y="3604"/>
                      <a:pt x="7508" y="4030"/>
                    </a:cubicBezTo>
                    <a:cubicBezTo>
                      <a:pt x="7448" y="4121"/>
                      <a:pt x="7508" y="4243"/>
                      <a:pt x="7600" y="4273"/>
                    </a:cubicBezTo>
                    <a:lnTo>
                      <a:pt x="7691" y="4273"/>
                    </a:lnTo>
                    <a:cubicBezTo>
                      <a:pt x="7752" y="4273"/>
                      <a:pt x="7812" y="4243"/>
                      <a:pt x="7843" y="4151"/>
                    </a:cubicBezTo>
                    <a:cubicBezTo>
                      <a:pt x="8025" y="3695"/>
                      <a:pt x="8147" y="3209"/>
                      <a:pt x="8177" y="2723"/>
                    </a:cubicBezTo>
                    <a:cubicBezTo>
                      <a:pt x="8177" y="2115"/>
                      <a:pt x="6840" y="1568"/>
                      <a:pt x="6445" y="1416"/>
                    </a:cubicBezTo>
                    <a:cubicBezTo>
                      <a:pt x="5079" y="969"/>
                      <a:pt x="2124" y="1"/>
                      <a:pt x="9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4"/>
              <p:cNvSpPr/>
              <p:nvPr/>
            </p:nvSpPr>
            <p:spPr>
              <a:xfrm>
                <a:off x="7457100" y="4144975"/>
                <a:ext cx="93450" cy="34275"/>
              </a:xfrm>
              <a:custGeom>
                <a:avLst/>
                <a:gdLst/>
                <a:ahLst/>
                <a:cxnLst/>
                <a:rect l="l" t="t" r="r" b="b"/>
                <a:pathLst>
                  <a:path w="3738" h="1371" extrusionOk="0">
                    <a:moveTo>
                      <a:pt x="698" y="1"/>
                    </a:moveTo>
                    <a:cubicBezTo>
                      <a:pt x="333" y="1"/>
                      <a:pt x="30" y="305"/>
                      <a:pt x="30" y="700"/>
                    </a:cubicBezTo>
                    <a:cubicBezTo>
                      <a:pt x="0" y="1049"/>
                      <a:pt x="306" y="1371"/>
                      <a:pt x="652" y="1371"/>
                    </a:cubicBezTo>
                    <a:cubicBezTo>
                      <a:pt x="667" y="1371"/>
                      <a:pt x="683" y="1370"/>
                      <a:pt x="698" y="1369"/>
                    </a:cubicBezTo>
                    <a:lnTo>
                      <a:pt x="3069" y="1369"/>
                    </a:lnTo>
                    <a:cubicBezTo>
                      <a:pt x="3434" y="1369"/>
                      <a:pt x="3738" y="1065"/>
                      <a:pt x="3738" y="700"/>
                    </a:cubicBezTo>
                    <a:cubicBezTo>
                      <a:pt x="3738" y="305"/>
                      <a:pt x="3434" y="1"/>
                      <a:pt x="30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4"/>
              <p:cNvSpPr/>
              <p:nvPr/>
            </p:nvSpPr>
            <p:spPr>
              <a:xfrm>
                <a:off x="7447175" y="4140425"/>
                <a:ext cx="113250" cy="44100"/>
              </a:xfrm>
              <a:custGeom>
                <a:avLst/>
                <a:gdLst/>
                <a:ahLst/>
                <a:cxnLst/>
                <a:rect l="l" t="t" r="r" b="b"/>
                <a:pathLst>
                  <a:path w="4530" h="1764" extrusionOk="0">
                    <a:moveTo>
                      <a:pt x="3466" y="365"/>
                    </a:moveTo>
                    <a:cubicBezTo>
                      <a:pt x="4044" y="426"/>
                      <a:pt x="4044" y="1307"/>
                      <a:pt x="3466" y="1368"/>
                    </a:cubicBezTo>
                    <a:lnTo>
                      <a:pt x="1095" y="1368"/>
                    </a:lnTo>
                    <a:cubicBezTo>
                      <a:pt x="487" y="1307"/>
                      <a:pt x="487" y="426"/>
                      <a:pt x="1095" y="365"/>
                    </a:cubicBezTo>
                    <a:close/>
                    <a:moveTo>
                      <a:pt x="1095" y="0"/>
                    </a:moveTo>
                    <a:cubicBezTo>
                      <a:pt x="1" y="61"/>
                      <a:pt x="1" y="1672"/>
                      <a:pt x="1095" y="1763"/>
                    </a:cubicBezTo>
                    <a:lnTo>
                      <a:pt x="3466" y="1763"/>
                    </a:lnTo>
                    <a:cubicBezTo>
                      <a:pt x="4530" y="1672"/>
                      <a:pt x="4530" y="61"/>
                      <a:pt x="34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4"/>
              <p:cNvSpPr/>
              <p:nvPr/>
            </p:nvSpPr>
            <p:spPr>
              <a:xfrm>
                <a:off x="7517100" y="4096050"/>
                <a:ext cx="13700" cy="47425"/>
              </a:xfrm>
              <a:custGeom>
                <a:avLst/>
                <a:gdLst/>
                <a:ahLst/>
                <a:cxnLst/>
                <a:rect l="l" t="t" r="r" b="b"/>
                <a:pathLst>
                  <a:path w="548" h="1897" extrusionOk="0">
                    <a:moveTo>
                      <a:pt x="409" y="1"/>
                    </a:moveTo>
                    <a:cubicBezTo>
                      <a:pt x="367" y="1"/>
                      <a:pt x="335" y="29"/>
                      <a:pt x="335" y="73"/>
                    </a:cubicBezTo>
                    <a:lnTo>
                      <a:pt x="31" y="1775"/>
                    </a:lnTo>
                    <a:cubicBezTo>
                      <a:pt x="0" y="1836"/>
                      <a:pt x="31" y="1867"/>
                      <a:pt x="92" y="1897"/>
                    </a:cubicBezTo>
                    <a:cubicBezTo>
                      <a:pt x="152" y="1897"/>
                      <a:pt x="183" y="1867"/>
                      <a:pt x="213" y="1806"/>
                    </a:cubicBezTo>
                    <a:lnTo>
                      <a:pt x="517" y="104"/>
                    </a:lnTo>
                    <a:cubicBezTo>
                      <a:pt x="548" y="73"/>
                      <a:pt x="517" y="12"/>
                      <a:pt x="456" y="12"/>
                    </a:cubicBezTo>
                    <a:cubicBezTo>
                      <a:pt x="440" y="4"/>
                      <a:pt x="424" y="1"/>
                      <a:pt x="4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4"/>
              <p:cNvSpPr/>
              <p:nvPr/>
            </p:nvSpPr>
            <p:spPr>
              <a:xfrm>
                <a:off x="7559650" y="4108500"/>
                <a:ext cx="19775" cy="76775"/>
              </a:xfrm>
              <a:custGeom>
                <a:avLst/>
                <a:gdLst/>
                <a:ahLst/>
                <a:cxnLst/>
                <a:rect l="l" t="t" r="r" b="b"/>
                <a:pathLst>
                  <a:path w="791" h="3071" extrusionOk="0">
                    <a:moveTo>
                      <a:pt x="700" y="1"/>
                    </a:moveTo>
                    <a:cubicBezTo>
                      <a:pt x="639" y="1"/>
                      <a:pt x="608" y="31"/>
                      <a:pt x="578" y="92"/>
                    </a:cubicBezTo>
                    <a:lnTo>
                      <a:pt x="1" y="2949"/>
                    </a:lnTo>
                    <a:cubicBezTo>
                      <a:pt x="1" y="3010"/>
                      <a:pt x="31" y="3040"/>
                      <a:pt x="61" y="3071"/>
                    </a:cubicBezTo>
                    <a:lnTo>
                      <a:pt x="92" y="3071"/>
                    </a:lnTo>
                    <a:cubicBezTo>
                      <a:pt x="122" y="3071"/>
                      <a:pt x="183" y="3040"/>
                      <a:pt x="183" y="2980"/>
                    </a:cubicBezTo>
                    <a:lnTo>
                      <a:pt x="760" y="122"/>
                    </a:lnTo>
                    <a:cubicBezTo>
                      <a:pt x="791" y="62"/>
                      <a:pt x="760" y="31"/>
                      <a:pt x="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4"/>
              <p:cNvSpPr/>
              <p:nvPr/>
            </p:nvSpPr>
            <p:spPr>
              <a:xfrm>
                <a:off x="7612850" y="4126550"/>
                <a:ext cx="16725" cy="55700"/>
              </a:xfrm>
              <a:custGeom>
                <a:avLst/>
                <a:gdLst/>
                <a:ahLst/>
                <a:cxnLst/>
                <a:rect l="l" t="t" r="r" b="b"/>
                <a:pathLst>
                  <a:path w="669" h="2228" extrusionOk="0">
                    <a:moveTo>
                      <a:pt x="558" y="0"/>
                    </a:moveTo>
                    <a:cubicBezTo>
                      <a:pt x="526" y="0"/>
                      <a:pt x="487" y="44"/>
                      <a:pt x="487" y="69"/>
                    </a:cubicBezTo>
                    <a:lnTo>
                      <a:pt x="31" y="2106"/>
                    </a:lnTo>
                    <a:cubicBezTo>
                      <a:pt x="0" y="2136"/>
                      <a:pt x="31" y="2197"/>
                      <a:pt x="91" y="2227"/>
                    </a:cubicBezTo>
                    <a:lnTo>
                      <a:pt x="122" y="2227"/>
                    </a:lnTo>
                    <a:cubicBezTo>
                      <a:pt x="152" y="2197"/>
                      <a:pt x="183" y="2197"/>
                      <a:pt x="213" y="2136"/>
                    </a:cubicBezTo>
                    <a:lnTo>
                      <a:pt x="669" y="130"/>
                    </a:lnTo>
                    <a:cubicBezTo>
                      <a:pt x="669" y="69"/>
                      <a:pt x="639" y="8"/>
                      <a:pt x="578" y="8"/>
                    </a:cubicBezTo>
                    <a:cubicBezTo>
                      <a:pt x="572" y="2"/>
                      <a:pt x="565" y="0"/>
                      <a:pt x="5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4"/>
              <p:cNvSpPr/>
              <p:nvPr/>
            </p:nvSpPr>
            <p:spPr>
              <a:xfrm>
                <a:off x="7140950" y="4094050"/>
                <a:ext cx="247750" cy="95800"/>
              </a:xfrm>
              <a:custGeom>
                <a:avLst/>
                <a:gdLst/>
                <a:ahLst/>
                <a:cxnLst/>
                <a:rect l="l" t="t" r="r" b="b"/>
                <a:pathLst>
                  <a:path w="9910" h="3832" extrusionOk="0">
                    <a:moveTo>
                      <a:pt x="202" y="0"/>
                    </a:moveTo>
                    <a:cubicBezTo>
                      <a:pt x="139" y="0"/>
                      <a:pt x="81" y="34"/>
                      <a:pt x="61" y="92"/>
                    </a:cubicBezTo>
                    <a:cubicBezTo>
                      <a:pt x="1" y="184"/>
                      <a:pt x="31" y="305"/>
                      <a:pt x="122" y="366"/>
                    </a:cubicBezTo>
                    <a:cubicBezTo>
                      <a:pt x="244" y="457"/>
                      <a:pt x="3739" y="2615"/>
                      <a:pt x="5320" y="3132"/>
                    </a:cubicBezTo>
                    <a:cubicBezTo>
                      <a:pt x="6870" y="3649"/>
                      <a:pt x="9606" y="3831"/>
                      <a:pt x="9697" y="3831"/>
                    </a:cubicBezTo>
                    <a:cubicBezTo>
                      <a:pt x="9818" y="3831"/>
                      <a:pt x="9910" y="3740"/>
                      <a:pt x="9910" y="3649"/>
                    </a:cubicBezTo>
                    <a:cubicBezTo>
                      <a:pt x="9910" y="3558"/>
                      <a:pt x="9818" y="3466"/>
                      <a:pt x="9727" y="3436"/>
                    </a:cubicBezTo>
                    <a:cubicBezTo>
                      <a:pt x="9697" y="3436"/>
                      <a:pt x="6931" y="3284"/>
                      <a:pt x="5441" y="2767"/>
                    </a:cubicBezTo>
                    <a:cubicBezTo>
                      <a:pt x="3922" y="2281"/>
                      <a:pt x="335" y="62"/>
                      <a:pt x="304" y="32"/>
                    </a:cubicBezTo>
                    <a:cubicBezTo>
                      <a:pt x="272" y="10"/>
                      <a:pt x="236" y="0"/>
                      <a:pt x="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4"/>
              <p:cNvSpPr/>
              <p:nvPr/>
            </p:nvSpPr>
            <p:spPr>
              <a:xfrm>
                <a:off x="7256450" y="3998925"/>
                <a:ext cx="64125" cy="160525"/>
              </a:xfrm>
              <a:custGeom>
                <a:avLst/>
                <a:gdLst/>
                <a:ahLst/>
                <a:cxnLst/>
                <a:rect l="l" t="t" r="r" b="b"/>
                <a:pathLst>
                  <a:path w="2565" h="6421" extrusionOk="0">
                    <a:moveTo>
                      <a:pt x="2289" y="0"/>
                    </a:moveTo>
                    <a:cubicBezTo>
                      <a:pt x="2223" y="0"/>
                      <a:pt x="2159" y="37"/>
                      <a:pt x="2128" y="128"/>
                    </a:cubicBezTo>
                    <a:cubicBezTo>
                      <a:pt x="2037" y="280"/>
                      <a:pt x="1" y="4232"/>
                      <a:pt x="1976" y="6360"/>
                    </a:cubicBezTo>
                    <a:cubicBezTo>
                      <a:pt x="2007" y="6420"/>
                      <a:pt x="2068" y="6420"/>
                      <a:pt x="2098" y="6420"/>
                    </a:cubicBezTo>
                    <a:cubicBezTo>
                      <a:pt x="2280" y="6420"/>
                      <a:pt x="2372" y="6238"/>
                      <a:pt x="2250" y="6116"/>
                    </a:cubicBezTo>
                    <a:cubicBezTo>
                      <a:pt x="457" y="4171"/>
                      <a:pt x="2463" y="341"/>
                      <a:pt x="2463" y="311"/>
                    </a:cubicBezTo>
                    <a:cubicBezTo>
                      <a:pt x="2564" y="149"/>
                      <a:pt x="2422" y="0"/>
                      <a:pt x="2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4"/>
              <p:cNvSpPr/>
              <p:nvPr/>
            </p:nvSpPr>
            <p:spPr>
              <a:xfrm>
                <a:off x="6736675" y="3805400"/>
                <a:ext cx="157900" cy="66125"/>
              </a:xfrm>
              <a:custGeom>
                <a:avLst/>
                <a:gdLst/>
                <a:ahLst/>
                <a:cxnLst/>
                <a:rect l="l" t="t" r="r" b="b"/>
                <a:pathLst>
                  <a:path w="6316" h="2645" extrusionOk="0">
                    <a:moveTo>
                      <a:pt x="1584" y="1"/>
                    </a:moveTo>
                    <a:cubicBezTo>
                      <a:pt x="1131" y="1"/>
                      <a:pt x="652" y="63"/>
                      <a:pt x="153" y="210"/>
                    </a:cubicBezTo>
                    <a:cubicBezTo>
                      <a:pt x="62" y="240"/>
                      <a:pt x="1" y="362"/>
                      <a:pt x="31" y="453"/>
                    </a:cubicBezTo>
                    <a:cubicBezTo>
                      <a:pt x="56" y="528"/>
                      <a:pt x="123" y="582"/>
                      <a:pt x="213" y="582"/>
                    </a:cubicBezTo>
                    <a:cubicBezTo>
                      <a:pt x="232" y="582"/>
                      <a:pt x="253" y="580"/>
                      <a:pt x="275" y="574"/>
                    </a:cubicBezTo>
                    <a:cubicBezTo>
                      <a:pt x="735" y="437"/>
                      <a:pt x="1177" y="378"/>
                      <a:pt x="1596" y="378"/>
                    </a:cubicBezTo>
                    <a:cubicBezTo>
                      <a:pt x="4143" y="378"/>
                      <a:pt x="5872" y="2554"/>
                      <a:pt x="5898" y="2581"/>
                    </a:cubicBezTo>
                    <a:cubicBezTo>
                      <a:pt x="5928" y="2611"/>
                      <a:pt x="5989" y="2641"/>
                      <a:pt x="6050" y="2641"/>
                    </a:cubicBezTo>
                    <a:cubicBezTo>
                      <a:pt x="6060" y="2643"/>
                      <a:pt x="6070" y="2644"/>
                      <a:pt x="6079" y="2644"/>
                    </a:cubicBezTo>
                    <a:cubicBezTo>
                      <a:pt x="6217" y="2644"/>
                      <a:pt x="6315" y="2451"/>
                      <a:pt x="6202" y="2337"/>
                    </a:cubicBezTo>
                    <a:cubicBezTo>
                      <a:pt x="6176" y="2311"/>
                      <a:pt x="4335" y="1"/>
                      <a:pt x="15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4"/>
              <p:cNvSpPr/>
              <p:nvPr/>
            </p:nvSpPr>
            <p:spPr>
              <a:xfrm>
                <a:off x="7146275" y="2902925"/>
                <a:ext cx="397450" cy="557850"/>
              </a:xfrm>
              <a:custGeom>
                <a:avLst/>
                <a:gdLst/>
                <a:ahLst/>
                <a:cxnLst/>
                <a:rect l="l" t="t" r="r" b="b"/>
                <a:pathLst>
                  <a:path w="15898" h="22314" extrusionOk="0">
                    <a:moveTo>
                      <a:pt x="10933" y="1"/>
                    </a:moveTo>
                    <a:cubicBezTo>
                      <a:pt x="9615" y="1"/>
                      <a:pt x="10530" y="506"/>
                      <a:pt x="10426" y="1232"/>
                    </a:cubicBezTo>
                    <a:cubicBezTo>
                      <a:pt x="10412" y="1372"/>
                      <a:pt x="10274" y="1430"/>
                      <a:pt x="10042" y="1430"/>
                    </a:cubicBezTo>
                    <a:cubicBezTo>
                      <a:pt x="9020" y="1430"/>
                      <a:pt x="6169" y="321"/>
                      <a:pt x="3946" y="321"/>
                    </a:cubicBezTo>
                    <a:cubicBezTo>
                      <a:pt x="3501" y="321"/>
                      <a:pt x="3081" y="366"/>
                      <a:pt x="2706" y="472"/>
                    </a:cubicBezTo>
                    <a:cubicBezTo>
                      <a:pt x="0" y="1232"/>
                      <a:pt x="882" y="4241"/>
                      <a:pt x="882" y="6065"/>
                    </a:cubicBezTo>
                    <a:cubicBezTo>
                      <a:pt x="882" y="7919"/>
                      <a:pt x="1307" y="8558"/>
                      <a:pt x="1307" y="8558"/>
                    </a:cubicBezTo>
                    <a:lnTo>
                      <a:pt x="2493" y="8770"/>
                    </a:lnTo>
                    <a:cubicBezTo>
                      <a:pt x="3678" y="8983"/>
                      <a:pt x="4013" y="10290"/>
                      <a:pt x="3769" y="11567"/>
                    </a:cubicBezTo>
                    <a:cubicBezTo>
                      <a:pt x="3617" y="12357"/>
                      <a:pt x="3101" y="13026"/>
                      <a:pt x="2371" y="13390"/>
                    </a:cubicBezTo>
                    <a:cubicBezTo>
                      <a:pt x="2371" y="13390"/>
                      <a:pt x="1307" y="16734"/>
                      <a:pt x="2158" y="19196"/>
                    </a:cubicBezTo>
                    <a:cubicBezTo>
                      <a:pt x="2911" y="21373"/>
                      <a:pt x="5350" y="22314"/>
                      <a:pt x="7249" y="22314"/>
                    </a:cubicBezTo>
                    <a:cubicBezTo>
                      <a:pt x="7499" y="22314"/>
                      <a:pt x="7738" y="22298"/>
                      <a:pt x="7964" y="22266"/>
                    </a:cubicBezTo>
                    <a:cubicBezTo>
                      <a:pt x="9484" y="22053"/>
                      <a:pt x="10882" y="20777"/>
                      <a:pt x="10396" y="19895"/>
                    </a:cubicBezTo>
                    <a:cubicBezTo>
                      <a:pt x="10517" y="19530"/>
                      <a:pt x="10578" y="19135"/>
                      <a:pt x="10548" y="18770"/>
                    </a:cubicBezTo>
                    <a:cubicBezTo>
                      <a:pt x="10533" y="18688"/>
                      <a:pt x="10499" y="18652"/>
                      <a:pt x="10451" y="18652"/>
                    </a:cubicBezTo>
                    <a:cubicBezTo>
                      <a:pt x="10305" y="18652"/>
                      <a:pt x="10025" y="18989"/>
                      <a:pt x="9727" y="19378"/>
                    </a:cubicBezTo>
                    <a:lnTo>
                      <a:pt x="9575" y="19287"/>
                    </a:lnTo>
                    <a:cubicBezTo>
                      <a:pt x="8967" y="19074"/>
                      <a:pt x="8238" y="18770"/>
                      <a:pt x="7508" y="18436"/>
                    </a:cubicBezTo>
                    <a:cubicBezTo>
                      <a:pt x="7903" y="17494"/>
                      <a:pt x="8450" y="16612"/>
                      <a:pt x="9028" y="16612"/>
                    </a:cubicBezTo>
                    <a:cubicBezTo>
                      <a:pt x="9757" y="16612"/>
                      <a:pt x="10456" y="16856"/>
                      <a:pt x="11064" y="17251"/>
                    </a:cubicBezTo>
                    <a:lnTo>
                      <a:pt x="11156" y="16400"/>
                    </a:lnTo>
                    <a:cubicBezTo>
                      <a:pt x="11156" y="16400"/>
                      <a:pt x="9464" y="15300"/>
                      <a:pt x="8389" y="15300"/>
                    </a:cubicBezTo>
                    <a:cubicBezTo>
                      <a:pt x="8348" y="15300"/>
                      <a:pt x="8307" y="15302"/>
                      <a:pt x="8268" y="15305"/>
                    </a:cubicBezTo>
                    <a:cubicBezTo>
                      <a:pt x="7660" y="15366"/>
                      <a:pt x="6809" y="16673"/>
                      <a:pt x="6231" y="17798"/>
                    </a:cubicBezTo>
                    <a:cubicBezTo>
                      <a:pt x="4924" y="17068"/>
                      <a:pt x="4529" y="16187"/>
                      <a:pt x="4529" y="15549"/>
                    </a:cubicBezTo>
                    <a:cubicBezTo>
                      <a:pt x="4529" y="14363"/>
                      <a:pt x="5472" y="9287"/>
                      <a:pt x="5472" y="9287"/>
                    </a:cubicBezTo>
                    <a:cubicBezTo>
                      <a:pt x="6049" y="9500"/>
                      <a:pt x="6687" y="9621"/>
                      <a:pt x="7295" y="9621"/>
                    </a:cubicBezTo>
                    <a:cubicBezTo>
                      <a:pt x="8268" y="9621"/>
                      <a:pt x="9028" y="8770"/>
                      <a:pt x="9028" y="7372"/>
                    </a:cubicBezTo>
                    <a:cubicBezTo>
                      <a:pt x="9028" y="5974"/>
                      <a:pt x="9879" y="5852"/>
                      <a:pt x="10304" y="5852"/>
                    </a:cubicBezTo>
                    <a:cubicBezTo>
                      <a:pt x="10524" y="5852"/>
                      <a:pt x="11203" y="6054"/>
                      <a:pt x="12019" y="6054"/>
                    </a:cubicBezTo>
                    <a:cubicBezTo>
                      <a:pt x="12785" y="6054"/>
                      <a:pt x="13671" y="5876"/>
                      <a:pt x="14408" y="5184"/>
                    </a:cubicBezTo>
                    <a:cubicBezTo>
                      <a:pt x="15897" y="3785"/>
                      <a:pt x="14408" y="260"/>
                      <a:pt x="11824" y="47"/>
                    </a:cubicBezTo>
                    <a:cubicBezTo>
                      <a:pt x="11450" y="16"/>
                      <a:pt x="11159" y="1"/>
                      <a:pt x="109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4"/>
              <p:cNvSpPr/>
              <p:nvPr/>
            </p:nvSpPr>
            <p:spPr>
              <a:xfrm>
                <a:off x="7458575" y="2926300"/>
                <a:ext cx="110225" cy="131300"/>
              </a:xfrm>
              <a:custGeom>
                <a:avLst/>
                <a:gdLst/>
                <a:ahLst/>
                <a:cxnLst/>
                <a:rect l="l" t="t" r="r" b="b"/>
                <a:pathLst>
                  <a:path w="4409" h="5252" extrusionOk="0">
                    <a:moveTo>
                      <a:pt x="3128" y="1"/>
                    </a:moveTo>
                    <a:cubicBezTo>
                      <a:pt x="3101" y="1"/>
                      <a:pt x="3071" y="8"/>
                      <a:pt x="3040" y="24"/>
                    </a:cubicBezTo>
                    <a:cubicBezTo>
                      <a:pt x="3010" y="54"/>
                      <a:pt x="3010" y="115"/>
                      <a:pt x="3040" y="145"/>
                    </a:cubicBezTo>
                    <a:cubicBezTo>
                      <a:pt x="3040" y="176"/>
                      <a:pt x="4196" y="1240"/>
                      <a:pt x="4196" y="2395"/>
                    </a:cubicBezTo>
                    <a:cubicBezTo>
                      <a:pt x="4196" y="2820"/>
                      <a:pt x="4013" y="3276"/>
                      <a:pt x="3679" y="3580"/>
                    </a:cubicBezTo>
                    <a:cubicBezTo>
                      <a:pt x="2706" y="4461"/>
                      <a:pt x="1430" y="5009"/>
                      <a:pt x="92" y="5039"/>
                    </a:cubicBezTo>
                    <a:cubicBezTo>
                      <a:pt x="31" y="5039"/>
                      <a:pt x="1" y="5100"/>
                      <a:pt x="1" y="5161"/>
                    </a:cubicBezTo>
                    <a:cubicBezTo>
                      <a:pt x="1" y="5191"/>
                      <a:pt x="31" y="5252"/>
                      <a:pt x="92" y="5252"/>
                    </a:cubicBezTo>
                    <a:cubicBezTo>
                      <a:pt x="1490" y="5191"/>
                      <a:pt x="2828" y="4644"/>
                      <a:pt x="3831" y="3702"/>
                    </a:cubicBezTo>
                    <a:cubicBezTo>
                      <a:pt x="4196" y="3367"/>
                      <a:pt x="4408" y="2881"/>
                      <a:pt x="4408" y="2395"/>
                    </a:cubicBezTo>
                    <a:cubicBezTo>
                      <a:pt x="4378" y="1179"/>
                      <a:pt x="3223" y="84"/>
                      <a:pt x="3192" y="24"/>
                    </a:cubicBezTo>
                    <a:cubicBezTo>
                      <a:pt x="3177" y="8"/>
                      <a:pt x="3154" y="1"/>
                      <a:pt x="3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4"/>
              <p:cNvSpPr/>
              <p:nvPr/>
            </p:nvSpPr>
            <p:spPr>
              <a:xfrm>
                <a:off x="7471500" y="2902075"/>
                <a:ext cx="66900" cy="150200"/>
              </a:xfrm>
              <a:custGeom>
                <a:avLst/>
                <a:gdLst/>
                <a:ahLst/>
                <a:cxnLst/>
                <a:rect l="l" t="t" r="r" b="b"/>
                <a:pathLst>
                  <a:path w="2676" h="6008" extrusionOk="0">
                    <a:moveTo>
                      <a:pt x="1533" y="0"/>
                    </a:moveTo>
                    <a:cubicBezTo>
                      <a:pt x="1510" y="0"/>
                      <a:pt x="1485" y="7"/>
                      <a:pt x="1460" y="20"/>
                    </a:cubicBezTo>
                    <a:cubicBezTo>
                      <a:pt x="1429" y="50"/>
                      <a:pt x="1399" y="111"/>
                      <a:pt x="1429" y="142"/>
                    </a:cubicBezTo>
                    <a:cubicBezTo>
                      <a:pt x="2220" y="1357"/>
                      <a:pt x="2463" y="2452"/>
                      <a:pt x="2189" y="3485"/>
                    </a:cubicBezTo>
                    <a:cubicBezTo>
                      <a:pt x="1733" y="5066"/>
                      <a:pt x="92" y="5826"/>
                      <a:pt x="92" y="5826"/>
                    </a:cubicBezTo>
                    <a:cubicBezTo>
                      <a:pt x="31" y="5826"/>
                      <a:pt x="1" y="5886"/>
                      <a:pt x="31" y="5947"/>
                    </a:cubicBezTo>
                    <a:cubicBezTo>
                      <a:pt x="31" y="5978"/>
                      <a:pt x="92" y="6008"/>
                      <a:pt x="122" y="6008"/>
                    </a:cubicBezTo>
                    <a:lnTo>
                      <a:pt x="153" y="5978"/>
                    </a:lnTo>
                    <a:cubicBezTo>
                      <a:pt x="244" y="5947"/>
                      <a:pt x="1885" y="5187"/>
                      <a:pt x="2372" y="3516"/>
                    </a:cubicBezTo>
                    <a:cubicBezTo>
                      <a:pt x="2675" y="2452"/>
                      <a:pt x="2402" y="1297"/>
                      <a:pt x="1612" y="50"/>
                    </a:cubicBezTo>
                    <a:cubicBezTo>
                      <a:pt x="1594" y="15"/>
                      <a:pt x="1566" y="0"/>
                      <a:pt x="15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4"/>
              <p:cNvSpPr/>
              <p:nvPr/>
            </p:nvSpPr>
            <p:spPr>
              <a:xfrm>
                <a:off x="7388950" y="3339425"/>
                <a:ext cx="33175" cy="12250"/>
              </a:xfrm>
              <a:custGeom>
                <a:avLst/>
                <a:gdLst/>
                <a:ahLst/>
                <a:cxnLst/>
                <a:rect l="l" t="t" r="r" b="b"/>
                <a:pathLst>
                  <a:path w="1327" h="490" extrusionOk="0">
                    <a:moveTo>
                      <a:pt x="202" y="1"/>
                    </a:moveTo>
                    <a:cubicBezTo>
                      <a:pt x="44" y="1"/>
                      <a:pt x="0" y="220"/>
                      <a:pt x="172" y="277"/>
                    </a:cubicBezTo>
                    <a:lnTo>
                      <a:pt x="1145" y="490"/>
                    </a:lnTo>
                    <a:lnTo>
                      <a:pt x="1175" y="490"/>
                    </a:lnTo>
                    <a:cubicBezTo>
                      <a:pt x="1236" y="490"/>
                      <a:pt x="1297" y="429"/>
                      <a:pt x="1297" y="368"/>
                    </a:cubicBezTo>
                    <a:cubicBezTo>
                      <a:pt x="1327" y="307"/>
                      <a:pt x="1266" y="216"/>
                      <a:pt x="1205" y="216"/>
                    </a:cubicBezTo>
                    <a:lnTo>
                      <a:pt x="233" y="3"/>
                    </a:lnTo>
                    <a:cubicBezTo>
                      <a:pt x="222" y="2"/>
                      <a:pt x="212" y="1"/>
                      <a:pt x="2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8" name="Google Shape;718;p44"/>
            <p:cNvSpPr/>
            <p:nvPr/>
          </p:nvSpPr>
          <p:spPr>
            <a:xfrm flipH="1">
              <a:off x="5070047" y="3896500"/>
              <a:ext cx="1473878" cy="1245941"/>
            </a:xfrm>
            <a:custGeom>
              <a:avLst/>
              <a:gdLst/>
              <a:ahLst/>
              <a:cxnLst/>
              <a:rect l="l" t="t" r="r" b="b"/>
              <a:pathLst>
                <a:path w="50701" h="30579" extrusionOk="0">
                  <a:moveTo>
                    <a:pt x="0" y="0"/>
                  </a:moveTo>
                  <a:lnTo>
                    <a:pt x="0" y="30578"/>
                  </a:lnTo>
                  <a:lnTo>
                    <a:pt x="50700" y="30578"/>
                  </a:lnTo>
                  <a:lnTo>
                    <a:pt x="50700"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9" name="Google Shape;719;p44"/>
            <p:cNvGrpSpPr/>
            <p:nvPr/>
          </p:nvGrpSpPr>
          <p:grpSpPr>
            <a:xfrm flipH="1">
              <a:off x="4892427" y="3637125"/>
              <a:ext cx="1829098" cy="296284"/>
              <a:chOff x="7383351" y="4185250"/>
              <a:chExt cx="1163548" cy="188476"/>
            </a:xfrm>
          </p:grpSpPr>
          <p:sp>
            <p:nvSpPr>
              <p:cNvPr id="720" name="Google Shape;720;p44"/>
              <p:cNvSpPr/>
              <p:nvPr/>
            </p:nvSpPr>
            <p:spPr>
              <a:xfrm>
                <a:off x="7464287" y="4279476"/>
                <a:ext cx="1001665" cy="94250"/>
              </a:xfrm>
              <a:custGeom>
                <a:avLst/>
                <a:gdLst/>
                <a:ahLst/>
                <a:cxnLst/>
                <a:rect l="l" t="t" r="r" b="b"/>
                <a:pathLst>
                  <a:path w="54166" h="3770" extrusionOk="0">
                    <a:moveTo>
                      <a:pt x="1" y="1"/>
                    </a:moveTo>
                    <a:lnTo>
                      <a:pt x="1" y="3770"/>
                    </a:lnTo>
                    <a:lnTo>
                      <a:pt x="54166" y="3770"/>
                    </a:lnTo>
                    <a:lnTo>
                      <a:pt x="541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4"/>
              <p:cNvSpPr/>
              <p:nvPr/>
            </p:nvSpPr>
            <p:spPr>
              <a:xfrm>
                <a:off x="7383351" y="4185250"/>
                <a:ext cx="1163548" cy="94250"/>
              </a:xfrm>
              <a:custGeom>
                <a:avLst/>
                <a:gdLst/>
                <a:ahLst/>
                <a:cxnLst/>
                <a:rect l="l" t="t" r="r" b="b"/>
                <a:pathLst>
                  <a:path w="62920" h="3770" extrusionOk="0">
                    <a:moveTo>
                      <a:pt x="1" y="1"/>
                    </a:moveTo>
                    <a:cubicBezTo>
                      <a:pt x="609" y="2220"/>
                      <a:pt x="2645" y="3770"/>
                      <a:pt x="4955" y="3770"/>
                    </a:cubicBezTo>
                    <a:lnTo>
                      <a:pt x="57965" y="3770"/>
                    </a:lnTo>
                    <a:cubicBezTo>
                      <a:pt x="60275" y="3770"/>
                      <a:pt x="62312" y="2220"/>
                      <a:pt x="62920"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42"/>
          <p:cNvSpPr txBox="1">
            <a:spLocks noGrp="1"/>
          </p:cNvSpPr>
          <p:nvPr>
            <p:ph type="title"/>
          </p:nvPr>
        </p:nvSpPr>
        <p:spPr>
          <a:xfrm>
            <a:off x="704850" y="2440700"/>
            <a:ext cx="3932700" cy="1511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IN" dirty="0"/>
              <a:t>Algorithm</a:t>
            </a:r>
            <a:endParaRPr dirty="0"/>
          </a:p>
        </p:txBody>
      </p:sp>
      <p:sp>
        <p:nvSpPr>
          <p:cNvPr id="597" name="Google Shape;597;p42"/>
          <p:cNvSpPr txBox="1">
            <a:spLocks noGrp="1"/>
          </p:cNvSpPr>
          <p:nvPr>
            <p:ph type="title" idx="2"/>
          </p:nvPr>
        </p:nvSpPr>
        <p:spPr>
          <a:xfrm>
            <a:off x="2985478" y="1191397"/>
            <a:ext cx="1652100" cy="915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grpSp>
        <p:nvGrpSpPr>
          <p:cNvPr id="598" name="Google Shape;598;p42"/>
          <p:cNvGrpSpPr/>
          <p:nvPr/>
        </p:nvGrpSpPr>
        <p:grpSpPr>
          <a:xfrm>
            <a:off x="5770508" y="1375286"/>
            <a:ext cx="1933451" cy="3768305"/>
            <a:chOff x="2745000" y="2104925"/>
            <a:chExt cx="1366300" cy="2662925"/>
          </a:xfrm>
        </p:grpSpPr>
        <p:sp>
          <p:nvSpPr>
            <p:cNvPr id="599" name="Google Shape;599;p42"/>
            <p:cNvSpPr/>
            <p:nvPr/>
          </p:nvSpPr>
          <p:spPr>
            <a:xfrm>
              <a:off x="3213100" y="4552800"/>
              <a:ext cx="9125" cy="208975"/>
            </a:xfrm>
            <a:custGeom>
              <a:avLst/>
              <a:gdLst/>
              <a:ahLst/>
              <a:cxnLst/>
              <a:rect l="l" t="t" r="r" b="b"/>
              <a:pathLst>
                <a:path w="365" h="8359" extrusionOk="0">
                  <a:moveTo>
                    <a:pt x="183" y="0"/>
                  </a:moveTo>
                  <a:cubicBezTo>
                    <a:pt x="61" y="0"/>
                    <a:pt x="0" y="91"/>
                    <a:pt x="0" y="182"/>
                  </a:cubicBezTo>
                  <a:lnTo>
                    <a:pt x="0" y="8176"/>
                  </a:lnTo>
                  <a:cubicBezTo>
                    <a:pt x="0" y="8268"/>
                    <a:pt x="61" y="8359"/>
                    <a:pt x="183" y="8359"/>
                  </a:cubicBezTo>
                  <a:cubicBezTo>
                    <a:pt x="274" y="8359"/>
                    <a:pt x="365" y="8268"/>
                    <a:pt x="365" y="8176"/>
                  </a:cubicBezTo>
                  <a:lnTo>
                    <a:pt x="365" y="182"/>
                  </a:lnTo>
                  <a:cubicBezTo>
                    <a:pt x="365" y="91"/>
                    <a:pt x="274"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2"/>
            <p:cNvSpPr/>
            <p:nvPr/>
          </p:nvSpPr>
          <p:spPr>
            <a:xfrm>
              <a:off x="3477525" y="4526950"/>
              <a:ext cx="36500" cy="236350"/>
            </a:xfrm>
            <a:custGeom>
              <a:avLst/>
              <a:gdLst/>
              <a:ahLst/>
              <a:cxnLst/>
              <a:rect l="l" t="t" r="r" b="b"/>
              <a:pathLst>
                <a:path w="1460" h="9454" extrusionOk="0">
                  <a:moveTo>
                    <a:pt x="1460" y="1"/>
                  </a:moveTo>
                  <a:lnTo>
                    <a:pt x="1" y="9454"/>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2"/>
            <p:cNvSpPr/>
            <p:nvPr/>
          </p:nvSpPr>
          <p:spPr>
            <a:xfrm>
              <a:off x="3472975" y="4522525"/>
              <a:ext cx="46050" cy="245325"/>
            </a:xfrm>
            <a:custGeom>
              <a:avLst/>
              <a:gdLst/>
              <a:ahLst/>
              <a:cxnLst/>
              <a:rect l="l" t="t" r="r" b="b"/>
              <a:pathLst>
                <a:path w="1842" h="9813" extrusionOk="0">
                  <a:moveTo>
                    <a:pt x="1634" y="0"/>
                  </a:moveTo>
                  <a:cubicBezTo>
                    <a:pt x="1553" y="0"/>
                    <a:pt x="1473" y="56"/>
                    <a:pt x="1460" y="178"/>
                  </a:cubicBezTo>
                  <a:lnTo>
                    <a:pt x="1" y="9600"/>
                  </a:lnTo>
                  <a:cubicBezTo>
                    <a:pt x="1" y="9691"/>
                    <a:pt x="61" y="9813"/>
                    <a:pt x="183" y="9813"/>
                  </a:cubicBezTo>
                  <a:cubicBezTo>
                    <a:pt x="274" y="9813"/>
                    <a:pt x="335" y="9752"/>
                    <a:pt x="365" y="9661"/>
                  </a:cubicBezTo>
                  <a:lnTo>
                    <a:pt x="1824" y="238"/>
                  </a:lnTo>
                  <a:cubicBezTo>
                    <a:pt x="1841" y="87"/>
                    <a:pt x="1736" y="0"/>
                    <a:pt x="16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2"/>
            <p:cNvSpPr/>
            <p:nvPr/>
          </p:nvSpPr>
          <p:spPr>
            <a:xfrm>
              <a:off x="3628750" y="4509475"/>
              <a:ext cx="84375" cy="253825"/>
            </a:xfrm>
            <a:custGeom>
              <a:avLst/>
              <a:gdLst/>
              <a:ahLst/>
              <a:cxnLst/>
              <a:rect l="l" t="t" r="r" b="b"/>
              <a:pathLst>
                <a:path w="3375" h="10153" extrusionOk="0">
                  <a:moveTo>
                    <a:pt x="3375" y="0"/>
                  </a:moveTo>
                  <a:lnTo>
                    <a:pt x="1" y="10153"/>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2"/>
            <p:cNvSpPr/>
            <p:nvPr/>
          </p:nvSpPr>
          <p:spPr>
            <a:xfrm>
              <a:off x="3623425" y="4504325"/>
              <a:ext cx="95025" cy="263525"/>
            </a:xfrm>
            <a:custGeom>
              <a:avLst/>
              <a:gdLst/>
              <a:ahLst/>
              <a:cxnLst/>
              <a:rect l="l" t="t" r="r" b="b"/>
              <a:pathLst>
                <a:path w="3801" h="10541" extrusionOk="0">
                  <a:moveTo>
                    <a:pt x="3571" y="0"/>
                  </a:moveTo>
                  <a:cubicBezTo>
                    <a:pt x="3499" y="0"/>
                    <a:pt x="3427" y="57"/>
                    <a:pt x="3405" y="146"/>
                  </a:cubicBezTo>
                  <a:lnTo>
                    <a:pt x="62" y="10298"/>
                  </a:lnTo>
                  <a:cubicBezTo>
                    <a:pt x="1" y="10389"/>
                    <a:pt x="62" y="10511"/>
                    <a:pt x="183" y="10541"/>
                  </a:cubicBezTo>
                  <a:lnTo>
                    <a:pt x="244" y="10541"/>
                  </a:lnTo>
                  <a:cubicBezTo>
                    <a:pt x="305" y="10541"/>
                    <a:pt x="366" y="10480"/>
                    <a:pt x="396" y="10419"/>
                  </a:cubicBezTo>
                  <a:lnTo>
                    <a:pt x="3770" y="267"/>
                  </a:lnTo>
                  <a:cubicBezTo>
                    <a:pt x="3800" y="146"/>
                    <a:pt x="3770" y="55"/>
                    <a:pt x="3648" y="24"/>
                  </a:cubicBezTo>
                  <a:cubicBezTo>
                    <a:pt x="3624" y="8"/>
                    <a:pt x="3597" y="0"/>
                    <a:pt x="35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2"/>
            <p:cNvSpPr/>
            <p:nvPr/>
          </p:nvSpPr>
          <p:spPr>
            <a:xfrm>
              <a:off x="3084675" y="3831650"/>
              <a:ext cx="785750" cy="757125"/>
            </a:xfrm>
            <a:custGeom>
              <a:avLst/>
              <a:gdLst/>
              <a:ahLst/>
              <a:cxnLst/>
              <a:rect l="l" t="t" r="r" b="b"/>
              <a:pathLst>
                <a:path w="31430" h="30285" extrusionOk="0">
                  <a:moveTo>
                    <a:pt x="16444" y="1"/>
                  </a:moveTo>
                  <a:cubicBezTo>
                    <a:pt x="9666" y="1"/>
                    <a:pt x="2402" y="1216"/>
                    <a:pt x="973" y="4134"/>
                  </a:cubicBezTo>
                  <a:cubicBezTo>
                    <a:pt x="973" y="4134"/>
                    <a:pt x="0" y="6049"/>
                    <a:pt x="0" y="10396"/>
                  </a:cubicBezTo>
                  <a:cubicBezTo>
                    <a:pt x="0" y="14773"/>
                    <a:pt x="730" y="27357"/>
                    <a:pt x="730" y="27357"/>
                  </a:cubicBezTo>
                  <a:cubicBezTo>
                    <a:pt x="730" y="27357"/>
                    <a:pt x="4608" y="30285"/>
                    <a:pt x="12790" y="30285"/>
                  </a:cubicBezTo>
                  <a:cubicBezTo>
                    <a:pt x="17028" y="30285"/>
                    <a:pt x="22421" y="29499"/>
                    <a:pt x="29028" y="27113"/>
                  </a:cubicBezTo>
                  <a:cubicBezTo>
                    <a:pt x="29028" y="27113"/>
                    <a:pt x="31429" y="14530"/>
                    <a:pt x="28542" y="4378"/>
                  </a:cubicBezTo>
                  <a:cubicBezTo>
                    <a:pt x="28542" y="4378"/>
                    <a:pt x="23223" y="1"/>
                    <a:pt x="164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2"/>
            <p:cNvSpPr/>
            <p:nvPr/>
          </p:nvSpPr>
          <p:spPr>
            <a:xfrm>
              <a:off x="3509450" y="2670550"/>
              <a:ext cx="329825" cy="545625"/>
            </a:xfrm>
            <a:custGeom>
              <a:avLst/>
              <a:gdLst/>
              <a:ahLst/>
              <a:cxnLst/>
              <a:rect l="l" t="t" r="r" b="b"/>
              <a:pathLst>
                <a:path w="13193" h="21825" extrusionOk="0">
                  <a:moveTo>
                    <a:pt x="244" y="0"/>
                  </a:moveTo>
                  <a:lnTo>
                    <a:pt x="244" y="0"/>
                  </a:lnTo>
                  <a:cubicBezTo>
                    <a:pt x="244" y="0"/>
                    <a:pt x="1" y="2158"/>
                    <a:pt x="669" y="3465"/>
                  </a:cubicBezTo>
                  <a:cubicBezTo>
                    <a:pt x="968" y="4077"/>
                    <a:pt x="1938" y="4548"/>
                    <a:pt x="3150" y="4899"/>
                  </a:cubicBezTo>
                  <a:lnTo>
                    <a:pt x="3150" y="4899"/>
                  </a:lnTo>
                  <a:lnTo>
                    <a:pt x="244" y="0"/>
                  </a:lnTo>
                  <a:close/>
                  <a:moveTo>
                    <a:pt x="3150" y="4899"/>
                  </a:moveTo>
                  <a:lnTo>
                    <a:pt x="13173" y="21792"/>
                  </a:lnTo>
                  <a:lnTo>
                    <a:pt x="13173" y="21792"/>
                  </a:lnTo>
                  <a:cubicBezTo>
                    <a:pt x="12744" y="21013"/>
                    <a:pt x="11065" y="14529"/>
                    <a:pt x="11065" y="14529"/>
                  </a:cubicBezTo>
                  <a:cubicBezTo>
                    <a:pt x="11065" y="14529"/>
                    <a:pt x="11065" y="13040"/>
                    <a:pt x="10852" y="10426"/>
                  </a:cubicBezTo>
                  <a:cubicBezTo>
                    <a:pt x="10639" y="7812"/>
                    <a:pt x="10213" y="5867"/>
                    <a:pt x="7599" y="5654"/>
                  </a:cubicBezTo>
                  <a:cubicBezTo>
                    <a:pt x="6224" y="5541"/>
                    <a:pt x="4530" y="5298"/>
                    <a:pt x="3150" y="4899"/>
                  </a:cubicBezTo>
                  <a:close/>
                  <a:moveTo>
                    <a:pt x="13173" y="21792"/>
                  </a:moveTo>
                  <a:cubicBezTo>
                    <a:pt x="13180" y="21804"/>
                    <a:pt x="13186" y="21815"/>
                    <a:pt x="13192" y="21824"/>
                  </a:cubicBezTo>
                  <a:lnTo>
                    <a:pt x="13173" y="21792"/>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2"/>
            <p:cNvSpPr/>
            <p:nvPr/>
          </p:nvSpPr>
          <p:spPr>
            <a:xfrm>
              <a:off x="3505650" y="2665825"/>
              <a:ext cx="338925" cy="554900"/>
            </a:xfrm>
            <a:custGeom>
              <a:avLst/>
              <a:gdLst/>
              <a:ahLst/>
              <a:cxnLst/>
              <a:rect l="l" t="t" r="r" b="b"/>
              <a:pathLst>
                <a:path w="13557" h="22196" extrusionOk="0">
                  <a:moveTo>
                    <a:pt x="379" y="1"/>
                  </a:moveTo>
                  <a:cubicBezTo>
                    <a:pt x="282" y="1"/>
                    <a:pt x="213" y="80"/>
                    <a:pt x="213" y="159"/>
                  </a:cubicBezTo>
                  <a:cubicBezTo>
                    <a:pt x="183" y="250"/>
                    <a:pt x="1" y="2408"/>
                    <a:pt x="669" y="3745"/>
                  </a:cubicBezTo>
                  <a:cubicBezTo>
                    <a:pt x="1460" y="5387"/>
                    <a:pt x="6292" y="5904"/>
                    <a:pt x="7751" y="6025"/>
                  </a:cubicBezTo>
                  <a:cubicBezTo>
                    <a:pt x="10062" y="6208"/>
                    <a:pt x="10609" y="7727"/>
                    <a:pt x="10852" y="10615"/>
                  </a:cubicBezTo>
                  <a:cubicBezTo>
                    <a:pt x="11065" y="13198"/>
                    <a:pt x="11065" y="14718"/>
                    <a:pt x="11065" y="14718"/>
                  </a:cubicBezTo>
                  <a:cubicBezTo>
                    <a:pt x="11065" y="14749"/>
                    <a:pt x="11065" y="14749"/>
                    <a:pt x="11065" y="14779"/>
                  </a:cubicBezTo>
                  <a:cubicBezTo>
                    <a:pt x="11217" y="15448"/>
                    <a:pt x="12797" y="21496"/>
                    <a:pt x="13192" y="22104"/>
                  </a:cubicBezTo>
                  <a:cubicBezTo>
                    <a:pt x="13223" y="22165"/>
                    <a:pt x="13283" y="22196"/>
                    <a:pt x="13344" y="22196"/>
                  </a:cubicBezTo>
                  <a:cubicBezTo>
                    <a:pt x="13375" y="22196"/>
                    <a:pt x="13405" y="22165"/>
                    <a:pt x="13435" y="22165"/>
                  </a:cubicBezTo>
                  <a:cubicBezTo>
                    <a:pt x="13527" y="22104"/>
                    <a:pt x="13557" y="21983"/>
                    <a:pt x="13496" y="21892"/>
                  </a:cubicBezTo>
                  <a:cubicBezTo>
                    <a:pt x="13223" y="21466"/>
                    <a:pt x="12128" y="17363"/>
                    <a:pt x="11429" y="14688"/>
                  </a:cubicBezTo>
                  <a:cubicBezTo>
                    <a:pt x="11429" y="14475"/>
                    <a:pt x="11399" y="12986"/>
                    <a:pt x="11217" y="10584"/>
                  </a:cubicBezTo>
                  <a:cubicBezTo>
                    <a:pt x="11004" y="8122"/>
                    <a:pt x="10548" y="5873"/>
                    <a:pt x="7782" y="5630"/>
                  </a:cubicBezTo>
                  <a:cubicBezTo>
                    <a:pt x="5016" y="5417"/>
                    <a:pt x="1581" y="4718"/>
                    <a:pt x="1004" y="3563"/>
                  </a:cubicBezTo>
                  <a:cubicBezTo>
                    <a:pt x="365" y="2347"/>
                    <a:pt x="578" y="220"/>
                    <a:pt x="578" y="189"/>
                  </a:cubicBezTo>
                  <a:cubicBezTo>
                    <a:pt x="578" y="98"/>
                    <a:pt x="517" y="7"/>
                    <a:pt x="426" y="7"/>
                  </a:cubicBezTo>
                  <a:cubicBezTo>
                    <a:pt x="410" y="3"/>
                    <a:pt x="394" y="1"/>
                    <a:pt x="3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2"/>
            <p:cNvSpPr/>
            <p:nvPr/>
          </p:nvSpPr>
          <p:spPr>
            <a:xfrm>
              <a:off x="3078600" y="2957775"/>
              <a:ext cx="785750" cy="1140625"/>
            </a:xfrm>
            <a:custGeom>
              <a:avLst/>
              <a:gdLst/>
              <a:ahLst/>
              <a:cxnLst/>
              <a:rect l="l" t="t" r="r" b="b"/>
              <a:pathLst>
                <a:path w="31430" h="45625" extrusionOk="0">
                  <a:moveTo>
                    <a:pt x="26596" y="1"/>
                  </a:moveTo>
                  <a:lnTo>
                    <a:pt x="2888" y="26506"/>
                  </a:lnTo>
                  <a:cubicBezTo>
                    <a:pt x="2888" y="26506"/>
                    <a:pt x="3860" y="27478"/>
                    <a:pt x="2401" y="31825"/>
                  </a:cubicBezTo>
                  <a:cubicBezTo>
                    <a:pt x="973" y="36171"/>
                    <a:pt x="0" y="40032"/>
                    <a:pt x="0" y="40032"/>
                  </a:cubicBezTo>
                  <a:cubicBezTo>
                    <a:pt x="0" y="40032"/>
                    <a:pt x="4833" y="42463"/>
                    <a:pt x="8207" y="43679"/>
                  </a:cubicBezTo>
                  <a:cubicBezTo>
                    <a:pt x="11581" y="44895"/>
                    <a:pt x="15958" y="44895"/>
                    <a:pt x="15958" y="44895"/>
                  </a:cubicBezTo>
                  <a:lnTo>
                    <a:pt x="18602" y="40062"/>
                  </a:lnTo>
                  <a:lnTo>
                    <a:pt x="20791" y="45624"/>
                  </a:lnTo>
                  <a:lnTo>
                    <a:pt x="31429" y="40305"/>
                  </a:lnTo>
                  <a:cubicBezTo>
                    <a:pt x="31429" y="40305"/>
                    <a:pt x="24377" y="23466"/>
                    <a:pt x="24377" y="18907"/>
                  </a:cubicBezTo>
                  <a:cubicBezTo>
                    <a:pt x="24377" y="14347"/>
                    <a:pt x="26262" y="15533"/>
                    <a:pt x="27782" y="12493"/>
                  </a:cubicBezTo>
                  <a:cubicBezTo>
                    <a:pt x="29302" y="9454"/>
                    <a:pt x="26596" y="1"/>
                    <a:pt x="265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2"/>
            <p:cNvSpPr/>
            <p:nvPr/>
          </p:nvSpPr>
          <p:spPr>
            <a:xfrm>
              <a:off x="3073275" y="2953125"/>
              <a:ext cx="796400" cy="1149825"/>
            </a:xfrm>
            <a:custGeom>
              <a:avLst/>
              <a:gdLst/>
              <a:ahLst/>
              <a:cxnLst/>
              <a:rect l="l" t="t" r="r" b="b"/>
              <a:pathLst>
                <a:path w="31856" h="45993" extrusionOk="0">
                  <a:moveTo>
                    <a:pt x="26795" y="0"/>
                  </a:moveTo>
                  <a:cubicBezTo>
                    <a:pt x="26676" y="0"/>
                    <a:pt x="26560" y="102"/>
                    <a:pt x="26597" y="248"/>
                  </a:cubicBezTo>
                  <a:cubicBezTo>
                    <a:pt x="26627" y="339"/>
                    <a:pt x="29302" y="9640"/>
                    <a:pt x="27843" y="12558"/>
                  </a:cubicBezTo>
                  <a:cubicBezTo>
                    <a:pt x="27417" y="13409"/>
                    <a:pt x="26840" y="14108"/>
                    <a:pt x="26110" y="14685"/>
                  </a:cubicBezTo>
                  <a:cubicBezTo>
                    <a:pt x="25198" y="15476"/>
                    <a:pt x="24439" y="16175"/>
                    <a:pt x="24439" y="19093"/>
                  </a:cubicBezTo>
                  <a:cubicBezTo>
                    <a:pt x="24439" y="23439"/>
                    <a:pt x="30639" y="38516"/>
                    <a:pt x="31399" y="40370"/>
                  </a:cubicBezTo>
                  <a:lnTo>
                    <a:pt x="21095" y="45537"/>
                  </a:lnTo>
                  <a:lnTo>
                    <a:pt x="18998" y="40157"/>
                  </a:lnTo>
                  <a:cubicBezTo>
                    <a:pt x="18967" y="40081"/>
                    <a:pt x="18907" y="40043"/>
                    <a:pt x="18842" y="40043"/>
                  </a:cubicBezTo>
                  <a:cubicBezTo>
                    <a:pt x="18777" y="40043"/>
                    <a:pt x="18709" y="40081"/>
                    <a:pt x="18663" y="40157"/>
                  </a:cubicBezTo>
                  <a:lnTo>
                    <a:pt x="16049" y="44899"/>
                  </a:lnTo>
                  <a:cubicBezTo>
                    <a:pt x="15350" y="44868"/>
                    <a:pt x="11520" y="44777"/>
                    <a:pt x="8481" y="43683"/>
                  </a:cubicBezTo>
                  <a:cubicBezTo>
                    <a:pt x="5472" y="42619"/>
                    <a:pt x="1247" y="40552"/>
                    <a:pt x="426" y="40157"/>
                  </a:cubicBezTo>
                  <a:cubicBezTo>
                    <a:pt x="608" y="39397"/>
                    <a:pt x="1520" y="35902"/>
                    <a:pt x="2797" y="32072"/>
                  </a:cubicBezTo>
                  <a:cubicBezTo>
                    <a:pt x="4256" y="27725"/>
                    <a:pt x="3344" y="26661"/>
                    <a:pt x="3253" y="26540"/>
                  </a:cubicBezTo>
                  <a:cubicBezTo>
                    <a:pt x="3207" y="26509"/>
                    <a:pt x="3162" y="26494"/>
                    <a:pt x="3116" y="26494"/>
                  </a:cubicBezTo>
                  <a:cubicBezTo>
                    <a:pt x="3070" y="26494"/>
                    <a:pt x="3025" y="26509"/>
                    <a:pt x="2979" y="26540"/>
                  </a:cubicBezTo>
                  <a:cubicBezTo>
                    <a:pt x="2918" y="26631"/>
                    <a:pt x="2918" y="26752"/>
                    <a:pt x="2979" y="26813"/>
                  </a:cubicBezTo>
                  <a:cubicBezTo>
                    <a:pt x="2979" y="26813"/>
                    <a:pt x="3830" y="27816"/>
                    <a:pt x="2462" y="31950"/>
                  </a:cubicBezTo>
                  <a:cubicBezTo>
                    <a:pt x="1003" y="36266"/>
                    <a:pt x="31" y="40157"/>
                    <a:pt x="31" y="40187"/>
                  </a:cubicBezTo>
                  <a:cubicBezTo>
                    <a:pt x="0" y="40278"/>
                    <a:pt x="61" y="40370"/>
                    <a:pt x="122" y="40400"/>
                  </a:cubicBezTo>
                  <a:cubicBezTo>
                    <a:pt x="183" y="40430"/>
                    <a:pt x="4985" y="42832"/>
                    <a:pt x="8390" y="44048"/>
                  </a:cubicBezTo>
                  <a:cubicBezTo>
                    <a:pt x="11764" y="45263"/>
                    <a:pt x="16140" y="45263"/>
                    <a:pt x="16171" y="45263"/>
                  </a:cubicBezTo>
                  <a:cubicBezTo>
                    <a:pt x="16262" y="45263"/>
                    <a:pt x="16323" y="45203"/>
                    <a:pt x="16353" y="45172"/>
                  </a:cubicBezTo>
                  <a:lnTo>
                    <a:pt x="18815" y="40674"/>
                  </a:lnTo>
                  <a:lnTo>
                    <a:pt x="20821" y="45871"/>
                  </a:lnTo>
                  <a:cubicBezTo>
                    <a:pt x="20852" y="45932"/>
                    <a:pt x="20943" y="45993"/>
                    <a:pt x="21004" y="45993"/>
                  </a:cubicBezTo>
                  <a:cubicBezTo>
                    <a:pt x="21034" y="45993"/>
                    <a:pt x="21065" y="45962"/>
                    <a:pt x="21095" y="45962"/>
                  </a:cubicBezTo>
                  <a:lnTo>
                    <a:pt x="31733" y="40643"/>
                  </a:lnTo>
                  <a:cubicBezTo>
                    <a:pt x="31825" y="40582"/>
                    <a:pt x="31855" y="40491"/>
                    <a:pt x="31825" y="40400"/>
                  </a:cubicBezTo>
                  <a:cubicBezTo>
                    <a:pt x="31764" y="40218"/>
                    <a:pt x="24803" y="23561"/>
                    <a:pt x="24803" y="19093"/>
                  </a:cubicBezTo>
                  <a:cubicBezTo>
                    <a:pt x="24803" y="16357"/>
                    <a:pt x="25472" y="15780"/>
                    <a:pt x="26384" y="14989"/>
                  </a:cubicBezTo>
                  <a:cubicBezTo>
                    <a:pt x="27144" y="14381"/>
                    <a:pt x="27752" y="13622"/>
                    <a:pt x="28177" y="12740"/>
                  </a:cubicBezTo>
                  <a:cubicBezTo>
                    <a:pt x="29727" y="9670"/>
                    <a:pt x="27083" y="521"/>
                    <a:pt x="26992" y="156"/>
                  </a:cubicBezTo>
                  <a:cubicBezTo>
                    <a:pt x="26955" y="46"/>
                    <a:pt x="26874" y="0"/>
                    <a:pt x="267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2"/>
            <p:cNvSpPr/>
            <p:nvPr/>
          </p:nvSpPr>
          <p:spPr>
            <a:xfrm>
              <a:off x="3276175" y="2188475"/>
              <a:ext cx="368550" cy="530025"/>
            </a:xfrm>
            <a:custGeom>
              <a:avLst/>
              <a:gdLst/>
              <a:ahLst/>
              <a:cxnLst/>
              <a:rect l="l" t="t" r="r" b="b"/>
              <a:pathLst>
                <a:path w="14742" h="21201" extrusionOk="0">
                  <a:moveTo>
                    <a:pt x="8008" y="1"/>
                  </a:moveTo>
                  <a:cubicBezTo>
                    <a:pt x="6889" y="1"/>
                    <a:pt x="5688" y="261"/>
                    <a:pt x="4468" y="833"/>
                  </a:cubicBezTo>
                  <a:cubicBezTo>
                    <a:pt x="0" y="2961"/>
                    <a:pt x="1307" y="9283"/>
                    <a:pt x="1307" y="9283"/>
                  </a:cubicBezTo>
                  <a:cubicBezTo>
                    <a:pt x="1307" y="9283"/>
                    <a:pt x="1307" y="15848"/>
                    <a:pt x="4985" y="19010"/>
                  </a:cubicBezTo>
                  <a:cubicBezTo>
                    <a:pt x="6728" y="20508"/>
                    <a:pt x="8028" y="21201"/>
                    <a:pt x="9155" y="21201"/>
                  </a:cubicBezTo>
                  <a:cubicBezTo>
                    <a:pt x="10406" y="21201"/>
                    <a:pt x="11446" y="20348"/>
                    <a:pt x="12645" y="18797"/>
                  </a:cubicBezTo>
                  <a:cubicBezTo>
                    <a:pt x="14377" y="16548"/>
                    <a:pt x="14742" y="8219"/>
                    <a:pt x="13952" y="4541"/>
                  </a:cubicBezTo>
                  <a:cubicBezTo>
                    <a:pt x="13377" y="1845"/>
                    <a:pt x="10987" y="1"/>
                    <a:pt x="80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2"/>
            <p:cNvSpPr/>
            <p:nvPr/>
          </p:nvSpPr>
          <p:spPr>
            <a:xfrm>
              <a:off x="3276175" y="2183575"/>
              <a:ext cx="373125" cy="539425"/>
            </a:xfrm>
            <a:custGeom>
              <a:avLst/>
              <a:gdLst/>
              <a:ahLst/>
              <a:cxnLst/>
              <a:rect l="l" t="t" r="r" b="b"/>
              <a:pathLst>
                <a:path w="14925" h="21577" extrusionOk="0">
                  <a:moveTo>
                    <a:pt x="8053" y="391"/>
                  </a:moveTo>
                  <a:lnTo>
                    <a:pt x="8053" y="391"/>
                  </a:lnTo>
                  <a:cubicBezTo>
                    <a:pt x="9016" y="395"/>
                    <a:pt x="9978" y="608"/>
                    <a:pt x="10851" y="1029"/>
                  </a:cubicBezTo>
                  <a:cubicBezTo>
                    <a:pt x="12371" y="1759"/>
                    <a:pt x="13435" y="3126"/>
                    <a:pt x="13800" y="4768"/>
                  </a:cubicBezTo>
                  <a:cubicBezTo>
                    <a:pt x="14560" y="8354"/>
                    <a:pt x="14225" y="16683"/>
                    <a:pt x="12523" y="18871"/>
                  </a:cubicBezTo>
                  <a:cubicBezTo>
                    <a:pt x="11338" y="20391"/>
                    <a:pt x="10426" y="21090"/>
                    <a:pt x="9453" y="21181"/>
                  </a:cubicBezTo>
                  <a:cubicBezTo>
                    <a:pt x="9367" y="21191"/>
                    <a:pt x="9280" y="21195"/>
                    <a:pt x="9191" y="21195"/>
                  </a:cubicBezTo>
                  <a:cubicBezTo>
                    <a:pt x="8121" y="21195"/>
                    <a:pt x="6849" y="20513"/>
                    <a:pt x="5137" y="19054"/>
                  </a:cubicBezTo>
                  <a:cubicBezTo>
                    <a:pt x="1581" y="15984"/>
                    <a:pt x="1520" y="9540"/>
                    <a:pt x="1520" y="9479"/>
                  </a:cubicBezTo>
                  <a:cubicBezTo>
                    <a:pt x="1520" y="9449"/>
                    <a:pt x="1520" y="9449"/>
                    <a:pt x="1520" y="9418"/>
                  </a:cubicBezTo>
                  <a:cubicBezTo>
                    <a:pt x="1489" y="9357"/>
                    <a:pt x="274" y="3218"/>
                    <a:pt x="4559" y="1211"/>
                  </a:cubicBezTo>
                  <a:cubicBezTo>
                    <a:pt x="5653" y="695"/>
                    <a:pt x="6838" y="422"/>
                    <a:pt x="8053" y="391"/>
                  </a:cubicBezTo>
                  <a:close/>
                  <a:moveTo>
                    <a:pt x="8046" y="0"/>
                  </a:moveTo>
                  <a:cubicBezTo>
                    <a:pt x="6859" y="0"/>
                    <a:pt x="5616" y="283"/>
                    <a:pt x="4407" y="847"/>
                  </a:cubicBezTo>
                  <a:cubicBezTo>
                    <a:pt x="0" y="2944"/>
                    <a:pt x="1064" y="9054"/>
                    <a:pt x="1125" y="9479"/>
                  </a:cubicBezTo>
                  <a:cubicBezTo>
                    <a:pt x="1125" y="9935"/>
                    <a:pt x="1246" y="16227"/>
                    <a:pt x="4894" y="19358"/>
                  </a:cubicBezTo>
                  <a:cubicBezTo>
                    <a:pt x="6687" y="20877"/>
                    <a:pt x="8024" y="21576"/>
                    <a:pt x="9180" y="21576"/>
                  </a:cubicBezTo>
                  <a:lnTo>
                    <a:pt x="9453" y="21576"/>
                  </a:lnTo>
                  <a:cubicBezTo>
                    <a:pt x="10547" y="21455"/>
                    <a:pt x="11550" y="20695"/>
                    <a:pt x="12797" y="19084"/>
                  </a:cubicBezTo>
                  <a:cubicBezTo>
                    <a:pt x="14590" y="16804"/>
                    <a:pt x="14924" y="8415"/>
                    <a:pt x="14134" y="4677"/>
                  </a:cubicBezTo>
                  <a:cubicBezTo>
                    <a:pt x="13739" y="2944"/>
                    <a:pt x="12614" y="1455"/>
                    <a:pt x="11003" y="664"/>
                  </a:cubicBezTo>
                  <a:cubicBezTo>
                    <a:pt x="10104" y="222"/>
                    <a:pt x="9097" y="0"/>
                    <a:pt x="8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2"/>
            <p:cNvSpPr/>
            <p:nvPr/>
          </p:nvSpPr>
          <p:spPr>
            <a:xfrm>
              <a:off x="3420550" y="2916750"/>
              <a:ext cx="176300" cy="874475"/>
            </a:xfrm>
            <a:custGeom>
              <a:avLst/>
              <a:gdLst/>
              <a:ahLst/>
              <a:cxnLst/>
              <a:rect l="l" t="t" r="r" b="b"/>
              <a:pathLst>
                <a:path w="7052" h="34979" extrusionOk="0">
                  <a:moveTo>
                    <a:pt x="2584" y="0"/>
                  </a:moveTo>
                  <a:lnTo>
                    <a:pt x="152" y="3101"/>
                  </a:lnTo>
                  <a:lnTo>
                    <a:pt x="2523" y="5350"/>
                  </a:lnTo>
                  <a:lnTo>
                    <a:pt x="61" y="30578"/>
                  </a:lnTo>
                  <a:cubicBezTo>
                    <a:pt x="0" y="31642"/>
                    <a:pt x="456" y="32676"/>
                    <a:pt x="1277" y="33314"/>
                  </a:cubicBezTo>
                  <a:lnTo>
                    <a:pt x="2888" y="34651"/>
                  </a:lnTo>
                  <a:cubicBezTo>
                    <a:pt x="3152" y="34872"/>
                    <a:pt x="3474" y="34978"/>
                    <a:pt x="3793" y="34978"/>
                  </a:cubicBezTo>
                  <a:cubicBezTo>
                    <a:pt x="4135" y="34978"/>
                    <a:pt x="4475" y="34856"/>
                    <a:pt x="4742" y="34621"/>
                  </a:cubicBezTo>
                  <a:lnTo>
                    <a:pt x="6049" y="33284"/>
                  </a:lnTo>
                  <a:cubicBezTo>
                    <a:pt x="6687" y="32645"/>
                    <a:pt x="7052" y="31764"/>
                    <a:pt x="7052" y="30882"/>
                  </a:cubicBezTo>
                  <a:cubicBezTo>
                    <a:pt x="7052" y="28785"/>
                    <a:pt x="6839" y="26688"/>
                    <a:pt x="6414" y="24621"/>
                  </a:cubicBezTo>
                  <a:cubicBezTo>
                    <a:pt x="5684" y="21581"/>
                    <a:pt x="3952" y="5046"/>
                    <a:pt x="3952" y="5046"/>
                  </a:cubicBezTo>
                  <a:lnTo>
                    <a:pt x="5198" y="1976"/>
                  </a:lnTo>
                  <a:lnTo>
                    <a:pt x="25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2"/>
            <p:cNvSpPr/>
            <p:nvPr/>
          </p:nvSpPr>
          <p:spPr>
            <a:xfrm>
              <a:off x="3533000" y="3216150"/>
              <a:ext cx="163400" cy="202900"/>
            </a:xfrm>
            <a:custGeom>
              <a:avLst/>
              <a:gdLst/>
              <a:ahLst/>
              <a:cxnLst/>
              <a:rect l="l" t="t" r="r" b="b"/>
              <a:pathLst>
                <a:path w="6536" h="8116" extrusionOk="0">
                  <a:moveTo>
                    <a:pt x="1308" y="0"/>
                  </a:moveTo>
                  <a:lnTo>
                    <a:pt x="1" y="1003"/>
                  </a:lnTo>
                  <a:lnTo>
                    <a:pt x="4530" y="6930"/>
                  </a:lnTo>
                  <a:lnTo>
                    <a:pt x="6536" y="8116"/>
                  </a:lnTo>
                  <a:lnTo>
                    <a:pt x="6536" y="8116"/>
                  </a:lnTo>
                  <a:lnTo>
                    <a:pt x="5837" y="5927"/>
                  </a:lnTo>
                  <a:lnTo>
                    <a:pt x="13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2"/>
            <p:cNvSpPr/>
            <p:nvPr/>
          </p:nvSpPr>
          <p:spPr>
            <a:xfrm>
              <a:off x="3527700" y="3211275"/>
              <a:ext cx="174025" cy="213100"/>
            </a:xfrm>
            <a:custGeom>
              <a:avLst/>
              <a:gdLst/>
              <a:ahLst/>
              <a:cxnLst/>
              <a:rect l="l" t="t" r="r" b="b"/>
              <a:pathLst>
                <a:path w="6961" h="8524" extrusionOk="0">
                  <a:moveTo>
                    <a:pt x="1489" y="469"/>
                  </a:moveTo>
                  <a:lnTo>
                    <a:pt x="5897" y="6214"/>
                  </a:lnTo>
                  <a:lnTo>
                    <a:pt x="6413" y="7916"/>
                  </a:lnTo>
                  <a:lnTo>
                    <a:pt x="4863" y="7004"/>
                  </a:lnTo>
                  <a:lnTo>
                    <a:pt x="486" y="1229"/>
                  </a:lnTo>
                  <a:lnTo>
                    <a:pt x="1489" y="469"/>
                  </a:lnTo>
                  <a:close/>
                  <a:moveTo>
                    <a:pt x="1531" y="1"/>
                  </a:moveTo>
                  <a:cubicBezTo>
                    <a:pt x="1486" y="1"/>
                    <a:pt x="1439" y="16"/>
                    <a:pt x="1398" y="43"/>
                  </a:cubicBezTo>
                  <a:lnTo>
                    <a:pt x="91" y="1046"/>
                  </a:lnTo>
                  <a:cubicBezTo>
                    <a:pt x="0" y="1107"/>
                    <a:pt x="0" y="1229"/>
                    <a:pt x="61" y="1320"/>
                  </a:cubicBezTo>
                  <a:lnTo>
                    <a:pt x="4590" y="7247"/>
                  </a:lnTo>
                  <a:cubicBezTo>
                    <a:pt x="4590" y="7277"/>
                    <a:pt x="4620" y="7277"/>
                    <a:pt x="4651" y="7308"/>
                  </a:cubicBezTo>
                  <a:lnTo>
                    <a:pt x="6657" y="8493"/>
                  </a:lnTo>
                  <a:cubicBezTo>
                    <a:pt x="6657" y="8493"/>
                    <a:pt x="6717" y="8524"/>
                    <a:pt x="6748" y="8524"/>
                  </a:cubicBezTo>
                  <a:lnTo>
                    <a:pt x="6748" y="8493"/>
                  </a:lnTo>
                  <a:cubicBezTo>
                    <a:pt x="6869" y="8493"/>
                    <a:pt x="6961" y="8372"/>
                    <a:pt x="6930" y="8250"/>
                  </a:cubicBezTo>
                  <a:lnTo>
                    <a:pt x="6231" y="6062"/>
                  </a:lnTo>
                  <a:cubicBezTo>
                    <a:pt x="6231" y="6031"/>
                    <a:pt x="6231" y="6031"/>
                    <a:pt x="6201" y="6001"/>
                  </a:cubicBezTo>
                  <a:lnTo>
                    <a:pt x="1672" y="74"/>
                  </a:lnTo>
                  <a:cubicBezTo>
                    <a:pt x="1638" y="23"/>
                    <a:pt x="1586" y="1"/>
                    <a:pt x="15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2"/>
            <p:cNvSpPr/>
            <p:nvPr/>
          </p:nvSpPr>
          <p:spPr>
            <a:xfrm>
              <a:off x="3509450" y="3184975"/>
              <a:ext cx="60050" cy="60825"/>
            </a:xfrm>
            <a:custGeom>
              <a:avLst/>
              <a:gdLst/>
              <a:ahLst/>
              <a:cxnLst/>
              <a:rect l="l" t="t" r="r" b="b"/>
              <a:pathLst>
                <a:path w="2402" h="2433" extrusionOk="0">
                  <a:moveTo>
                    <a:pt x="1308" y="1"/>
                  </a:moveTo>
                  <a:lnTo>
                    <a:pt x="1" y="1034"/>
                  </a:lnTo>
                  <a:lnTo>
                    <a:pt x="1095" y="2433"/>
                  </a:lnTo>
                  <a:lnTo>
                    <a:pt x="2402" y="1430"/>
                  </a:lnTo>
                  <a:lnTo>
                    <a:pt x="13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2"/>
            <p:cNvSpPr/>
            <p:nvPr/>
          </p:nvSpPr>
          <p:spPr>
            <a:xfrm>
              <a:off x="3504900" y="3180900"/>
              <a:ext cx="69175" cy="70225"/>
            </a:xfrm>
            <a:custGeom>
              <a:avLst/>
              <a:gdLst/>
              <a:ahLst/>
              <a:cxnLst/>
              <a:rect l="l" t="t" r="r" b="b"/>
              <a:pathLst>
                <a:path w="2767" h="2809" extrusionOk="0">
                  <a:moveTo>
                    <a:pt x="1459" y="468"/>
                  </a:moveTo>
                  <a:lnTo>
                    <a:pt x="2310" y="1593"/>
                  </a:lnTo>
                  <a:lnTo>
                    <a:pt x="1307" y="2352"/>
                  </a:lnTo>
                  <a:lnTo>
                    <a:pt x="456" y="1228"/>
                  </a:lnTo>
                  <a:lnTo>
                    <a:pt x="1459" y="468"/>
                  </a:lnTo>
                  <a:close/>
                  <a:moveTo>
                    <a:pt x="1501" y="0"/>
                  </a:moveTo>
                  <a:cubicBezTo>
                    <a:pt x="1456" y="0"/>
                    <a:pt x="1409" y="15"/>
                    <a:pt x="1368" y="42"/>
                  </a:cubicBezTo>
                  <a:lnTo>
                    <a:pt x="61" y="1045"/>
                  </a:lnTo>
                  <a:cubicBezTo>
                    <a:pt x="31" y="1076"/>
                    <a:pt x="0" y="1106"/>
                    <a:pt x="0" y="1167"/>
                  </a:cubicBezTo>
                  <a:cubicBezTo>
                    <a:pt x="0" y="1228"/>
                    <a:pt x="0" y="1258"/>
                    <a:pt x="31" y="1319"/>
                  </a:cubicBezTo>
                  <a:lnTo>
                    <a:pt x="1125" y="2717"/>
                  </a:lnTo>
                  <a:cubicBezTo>
                    <a:pt x="1155" y="2778"/>
                    <a:pt x="1216" y="2808"/>
                    <a:pt x="1277" y="2808"/>
                  </a:cubicBezTo>
                  <a:cubicBezTo>
                    <a:pt x="1307" y="2808"/>
                    <a:pt x="1338" y="2778"/>
                    <a:pt x="1368" y="2748"/>
                  </a:cubicBezTo>
                  <a:lnTo>
                    <a:pt x="2705" y="1745"/>
                  </a:lnTo>
                  <a:cubicBezTo>
                    <a:pt x="2736" y="1714"/>
                    <a:pt x="2766" y="1684"/>
                    <a:pt x="2766" y="1623"/>
                  </a:cubicBezTo>
                  <a:cubicBezTo>
                    <a:pt x="2766" y="1562"/>
                    <a:pt x="2766" y="1532"/>
                    <a:pt x="2736" y="1501"/>
                  </a:cubicBezTo>
                  <a:lnTo>
                    <a:pt x="1642" y="73"/>
                  </a:lnTo>
                  <a:cubicBezTo>
                    <a:pt x="1608" y="23"/>
                    <a:pt x="1556" y="0"/>
                    <a:pt x="15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2"/>
            <p:cNvSpPr/>
            <p:nvPr/>
          </p:nvSpPr>
          <p:spPr>
            <a:xfrm>
              <a:off x="3569475" y="3264200"/>
              <a:ext cx="88175" cy="113075"/>
            </a:xfrm>
            <a:custGeom>
              <a:avLst/>
              <a:gdLst/>
              <a:ahLst/>
              <a:cxnLst/>
              <a:rect l="l" t="t" r="r" b="b"/>
              <a:pathLst>
                <a:path w="3527" h="4523" extrusionOk="0">
                  <a:moveTo>
                    <a:pt x="73" y="1"/>
                  </a:moveTo>
                  <a:cubicBezTo>
                    <a:pt x="62" y="1"/>
                    <a:pt x="46" y="8"/>
                    <a:pt x="31" y="24"/>
                  </a:cubicBezTo>
                  <a:cubicBezTo>
                    <a:pt x="1" y="24"/>
                    <a:pt x="1" y="54"/>
                    <a:pt x="31" y="84"/>
                  </a:cubicBezTo>
                  <a:lnTo>
                    <a:pt x="3435" y="4522"/>
                  </a:lnTo>
                  <a:lnTo>
                    <a:pt x="3496" y="4522"/>
                  </a:lnTo>
                  <a:cubicBezTo>
                    <a:pt x="3527" y="4492"/>
                    <a:pt x="3527" y="4461"/>
                    <a:pt x="3496" y="4461"/>
                  </a:cubicBezTo>
                  <a:lnTo>
                    <a:pt x="92" y="24"/>
                  </a:lnTo>
                  <a:cubicBezTo>
                    <a:pt x="92" y="8"/>
                    <a:pt x="84" y="1"/>
                    <a:pt x="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2"/>
            <p:cNvSpPr/>
            <p:nvPr/>
          </p:nvSpPr>
          <p:spPr>
            <a:xfrm>
              <a:off x="3555050" y="3241225"/>
              <a:ext cx="9125" cy="12175"/>
            </a:xfrm>
            <a:custGeom>
              <a:avLst/>
              <a:gdLst/>
              <a:ahLst/>
              <a:cxnLst/>
              <a:rect l="l" t="t" r="r" b="b"/>
              <a:pathLst>
                <a:path w="365" h="487" extrusionOk="0">
                  <a:moveTo>
                    <a:pt x="0" y="0"/>
                  </a:moveTo>
                  <a:cubicBezTo>
                    <a:pt x="0" y="31"/>
                    <a:pt x="0" y="61"/>
                    <a:pt x="0" y="91"/>
                  </a:cubicBezTo>
                  <a:lnTo>
                    <a:pt x="304" y="456"/>
                  </a:lnTo>
                  <a:cubicBezTo>
                    <a:pt x="304" y="456"/>
                    <a:pt x="304" y="487"/>
                    <a:pt x="335" y="487"/>
                  </a:cubicBezTo>
                  <a:cubicBezTo>
                    <a:pt x="335" y="487"/>
                    <a:pt x="365" y="456"/>
                    <a:pt x="365" y="456"/>
                  </a:cubicBezTo>
                  <a:cubicBezTo>
                    <a:pt x="365" y="426"/>
                    <a:pt x="365" y="395"/>
                    <a:pt x="365" y="395"/>
                  </a:cubicBezTo>
                  <a:lnTo>
                    <a:pt x="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2"/>
            <p:cNvSpPr/>
            <p:nvPr/>
          </p:nvSpPr>
          <p:spPr>
            <a:xfrm>
              <a:off x="2963850" y="3251100"/>
              <a:ext cx="729525" cy="503450"/>
            </a:xfrm>
            <a:custGeom>
              <a:avLst/>
              <a:gdLst/>
              <a:ahLst/>
              <a:cxnLst/>
              <a:rect l="l" t="t" r="r" b="b"/>
              <a:pathLst>
                <a:path w="29181" h="20138" extrusionOk="0">
                  <a:moveTo>
                    <a:pt x="1186" y="0"/>
                  </a:moveTo>
                  <a:cubicBezTo>
                    <a:pt x="1186" y="0"/>
                    <a:pt x="0" y="15745"/>
                    <a:pt x="1186" y="17660"/>
                  </a:cubicBezTo>
                  <a:cubicBezTo>
                    <a:pt x="2252" y="19366"/>
                    <a:pt x="4066" y="20137"/>
                    <a:pt x="6116" y="20137"/>
                  </a:cubicBezTo>
                  <a:cubicBezTo>
                    <a:pt x="6403" y="20137"/>
                    <a:pt x="6696" y="20122"/>
                    <a:pt x="6991" y="20092"/>
                  </a:cubicBezTo>
                  <a:cubicBezTo>
                    <a:pt x="9423" y="19849"/>
                    <a:pt x="22007" y="7994"/>
                    <a:pt x="22007" y="7994"/>
                  </a:cubicBezTo>
                  <a:cubicBezTo>
                    <a:pt x="22007" y="7994"/>
                    <a:pt x="22454" y="8033"/>
                    <a:pt x="23027" y="8033"/>
                  </a:cubicBezTo>
                  <a:cubicBezTo>
                    <a:pt x="23697" y="8033"/>
                    <a:pt x="24539" y="7980"/>
                    <a:pt x="25046" y="7751"/>
                  </a:cubicBezTo>
                  <a:cubicBezTo>
                    <a:pt x="25715" y="7417"/>
                    <a:pt x="26293" y="6931"/>
                    <a:pt x="26809" y="6383"/>
                  </a:cubicBezTo>
                  <a:cubicBezTo>
                    <a:pt x="26809" y="6383"/>
                    <a:pt x="28086" y="6232"/>
                    <a:pt x="28420" y="6232"/>
                  </a:cubicBezTo>
                  <a:cubicBezTo>
                    <a:pt x="28755" y="6232"/>
                    <a:pt x="29180" y="6140"/>
                    <a:pt x="29180" y="5563"/>
                  </a:cubicBezTo>
                  <a:cubicBezTo>
                    <a:pt x="29119" y="5046"/>
                    <a:pt x="28998" y="4560"/>
                    <a:pt x="28755" y="4104"/>
                  </a:cubicBezTo>
                  <a:cubicBezTo>
                    <a:pt x="28937" y="3739"/>
                    <a:pt x="29059" y="3344"/>
                    <a:pt x="29089" y="2918"/>
                  </a:cubicBezTo>
                  <a:cubicBezTo>
                    <a:pt x="29089" y="2432"/>
                    <a:pt x="26141" y="1247"/>
                    <a:pt x="26141" y="1247"/>
                  </a:cubicBezTo>
                  <a:lnTo>
                    <a:pt x="20548" y="5320"/>
                  </a:lnTo>
                  <a:lnTo>
                    <a:pt x="118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2"/>
            <p:cNvSpPr/>
            <p:nvPr/>
          </p:nvSpPr>
          <p:spPr>
            <a:xfrm>
              <a:off x="2958525" y="3246550"/>
              <a:ext cx="740175" cy="512950"/>
            </a:xfrm>
            <a:custGeom>
              <a:avLst/>
              <a:gdLst/>
              <a:ahLst/>
              <a:cxnLst/>
              <a:rect l="l" t="t" r="r" b="b"/>
              <a:pathLst>
                <a:path w="29607" h="20518" extrusionOk="0">
                  <a:moveTo>
                    <a:pt x="1429" y="0"/>
                  </a:moveTo>
                  <a:cubicBezTo>
                    <a:pt x="1308" y="0"/>
                    <a:pt x="1216" y="61"/>
                    <a:pt x="1216" y="182"/>
                  </a:cubicBezTo>
                  <a:cubicBezTo>
                    <a:pt x="1156" y="821"/>
                    <a:pt x="1" y="15988"/>
                    <a:pt x="1247" y="17933"/>
                  </a:cubicBezTo>
                  <a:cubicBezTo>
                    <a:pt x="2280" y="19605"/>
                    <a:pt x="4074" y="20517"/>
                    <a:pt x="6323" y="20517"/>
                  </a:cubicBezTo>
                  <a:cubicBezTo>
                    <a:pt x="6627" y="20517"/>
                    <a:pt x="6931" y="20487"/>
                    <a:pt x="7235" y="20487"/>
                  </a:cubicBezTo>
                  <a:cubicBezTo>
                    <a:pt x="9636" y="20243"/>
                    <a:pt x="21217" y="9392"/>
                    <a:pt x="22281" y="8389"/>
                  </a:cubicBezTo>
                  <a:cubicBezTo>
                    <a:pt x="22428" y="8401"/>
                    <a:pt x="22768" y="8420"/>
                    <a:pt x="23181" y="8420"/>
                  </a:cubicBezTo>
                  <a:cubicBezTo>
                    <a:pt x="23879" y="8420"/>
                    <a:pt x="24786" y="8364"/>
                    <a:pt x="25320" y="8116"/>
                  </a:cubicBezTo>
                  <a:cubicBezTo>
                    <a:pt x="25989" y="7781"/>
                    <a:pt x="26597" y="7325"/>
                    <a:pt x="27114" y="6778"/>
                  </a:cubicBezTo>
                  <a:cubicBezTo>
                    <a:pt x="27387" y="6748"/>
                    <a:pt x="28360" y="6626"/>
                    <a:pt x="28633" y="6626"/>
                  </a:cubicBezTo>
                  <a:cubicBezTo>
                    <a:pt x="29424" y="6626"/>
                    <a:pt x="29606" y="6140"/>
                    <a:pt x="29606" y="5745"/>
                  </a:cubicBezTo>
                  <a:cubicBezTo>
                    <a:pt x="29545" y="5258"/>
                    <a:pt x="29424" y="4772"/>
                    <a:pt x="29180" y="4316"/>
                  </a:cubicBezTo>
                  <a:cubicBezTo>
                    <a:pt x="29363" y="3951"/>
                    <a:pt x="29484" y="3526"/>
                    <a:pt x="29515" y="3131"/>
                  </a:cubicBezTo>
                  <a:cubicBezTo>
                    <a:pt x="29515" y="2584"/>
                    <a:pt x="27570" y="1733"/>
                    <a:pt x="26414" y="1277"/>
                  </a:cubicBezTo>
                  <a:cubicBezTo>
                    <a:pt x="26384" y="1261"/>
                    <a:pt x="26354" y="1254"/>
                    <a:pt x="26323" y="1254"/>
                  </a:cubicBezTo>
                  <a:cubicBezTo>
                    <a:pt x="26293" y="1254"/>
                    <a:pt x="26263" y="1261"/>
                    <a:pt x="26232" y="1277"/>
                  </a:cubicBezTo>
                  <a:lnTo>
                    <a:pt x="20639" y="5380"/>
                  </a:lnTo>
                  <a:cubicBezTo>
                    <a:pt x="20492" y="5503"/>
                    <a:pt x="20603" y="5725"/>
                    <a:pt x="20763" y="5725"/>
                  </a:cubicBezTo>
                  <a:cubicBezTo>
                    <a:pt x="20801" y="5725"/>
                    <a:pt x="20842" y="5713"/>
                    <a:pt x="20882" y="5684"/>
                  </a:cubicBezTo>
                  <a:lnTo>
                    <a:pt x="26384" y="1641"/>
                  </a:lnTo>
                  <a:cubicBezTo>
                    <a:pt x="27661" y="2189"/>
                    <a:pt x="29059" y="2888"/>
                    <a:pt x="29120" y="3131"/>
                  </a:cubicBezTo>
                  <a:cubicBezTo>
                    <a:pt x="29089" y="3496"/>
                    <a:pt x="28968" y="3891"/>
                    <a:pt x="28816" y="4225"/>
                  </a:cubicBezTo>
                  <a:cubicBezTo>
                    <a:pt x="28785" y="4286"/>
                    <a:pt x="28785" y="4347"/>
                    <a:pt x="28816" y="4407"/>
                  </a:cubicBezTo>
                  <a:cubicBezTo>
                    <a:pt x="29029" y="4833"/>
                    <a:pt x="29150" y="5289"/>
                    <a:pt x="29211" y="5745"/>
                  </a:cubicBezTo>
                  <a:cubicBezTo>
                    <a:pt x="29211" y="6110"/>
                    <a:pt x="29059" y="6231"/>
                    <a:pt x="28633" y="6231"/>
                  </a:cubicBezTo>
                  <a:cubicBezTo>
                    <a:pt x="28299" y="6231"/>
                    <a:pt x="27053" y="6414"/>
                    <a:pt x="26992" y="6414"/>
                  </a:cubicBezTo>
                  <a:cubicBezTo>
                    <a:pt x="26962" y="6414"/>
                    <a:pt x="26931" y="6444"/>
                    <a:pt x="26901" y="6474"/>
                  </a:cubicBezTo>
                  <a:cubicBezTo>
                    <a:pt x="26414" y="6991"/>
                    <a:pt x="25807" y="7447"/>
                    <a:pt x="25168" y="7781"/>
                  </a:cubicBezTo>
                  <a:cubicBezTo>
                    <a:pt x="24670" y="8005"/>
                    <a:pt x="23803" y="8053"/>
                    <a:pt x="23137" y="8053"/>
                  </a:cubicBezTo>
                  <a:cubicBezTo>
                    <a:pt x="22626" y="8053"/>
                    <a:pt x="22233" y="8024"/>
                    <a:pt x="22220" y="8024"/>
                  </a:cubicBezTo>
                  <a:cubicBezTo>
                    <a:pt x="22211" y="8016"/>
                    <a:pt x="22199" y="8012"/>
                    <a:pt x="22187" y="8012"/>
                  </a:cubicBezTo>
                  <a:cubicBezTo>
                    <a:pt x="22156" y="8012"/>
                    <a:pt x="22120" y="8033"/>
                    <a:pt x="22098" y="8055"/>
                  </a:cubicBezTo>
                  <a:cubicBezTo>
                    <a:pt x="17752" y="12158"/>
                    <a:pt x="9059" y="19909"/>
                    <a:pt x="7204" y="20092"/>
                  </a:cubicBezTo>
                  <a:cubicBezTo>
                    <a:pt x="6910" y="20120"/>
                    <a:pt x="6624" y="20133"/>
                    <a:pt x="6345" y="20133"/>
                  </a:cubicBezTo>
                  <a:cubicBezTo>
                    <a:pt x="4208" y="20133"/>
                    <a:pt x="2549" y="19314"/>
                    <a:pt x="1581" y="17781"/>
                  </a:cubicBezTo>
                  <a:cubicBezTo>
                    <a:pt x="639" y="16262"/>
                    <a:pt x="1186" y="5623"/>
                    <a:pt x="1581" y="213"/>
                  </a:cubicBezTo>
                  <a:cubicBezTo>
                    <a:pt x="1612" y="91"/>
                    <a:pt x="1520" y="0"/>
                    <a:pt x="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2"/>
            <p:cNvSpPr/>
            <p:nvPr/>
          </p:nvSpPr>
          <p:spPr>
            <a:xfrm>
              <a:off x="3627225" y="3322025"/>
              <a:ext cx="50175" cy="25600"/>
            </a:xfrm>
            <a:custGeom>
              <a:avLst/>
              <a:gdLst/>
              <a:ahLst/>
              <a:cxnLst/>
              <a:rect l="l" t="t" r="r" b="b"/>
              <a:pathLst>
                <a:path w="2007" h="1024" extrusionOk="0">
                  <a:moveTo>
                    <a:pt x="104" y="1"/>
                  </a:moveTo>
                  <a:cubicBezTo>
                    <a:pt x="77" y="1"/>
                    <a:pt x="49" y="15"/>
                    <a:pt x="31" y="51"/>
                  </a:cubicBezTo>
                  <a:cubicBezTo>
                    <a:pt x="1" y="81"/>
                    <a:pt x="31" y="142"/>
                    <a:pt x="92" y="173"/>
                  </a:cubicBezTo>
                  <a:lnTo>
                    <a:pt x="1855" y="1024"/>
                  </a:lnTo>
                  <a:lnTo>
                    <a:pt x="1885" y="1024"/>
                  </a:lnTo>
                  <a:cubicBezTo>
                    <a:pt x="1916" y="1024"/>
                    <a:pt x="1977" y="1024"/>
                    <a:pt x="1977" y="963"/>
                  </a:cubicBezTo>
                  <a:cubicBezTo>
                    <a:pt x="2007" y="932"/>
                    <a:pt x="1977" y="872"/>
                    <a:pt x="1946" y="841"/>
                  </a:cubicBezTo>
                  <a:lnTo>
                    <a:pt x="153" y="21"/>
                  </a:lnTo>
                  <a:cubicBezTo>
                    <a:pt x="140" y="8"/>
                    <a:pt x="122" y="1"/>
                    <a:pt x="1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2"/>
            <p:cNvSpPr/>
            <p:nvPr/>
          </p:nvSpPr>
          <p:spPr>
            <a:xfrm>
              <a:off x="3557325" y="3187275"/>
              <a:ext cx="549425" cy="573725"/>
            </a:xfrm>
            <a:custGeom>
              <a:avLst/>
              <a:gdLst/>
              <a:ahLst/>
              <a:cxnLst/>
              <a:rect l="l" t="t" r="r" b="b"/>
              <a:pathLst>
                <a:path w="21977" h="22949" extrusionOk="0">
                  <a:moveTo>
                    <a:pt x="21977" y="0"/>
                  </a:moveTo>
                  <a:lnTo>
                    <a:pt x="5137" y="2857"/>
                  </a:lnTo>
                  <a:lnTo>
                    <a:pt x="0" y="22949"/>
                  </a:lnTo>
                  <a:lnTo>
                    <a:pt x="15867" y="20274"/>
                  </a:lnTo>
                  <a:lnTo>
                    <a:pt x="219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2"/>
            <p:cNvSpPr/>
            <p:nvPr/>
          </p:nvSpPr>
          <p:spPr>
            <a:xfrm>
              <a:off x="3552000" y="3182400"/>
              <a:ext cx="559300" cy="583175"/>
            </a:xfrm>
            <a:custGeom>
              <a:avLst/>
              <a:gdLst/>
              <a:ahLst/>
              <a:cxnLst/>
              <a:rect l="l" t="t" r="r" b="b"/>
              <a:pathLst>
                <a:path w="22372" h="23327" extrusionOk="0">
                  <a:moveTo>
                    <a:pt x="21916" y="408"/>
                  </a:moveTo>
                  <a:lnTo>
                    <a:pt x="15928" y="20287"/>
                  </a:lnTo>
                  <a:lnTo>
                    <a:pt x="457" y="22901"/>
                  </a:lnTo>
                  <a:lnTo>
                    <a:pt x="5502" y="3204"/>
                  </a:lnTo>
                  <a:lnTo>
                    <a:pt x="21916" y="408"/>
                  </a:lnTo>
                  <a:close/>
                  <a:moveTo>
                    <a:pt x="22207" y="1"/>
                  </a:moveTo>
                  <a:cubicBezTo>
                    <a:pt x="22192" y="1"/>
                    <a:pt x="22175" y="5"/>
                    <a:pt x="22159" y="13"/>
                  </a:cubicBezTo>
                  <a:lnTo>
                    <a:pt x="5320" y="2870"/>
                  </a:lnTo>
                  <a:cubicBezTo>
                    <a:pt x="5229" y="2870"/>
                    <a:pt x="5168" y="2931"/>
                    <a:pt x="5168" y="2992"/>
                  </a:cubicBezTo>
                  <a:lnTo>
                    <a:pt x="31" y="23113"/>
                  </a:lnTo>
                  <a:cubicBezTo>
                    <a:pt x="1" y="23174"/>
                    <a:pt x="31" y="23235"/>
                    <a:pt x="92" y="23265"/>
                  </a:cubicBezTo>
                  <a:cubicBezTo>
                    <a:pt x="122" y="23326"/>
                    <a:pt x="153" y="23326"/>
                    <a:pt x="213" y="23326"/>
                  </a:cubicBezTo>
                  <a:lnTo>
                    <a:pt x="244" y="23326"/>
                  </a:lnTo>
                  <a:lnTo>
                    <a:pt x="16110" y="20651"/>
                  </a:lnTo>
                  <a:cubicBezTo>
                    <a:pt x="16171" y="20651"/>
                    <a:pt x="16232" y="20591"/>
                    <a:pt x="16262" y="20530"/>
                  </a:cubicBezTo>
                  <a:lnTo>
                    <a:pt x="22372" y="256"/>
                  </a:lnTo>
                  <a:cubicBezTo>
                    <a:pt x="22372" y="195"/>
                    <a:pt x="22372" y="104"/>
                    <a:pt x="22311" y="74"/>
                  </a:cubicBezTo>
                  <a:cubicBezTo>
                    <a:pt x="22289" y="29"/>
                    <a:pt x="22250" y="1"/>
                    <a:pt x="22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2"/>
            <p:cNvSpPr/>
            <p:nvPr/>
          </p:nvSpPr>
          <p:spPr>
            <a:xfrm>
              <a:off x="3374200" y="2757175"/>
              <a:ext cx="152000" cy="157325"/>
            </a:xfrm>
            <a:custGeom>
              <a:avLst/>
              <a:gdLst/>
              <a:ahLst/>
              <a:cxnLst/>
              <a:rect l="l" t="t" r="r" b="b"/>
              <a:pathLst>
                <a:path w="6080" h="6293" extrusionOk="0">
                  <a:moveTo>
                    <a:pt x="6079" y="0"/>
                  </a:moveTo>
                  <a:lnTo>
                    <a:pt x="0" y="1520"/>
                  </a:lnTo>
                  <a:cubicBezTo>
                    <a:pt x="0" y="1520"/>
                    <a:pt x="3465" y="6292"/>
                    <a:pt x="4134" y="6292"/>
                  </a:cubicBezTo>
                  <a:cubicBezTo>
                    <a:pt x="4772" y="6292"/>
                    <a:pt x="6079" y="0"/>
                    <a:pt x="60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2"/>
            <p:cNvSpPr/>
            <p:nvPr/>
          </p:nvSpPr>
          <p:spPr>
            <a:xfrm>
              <a:off x="3367700" y="2752450"/>
              <a:ext cx="163800" cy="167350"/>
            </a:xfrm>
            <a:custGeom>
              <a:avLst/>
              <a:gdLst/>
              <a:ahLst/>
              <a:cxnLst/>
              <a:rect l="l" t="t" r="r" b="b"/>
              <a:pathLst>
                <a:path w="6552" h="6694" extrusionOk="0">
                  <a:moveTo>
                    <a:pt x="6332" y="1"/>
                  </a:moveTo>
                  <a:cubicBezTo>
                    <a:pt x="6248" y="1"/>
                    <a:pt x="6157" y="80"/>
                    <a:pt x="6157" y="159"/>
                  </a:cubicBezTo>
                  <a:cubicBezTo>
                    <a:pt x="5549" y="3016"/>
                    <a:pt x="4728" y="6116"/>
                    <a:pt x="4394" y="6299"/>
                  </a:cubicBezTo>
                  <a:cubicBezTo>
                    <a:pt x="3999" y="6238"/>
                    <a:pt x="2053" y="3867"/>
                    <a:pt x="412" y="1618"/>
                  </a:cubicBezTo>
                  <a:cubicBezTo>
                    <a:pt x="368" y="1556"/>
                    <a:pt x="310" y="1530"/>
                    <a:pt x="255" y="1530"/>
                  </a:cubicBezTo>
                  <a:cubicBezTo>
                    <a:pt x="121" y="1530"/>
                    <a:pt x="1" y="1680"/>
                    <a:pt x="108" y="1831"/>
                  </a:cubicBezTo>
                  <a:cubicBezTo>
                    <a:pt x="1172" y="3290"/>
                    <a:pt x="3695" y="6694"/>
                    <a:pt x="4394" y="6694"/>
                  </a:cubicBezTo>
                  <a:cubicBezTo>
                    <a:pt x="5063" y="6694"/>
                    <a:pt x="5914" y="3168"/>
                    <a:pt x="6522" y="250"/>
                  </a:cubicBezTo>
                  <a:cubicBezTo>
                    <a:pt x="6552" y="128"/>
                    <a:pt x="6491" y="37"/>
                    <a:pt x="6370" y="7"/>
                  </a:cubicBezTo>
                  <a:cubicBezTo>
                    <a:pt x="6357" y="3"/>
                    <a:pt x="6345" y="1"/>
                    <a:pt x="63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2"/>
            <p:cNvSpPr/>
            <p:nvPr/>
          </p:nvSpPr>
          <p:spPr>
            <a:xfrm>
              <a:off x="2778425" y="2104925"/>
              <a:ext cx="937750" cy="1236400"/>
            </a:xfrm>
            <a:custGeom>
              <a:avLst/>
              <a:gdLst/>
              <a:ahLst/>
              <a:cxnLst/>
              <a:rect l="l" t="t" r="r" b="b"/>
              <a:pathLst>
                <a:path w="37510" h="49456" extrusionOk="0">
                  <a:moveTo>
                    <a:pt x="23619" y="1"/>
                  </a:moveTo>
                  <a:cubicBezTo>
                    <a:pt x="23069" y="1"/>
                    <a:pt x="22495" y="67"/>
                    <a:pt x="21886" y="224"/>
                  </a:cubicBezTo>
                  <a:cubicBezTo>
                    <a:pt x="19545" y="801"/>
                    <a:pt x="16597" y="2686"/>
                    <a:pt x="16566" y="5391"/>
                  </a:cubicBezTo>
                  <a:cubicBezTo>
                    <a:pt x="16566" y="6637"/>
                    <a:pt x="16718" y="7914"/>
                    <a:pt x="15503" y="8643"/>
                  </a:cubicBezTo>
                  <a:cubicBezTo>
                    <a:pt x="13436" y="9889"/>
                    <a:pt x="11308" y="9737"/>
                    <a:pt x="9788" y="11956"/>
                  </a:cubicBezTo>
                  <a:cubicBezTo>
                    <a:pt x="8664" y="13628"/>
                    <a:pt x="8329" y="15513"/>
                    <a:pt x="9089" y="17336"/>
                  </a:cubicBezTo>
                  <a:cubicBezTo>
                    <a:pt x="9788" y="18978"/>
                    <a:pt x="10974" y="20285"/>
                    <a:pt x="10031" y="22139"/>
                  </a:cubicBezTo>
                  <a:cubicBezTo>
                    <a:pt x="8360" y="25482"/>
                    <a:pt x="2524" y="23476"/>
                    <a:pt x="1004" y="27975"/>
                  </a:cubicBezTo>
                  <a:cubicBezTo>
                    <a:pt x="62" y="30862"/>
                    <a:pt x="2037" y="32413"/>
                    <a:pt x="4043" y="34054"/>
                  </a:cubicBezTo>
                  <a:cubicBezTo>
                    <a:pt x="4256" y="34176"/>
                    <a:pt x="4408" y="34358"/>
                    <a:pt x="4499" y="34601"/>
                  </a:cubicBezTo>
                  <a:cubicBezTo>
                    <a:pt x="4530" y="34753"/>
                    <a:pt x="4499" y="34905"/>
                    <a:pt x="4469" y="35057"/>
                  </a:cubicBezTo>
                  <a:cubicBezTo>
                    <a:pt x="3983" y="36516"/>
                    <a:pt x="2341" y="37154"/>
                    <a:pt x="1338" y="38309"/>
                  </a:cubicBezTo>
                  <a:cubicBezTo>
                    <a:pt x="1" y="39859"/>
                    <a:pt x="153" y="42109"/>
                    <a:pt x="1156" y="43781"/>
                  </a:cubicBezTo>
                  <a:cubicBezTo>
                    <a:pt x="2524" y="46060"/>
                    <a:pt x="5168" y="46455"/>
                    <a:pt x="7265" y="47732"/>
                  </a:cubicBezTo>
                  <a:cubicBezTo>
                    <a:pt x="8579" y="48542"/>
                    <a:pt x="9404" y="49456"/>
                    <a:pt x="10947" y="49456"/>
                  </a:cubicBezTo>
                  <a:cubicBezTo>
                    <a:pt x="11082" y="49456"/>
                    <a:pt x="11222" y="49449"/>
                    <a:pt x="11369" y="49434"/>
                  </a:cubicBezTo>
                  <a:cubicBezTo>
                    <a:pt x="14530" y="49130"/>
                    <a:pt x="13618" y="47185"/>
                    <a:pt x="15715" y="45695"/>
                  </a:cubicBezTo>
                  <a:cubicBezTo>
                    <a:pt x="16332" y="45249"/>
                    <a:pt x="16833" y="45101"/>
                    <a:pt x="17298" y="45101"/>
                  </a:cubicBezTo>
                  <a:cubicBezTo>
                    <a:pt x="18198" y="45101"/>
                    <a:pt x="18964" y="45654"/>
                    <a:pt x="20172" y="45654"/>
                  </a:cubicBezTo>
                  <a:cubicBezTo>
                    <a:pt x="20462" y="45654"/>
                    <a:pt x="20777" y="45622"/>
                    <a:pt x="21126" y="45543"/>
                  </a:cubicBezTo>
                  <a:cubicBezTo>
                    <a:pt x="23679" y="44936"/>
                    <a:pt x="23983" y="43294"/>
                    <a:pt x="23831" y="40437"/>
                  </a:cubicBezTo>
                  <a:cubicBezTo>
                    <a:pt x="23679" y="37580"/>
                    <a:pt x="23071" y="38036"/>
                    <a:pt x="23983" y="36516"/>
                  </a:cubicBezTo>
                  <a:cubicBezTo>
                    <a:pt x="24348" y="35938"/>
                    <a:pt x="24682" y="35331"/>
                    <a:pt x="24925" y="34662"/>
                  </a:cubicBezTo>
                  <a:cubicBezTo>
                    <a:pt x="25472" y="33932"/>
                    <a:pt x="25807" y="33233"/>
                    <a:pt x="26020" y="31197"/>
                  </a:cubicBezTo>
                  <a:cubicBezTo>
                    <a:pt x="26354" y="28066"/>
                    <a:pt x="24925" y="25178"/>
                    <a:pt x="23801" y="23659"/>
                  </a:cubicBezTo>
                  <a:cubicBezTo>
                    <a:pt x="23558" y="23294"/>
                    <a:pt x="23345" y="22899"/>
                    <a:pt x="23193" y="22473"/>
                  </a:cubicBezTo>
                  <a:cubicBezTo>
                    <a:pt x="23132" y="20346"/>
                    <a:pt x="23102" y="18795"/>
                    <a:pt x="23102" y="18795"/>
                  </a:cubicBezTo>
                  <a:cubicBezTo>
                    <a:pt x="23102" y="18795"/>
                    <a:pt x="21582" y="15057"/>
                    <a:pt x="21855" y="13355"/>
                  </a:cubicBezTo>
                  <a:cubicBezTo>
                    <a:pt x="22554" y="12625"/>
                    <a:pt x="23193" y="11896"/>
                    <a:pt x="23770" y="11105"/>
                  </a:cubicBezTo>
                  <a:cubicBezTo>
                    <a:pt x="24773" y="9768"/>
                    <a:pt x="26597" y="10771"/>
                    <a:pt x="28451" y="9920"/>
                  </a:cubicBezTo>
                  <a:cubicBezTo>
                    <a:pt x="30275" y="9099"/>
                    <a:pt x="31278" y="6911"/>
                    <a:pt x="31278" y="6911"/>
                  </a:cubicBezTo>
                  <a:cubicBezTo>
                    <a:pt x="31856" y="7549"/>
                    <a:pt x="32342" y="8218"/>
                    <a:pt x="32798" y="8917"/>
                  </a:cubicBezTo>
                  <a:cubicBezTo>
                    <a:pt x="33102" y="9434"/>
                    <a:pt x="33284" y="10011"/>
                    <a:pt x="33315" y="10589"/>
                  </a:cubicBezTo>
                  <a:lnTo>
                    <a:pt x="33801" y="12108"/>
                  </a:lnTo>
                  <a:cubicBezTo>
                    <a:pt x="33801" y="12108"/>
                    <a:pt x="36840" y="11227"/>
                    <a:pt x="37175" y="8886"/>
                  </a:cubicBezTo>
                  <a:cubicBezTo>
                    <a:pt x="37509" y="6516"/>
                    <a:pt x="36445" y="4418"/>
                    <a:pt x="35108" y="3415"/>
                  </a:cubicBezTo>
                  <a:cubicBezTo>
                    <a:pt x="33770" y="2412"/>
                    <a:pt x="32281" y="2047"/>
                    <a:pt x="29941" y="1561"/>
                  </a:cubicBezTo>
                  <a:cubicBezTo>
                    <a:pt x="27675" y="1074"/>
                    <a:pt x="25839" y="1"/>
                    <a:pt x="236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2"/>
            <p:cNvSpPr/>
            <p:nvPr/>
          </p:nvSpPr>
          <p:spPr>
            <a:xfrm>
              <a:off x="3253600" y="2423000"/>
              <a:ext cx="84150" cy="103175"/>
            </a:xfrm>
            <a:custGeom>
              <a:avLst/>
              <a:gdLst/>
              <a:ahLst/>
              <a:cxnLst/>
              <a:rect l="l" t="t" r="r" b="b"/>
              <a:pathLst>
                <a:path w="3366" h="4127" extrusionOk="0">
                  <a:moveTo>
                    <a:pt x="1225" y="0"/>
                  </a:moveTo>
                  <a:cubicBezTo>
                    <a:pt x="991" y="0"/>
                    <a:pt x="782" y="136"/>
                    <a:pt x="629" y="480"/>
                  </a:cubicBezTo>
                  <a:cubicBezTo>
                    <a:pt x="0" y="1896"/>
                    <a:pt x="1407" y="4126"/>
                    <a:pt x="2625" y="4126"/>
                  </a:cubicBezTo>
                  <a:cubicBezTo>
                    <a:pt x="2819" y="4126"/>
                    <a:pt x="3007" y="4070"/>
                    <a:pt x="3183" y="3945"/>
                  </a:cubicBezTo>
                  <a:lnTo>
                    <a:pt x="3365" y="1939"/>
                  </a:lnTo>
                  <a:cubicBezTo>
                    <a:pt x="3365" y="1939"/>
                    <a:pt x="2111" y="0"/>
                    <a:pt x="12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2"/>
            <p:cNvSpPr/>
            <p:nvPr/>
          </p:nvSpPr>
          <p:spPr>
            <a:xfrm>
              <a:off x="3252600" y="2418225"/>
              <a:ext cx="91075" cy="112675"/>
            </a:xfrm>
            <a:custGeom>
              <a:avLst/>
              <a:gdLst/>
              <a:ahLst/>
              <a:cxnLst/>
              <a:rect l="l" t="t" r="r" b="b"/>
              <a:pathLst>
                <a:path w="3643" h="4507" extrusionOk="0">
                  <a:moveTo>
                    <a:pt x="1263" y="0"/>
                  </a:moveTo>
                  <a:cubicBezTo>
                    <a:pt x="1248" y="0"/>
                    <a:pt x="1232" y="1"/>
                    <a:pt x="1217" y="2"/>
                  </a:cubicBezTo>
                  <a:cubicBezTo>
                    <a:pt x="882" y="63"/>
                    <a:pt x="609" y="275"/>
                    <a:pt x="517" y="610"/>
                  </a:cubicBezTo>
                  <a:cubicBezTo>
                    <a:pt x="1" y="1734"/>
                    <a:pt x="669" y="3315"/>
                    <a:pt x="1612" y="4075"/>
                  </a:cubicBezTo>
                  <a:cubicBezTo>
                    <a:pt x="1885" y="4318"/>
                    <a:pt x="2280" y="4470"/>
                    <a:pt x="2676" y="4500"/>
                  </a:cubicBezTo>
                  <a:cubicBezTo>
                    <a:pt x="2708" y="4504"/>
                    <a:pt x="2739" y="4506"/>
                    <a:pt x="2770" y="4506"/>
                  </a:cubicBezTo>
                  <a:cubicBezTo>
                    <a:pt x="2975" y="4506"/>
                    <a:pt x="3159" y="4424"/>
                    <a:pt x="3344" y="4318"/>
                  </a:cubicBezTo>
                  <a:cubicBezTo>
                    <a:pt x="3435" y="4257"/>
                    <a:pt x="3466" y="4136"/>
                    <a:pt x="3405" y="4044"/>
                  </a:cubicBezTo>
                  <a:cubicBezTo>
                    <a:pt x="3368" y="4007"/>
                    <a:pt x="3307" y="3981"/>
                    <a:pt x="3244" y="3981"/>
                  </a:cubicBezTo>
                  <a:cubicBezTo>
                    <a:pt x="3206" y="3981"/>
                    <a:pt x="3166" y="3991"/>
                    <a:pt x="3132" y="4014"/>
                  </a:cubicBezTo>
                  <a:cubicBezTo>
                    <a:pt x="2983" y="4116"/>
                    <a:pt x="2832" y="4156"/>
                    <a:pt x="2686" y="4156"/>
                  </a:cubicBezTo>
                  <a:cubicBezTo>
                    <a:pt x="2353" y="4156"/>
                    <a:pt x="2045" y="3949"/>
                    <a:pt x="1855" y="3801"/>
                  </a:cubicBezTo>
                  <a:cubicBezTo>
                    <a:pt x="1034" y="3133"/>
                    <a:pt x="426" y="1704"/>
                    <a:pt x="852" y="762"/>
                  </a:cubicBezTo>
                  <a:cubicBezTo>
                    <a:pt x="1004" y="397"/>
                    <a:pt x="1186" y="397"/>
                    <a:pt x="1247" y="397"/>
                  </a:cubicBezTo>
                  <a:cubicBezTo>
                    <a:pt x="1261" y="395"/>
                    <a:pt x="1275" y="395"/>
                    <a:pt x="1290" y="395"/>
                  </a:cubicBezTo>
                  <a:cubicBezTo>
                    <a:pt x="1843" y="395"/>
                    <a:pt x="2779" y="1510"/>
                    <a:pt x="3253" y="2221"/>
                  </a:cubicBezTo>
                  <a:cubicBezTo>
                    <a:pt x="3289" y="2284"/>
                    <a:pt x="3342" y="2310"/>
                    <a:pt x="3394" y="2310"/>
                  </a:cubicBezTo>
                  <a:cubicBezTo>
                    <a:pt x="3518" y="2310"/>
                    <a:pt x="3642" y="2167"/>
                    <a:pt x="3557" y="2038"/>
                  </a:cubicBezTo>
                  <a:cubicBezTo>
                    <a:pt x="3437" y="1829"/>
                    <a:pt x="2228" y="0"/>
                    <a:pt x="12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2"/>
            <p:cNvSpPr/>
            <p:nvPr/>
          </p:nvSpPr>
          <p:spPr>
            <a:xfrm>
              <a:off x="3211575" y="3311900"/>
              <a:ext cx="4575" cy="182375"/>
            </a:xfrm>
            <a:custGeom>
              <a:avLst/>
              <a:gdLst/>
              <a:ahLst/>
              <a:cxnLst/>
              <a:rect l="l" t="t" r="r" b="b"/>
              <a:pathLst>
                <a:path w="183" h="7295" extrusionOk="0">
                  <a:moveTo>
                    <a:pt x="183" y="7295"/>
                  </a:moveTo>
                  <a:lnTo>
                    <a:pt x="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2"/>
            <p:cNvSpPr/>
            <p:nvPr/>
          </p:nvSpPr>
          <p:spPr>
            <a:xfrm>
              <a:off x="3206250" y="3307325"/>
              <a:ext cx="15225" cy="191525"/>
            </a:xfrm>
            <a:custGeom>
              <a:avLst/>
              <a:gdLst/>
              <a:ahLst/>
              <a:cxnLst/>
              <a:rect l="l" t="t" r="r" b="b"/>
              <a:pathLst>
                <a:path w="609" h="7661" extrusionOk="0">
                  <a:moveTo>
                    <a:pt x="213" y="1"/>
                  </a:moveTo>
                  <a:cubicBezTo>
                    <a:pt x="92" y="1"/>
                    <a:pt x="1" y="92"/>
                    <a:pt x="31" y="183"/>
                  </a:cubicBezTo>
                  <a:lnTo>
                    <a:pt x="213" y="7478"/>
                  </a:lnTo>
                  <a:cubicBezTo>
                    <a:pt x="213" y="7600"/>
                    <a:pt x="305" y="7660"/>
                    <a:pt x="396" y="7660"/>
                  </a:cubicBezTo>
                  <a:cubicBezTo>
                    <a:pt x="517" y="7660"/>
                    <a:pt x="609" y="7569"/>
                    <a:pt x="609" y="7478"/>
                  </a:cubicBezTo>
                  <a:lnTo>
                    <a:pt x="396" y="183"/>
                  </a:lnTo>
                  <a:cubicBezTo>
                    <a:pt x="396" y="61"/>
                    <a:pt x="305" y="1"/>
                    <a:pt x="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2"/>
            <p:cNvSpPr/>
            <p:nvPr/>
          </p:nvSpPr>
          <p:spPr>
            <a:xfrm>
              <a:off x="3385600" y="3426425"/>
              <a:ext cx="57775" cy="83050"/>
            </a:xfrm>
            <a:custGeom>
              <a:avLst/>
              <a:gdLst/>
              <a:ahLst/>
              <a:cxnLst/>
              <a:rect l="l" t="t" r="r" b="b"/>
              <a:pathLst>
                <a:path w="2311" h="3322" extrusionOk="0">
                  <a:moveTo>
                    <a:pt x="405" y="1"/>
                  </a:moveTo>
                  <a:cubicBezTo>
                    <a:pt x="325" y="1"/>
                    <a:pt x="238" y="55"/>
                    <a:pt x="213" y="130"/>
                  </a:cubicBezTo>
                  <a:cubicBezTo>
                    <a:pt x="0" y="829"/>
                    <a:pt x="61" y="1559"/>
                    <a:pt x="365" y="2197"/>
                  </a:cubicBezTo>
                  <a:cubicBezTo>
                    <a:pt x="760" y="2805"/>
                    <a:pt x="1368" y="3200"/>
                    <a:pt x="2067" y="3322"/>
                  </a:cubicBezTo>
                  <a:lnTo>
                    <a:pt x="2128" y="3322"/>
                  </a:lnTo>
                  <a:cubicBezTo>
                    <a:pt x="2188" y="3322"/>
                    <a:pt x="2280" y="3231"/>
                    <a:pt x="2310" y="3170"/>
                  </a:cubicBezTo>
                  <a:cubicBezTo>
                    <a:pt x="2310" y="3048"/>
                    <a:pt x="2249" y="2957"/>
                    <a:pt x="2158" y="2927"/>
                  </a:cubicBezTo>
                  <a:cubicBezTo>
                    <a:pt x="1550" y="2866"/>
                    <a:pt x="1033" y="2532"/>
                    <a:pt x="699" y="2015"/>
                  </a:cubicBezTo>
                  <a:cubicBezTo>
                    <a:pt x="426" y="1468"/>
                    <a:pt x="395" y="829"/>
                    <a:pt x="578" y="252"/>
                  </a:cubicBezTo>
                  <a:cubicBezTo>
                    <a:pt x="608" y="161"/>
                    <a:pt x="547" y="70"/>
                    <a:pt x="456" y="9"/>
                  </a:cubicBezTo>
                  <a:cubicBezTo>
                    <a:pt x="440" y="3"/>
                    <a:pt x="423" y="1"/>
                    <a:pt x="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2"/>
            <p:cNvSpPr/>
            <p:nvPr/>
          </p:nvSpPr>
          <p:spPr>
            <a:xfrm>
              <a:off x="3136625" y="3397425"/>
              <a:ext cx="359925" cy="131100"/>
            </a:xfrm>
            <a:custGeom>
              <a:avLst/>
              <a:gdLst/>
              <a:ahLst/>
              <a:cxnLst/>
              <a:rect l="l" t="t" r="r" b="b"/>
              <a:pathLst>
                <a:path w="14397" h="5244" extrusionOk="0">
                  <a:moveTo>
                    <a:pt x="12916" y="0"/>
                  </a:moveTo>
                  <a:cubicBezTo>
                    <a:pt x="12894" y="0"/>
                    <a:pt x="12870" y="4"/>
                    <a:pt x="12847" y="14"/>
                  </a:cubicBezTo>
                  <a:lnTo>
                    <a:pt x="263" y="4847"/>
                  </a:lnTo>
                  <a:cubicBezTo>
                    <a:pt x="0" y="4905"/>
                    <a:pt x="74" y="5244"/>
                    <a:pt x="295" y="5244"/>
                  </a:cubicBezTo>
                  <a:cubicBezTo>
                    <a:pt x="304" y="5244"/>
                    <a:pt x="314" y="5243"/>
                    <a:pt x="324" y="5242"/>
                  </a:cubicBezTo>
                  <a:lnTo>
                    <a:pt x="415" y="5211"/>
                  </a:lnTo>
                  <a:lnTo>
                    <a:pt x="12603" y="500"/>
                  </a:lnTo>
                  <a:lnTo>
                    <a:pt x="12603" y="500"/>
                  </a:lnTo>
                  <a:cubicBezTo>
                    <a:pt x="12330" y="2050"/>
                    <a:pt x="14062" y="3236"/>
                    <a:pt x="14093" y="3236"/>
                  </a:cubicBezTo>
                  <a:cubicBezTo>
                    <a:pt x="14125" y="3257"/>
                    <a:pt x="14157" y="3267"/>
                    <a:pt x="14188" y="3267"/>
                  </a:cubicBezTo>
                  <a:cubicBezTo>
                    <a:pt x="14245" y="3267"/>
                    <a:pt x="14297" y="3234"/>
                    <a:pt x="14336" y="3175"/>
                  </a:cubicBezTo>
                  <a:cubicBezTo>
                    <a:pt x="14397" y="3084"/>
                    <a:pt x="14366" y="2962"/>
                    <a:pt x="14306" y="2901"/>
                  </a:cubicBezTo>
                  <a:cubicBezTo>
                    <a:pt x="14275" y="2901"/>
                    <a:pt x="12512" y="1716"/>
                    <a:pt x="13090" y="257"/>
                  </a:cubicBezTo>
                  <a:cubicBezTo>
                    <a:pt x="13141" y="128"/>
                    <a:pt x="13041" y="0"/>
                    <a:pt x="129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2"/>
            <p:cNvSpPr/>
            <p:nvPr/>
          </p:nvSpPr>
          <p:spPr>
            <a:xfrm>
              <a:off x="3996675" y="3447900"/>
              <a:ext cx="77400" cy="81525"/>
            </a:xfrm>
            <a:custGeom>
              <a:avLst/>
              <a:gdLst/>
              <a:ahLst/>
              <a:cxnLst/>
              <a:rect l="l" t="t" r="r" b="b"/>
              <a:pathLst>
                <a:path w="3096" h="3261" extrusionOk="0">
                  <a:moveTo>
                    <a:pt x="1910" y="1"/>
                  </a:moveTo>
                  <a:cubicBezTo>
                    <a:pt x="1849" y="487"/>
                    <a:pt x="1788" y="943"/>
                    <a:pt x="1637" y="1399"/>
                  </a:cubicBezTo>
                  <a:cubicBezTo>
                    <a:pt x="1393" y="2433"/>
                    <a:pt x="512" y="2159"/>
                    <a:pt x="117" y="2919"/>
                  </a:cubicBezTo>
                  <a:cubicBezTo>
                    <a:pt x="1" y="3160"/>
                    <a:pt x="164" y="3261"/>
                    <a:pt x="458" y="3261"/>
                  </a:cubicBezTo>
                  <a:cubicBezTo>
                    <a:pt x="1088" y="3261"/>
                    <a:pt x="2317" y="2799"/>
                    <a:pt x="2670" y="2281"/>
                  </a:cubicBezTo>
                  <a:cubicBezTo>
                    <a:pt x="2974" y="1764"/>
                    <a:pt x="3096" y="1126"/>
                    <a:pt x="3035" y="518"/>
                  </a:cubicBezTo>
                  <a:lnTo>
                    <a:pt x="19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2"/>
            <p:cNvSpPr/>
            <p:nvPr/>
          </p:nvSpPr>
          <p:spPr>
            <a:xfrm>
              <a:off x="3992750" y="3443550"/>
              <a:ext cx="86650" cy="91000"/>
            </a:xfrm>
            <a:custGeom>
              <a:avLst/>
              <a:gdLst/>
              <a:ahLst/>
              <a:cxnLst/>
              <a:rect l="l" t="t" r="r" b="b"/>
              <a:pathLst>
                <a:path w="3466" h="3640" extrusionOk="0">
                  <a:moveTo>
                    <a:pt x="2219" y="509"/>
                  </a:moveTo>
                  <a:lnTo>
                    <a:pt x="3009" y="844"/>
                  </a:lnTo>
                  <a:cubicBezTo>
                    <a:pt x="3040" y="1391"/>
                    <a:pt x="2918" y="1907"/>
                    <a:pt x="2675" y="2363"/>
                  </a:cubicBezTo>
                  <a:cubicBezTo>
                    <a:pt x="2401" y="2758"/>
                    <a:pt x="1490" y="3154"/>
                    <a:pt x="851" y="3245"/>
                  </a:cubicBezTo>
                  <a:cubicBezTo>
                    <a:pt x="790" y="3260"/>
                    <a:pt x="722" y="3268"/>
                    <a:pt x="654" y="3268"/>
                  </a:cubicBezTo>
                  <a:cubicBezTo>
                    <a:pt x="585" y="3268"/>
                    <a:pt x="517" y="3260"/>
                    <a:pt x="456" y="3245"/>
                  </a:cubicBezTo>
                  <a:lnTo>
                    <a:pt x="426" y="3245"/>
                  </a:lnTo>
                  <a:cubicBezTo>
                    <a:pt x="426" y="3245"/>
                    <a:pt x="456" y="3214"/>
                    <a:pt x="456" y="3214"/>
                  </a:cubicBezTo>
                  <a:cubicBezTo>
                    <a:pt x="608" y="2971"/>
                    <a:pt x="821" y="2758"/>
                    <a:pt x="1094" y="2667"/>
                  </a:cubicBezTo>
                  <a:cubicBezTo>
                    <a:pt x="1520" y="2515"/>
                    <a:pt x="1885" y="2120"/>
                    <a:pt x="1976" y="1634"/>
                  </a:cubicBezTo>
                  <a:cubicBezTo>
                    <a:pt x="2097" y="1269"/>
                    <a:pt x="2158" y="904"/>
                    <a:pt x="2219" y="509"/>
                  </a:cubicBezTo>
                  <a:close/>
                  <a:moveTo>
                    <a:pt x="2056" y="0"/>
                  </a:moveTo>
                  <a:cubicBezTo>
                    <a:pt x="2021" y="0"/>
                    <a:pt x="1991" y="8"/>
                    <a:pt x="1976" y="23"/>
                  </a:cubicBezTo>
                  <a:cubicBezTo>
                    <a:pt x="1915" y="53"/>
                    <a:pt x="1885" y="114"/>
                    <a:pt x="1885" y="175"/>
                  </a:cubicBezTo>
                  <a:cubicBezTo>
                    <a:pt x="1854" y="631"/>
                    <a:pt x="1763" y="1087"/>
                    <a:pt x="1642" y="1543"/>
                  </a:cubicBezTo>
                  <a:cubicBezTo>
                    <a:pt x="1550" y="1907"/>
                    <a:pt x="1277" y="2211"/>
                    <a:pt x="912" y="2333"/>
                  </a:cubicBezTo>
                  <a:cubicBezTo>
                    <a:pt x="578" y="2455"/>
                    <a:pt x="304" y="2698"/>
                    <a:pt x="122" y="3002"/>
                  </a:cubicBezTo>
                  <a:cubicBezTo>
                    <a:pt x="0" y="3184"/>
                    <a:pt x="61" y="3427"/>
                    <a:pt x="243" y="3549"/>
                  </a:cubicBezTo>
                  <a:cubicBezTo>
                    <a:pt x="365" y="3610"/>
                    <a:pt x="487" y="3640"/>
                    <a:pt x="638" y="3640"/>
                  </a:cubicBezTo>
                  <a:cubicBezTo>
                    <a:pt x="1368" y="3640"/>
                    <a:pt x="2614" y="3123"/>
                    <a:pt x="2979" y="2576"/>
                  </a:cubicBezTo>
                  <a:cubicBezTo>
                    <a:pt x="3313" y="2029"/>
                    <a:pt x="3465" y="1360"/>
                    <a:pt x="3404" y="692"/>
                  </a:cubicBezTo>
                  <a:cubicBezTo>
                    <a:pt x="3404" y="631"/>
                    <a:pt x="3344" y="570"/>
                    <a:pt x="3283" y="540"/>
                  </a:cubicBezTo>
                  <a:lnTo>
                    <a:pt x="2158" y="23"/>
                  </a:lnTo>
                  <a:cubicBezTo>
                    <a:pt x="2128" y="8"/>
                    <a:pt x="2090" y="0"/>
                    <a:pt x="20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2"/>
            <p:cNvSpPr/>
            <p:nvPr/>
          </p:nvSpPr>
          <p:spPr>
            <a:xfrm>
              <a:off x="3983625" y="3432525"/>
              <a:ext cx="110925" cy="49275"/>
            </a:xfrm>
            <a:custGeom>
              <a:avLst/>
              <a:gdLst/>
              <a:ahLst/>
              <a:cxnLst/>
              <a:rect l="l" t="t" r="r" b="b"/>
              <a:pathLst>
                <a:path w="4437" h="1971" extrusionOk="0">
                  <a:moveTo>
                    <a:pt x="3450" y="0"/>
                  </a:moveTo>
                  <a:cubicBezTo>
                    <a:pt x="3407" y="0"/>
                    <a:pt x="3361" y="3"/>
                    <a:pt x="3314" y="8"/>
                  </a:cubicBezTo>
                  <a:cubicBezTo>
                    <a:pt x="3314" y="8"/>
                    <a:pt x="0" y="1133"/>
                    <a:pt x="0" y="1649"/>
                  </a:cubicBezTo>
                  <a:cubicBezTo>
                    <a:pt x="0" y="1875"/>
                    <a:pt x="519" y="1970"/>
                    <a:pt x="1178" y="1970"/>
                  </a:cubicBezTo>
                  <a:cubicBezTo>
                    <a:pt x="1937" y="1970"/>
                    <a:pt x="2882" y="1845"/>
                    <a:pt x="3435" y="1649"/>
                  </a:cubicBezTo>
                  <a:cubicBezTo>
                    <a:pt x="4396" y="1271"/>
                    <a:pt x="4436" y="0"/>
                    <a:pt x="34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2"/>
            <p:cNvSpPr/>
            <p:nvPr/>
          </p:nvSpPr>
          <p:spPr>
            <a:xfrm>
              <a:off x="3979075" y="3427425"/>
              <a:ext cx="115525" cy="59450"/>
            </a:xfrm>
            <a:custGeom>
              <a:avLst/>
              <a:gdLst/>
              <a:ahLst/>
              <a:cxnLst/>
              <a:rect l="l" t="t" r="r" b="b"/>
              <a:pathLst>
                <a:path w="4621" h="2378" extrusionOk="0">
                  <a:moveTo>
                    <a:pt x="3624" y="390"/>
                  </a:moveTo>
                  <a:cubicBezTo>
                    <a:pt x="3908" y="390"/>
                    <a:pt x="4110" y="510"/>
                    <a:pt x="4164" y="729"/>
                  </a:cubicBezTo>
                  <a:cubicBezTo>
                    <a:pt x="4195" y="1154"/>
                    <a:pt x="3951" y="1549"/>
                    <a:pt x="3556" y="1671"/>
                  </a:cubicBezTo>
                  <a:cubicBezTo>
                    <a:pt x="2960" y="1899"/>
                    <a:pt x="2051" y="1995"/>
                    <a:pt x="1359" y="1995"/>
                  </a:cubicBezTo>
                  <a:cubicBezTo>
                    <a:pt x="851" y="1995"/>
                    <a:pt x="460" y="1943"/>
                    <a:pt x="395" y="1853"/>
                  </a:cubicBezTo>
                  <a:cubicBezTo>
                    <a:pt x="486" y="1610"/>
                    <a:pt x="2097" y="881"/>
                    <a:pt x="3526" y="394"/>
                  </a:cubicBezTo>
                  <a:cubicBezTo>
                    <a:pt x="3560" y="391"/>
                    <a:pt x="3593" y="390"/>
                    <a:pt x="3624" y="390"/>
                  </a:cubicBezTo>
                  <a:close/>
                  <a:moveTo>
                    <a:pt x="3695" y="1"/>
                  </a:moveTo>
                  <a:cubicBezTo>
                    <a:pt x="3620" y="1"/>
                    <a:pt x="3543" y="10"/>
                    <a:pt x="3465" y="30"/>
                  </a:cubicBezTo>
                  <a:lnTo>
                    <a:pt x="3435" y="30"/>
                  </a:lnTo>
                  <a:cubicBezTo>
                    <a:pt x="1885" y="577"/>
                    <a:pt x="0" y="1306"/>
                    <a:pt x="0" y="1853"/>
                  </a:cubicBezTo>
                  <a:cubicBezTo>
                    <a:pt x="0" y="1975"/>
                    <a:pt x="91" y="2096"/>
                    <a:pt x="182" y="2157"/>
                  </a:cubicBezTo>
                  <a:cubicBezTo>
                    <a:pt x="513" y="2310"/>
                    <a:pt x="844" y="2378"/>
                    <a:pt x="1193" y="2378"/>
                  </a:cubicBezTo>
                  <a:cubicBezTo>
                    <a:pt x="1261" y="2378"/>
                    <a:pt x="1329" y="2375"/>
                    <a:pt x="1398" y="2370"/>
                  </a:cubicBezTo>
                  <a:cubicBezTo>
                    <a:pt x="2158" y="2370"/>
                    <a:pt x="2948" y="2248"/>
                    <a:pt x="3678" y="2036"/>
                  </a:cubicBezTo>
                  <a:cubicBezTo>
                    <a:pt x="4255" y="1853"/>
                    <a:pt x="4620" y="1245"/>
                    <a:pt x="4529" y="668"/>
                  </a:cubicBezTo>
                  <a:cubicBezTo>
                    <a:pt x="4427" y="259"/>
                    <a:pt x="4089" y="1"/>
                    <a:pt x="36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2"/>
            <p:cNvSpPr/>
            <p:nvPr/>
          </p:nvSpPr>
          <p:spPr>
            <a:xfrm>
              <a:off x="3990450" y="3397575"/>
              <a:ext cx="110925" cy="49575"/>
            </a:xfrm>
            <a:custGeom>
              <a:avLst/>
              <a:gdLst/>
              <a:ahLst/>
              <a:cxnLst/>
              <a:rect l="l" t="t" r="r" b="b"/>
              <a:pathLst>
                <a:path w="4437" h="1983" extrusionOk="0">
                  <a:moveTo>
                    <a:pt x="3424" y="0"/>
                  </a:moveTo>
                  <a:cubicBezTo>
                    <a:pt x="3379" y="0"/>
                    <a:pt x="3333" y="3"/>
                    <a:pt x="3284" y="8"/>
                  </a:cubicBezTo>
                  <a:cubicBezTo>
                    <a:pt x="3284" y="8"/>
                    <a:pt x="1" y="1132"/>
                    <a:pt x="1" y="1649"/>
                  </a:cubicBezTo>
                  <a:cubicBezTo>
                    <a:pt x="1" y="1886"/>
                    <a:pt x="504" y="1982"/>
                    <a:pt x="1149" y="1982"/>
                  </a:cubicBezTo>
                  <a:cubicBezTo>
                    <a:pt x="1913" y="1982"/>
                    <a:pt x="2875" y="1847"/>
                    <a:pt x="3436" y="1649"/>
                  </a:cubicBezTo>
                  <a:cubicBezTo>
                    <a:pt x="4396" y="1271"/>
                    <a:pt x="4437" y="0"/>
                    <a:pt x="34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2"/>
            <p:cNvSpPr/>
            <p:nvPr/>
          </p:nvSpPr>
          <p:spPr>
            <a:xfrm>
              <a:off x="3985900" y="3392525"/>
              <a:ext cx="115525" cy="59400"/>
            </a:xfrm>
            <a:custGeom>
              <a:avLst/>
              <a:gdLst/>
              <a:ahLst/>
              <a:cxnLst/>
              <a:rect l="l" t="t" r="r" b="b"/>
              <a:pathLst>
                <a:path w="4621" h="2376" extrusionOk="0">
                  <a:moveTo>
                    <a:pt x="3601" y="388"/>
                  </a:moveTo>
                  <a:cubicBezTo>
                    <a:pt x="3902" y="388"/>
                    <a:pt x="4080" y="511"/>
                    <a:pt x="4134" y="757"/>
                  </a:cubicBezTo>
                  <a:cubicBezTo>
                    <a:pt x="4195" y="1152"/>
                    <a:pt x="3922" y="1547"/>
                    <a:pt x="3527" y="1669"/>
                  </a:cubicBezTo>
                  <a:cubicBezTo>
                    <a:pt x="2911" y="1904"/>
                    <a:pt x="1972" y="1999"/>
                    <a:pt x="1275" y="1999"/>
                  </a:cubicBezTo>
                  <a:cubicBezTo>
                    <a:pt x="801" y="1999"/>
                    <a:pt x="439" y="1955"/>
                    <a:pt x="365" y="1882"/>
                  </a:cubicBezTo>
                  <a:cubicBezTo>
                    <a:pt x="457" y="1608"/>
                    <a:pt x="2068" y="878"/>
                    <a:pt x="3496" y="392"/>
                  </a:cubicBezTo>
                  <a:cubicBezTo>
                    <a:pt x="3533" y="389"/>
                    <a:pt x="3568" y="388"/>
                    <a:pt x="3601" y="388"/>
                  </a:cubicBezTo>
                  <a:close/>
                  <a:moveTo>
                    <a:pt x="3670" y="0"/>
                  </a:moveTo>
                  <a:cubicBezTo>
                    <a:pt x="3603" y="0"/>
                    <a:pt x="3534" y="9"/>
                    <a:pt x="3466" y="27"/>
                  </a:cubicBezTo>
                  <a:lnTo>
                    <a:pt x="3405" y="27"/>
                  </a:lnTo>
                  <a:cubicBezTo>
                    <a:pt x="1855" y="575"/>
                    <a:pt x="1" y="1334"/>
                    <a:pt x="1" y="1851"/>
                  </a:cubicBezTo>
                  <a:cubicBezTo>
                    <a:pt x="1" y="1973"/>
                    <a:pt x="61" y="2094"/>
                    <a:pt x="183" y="2155"/>
                  </a:cubicBezTo>
                  <a:cubicBezTo>
                    <a:pt x="489" y="2308"/>
                    <a:pt x="815" y="2375"/>
                    <a:pt x="1164" y="2375"/>
                  </a:cubicBezTo>
                  <a:cubicBezTo>
                    <a:pt x="1231" y="2375"/>
                    <a:pt x="1299" y="2373"/>
                    <a:pt x="1368" y="2368"/>
                  </a:cubicBezTo>
                  <a:cubicBezTo>
                    <a:pt x="1446" y="2371"/>
                    <a:pt x="1524" y="2372"/>
                    <a:pt x="1602" y="2372"/>
                  </a:cubicBezTo>
                  <a:cubicBezTo>
                    <a:pt x="2289" y="2372"/>
                    <a:pt x="2996" y="2255"/>
                    <a:pt x="3678" y="2064"/>
                  </a:cubicBezTo>
                  <a:cubicBezTo>
                    <a:pt x="4256" y="1851"/>
                    <a:pt x="4621" y="1274"/>
                    <a:pt x="4499" y="666"/>
                  </a:cubicBezTo>
                  <a:cubicBezTo>
                    <a:pt x="4396" y="278"/>
                    <a:pt x="4051" y="0"/>
                    <a:pt x="3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2"/>
            <p:cNvSpPr/>
            <p:nvPr/>
          </p:nvSpPr>
          <p:spPr>
            <a:xfrm>
              <a:off x="3999575" y="3359575"/>
              <a:ext cx="110925" cy="49825"/>
            </a:xfrm>
            <a:custGeom>
              <a:avLst/>
              <a:gdLst/>
              <a:ahLst/>
              <a:cxnLst/>
              <a:rect l="l" t="t" r="r" b="b"/>
              <a:pathLst>
                <a:path w="4437" h="1993" extrusionOk="0">
                  <a:moveTo>
                    <a:pt x="3448" y="1"/>
                  </a:moveTo>
                  <a:cubicBezTo>
                    <a:pt x="3405" y="1"/>
                    <a:pt x="3360" y="3"/>
                    <a:pt x="3314" y="8"/>
                  </a:cubicBezTo>
                  <a:cubicBezTo>
                    <a:pt x="3314" y="8"/>
                    <a:pt x="1" y="1163"/>
                    <a:pt x="1" y="1649"/>
                  </a:cubicBezTo>
                  <a:cubicBezTo>
                    <a:pt x="1" y="1891"/>
                    <a:pt x="525" y="1993"/>
                    <a:pt x="1188" y="1993"/>
                  </a:cubicBezTo>
                  <a:cubicBezTo>
                    <a:pt x="1946" y="1993"/>
                    <a:pt x="2885" y="1860"/>
                    <a:pt x="3435" y="1649"/>
                  </a:cubicBezTo>
                  <a:cubicBezTo>
                    <a:pt x="4397" y="1300"/>
                    <a:pt x="4437" y="1"/>
                    <a:pt x="34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2"/>
            <p:cNvSpPr/>
            <p:nvPr/>
          </p:nvSpPr>
          <p:spPr>
            <a:xfrm>
              <a:off x="3995025" y="3354525"/>
              <a:ext cx="115525" cy="59400"/>
            </a:xfrm>
            <a:custGeom>
              <a:avLst/>
              <a:gdLst/>
              <a:ahLst/>
              <a:cxnLst/>
              <a:rect l="l" t="t" r="r" b="b"/>
              <a:pathLst>
                <a:path w="4621" h="2376" extrusionOk="0">
                  <a:moveTo>
                    <a:pt x="3624" y="388"/>
                  </a:moveTo>
                  <a:cubicBezTo>
                    <a:pt x="3907" y="388"/>
                    <a:pt x="4110" y="511"/>
                    <a:pt x="4165" y="757"/>
                  </a:cubicBezTo>
                  <a:cubicBezTo>
                    <a:pt x="4195" y="1152"/>
                    <a:pt x="3952" y="1547"/>
                    <a:pt x="3557" y="1669"/>
                  </a:cubicBezTo>
                  <a:cubicBezTo>
                    <a:pt x="2941" y="1904"/>
                    <a:pt x="1992" y="1999"/>
                    <a:pt x="1292" y="1999"/>
                  </a:cubicBezTo>
                  <a:cubicBezTo>
                    <a:pt x="817" y="1999"/>
                    <a:pt x="457" y="1956"/>
                    <a:pt x="396" y="1882"/>
                  </a:cubicBezTo>
                  <a:cubicBezTo>
                    <a:pt x="487" y="1608"/>
                    <a:pt x="2098" y="879"/>
                    <a:pt x="3526" y="392"/>
                  </a:cubicBezTo>
                  <a:cubicBezTo>
                    <a:pt x="3560" y="389"/>
                    <a:pt x="3592" y="388"/>
                    <a:pt x="3624" y="388"/>
                  </a:cubicBezTo>
                  <a:close/>
                  <a:moveTo>
                    <a:pt x="3671" y="1"/>
                  </a:moveTo>
                  <a:cubicBezTo>
                    <a:pt x="3603" y="1"/>
                    <a:pt x="3534" y="9"/>
                    <a:pt x="3465" y="28"/>
                  </a:cubicBezTo>
                  <a:lnTo>
                    <a:pt x="3435" y="28"/>
                  </a:lnTo>
                  <a:cubicBezTo>
                    <a:pt x="1854" y="575"/>
                    <a:pt x="0" y="1335"/>
                    <a:pt x="0" y="1851"/>
                  </a:cubicBezTo>
                  <a:cubicBezTo>
                    <a:pt x="0" y="1973"/>
                    <a:pt x="92" y="2095"/>
                    <a:pt x="183" y="2155"/>
                  </a:cubicBezTo>
                  <a:cubicBezTo>
                    <a:pt x="488" y="2308"/>
                    <a:pt x="837" y="2376"/>
                    <a:pt x="1174" y="2376"/>
                  </a:cubicBezTo>
                  <a:cubicBezTo>
                    <a:pt x="1239" y="2376"/>
                    <a:pt x="1304" y="2373"/>
                    <a:pt x="1368" y="2368"/>
                  </a:cubicBezTo>
                  <a:cubicBezTo>
                    <a:pt x="1449" y="2371"/>
                    <a:pt x="1530" y="2373"/>
                    <a:pt x="1610" y="2373"/>
                  </a:cubicBezTo>
                  <a:cubicBezTo>
                    <a:pt x="2319" y="2373"/>
                    <a:pt x="3023" y="2255"/>
                    <a:pt x="3678" y="2064"/>
                  </a:cubicBezTo>
                  <a:cubicBezTo>
                    <a:pt x="4256" y="1851"/>
                    <a:pt x="4621" y="1274"/>
                    <a:pt x="4529" y="666"/>
                  </a:cubicBezTo>
                  <a:cubicBezTo>
                    <a:pt x="4426" y="278"/>
                    <a:pt x="4059" y="1"/>
                    <a:pt x="36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2"/>
            <p:cNvSpPr/>
            <p:nvPr/>
          </p:nvSpPr>
          <p:spPr>
            <a:xfrm>
              <a:off x="3426625" y="2368400"/>
              <a:ext cx="76775" cy="19500"/>
            </a:xfrm>
            <a:custGeom>
              <a:avLst/>
              <a:gdLst/>
              <a:ahLst/>
              <a:cxnLst/>
              <a:rect l="l" t="t" r="r" b="b"/>
              <a:pathLst>
                <a:path w="3071" h="780" extrusionOk="0">
                  <a:moveTo>
                    <a:pt x="2627" y="1"/>
                  </a:moveTo>
                  <a:cubicBezTo>
                    <a:pt x="1691" y="1"/>
                    <a:pt x="789" y="254"/>
                    <a:pt x="0" y="779"/>
                  </a:cubicBezTo>
                  <a:lnTo>
                    <a:pt x="3070" y="19"/>
                  </a:lnTo>
                  <a:cubicBezTo>
                    <a:pt x="2922" y="7"/>
                    <a:pt x="2774" y="1"/>
                    <a:pt x="26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2"/>
            <p:cNvSpPr/>
            <p:nvPr/>
          </p:nvSpPr>
          <p:spPr>
            <a:xfrm>
              <a:off x="3421300" y="2363600"/>
              <a:ext cx="88700" cy="28850"/>
            </a:xfrm>
            <a:custGeom>
              <a:avLst/>
              <a:gdLst/>
              <a:ahLst/>
              <a:cxnLst/>
              <a:rect l="l" t="t" r="r" b="b"/>
              <a:pathLst>
                <a:path w="3548" h="1154" extrusionOk="0">
                  <a:moveTo>
                    <a:pt x="2789" y="0"/>
                  </a:moveTo>
                  <a:cubicBezTo>
                    <a:pt x="1843" y="0"/>
                    <a:pt x="913" y="275"/>
                    <a:pt x="92" y="789"/>
                  </a:cubicBezTo>
                  <a:cubicBezTo>
                    <a:pt x="31" y="849"/>
                    <a:pt x="1" y="971"/>
                    <a:pt x="61" y="1062"/>
                  </a:cubicBezTo>
                  <a:cubicBezTo>
                    <a:pt x="92" y="1123"/>
                    <a:pt x="153" y="1153"/>
                    <a:pt x="213" y="1153"/>
                  </a:cubicBezTo>
                  <a:cubicBezTo>
                    <a:pt x="244" y="1153"/>
                    <a:pt x="274" y="1153"/>
                    <a:pt x="305" y="1123"/>
                  </a:cubicBezTo>
                  <a:cubicBezTo>
                    <a:pt x="1074" y="645"/>
                    <a:pt x="1959" y="376"/>
                    <a:pt x="2859" y="376"/>
                  </a:cubicBezTo>
                  <a:cubicBezTo>
                    <a:pt x="2990" y="376"/>
                    <a:pt x="3122" y="382"/>
                    <a:pt x="3253" y="394"/>
                  </a:cubicBezTo>
                  <a:cubicBezTo>
                    <a:pt x="3263" y="395"/>
                    <a:pt x="3272" y="395"/>
                    <a:pt x="3281" y="395"/>
                  </a:cubicBezTo>
                  <a:cubicBezTo>
                    <a:pt x="3500" y="395"/>
                    <a:pt x="3547" y="58"/>
                    <a:pt x="3314" y="29"/>
                  </a:cubicBezTo>
                  <a:cubicBezTo>
                    <a:pt x="3139" y="10"/>
                    <a:pt x="2963" y="0"/>
                    <a:pt x="27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2"/>
            <p:cNvSpPr/>
            <p:nvPr/>
          </p:nvSpPr>
          <p:spPr>
            <a:xfrm>
              <a:off x="3571000" y="2336150"/>
              <a:ext cx="59300" cy="20575"/>
            </a:xfrm>
            <a:custGeom>
              <a:avLst/>
              <a:gdLst/>
              <a:ahLst/>
              <a:cxnLst/>
              <a:rect l="l" t="t" r="r" b="b"/>
              <a:pathLst>
                <a:path w="2372" h="823" extrusionOk="0">
                  <a:moveTo>
                    <a:pt x="441" y="1"/>
                  </a:moveTo>
                  <a:cubicBezTo>
                    <a:pt x="176" y="1"/>
                    <a:pt x="1" y="33"/>
                    <a:pt x="1" y="33"/>
                  </a:cubicBezTo>
                  <a:lnTo>
                    <a:pt x="2371" y="823"/>
                  </a:lnTo>
                  <a:cubicBezTo>
                    <a:pt x="1809" y="120"/>
                    <a:pt x="956" y="1"/>
                    <a:pt x="4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2"/>
            <p:cNvSpPr/>
            <p:nvPr/>
          </p:nvSpPr>
          <p:spPr>
            <a:xfrm>
              <a:off x="3564400" y="2330900"/>
              <a:ext cx="71225" cy="30400"/>
            </a:xfrm>
            <a:custGeom>
              <a:avLst/>
              <a:gdLst/>
              <a:ahLst/>
              <a:cxnLst/>
              <a:rect l="l" t="t" r="r" b="b"/>
              <a:pathLst>
                <a:path w="2849" h="1216" extrusionOk="0">
                  <a:moveTo>
                    <a:pt x="705" y="0"/>
                  </a:moveTo>
                  <a:cubicBezTo>
                    <a:pt x="437" y="0"/>
                    <a:pt x="254" y="30"/>
                    <a:pt x="234" y="30"/>
                  </a:cubicBezTo>
                  <a:cubicBezTo>
                    <a:pt x="1" y="88"/>
                    <a:pt x="47" y="427"/>
                    <a:pt x="267" y="427"/>
                  </a:cubicBezTo>
                  <a:cubicBezTo>
                    <a:pt x="276" y="427"/>
                    <a:pt x="285" y="426"/>
                    <a:pt x="295" y="425"/>
                  </a:cubicBezTo>
                  <a:cubicBezTo>
                    <a:pt x="305" y="425"/>
                    <a:pt x="478" y="397"/>
                    <a:pt x="731" y="397"/>
                  </a:cubicBezTo>
                  <a:cubicBezTo>
                    <a:pt x="1221" y="397"/>
                    <a:pt x="2013" y="503"/>
                    <a:pt x="2514" y="1124"/>
                  </a:cubicBezTo>
                  <a:cubicBezTo>
                    <a:pt x="2544" y="1185"/>
                    <a:pt x="2575" y="1215"/>
                    <a:pt x="2635" y="1215"/>
                  </a:cubicBezTo>
                  <a:cubicBezTo>
                    <a:pt x="2696" y="1215"/>
                    <a:pt x="2727" y="1185"/>
                    <a:pt x="2757" y="1154"/>
                  </a:cubicBezTo>
                  <a:cubicBezTo>
                    <a:pt x="2848" y="1094"/>
                    <a:pt x="2848" y="972"/>
                    <a:pt x="2787" y="881"/>
                  </a:cubicBezTo>
                  <a:cubicBezTo>
                    <a:pt x="2174" y="124"/>
                    <a:pt x="1258" y="0"/>
                    <a:pt x="7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2"/>
            <p:cNvSpPr/>
            <p:nvPr/>
          </p:nvSpPr>
          <p:spPr>
            <a:xfrm>
              <a:off x="3476025" y="2562450"/>
              <a:ext cx="99850" cy="35975"/>
            </a:xfrm>
            <a:custGeom>
              <a:avLst/>
              <a:gdLst/>
              <a:ahLst/>
              <a:cxnLst/>
              <a:rect l="l" t="t" r="r" b="b"/>
              <a:pathLst>
                <a:path w="3994" h="1439" extrusionOk="0">
                  <a:moveTo>
                    <a:pt x="217" y="0"/>
                  </a:moveTo>
                  <a:cubicBezTo>
                    <a:pt x="167" y="0"/>
                    <a:pt x="122" y="23"/>
                    <a:pt x="91" y="69"/>
                  </a:cubicBezTo>
                  <a:cubicBezTo>
                    <a:pt x="0" y="130"/>
                    <a:pt x="0" y="251"/>
                    <a:pt x="91" y="342"/>
                  </a:cubicBezTo>
                  <a:cubicBezTo>
                    <a:pt x="736" y="1046"/>
                    <a:pt x="1635" y="1438"/>
                    <a:pt x="2598" y="1438"/>
                  </a:cubicBezTo>
                  <a:cubicBezTo>
                    <a:pt x="2633" y="1438"/>
                    <a:pt x="2669" y="1438"/>
                    <a:pt x="2705" y="1437"/>
                  </a:cubicBezTo>
                  <a:cubicBezTo>
                    <a:pt x="3070" y="1437"/>
                    <a:pt x="3404" y="1406"/>
                    <a:pt x="3769" y="1315"/>
                  </a:cubicBezTo>
                  <a:cubicBezTo>
                    <a:pt x="3994" y="1231"/>
                    <a:pt x="3933" y="913"/>
                    <a:pt x="3707" y="913"/>
                  </a:cubicBezTo>
                  <a:cubicBezTo>
                    <a:pt x="3688" y="913"/>
                    <a:pt x="3668" y="915"/>
                    <a:pt x="3648" y="920"/>
                  </a:cubicBezTo>
                  <a:cubicBezTo>
                    <a:pt x="3648" y="920"/>
                    <a:pt x="3255" y="1025"/>
                    <a:pt x="2709" y="1025"/>
                  </a:cubicBezTo>
                  <a:cubicBezTo>
                    <a:pt x="2012" y="1025"/>
                    <a:pt x="1064" y="853"/>
                    <a:pt x="365" y="69"/>
                  </a:cubicBezTo>
                  <a:cubicBezTo>
                    <a:pt x="319" y="23"/>
                    <a:pt x="266" y="0"/>
                    <a:pt x="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2"/>
            <p:cNvSpPr/>
            <p:nvPr/>
          </p:nvSpPr>
          <p:spPr>
            <a:xfrm>
              <a:off x="3451700" y="2437250"/>
              <a:ext cx="20550" cy="34225"/>
            </a:xfrm>
            <a:custGeom>
              <a:avLst/>
              <a:gdLst/>
              <a:ahLst/>
              <a:cxnLst/>
              <a:rect l="l" t="t" r="r" b="b"/>
              <a:pathLst>
                <a:path w="822" h="1369" extrusionOk="0">
                  <a:moveTo>
                    <a:pt x="426" y="1"/>
                  </a:moveTo>
                  <a:cubicBezTo>
                    <a:pt x="183" y="1"/>
                    <a:pt x="0" y="305"/>
                    <a:pt x="0" y="700"/>
                  </a:cubicBezTo>
                  <a:cubicBezTo>
                    <a:pt x="0" y="1065"/>
                    <a:pt x="183" y="1369"/>
                    <a:pt x="426" y="1369"/>
                  </a:cubicBezTo>
                  <a:cubicBezTo>
                    <a:pt x="639" y="1369"/>
                    <a:pt x="821" y="1065"/>
                    <a:pt x="821" y="700"/>
                  </a:cubicBezTo>
                  <a:cubicBezTo>
                    <a:pt x="821" y="305"/>
                    <a:pt x="639" y="1"/>
                    <a:pt x="4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2"/>
            <p:cNvSpPr/>
            <p:nvPr/>
          </p:nvSpPr>
          <p:spPr>
            <a:xfrm>
              <a:off x="3583925" y="2425850"/>
              <a:ext cx="20525" cy="33475"/>
            </a:xfrm>
            <a:custGeom>
              <a:avLst/>
              <a:gdLst/>
              <a:ahLst/>
              <a:cxnLst/>
              <a:rect l="l" t="t" r="r" b="b"/>
              <a:pathLst>
                <a:path w="821" h="1339" extrusionOk="0">
                  <a:moveTo>
                    <a:pt x="395" y="1"/>
                  </a:moveTo>
                  <a:cubicBezTo>
                    <a:pt x="183" y="1"/>
                    <a:pt x="0" y="305"/>
                    <a:pt x="0" y="670"/>
                  </a:cubicBezTo>
                  <a:cubicBezTo>
                    <a:pt x="0" y="1065"/>
                    <a:pt x="183" y="1338"/>
                    <a:pt x="395" y="1338"/>
                  </a:cubicBezTo>
                  <a:cubicBezTo>
                    <a:pt x="639" y="1338"/>
                    <a:pt x="821" y="1034"/>
                    <a:pt x="821" y="670"/>
                  </a:cubicBezTo>
                  <a:cubicBezTo>
                    <a:pt x="821" y="305"/>
                    <a:pt x="639" y="1"/>
                    <a:pt x="3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2"/>
            <p:cNvSpPr/>
            <p:nvPr/>
          </p:nvSpPr>
          <p:spPr>
            <a:xfrm>
              <a:off x="3563400" y="2415975"/>
              <a:ext cx="57575" cy="123900"/>
            </a:xfrm>
            <a:custGeom>
              <a:avLst/>
              <a:gdLst/>
              <a:ahLst/>
              <a:cxnLst/>
              <a:rect l="l" t="t" r="r" b="b"/>
              <a:pathLst>
                <a:path w="2303" h="4956" extrusionOk="0">
                  <a:moveTo>
                    <a:pt x="700" y="1"/>
                  </a:moveTo>
                  <a:lnTo>
                    <a:pt x="700" y="1"/>
                  </a:lnTo>
                  <a:cubicBezTo>
                    <a:pt x="183" y="669"/>
                    <a:pt x="31" y="1551"/>
                    <a:pt x="244" y="2372"/>
                  </a:cubicBezTo>
                  <a:cubicBezTo>
                    <a:pt x="266" y="2464"/>
                    <a:pt x="294" y="2553"/>
                    <a:pt x="327" y="2639"/>
                  </a:cubicBezTo>
                  <a:lnTo>
                    <a:pt x="327" y="2639"/>
                  </a:lnTo>
                  <a:lnTo>
                    <a:pt x="700" y="1"/>
                  </a:lnTo>
                  <a:close/>
                  <a:moveTo>
                    <a:pt x="327" y="2639"/>
                  </a:moveTo>
                  <a:lnTo>
                    <a:pt x="1" y="4955"/>
                  </a:lnTo>
                  <a:cubicBezTo>
                    <a:pt x="578" y="4955"/>
                    <a:pt x="1186" y="4864"/>
                    <a:pt x="1764" y="4712"/>
                  </a:cubicBezTo>
                  <a:cubicBezTo>
                    <a:pt x="2303" y="4485"/>
                    <a:pt x="800" y="3860"/>
                    <a:pt x="327" y="263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2"/>
            <p:cNvSpPr/>
            <p:nvPr/>
          </p:nvSpPr>
          <p:spPr>
            <a:xfrm>
              <a:off x="3558850" y="2411000"/>
              <a:ext cx="57000" cy="133425"/>
            </a:xfrm>
            <a:custGeom>
              <a:avLst/>
              <a:gdLst/>
              <a:ahLst/>
              <a:cxnLst/>
              <a:rect l="l" t="t" r="r" b="b"/>
              <a:pathLst>
                <a:path w="2280" h="5337" extrusionOk="0">
                  <a:moveTo>
                    <a:pt x="885" y="1"/>
                  </a:moveTo>
                  <a:cubicBezTo>
                    <a:pt x="832" y="1"/>
                    <a:pt x="777" y="23"/>
                    <a:pt x="730" y="78"/>
                  </a:cubicBezTo>
                  <a:cubicBezTo>
                    <a:pt x="183" y="808"/>
                    <a:pt x="0" y="1719"/>
                    <a:pt x="243" y="2601"/>
                  </a:cubicBezTo>
                  <a:cubicBezTo>
                    <a:pt x="456" y="3300"/>
                    <a:pt x="912" y="3938"/>
                    <a:pt x="1520" y="4394"/>
                  </a:cubicBezTo>
                  <a:cubicBezTo>
                    <a:pt x="1611" y="4516"/>
                    <a:pt x="1733" y="4637"/>
                    <a:pt x="1854" y="4759"/>
                  </a:cubicBezTo>
                  <a:cubicBezTo>
                    <a:pt x="1379" y="4865"/>
                    <a:pt x="881" y="4947"/>
                    <a:pt x="400" y="4947"/>
                  </a:cubicBezTo>
                  <a:cubicBezTo>
                    <a:pt x="327" y="4947"/>
                    <a:pt x="255" y="4945"/>
                    <a:pt x="183" y="4941"/>
                  </a:cubicBezTo>
                  <a:cubicBezTo>
                    <a:pt x="61" y="4941"/>
                    <a:pt x="0" y="5033"/>
                    <a:pt x="0" y="5154"/>
                  </a:cubicBezTo>
                  <a:cubicBezTo>
                    <a:pt x="0" y="5245"/>
                    <a:pt x="61" y="5337"/>
                    <a:pt x="183" y="5337"/>
                  </a:cubicBezTo>
                  <a:cubicBezTo>
                    <a:pt x="791" y="5337"/>
                    <a:pt x="1429" y="5245"/>
                    <a:pt x="2006" y="5093"/>
                  </a:cubicBezTo>
                  <a:cubicBezTo>
                    <a:pt x="2128" y="5063"/>
                    <a:pt x="2219" y="4941"/>
                    <a:pt x="2250" y="4850"/>
                  </a:cubicBezTo>
                  <a:cubicBezTo>
                    <a:pt x="2280" y="4607"/>
                    <a:pt x="2098" y="4425"/>
                    <a:pt x="1763" y="4121"/>
                  </a:cubicBezTo>
                  <a:cubicBezTo>
                    <a:pt x="1216" y="3726"/>
                    <a:pt x="821" y="3148"/>
                    <a:pt x="608" y="2510"/>
                  </a:cubicBezTo>
                  <a:cubicBezTo>
                    <a:pt x="395" y="1750"/>
                    <a:pt x="547" y="960"/>
                    <a:pt x="1034" y="321"/>
                  </a:cubicBezTo>
                  <a:cubicBezTo>
                    <a:pt x="1169" y="186"/>
                    <a:pt x="1037" y="1"/>
                    <a:pt x="8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2"/>
            <p:cNvSpPr/>
            <p:nvPr/>
          </p:nvSpPr>
          <p:spPr>
            <a:xfrm>
              <a:off x="3398500" y="2825550"/>
              <a:ext cx="163400" cy="192275"/>
            </a:xfrm>
            <a:custGeom>
              <a:avLst/>
              <a:gdLst/>
              <a:ahLst/>
              <a:cxnLst/>
              <a:rect l="l" t="t" r="r" b="b"/>
              <a:pathLst>
                <a:path w="6536" h="7691" extrusionOk="0">
                  <a:moveTo>
                    <a:pt x="6384" y="1"/>
                  </a:moveTo>
                  <a:lnTo>
                    <a:pt x="3343" y="3665"/>
                  </a:lnTo>
                  <a:lnTo>
                    <a:pt x="6536" y="5563"/>
                  </a:lnTo>
                  <a:cubicBezTo>
                    <a:pt x="6536" y="5563"/>
                    <a:pt x="6384" y="1156"/>
                    <a:pt x="6384" y="1"/>
                  </a:cubicBezTo>
                  <a:close/>
                  <a:moveTo>
                    <a:pt x="3162" y="3557"/>
                  </a:moveTo>
                  <a:lnTo>
                    <a:pt x="1" y="7691"/>
                  </a:lnTo>
                  <a:lnTo>
                    <a:pt x="3343" y="3665"/>
                  </a:lnTo>
                  <a:lnTo>
                    <a:pt x="3162" y="355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2"/>
            <p:cNvSpPr/>
            <p:nvPr/>
          </p:nvSpPr>
          <p:spPr>
            <a:xfrm>
              <a:off x="3393175" y="2821000"/>
              <a:ext cx="173300" cy="201400"/>
            </a:xfrm>
            <a:custGeom>
              <a:avLst/>
              <a:gdLst/>
              <a:ahLst/>
              <a:cxnLst/>
              <a:rect l="l" t="t" r="r" b="b"/>
              <a:pathLst>
                <a:path w="6932" h="8056" extrusionOk="0">
                  <a:moveTo>
                    <a:pt x="6597" y="1"/>
                  </a:moveTo>
                  <a:cubicBezTo>
                    <a:pt x="6475" y="1"/>
                    <a:pt x="6384" y="92"/>
                    <a:pt x="6384" y="183"/>
                  </a:cubicBezTo>
                  <a:cubicBezTo>
                    <a:pt x="6384" y="1125"/>
                    <a:pt x="6506" y="4347"/>
                    <a:pt x="6536" y="5411"/>
                  </a:cubicBezTo>
                  <a:lnTo>
                    <a:pt x="3466" y="3587"/>
                  </a:lnTo>
                  <a:cubicBezTo>
                    <a:pt x="3434" y="3566"/>
                    <a:pt x="3401" y="3556"/>
                    <a:pt x="3371" y="3556"/>
                  </a:cubicBezTo>
                  <a:cubicBezTo>
                    <a:pt x="3314" y="3556"/>
                    <a:pt x="3262" y="3589"/>
                    <a:pt x="3223" y="3648"/>
                  </a:cubicBezTo>
                  <a:lnTo>
                    <a:pt x="62" y="7751"/>
                  </a:lnTo>
                  <a:cubicBezTo>
                    <a:pt x="1" y="7843"/>
                    <a:pt x="1" y="7964"/>
                    <a:pt x="92" y="8025"/>
                  </a:cubicBezTo>
                  <a:cubicBezTo>
                    <a:pt x="123" y="8055"/>
                    <a:pt x="153" y="8055"/>
                    <a:pt x="214" y="8055"/>
                  </a:cubicBezTo>
                  <a:cubicBezTo>
                    <a:pt x="275" y="8055"/>
                    <a:pt x="305" y="8025"/>
                    <a:pt x="366" y="7995"/>
                  </a:cubicBezTo>
                  <a:lnTo>
                    <a:pt x="3405" y="4013"/>
                  </a:lnTo>
                  <a:lnTo>
                    <a:pt x="6658" y="5897"/>
                  </a:lnTo>
                  <a:cubicBezTo>
                    <a:pt x="6688" y="5928"/>
                    <a:pt x="6718" y="5943"/>
                    <a:pt x="6749" y="5943"/>
                  </a:cubicBezTo>
                  <a:cubicBezTo>
                    <a:pt x="6779" y="5943"/>
                    <a:pt x="6810" y="5928"/>
                    <a:pt x="6840" y="5897"/>
                  </a:cubicBezTo>
                  <a:cubicBezTo>
                    <a:pt x="6901" y="5867"/>
                    <a:pt x="6931" y="5806"/>
                    <a:pt x="6931" y="5745"/>
                  </a:cubicBezTo>
                  <a:cubicBezTo>
                    <a:pt x="6931" y="5684"/>
                    <a:pt x="6779" y="1338"/>
                    <a:pt x="6779" y="183"/>
                  </a:cubicBezTo>
                  <a:cubicBezTo>
                    <a:pt x="6779" y="92"/>
                    <a:pt x="6688" y="1"/>
                    <a:pt x="65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2"/>
            <p:cNvSpPr/>
            <p:nvPr/>
          </p:nvSpPr>
          <p:spPr>
            <a:xfrm>
              <a:off x="3821775" y="3167300"/>
              <a:ext cx="131475" cy="91425"/>
            </a:xfrm>
            <a:custGeom>
              <a:avLst/>
              <a:gdLst/>
              <a:ahLst/>
              <a:cxnLst/>
              <a:rect l="l" t="t" r="r" b="b"/>
              <a:pathLst>
                <a:path w="5259" h="3657" extrusionOk="0">
                  <a:moveTo>
                    <a:pt x="2873" y="0"/>
                  </a:moveTo>
                  <a:cubicBezTo>
                    <a:pt x="2081" y="0"/>
                    <a:pt x="1392" y="925"/>
                    <a:pt x="1976" y="1741"/>
                  </a:cubicBezTo>
                  <a:lnTo>
                    <a:pt x="486" y="2045"/>
                  </a:lnTo>
                  <a:lnTo>
                    <a:pt x="0" y="3656"/>
                  </a:lnTo>
                  <a:lnTo>
                    <a:pt x="4651" y="2805"/>
                  </a:lnTo>
                  <a:lnTo>
                    <a:pt x="5259" y="1073"/>
                  </a:lnTo>
                  <a:lnTo>
                    <a:pt x="3800" y="1377"/>
                  </a:lnTo>
                  <a:cubicBezTo>
                    <a:pt x="3952" y="1012"/>
                    <a:pt x="3860" y="586"/>
                    <a:pt x="3587" y="282"/>
                  </a:cubicBezTo>
                  <a:cubicBezTo>
                    <a:pt x="3361" y="85"/>
                    <a:pt x="3112" y="0"/>
                    <a:pt x="28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2"/>
            <p:cNvSpPr/>
            <p:nvPr/>
          </p:nvSpPr>
          <p:spPr>
            <a:xfrm>
              <a:off x="3816450" y="3162950"/>
              <a:ext cx="141975" cy="100325"/>
            </a:xfrm>
            <a:custGeom>
              <a:avLst/>
              <a:gdLst/>
              <a:ahLst/>
              <a:cxnLst/>
              <a:rect l="l" t="t" r="r" b="b"/>
              <a:pathLst>
                <a:path w="5679" h="4013" extrusionOk="0">
                  <a:moveTo>
                    <a:pt x="3067" y="391"/>
                  </a:moveTo>
                  <a:cubicBezTo>
                    <a:pt x="3260" y="391"/>
                    <a:pt x="3461" y="456"/>
                    <a:pt x="3648" y="608"/>
                  </a:cubicBezTo>
                  <a:cubicBezTo>
                    <a:pt x="3861" y="852"/>
                    <a:pt x="3921" y="1186"/>
                    <a:pt x="3800" y="1490"/>
                  </a:cubicBezTo>
                  <a:cubicBezTo>
                    <a:pt x="3800" y="1551"/>
                    <a:pt x="3800" y="1611"/>
                    <a:pt x="3830" y="1672"/>
                  </a:cubicBezTo>
                  <a:cubicBezTo>
                    <a:pt x="3891" y="1733"/>
                    <a:pt x="3952" y="1733"/>
                    <a:pt x="4013" y="1733"/>
                  </a:cubicBezTo>
                  <a:lnTo>
                    <a:pt x="5168" y="1490"/>
                  </a:lnTo>
                  <a:lnTo>
                    <a:pt x="4712" y="2827"/>
                  </a:lnTo>
                  <a:lnTo>
                    <a:pt x="456" y="3587"/>
                  </a:lnTo>
                  <a:lnTo>
                    <a:pt x="456" y="3587"/>
                  </a:lnTo>
                  <a:lnTo>
                    <a:pt x="851" y="2402"/>
                  </a:lnTo>
                  <a:lnTo>
                    <a:pt x="2189" y="2128"/>
                  </a:lnTo>
                  <a:cubicBezTo>
                    <a:pt x="2341" y="2098"/>
                    <a:pt x="2402" y="1915"/>
                    <a:pt x="2310" y="1824"/>
                  </a:cubicBezTo>
                  <a:cubicBezTo>
                    <a:pt x="1865" y="1144"/>
                    <a:pt x="2415" y="391"/>
                    <a:pt x="3067" y="391"/>
                  </a:cubicBezTo>
                  <a:close/>
                  <a:moveTo>
                    <a:pt x="3078" y="0"/>
                  </a:moveTo>
                  <a:cubicBezTo>
                    <a:pt x="2748" y="0"/>
                    <a:pt x="2424" y="129"/>
                    <a:pt x="2189" y="396"/>
                  </a:cubicBezTo>
                  <a:cubicBezTo>
                    <a:pt x="1794" y="760"/>
                    <a:pt x="1703" y="1308"/>
                    <a:pt x="1885" y="1794"/>
                  </a:cubicBezTo>
                  <a:lnTo>
                    <a:pt x="669" y="2037"/>
                  </a:lnTo>
                  <a:cubicBezTo>
                    <a:pt x="578" y="2067"/>
                    <a:pt x="547" y="2098"/>
                    <a:pt x="517" y="2189"/>
                  </a:cubicBezTo>
                  <a:lnTo>
                    <a:pt x="31" y="3770"/>
                  </a:lnTo>
                  <a:cubicBezTo>
                    <a:pt x="0" y="3830"/>
                    <a:pt x="0" y="3891"/>
                    <a:pt x="61" y="3952"/>
                  </a:cubicBezTo>
                  <a:cubicBezTo>
                    <a:pt x="92" y="3982"/>
                    <a:pt x="152" y="4013"/>
                    <a:pt x="213" y="4013"/>
                  </a:cubicBezTo>
                  <a:lnTo>
                    <a:pt x="244" y="4013"/>
                  </a:lnTo>
                  <a:lnTo>
                    <a:pt x="4894" y="3162"/>
                  </a:lnTo>
                  <a:cubicBezTo>
                    <a:pt x="4955" y="3162"/>
                    <a:pt x="5016" y="3101"/>
                    <a:pt x="5046" y="3040"/>
                  </a:cubicBezTo>
                  <a:lnTo>
                    <a:pt x="5624" y="1308"/>
                  </a:lnTo>
                  <a:cubicBezTo>
                    <a:pt x="5678" y="1171"/>
                    <a:pt x="5586" y="1060"/>
                    <a:pt x="5457" y="1060"/>
                  </a:cubicBezTo>
                  <a:cubicBezTo>
                    <a:pt x="5442" y="1060"/>
                    <a:pt x="5427" y="1061"/>
                    <a:pt x="5411" y="1064"/>
                  </a:cubicBezTo>
                  <a:lnTo>
                    <a:pt x="4256" y="1308"/>
                  </a:lnTo>
                  <a:cubicBezTo>
                    <a:pt x="4317" y="943"/>
                    <a:pt x="4195" y="578"/>
                    <a:pt x="3952" y="335"/>
                  </a:cubicBezTo>
                  <a:cubicBezTo>
                    <a:pt x="3702" y="114"/>
                    <a:pt x="3387" y="0"/>
                    <a:pt x="30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2"/>
            <p:cNvSpPr/>
            <p:nvPr/>
          </p:nvSpPr>
          <p:spPr>
            <a:xfrm>
              <a:off x="3036800" y="3482825"/>
              <a:ext cx="111500" cy="85925"/>
            </a:xfrm>
            <a:custGeom>
              <a:avLst/>
              <a:gdLst/>
              <a:ahLst/>
              <a:cxnLst/>
              <a:rect l="l" t="t" r="r" b="b"/>
              <a:pathLst>
                <a:path w="4460" h="3437" extrusionOk="0">
                  <a:moveTo>
                    <a:pt x="4221" y="0"/>
                  </a:moveTo>
                  <a:cubicBezTo>
                    <a:pt x="4213" y="0"/>
                    <a:pt x="4204" y="1"/>
                    <a:pt x="4195" y="2"/>
                  </a:cubicBezTo>
                  <a:cubicBezTo>
                    <a:pt x="213" y="458"/>
                    <a:pt x="0" y="3224"/>
                    <a:pt x="0" y="3254"/>
                  </a:cubicBezTo>
                  <a:cubicBezTo>
                    <a:pt x="0" y="3346"/>
                    <a:pt x="92" y="3437"/>
                    <a:pt x="183" y="3437"/>
                  </a:cubicBezTo>
                  <a:cubicBezTo>
                    <a:pt x="274" y="3437"/>
                    <a:pt x="365" y="3376"/>
                    <a:pt x="365" y="3254"/>
                  </a:cubicBezTo>
                  <a:cubicBezTo>
                    <a:pt x="396" y="3163"/>
                    <a:pt x="578" y="762"/>
                    <a:pt x="4225" y="397"/>
                  </a:cubicBezTo>
                  <a:cubicBezTo>
                    <a:pt x="4460" y="368"/>
                    <a:pt x="4440" y="0"/>
                    <a:pt x="42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2"/>
            <p:cNvSpPr/>
            <p:nvPr/>
          </p:nvSpPr>
          <p:spPr>
            <a:xfrm>
              <a:off x="3468675" y="4155525"/>
              <a:ext cx="154025" cy="169325"/>
            </a:xfrm>
            <a:custGeom>
              <a:avLst/>
              <a:gdLst/>
              <a:ahLst/>
              <a:cxnLst/>
              <a:rect l="l" t="t" r="r" b="b"/>
              <a:pathLst>
                <a:path w="6161" h="6773" extrusionOk="0">
                  <a:moveTo>
                    <a:pt x="248" y="1"/>
                  </a:moveTo>
                  <a:cubicBezTo>
                    <a:pt x="122" y="1"/>
                    <a:pt x="0" y="136"/>
                    <a:pt x="81" y="298"/>
                  </a:cubicBezTo>
                  <a:cubicBezTo>
                    <a:pt x="173" y="480"/>
                    <a:pt x="2513" y="4949"/>
                    <a:pt x="5857" y="6742"/>
                  </a:cubicBezTo>
                  <a:cubicBezTo>
                    <a:pt x="5887" y="6742"/>
                    <a:pt x="5887" y="6772"/>
                    <a:pt x="5948" y="6772"/>
                  </a:cubicBezTo>
                  <a:cubicBezTo>
                    <a:pt x="6008" y="6772"/>
                    <a:pt x="6069" y="6742"/>
                    <a:pt x="6100" y="6681"/>
                  </a:cubicBezTo>
                  <a:cubicBezTo>
                    <a:pt x="6160" y="6560"/>
                    <a:pt x="6100" y="6468"/>
                    <a:pt x="6039" y="6408"/>
                  </a:cubicBezTo>
                  <a:cubicBezTo>
                    <a:pt x="2787" y="4675"/>
                    <a:pt x="446" y="146"/>
                    <a:pt x="416" y="116"/>
                  </a:cubicBezTo>
                  <a:cubicBezTo>
                    <a:pt x="375" y="35"/>
                    <a:pt x="311" y="1"/>
                    <a:pt x="2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2"/>
            <p:cNvSpPr/>
            <p:nvPr/>
          </p:nvSpPr>
          <p:spPr>
            <a:xfrm>
              <a:off x="2762475" y="2248800"/>
              <a:ext cx="460525" cy="581350"/>
            </a:xfrm>
            <a:custGeom>
              <a:avLst/>
              <a:gdLst/>
              <a:ahLst/>
              <a:cxnLst/>
              <a:rect l="l" t="t" r="r" b="b"/>
              <a:pathLst>
                <a:path w="18421" h="23254" extrusionOk="0">
                  <a:moveTo>
                    <a:pt x="17630" y="1"/>
                  </a:moveTo>
                  <a:cubicBezTo>
                    <a:pt x="17539" y="31"/>
                    <a:pt x="17478" y="122"/>
                    <a:pt x="17508" y="244"/>
                  </a:cubicBezTo>
                  <a:cubicBezTo>
                    <a:pt x="17508" y="244"/>
                    <a:pt x="17995" y="2858"/>
                    <a:pt x="16505" y="3344"/>
                  </a:cubicBezTo>
                  <a:cubicBezTo>
                    <a:pt x="16080" y="3466"/>
                    <a:pt x="15624" y="3587"/>
                    <a:pt x="15138" y="3648"/>
                  </a:cubicBezTo>
                  <a:cubicBezTo>
                    <a:pt x="13496" y="3952"/>
                    <a:pt x="11217" y="4347"/>
                    <a:pt x="9484" y="6748"/>
                  </a:cubicBezTo>
                  <a:cubicBezTo>
                    <a:pt x="8116" y="8633"/>
                    <a:pt x="8633" y="9970"/>
                    <a:pt x="9210" y="11521"/>
                  </a:cubicBezTo>
                  <a:cubicBezTo>
                    <a:pt x="9727" y="12676"/>
                    <a:pt x="10001" y="13922"/>
                    <a:pt x="10001" y="15168"/>
                  </a:cubicBezTo>
                  <a:cubicBezTo>
                    <a:pt x="9879" y="18724"/>
                    <a:pt x="8633" y="18724"/>
                    <a:pt x="5350" y="18724"/>
                  </a:cubicBezTo>
                  <a:cubicBezTo>
                    <a:pt x="2280" y="18724"/>
                    <a:pt x="578" y="20943"/>
                    <a:pt x="31" y="23040"/>
                  </a:cubicBezTo>
                  <a:cubicBezTo>
                    <a:pt x="1" y="23132"/>
                    <a:pt x="61" y="23223"/>
                    <a:pt x="153" y="23253"/>
                  </a:cubicBezTo>
                  <a:lnTo>
                    <a:pt x="213" y="23253"/>
                  </a:lnTo>
                  <a:cubicBezTo>
                    <a:pt x="274" y="23253"/>
                    <a:pt x="365" y="23223"/>
                    <a:pt x="396" y="23132"/>
                  </a:cubicBezTo>
                  <a:cubicBezTo>
                    <a:pt x="639" y="22189"/>
                    <a:pt x="1763" y="19119"/>
                    <a:pt x="5350" y="19119"/>
                  </a:cubicBezTo>
                  <a:cubicBezTo>
                    <a:pt x="8694" y="19119"/>
                    <a:pt x="10244" y="19119"/>
                    <a:pt x="10365" y="15198"/>
                  </a:cubicBezTo>
                  <a:cubicBezTo>
                    <a:pt x="10396" y="13891"/>
                    <a:pt x="10122" y="12584"/>
                    <a:pt x="9575" y="11399"/>
                  </a:cubicBezTo>
                  <a:cubicBezTo>
                    <a:pt x="8998" y="9879"/>
                    <a:pt x="8542" y="8694"/>
                    <a:pt x="9788" y="6961"/>
                  </a:cubicBezTo>
                  <a:cubicBezTo>
                    <a:pt x="11429" y="4682"/>
                    <a:pt x="13527" y="4317"/>
                    <a:pt x="15229" y="4013"/>
                  </a:cubicBezTo>
                  <a:cubicBezTo>
                    <a:pt x="15685" y="3952"/>
                    <a:pt x="16171" y="3830"/>
                    <a:pt x="16627" y="3709"/>
                  </a:cubicBezTo>
                  <a:cubicBezTo>
                    <a:pt x="18420" y="3101"/>
                    <a:pt x="17904" y="274"/>
                    <a:pt x="17873" y="153"/>
                  </a:cubicBezTo>
                  <a:cubicBezTo>
                    <a:pt x="17843" y="61"/>
                    <a:pt x="17752" y="1"/>
                    <a:pt x="176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2"/>
            <p:cNvSpPr/>
            <p:nvPr/>
          </p:nvSpPr>
          <p:spPr>
            <a:xfrm>
              <a:off x="3617225" y="2175525"/>
              <a:ext cx="129325" cy="228325"/>
            </a:xfrm>
            <a:custGeom>
              <a:avLst/>
              <a:gdLst/>
              <a:ahLst/>
              <a:cxnLst/>
              <a:rect l="l" t="t" r="r" b="b"/>
              <a:pathLst>
                <a:path w="5173" h="9133" extrusionOk="0">
                  <a:moveTo>
                    <a:pt x="240" y="0"/>
                  </a:moveTo>
                  <a:cubicBezTo>
                    <a:pt x="51" y="0"/>
                    <a:pt x="0" y="324"/>
                    <a:pt x="218" y="378"/>
                  </a:cubicBezTo>
                  <a:cubicBezTo>
                    <a:pt x="249" y="409"/>
                    <a:pt x="4808" y="1777"/>
                    <a:pt x="4808" y="4907"/>
                  </a:cubicBezTo>
                  <a:cubicBezTo>
                    <a:pt x="4808" y="8281"/>
                    <a:pt x="1130" y="8768"/>
                    <a:pt x="1100" y="8768"/>
                  </a:cubicBezTo>
                  <a:cubicBezTo>
                    <a:pt x="1009" y="8768"/>
                    <a:pt x="918" y="8828"/>
                    <a:pt x="918" y="8950"/>
                  </a:cubicBezTo>
                  <a:cubicBezTo>
                    <a:pt x="918" y="9041"/>
                    <a:pt x="1009" y="9132"/>
                    <a:pt x="1100" y="9132"/>
                  </a:cubicBezTo>
                  <a:cubicBezTo>
                    <a:pt x="1647" y="9132"/>
                    <a:pt x="5173" y="8342"/>
                    <a:pt x="5173" y="4907"/>
                  </a:cubicBezTo>
                  <a:cubicBezTo>
                    <a:pt x="5173" y="1473"/>
                    <a:pt x="522" y="74"/>
                    <a:pt x="310" y="14"/>
                  </a:cubicBezTo>
                  <a:cubicBezTo>
                    <a:pt x="285" y="4"/>
                    <a:pt x="261"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2"/>
            <p:cNvSpPr/>
            <p:nvPr/>
          </p:nvSpPr>
          <p:spPr>
            <a:xfrm>
              <a:off x="2745000" y="3080825"/>
              <a:ext cx="151000" cy="228100"/>
            </a:xfrm>
            <a:custGeom>
              <a:avLst/>
              <a:gdLst/>
              <a:ahLst/>
              <a:cxnLst/>
              <a:rect l="l" t="t" r="r" b="b"/>
              <a:pathLst>
                <a:path w="6040" h="9124" extrusionOk="0">
                  <a:moveTo>
                    <a:pt x="2312" y="0"/>
                  </a:moveTo>
                  <a:cubicBezTo>
                    <a:pt x="2257" y="0"/>
                    <a:pt x="2196" y="26"/>
                    <a:pt x="2159" y="64"/>
                  </a:cubicBezTo>
                  <a:cubicBezTo>
                    <a:pt x="2067" y="185"/>
                    <a:pt x="0" y="2830"/>
                    <a:pt x="1155" y="5687"/>
                  </a:cubicBezTo>
                  <a:cubicBezTo>
                    <a:pt x="2280" y="8514"/>
                    <a:pt x="5593" y="9091"/>
                    <a:pt x="5745" y="9121"/>
                  </a:cubicBezTo>
                  <a:lnTo>
                    <a:pt x="5776" y="9121"/>
                  </a:lnTo>
                  <a:cubicBezTo>
                    <a:pt x="5785" y="9123"/>
                    <a:pt x="5793" y="9123"/>
                    <a:pt x="5802" y="9123"/>
                  </a:cubicBezTo>
                  <a:cubicBezTo>
                    <a:pt x="6021" y="9123"/>
                    <a:pt x="6039" y="8757"/>
                    <a:pt x="5776" y="8757"/>
                  </a:cubicBezTo>
                  <a:cubicBezTo>
                    <a:pt x="5776" y="8726"/>
                    <a:pt x="2554" y="8179"/>
                    <a:pt x="1490" y="5535"/>
                  </a:cubicBezTo>
                  <a:cubicBezTo>
                    <a:pt x="456" y="2890"/>
                    <a:pt x="2432" y="337"/>
                    <a:pt x="2432" y="307"/>
                  </a:cubicBezTo>
                  <a:cubicBezTo>
                    <a:pt x="2493" y="216"/>
                    <a:pt x="2493" y="94"/>
                    <a:pt x="2402" y="33"/>
                  </a:cubicBezTo>
                  <a:cubicBezTo>
                    <a:pt x="2378" y="10"/>
                    <a:pt x="2346" y="0"/>
                    <a:pt x="23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38448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Google Shape;726;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Assumption</a:t>
            </a:r>
            <a:endParaRPr dirty="0"/>
          </a:p>
        </p:txBody>
      </p:sp>
      <p:sp>
        <p:nvSpPr>
          <p:cNvPr id="728" name="Google Shape;728;p45"/>
          <p:cNvSpPr txBox="1">
            <a:spLocks noGrp="1"/>
          </p:cNvSpPr>
          <p:nvPr>
            <p:ph type="subTitle" idx="2"/>
          </p:nvPr>
        </p:nvSpPr>
        <p:spPr>
          <a:xfrm>
            <a:off x="5016023" y="2402140"/>
            <a:ext cx="2460900" cy="180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1" dirty="0">
                <a:effectLst/>
                <a:latin typeface="Schibsted Grotesk" panose="020B0604020202020204" charset="0"/>
                <a:ea typeface="Calibri" panose="020F0502020204030204" pitchFamily="34" charset="0"/>
                <a:cs typeface="Schibsted Grotesk" panose="020B0604020202020204" charset="0"/>
              </a:rPr>
              <a:t>Input data of files is given in a .csv file by us which contains Folder name, Files in that folder with their name, File creation and modification date, Number of times accessed (program works for any number of access) , Size of file in bytes and URL of that file in our machine. </a:t>
            </a:r>
            <a:br>
              <a:rPr lang="en-US" sz="1100" b="1" dirty="0">
                <a:effectLst/>
                <a:latin typeface="Schibsted Grotesk" panose="020B0604020202020204" charset="0"/>
                <a:ea typeface="Calibri" panose="020F0502020204030204" pitchFamily="34" charset="0"/>
                <a:cs typeface="Schibsted Grotesk" panose="020B0604020202020204" charset="0"/>
              </a:rPr>
            </a:br>
            <a:endParaRPr sz="900" dirty="0">
              <a:latin typeface="Schibsted Grotesk" panose="020B0604020202020204" charset="0"/>
              <a:cs typeface="Schibsted Grotesk" panose="020B0604020202020204" charset="0"/>
            </a:endParaRPr>
          </a:p>
        </p:txBody>
      </p:sp>
      <p:sp>
        <p:nvSpPr>
          <p:cNvPr id="729" name="Google Shape;729;p45"/>
          <p:cNvSpPr txBox="1">
            <a:spLocks noGrp="1"/>
          </p:cNvSpPr>
          <p:nvPr>
            <p:ph type="subTitle" idx="3"/>
          </p:nvPr>
        </p:nvSpPr>
        <p:spPr>
          <a:xfrm>
            <a:off x="5016023" y="1843240"/>
            <a:ext cx="2460900"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Input Data</a:t>
            </a:r>
            <a:endParaRPr dirty="0"/>
          </a:p>
        </p:txBody>
      </p:sp>
      <p:sp>
        <p:nvSpPr>
          <p:cNvPr id="731" name="Google Shape;731;p45"/>
          <p:cNvSpPr/>
          <p:nvPr/>
        </p:nvSpPr>
        <p:spPr>
          <a:xfrm>
            <a:off x="2078963" y="2043962"/>
            <a:ext cx="1729570" cy="174974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7" name="Google Shape;737;p45"/>
          <p:cNvGrpSpPr/>
          <p:nvPr/>
        </p:nvGrpSpPr>
        <p:grpSpPr>
          <a:xfrm>
            <a:off x="2222812" y="2262202"/>
            <a:ext cx="1447240" cy="1393224"/>
            <a:chOff x="7538896" y="1970156"/>
            <a:chExt cx="361147" cy="361529"/>
          </a:xfrm>
        </p:grpSpPr>
        <p:sp>
          <p:nvSpPr>
            <p:cNvPr id="738" name="Google Shape;738;p45"/>
            <p:cNvSpPr/>
            <p:nvPr/>
          </p:nvSpPr>
          <p:spPr>
            <a:xfrm>
              <a:off x="7538896" y="1970156"/>
              <a:ext cx="361147" cy="361529"/>
            </a:xfrm>
            <a:custGeom>
              <a:avLst/>
              <a:gdLst/>
              <a:ahLst/>
              <a:cxnLst/>
              <a:rect l="l" t="t" r="r" b="b"/>
              <a:pathLst>
                <a:path w="11347" h="11359" extrusionOk="0">
                  <a:moveTo>
                    <a:pt x="8918" y="584"/>
                  </a:moveTo>
                  <a:lnTo>
                    <a:pt x="9477" y="1155"/>
                  </a:lnTo>
                  <a:lnTo>
                    <a:pt x="9632" y="1298"/>
                  </a:lnTo>
                  <a:lnTo>
                    <a:pt x="10239" y="1905"/>
                  </a:lnTo>
                  <a:lnTo>
                    <a:pt x="10704" y="2370"/>
                  </a:lnTo>
                  <a:lnTo>
                    <a:pt x="8918" y="2370"/>
                  </a:lnTo>
                  <a:lnTo>
                    <a:pt x="8918" y="584"/>
                  </a:lnTo>
                  <a:close/>
                  <a:moveTo>
                    <a:pt x="2631" y="4644"/>
                  </a:moveTo>
                  <a:cubicBezTo>
                    <a:pt x="3322" y="4644"/>
                    <a:pt x="3882" y="5215"/>
                    <a:pt x="3882" y="5894"/>
                  </a:cubicBezTo>
                  <a:lnTo>
                    <a:pt x="3882" y="6192"/>
                  </a:lnTo>
                  <a:lnTo>
                    <a:pt x="3810" y="6192"/>
                  </a:lnTo>
                  <a:cubicBezTo>
                    <a:pt x="3429" y="6108"/>
                    <a:pt x="3310" y="5596"/>
                    <a:pt x="3286" y="5596"/>
                  </a:cubicBezTo>
                  <a:cubicBezTo>
                    <a:pt x="3274" y="5525"/>
                    <a:pt x="3215" y="5477"/>
                    <a:pt x="3155" y="5465"/>
                  </a:cubicBezTo>
                  <a:cubicBezTo>
                    <a:pt x="3143" y="5463"/>
                    <a:pt x="3132" y="5462"/>
                    <a:pt x="3121" y="5462"/>
                  </a:cubicBezTo>
                  <a:cubicBezTo>
                    <a:pt x="3064" y="5462"/>
                    <a:pt x="3016" y="5487"/>
                    <a:pt x="2977" y="5537"/>
                  </a:cubicBezTo>
                  <a:cubicBezTo>
                    <a:pt x="2477" y="6156"/>
                    <a:pt x="1429" y="6156"/>
                    <a:pt x="1417" y="6156"/>
                  </a:cubicBezTo>
                  <a:lnTo>
                    <a:pt x="1298" y="6156"/>
                  </a:lnTo>
                  <a:lnTo>
                    <a:pt x="1286" y="6168"/>
                  </a:lnTo>
                  <a:lnTo>
                    <a:pt x="1262" y="6180"/>
                  </a:lnTo>
                  <a:lnTo>
                    <a:pt x="1262" y="5894"/>
                  </a:lnTo>
                  <a:cubicBezTo>
                    <a:pt x="1262" y="5215"/>
                    <a:pt x="1834" y="4644"/>
                    <a:pt x="2512" y="4644"/>
                  </a:cubicBezTo>
                  <a:close/>
                  <a:moveTo>
                    <a:pt x="1238" y="6644"/>
                  </a:moveTo>
                  <a:lnTo>
                    <a:pt x="1238" y="7192"/>
                  </a:lnTo>
                  <a:cubicBezTo>
                    <a:pt x="1107" y="7180"/>
                    <a:pt x="1000" y="7061"/>
                    <a:pt x="1000" y="6930"/>
                  </a:cubicBezTo>
                  <a:cubicBezTo>
                    <a:pt x="1000" y="6846"/>
                    <a:pt x="1024" y="6775"/>
                    <a:pt x="1084" y="6715"/>
                  </a:cubicBezTo>
                  <a:cubicBezTo>
                    <a:pt x="1143" y="6715"/>
                    <a:pt x="1191" y="6692"/>
                    <a:pt x="1226" y="6644"/>
                  </a:cubicBezTo>
                  <a:close/>
                  <a:moveTo>
                    <a:pt x="3929" y="6656"/>
                  </a:moveTo>
                  <a:cubicBezTo>
                    <a:pt x="3965" y="6680"/>
                    <a:pt x="4001" y="6715"/>
                    <a:pt x="4048" y="6715"/>
                  </a:cubicBezTo>
                  <a:cubicBezTo>
                    <a:pt x="4108" y="6763"/>
                    <a:pt x="4132" y="6835"/>
                    <a:pt x="4132" y="6918"/>
                  </a:cubicBezTo>
                  <a:cubicBezTo>
                    <a:pt x="4155" y="7061"/>
                    <a:pt x="4048" y="7180"/>
                    <a:pt x="3917" y="7192"/>
                  </a:cubicBezTo>
                  <a:lnTo>
                    <a:pt x="3917" y="6656"/>
                  </a:lnTo>
                  <a:close/>
                  <a:moveTo>
                    <a:pt x="3036" y="5942"/>
                  </a:moveTo>
                  <a:cubicBezTo>
                    <a:pt x="3120" y="6132"/>
                    <a:pt x="3286" y="6358"/>
                    <a:pt x="3572" y="6465"/>
                  </a:cubicBezTo>
                  <a:lnTo>
                    <a:pt x="3572" y="7227"/>
                  </a:lnTo>
                  <a:cubicBezTo>
                    <a:pt x="3560" y="7704"/>
                    <a:pt x="3167" y="8085"/>
                    <a:pt x="2691" y="8085"/>
                  </a:cubicBezTo>
                  <a:lnTo>
                    <a:pt x="2477" y="8085"/>
                  </a:lnTo>
                  <a:cubicBezTo>
                    <a:pt x="2000" y="8085"/>
                    <a:pt x="1607" y="7692"/>
                    <a:pt x="1607" y="7227"/>
                  </a:cubicBezTo>
                  <a:lnTo>
                    <a:pt x="1607" y="6501"/>
                  </a:lnTo>
                  <a:cubicBezTo>
                    <a:pt x="1917" y="6477"/>
                    <a:pt x="2572" y="6370"/>
                    <a:pt x="3036" y="5942"/>
                  </a:cubicBezTo>
                  <a:close/>
                  <a:moveTo>
                    <a:pt x="2917" y="8418"/>
                  </a:moveTo>
                  <a:lnTo>
                    <a:pt x="2917" y="8656"/>
                  </a:lnTo>
                  <a:lnTo>
                    <a:pt x="2917" y="8668"/>
                  </a:lnTo>
                  <a:lnTo>
                    <a:pt x="2572" y="9025"/>
                  </a:lnTo>
                  <a:lnTo>
                    <a:pt x="2250" y="8692"/>
                  </a:lnTo>
                  <a:lnTo>
                    <a:pt x="2250" y="8418"/>
                  </a:lnTo>
                  <a:cubicBezTo>
                    <a:pt x="2322" y="8430"/>
                    <a:pt x="2393" y="8430"/>
                    <a:pt x="2477" y="8430"/>
                  </a:cubicBezTo>
                  <a:lnTo>
                    <a:pt x="2691" y="8430"/>
                  </a:lnTo>
                  <a:cubicBezTo>
                    <a:pt x="2774" y="8430"/>
                    <a:pt x="2846" y="8418"/>
                    <a:pt x="2917" y="8418"/>
                  </a:cubicBezTo>
                  <a:close/>
                  <a:moveTo>
                    <a:pt x="8561" y="346"/>
                  </a:moveTo>
                  <a:lnTo>
                    <a:pt x="8561" y="2560"/>
                  </a:lnTo>
                  <a:cubicBezTo>
                    <a:pt x="8561" y="2667"/>
                    <a:pt x="8632" y="2739"/>
                    <a:pt x="8739" y="2739"/>
                  </a:cubicBezTo>
                  <a:lnTo>
                    <a:pt x="10954" y="2739"/>
                  </a:lnTo>
                  <a:lnTo>
                    <a:pt x="10954" y="10954"/>
                  </a:lnTo>
                  <a:lnTo>
                    <a:pt x="5167" y="10954"/>
                  </a:lnTo>
                  <a:lnTo>
                    <a:pt x="5167" y="10263"/>
                  </a:lnTo>
                  <a:cubicBezTo>
                    <a:pt x="5167" y="9454"/>
                    <a:pt x="4608" y="9049"/>
                    <a:pt x="4310" y="8954"/>
                  </a:cubicBezTo>
                  <a:lnTo>
                    <a:pt x="3274" y="8537"/>
                  </a:lnTo>
                  <a:lnTo>
                    <a:pt x="3274" y="8311"/>
                  </a:lnTo>
                  <a:cubicBezTo>
                    <a:pt x="3560" y="8156"/>
                    <a:pt x="3786" y="7894"/>
                    <a:pt x="3870" y="7561"/>
                  </a:cubicBezTo>
                  <a:cubicBezTo>
                    <a:pt x="4215" y="7561"/>
                    <a:pt x="4489" y="7287"/>
                    <a:pt x="4489" y="6930"/>
                  </a:cubicBezTo>
                  <a:cubicBezTo>
                    <a:pt x="4489" y="6715"/>
                    <a:pt x="4394" y="6525"/>
                    <a:pt x="4239" y="6418"/>
                  </a:cubicBezTo>
                  <a:lnTo>
                    <a:pt x="4239" y="5942"/>
                  </a:lnTo>
                  <a:cubicBezTo>
                    <a:pt x="4239" y="5108"/>
                    <a:pt x="3620" y="4429"/>
                    <a:pt x="2810" y="4346"/>
                  </a:cubicBezTo>
                  <a:lnTo>
                    <a:pt x="2810" y="346"/>
                  </a:lnTo>
                  <a:close/>
                  <a:moveTo>
                    <a:pt x="2679" y="0"/>
                  </a:moveTo>
                  <a:cubicBezTo>
                    <a:pt x="2572" y="0"/>
                    <a:pt x="2500" y="72"/>
                    <a:pt x="2500" y="179"/>
                  </a:cubicBezTo>
                  <a:lnTo>
                    <a:pt x="2500" y="4358"/>
                  </a:lnTo>
                  <a:cubicBezTo>
                    <a:pt x="1643" y="4394"/>
                    <a:pt x="953" y="5108"/>
                    <a:pt x="953" y="5965"/>
                  </a:cubicBezTo>
                  <a:lnTo>
                    <a:pt x="953" y="6442"/>
                  </a:lnTo>
                  <a:cubicBezTo>
                    <a:pt x="786" y="6561"/>
                    <a:pt x="691" y="6739"/>
                    <a:pt x="691" y="6954"/>
                  </a:cubicBezTo>
                  <a:cubicBezTo>
                    <a:pt x="691" y="7299"/>
                    <a:pt x="965" y="7597"/>
                    <a:pt x="1322" y="7597"/>
                  </a:cubicBezTo>
                  <a:cubicBezTo>
                    <a:pt x="1417" y="7918"/>
                    <a:pt x="1643" y="8192"/>
                    <a:pt x="1917" y="8335"/>
                  </a:cubicBezTo>
                  <a:lnTo>
                    <a:pt x="1917" y="8561"/>
                  </a:lnTo>
                  <a:lnTo>
                    <a:pt x="845" y="8978"/>
                  </a:lnTo>
                  <a:cubicBezTo>
                    <a:pt x="548" y="9085"/>
                    <a:pt x="0" y="9478"/>
                    <a:pt x="0" y="10287"/>
                  </a:cubicBezTo>
                  <a:lnTo>
                    <a:pt x="0" y="11180"/>
                  </a:lnTo>
                  <a:cubicBezTo>
                    <a:pt x="0" y="11287"/>
                    <a:pt x="72" y="11359"/>
                    <a:pt x="179" y="11359"/>
                  </a:cubicBezTo>
                  <a:lnTo>
                    <a:pt x="965" y="11359"/>
                  </a:lnTo>
                  <a:cubicBezTo>
                    <a:pt x="1072" y="11359"/>
                    <a:pt x="1143" y="11287"/>
                    <a:pt x="1143" y="11180"/>
                  </a:cubicBezTo>
                  <a:cubicBezTo>
                    <a:pt x="1143" y="11073"/>
                    <a:pt x="1072" y="11002"/>
                    <a:pt x="965" y="11002"/>
                  </a:cubicBezTo>
                  <a:lnTo>
                    <a:pt x="357" y="11002"/>
                  </a:lnTo>
                  <a:lnTo>
                    <a:pt x="357" y="10263"/>
                  </a:lnTo>
                  <a:cubicBezTo>
                    <a:pt x="357" y="9513"/>
                    <a:pt x="941" y="9287"/>
                    <a:pt x="965" y="9287"/>
                  </a:cubicBezTo>
                  <a:lnTo>
                    <a:pt x="988" y="9287"/>
                  </a:lnTo>
                  <a:lnTo>
                    <a:pt x="1965" y="8906"/>
                  </a:lnTo>
                  <a:lnTo>
                    <a:pt x="1977" y="8918"/>
                  </a:lnTo>
                  <a:lnTo>
                    <a:pt x="2500" y="9430"/>
                  </a:lnTo>
                  <a:cubicBezTo>
                    <a:pt x="2536" y="9454"/>
                    <a:pt x="2572" y="9466"/>
                    <a:pt x="2619" y="9466"/>
                  </a:cubicBezTo>
                  <a:cubicBezTo>
                    <a:pt x="2667" y="9466"/>
                    <a:pt x="2715" y="9454"/>
                    <a:pt x="2739" y="9406"/>
                  </a:cubicBezTo>
                  <a:lnTo>
                    <a:pt x="3251" y="8894"/>
                  </a:lnTo>
                  <a:lnTo>
                    <a:pt x="4227" y="9275"/>
                  </a:lnTo>
                  <a:lnTo>
                    <a:pt x="4239" y="9275"/>
                  </a:lnTo>
                  <a:cubicBezTo>
                    <a:pt x="4239" y="9275"/>
                    <a:pt x="4858" y="9490"/>
                    <a:pt x="4858" y="10240"/>
                  </a:cubicBezTo>
                  <a:lnTo>
                    <a:pt x="4858" y="10954"/>
                  </a:lnTo>
                  <a:lnTo>
                    <a:pt x="1607" y="10954"/>
                  </a:lnTo>
                  <a:cubicBezTo>
                    <a:pt x="1500" y="10954"/>
                    <a:pt x="1429" y="11037"/>
                    <a:pt x="1429" y="11133"/>
                  </a:cubicBezTo>
                  <a:cubicBezTo>
                    <a:pt x="1429" y="11240"/>
                    <a:pt x="1500" y="11311"/>
                    <a:pt x="1607" y="11311"/>
                  </a:cubicBezTo>
                  <a:lnTo>
                    <a:pt x="11168" y="11311"/>
                  </a:lnTo>
                  <a:cubicBezTo>
                    <a:pt x="11263" y="11311"/>
                    <a:pt x="11347" y="11240"/>
                    <a:pt x="11347" y="11133"/>
                  </a:cubicBezTo>
                  <a:lnTo>
                    <a:pt x="11311" y="2536"/>
                  </a:lnTo>
                  <a:lnTo>
                    <a:pt x="11311" y="2501"/>
                  </a:lnTo>
                  <a:lnTo>
                    <a:pt x="11311" y="2489"/>
                  </a:lnTo>
                  <a:cubicBezTo>
                    <a:pt x="11311" y="2489"/>
                    <a:pt x="11311" y="2477"/>
                    <a:pt x="11299" y="2477"/>
                  </a:cubicBezTo>
                  <a:lnTo>
                    <a:pt x="11287" y="2465"/>
                  </a:lnTo>
                  <a:lnTo>
                    <a:pt x="11263" y="2441"/>
                  </a:lnTo>
                  <a:lnTo>
                    <a:pt x="9882" y="1060"/>
                  </a:lnTo>
                  <a:lnTo>
                    <a:pt x="8870" y="48"/>
                  </a:lnTo>
                  <a:lnTo>
                    <a:pt x="8858" y="36"/>
                  </a:lnTo>
                  <a:lnTo>
                    <a:pt x="8846" y="12"/>
                  </a:lnTo>
                  <a:cubicBezTo>
                    <a:pt x="8846" y="12"/>
                    <a:pt x="8823" y="12"/>
                    <a:pt x="8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5"/>
            <p:cNvSpPr/>
            <p:nvPr/>
          </p:nvSpPr>
          <p:spPr>
            <a:xfrm>
              <a:off x="7685907" y="2066784"/>
              <a:ext cx="101211" cy="11394"/>
            </a:xfrm>
            <a:custGeom>
              <a:avLst/>
              <a:gdLst/>
              <a:ahLst/>
              <a:cxnLst/>
              <a:rect l="l" t="t" r="r" b="b"/>
              <a:pathLst>
                <a:path w="3180" h="358" extrusionOk="0">
                  <a:moveTo>
                    <a:pt x="179" y="0"/>
                  </a:moveTo>
                  <a:cubicBezTo>
                    <a:pt x="72" y="0"/>
                    <a:pt x="1" y="84"/>
                    <a:pt x="1" y="179"/>
                  </a:cubicBezTo>
                  <a:cubicBezTo>
                    <a:pt x="1" y="286"/>
                    <a:pt x="72" y="358"/>
                    <a:pt x="179" y="358"/>
                  </a:cubicBezTo>
                  <a:lnTo>
                    <a:pt x="3001" y="358"/>
                  </a:lnTo>
                  <a:cubicBezTo>
                    <a:pt x="3108" y="358"/>
                    <a:pt x="3180" y="286"/>
                    <a:pt x="3180" y="179"/>
                  </a:cubicBezTo>
                  <a:cubicBezTo>
                    <a:pt x="3180" y="84"/>
                    <a:pt x="3108" y="0"/>
                    <a:pt x="30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5"/>
            <p:cNvSpPr/>
            <p:nvPr/>
          </p:nvSpPr>
          <p:spPr>
            <a:xfrm>
              <a:off x="7685907" y="2106187"/>
              <a:ext cx="147075" cy="11394"/>
            </a:xfrm>
            <a:custGeom>
              <a:avLst/>
              <a:gdLst/>
              <a:ahLst/>
              <a:cxnLst/>
              <a:rect l="l" t="t" r="r" b="b"/>
              <a:pathLst>
                <a:path w="4621" h="358" extrusionOk="0">
                  <a:moveTo>
                    <a:pt x="179" y="1"/>
                  </a:moveTo>
                  <a:cubicBezTo>
                    <a:pt x="72" y="1"/>
                    <a:pt x="1" y="72"/>
                    <a:pt x="1" y="179"/>
                  </a:cubicBezTo>
                  <a:cubicBezTo>
                    <a:pt x="1" y="286"/>
                    <a:pt x="72" y="358"/>
                    <a:pt x="179" y="358"/>
                  </a:cubicBezTo>
                  <a:lnTo>
                    <a:pt x="4442" y="358"/>
                  </a:lnTo>
                  <a:cubicBezTo>
                    <a:pt x="4549" y="358"/>
                    <a:pt x="4620" y="286"/>
                    <a:pt x="4620" y="179"/>
                  </a:cubicBezTo>
                  <a:cubicBezTo>
                    <a:pt x="4620" y="72"/>
                    <a:pt x="4549" y="1"/>
                    <a:pt x="44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5"/>
            <p:cNvSpPr/>
            <p:nvPr/>
          </p:nvSpPr>
          <p:spPr>
            <a:xfrm>
              <a:off x="7685907" y="2145239"/>
              <a:ext cx="147075" cy="11394"/>
            </a:xfrm>
            <a:custGeom>
              <a:avLst/>
              <a:gdLst/>
              <a:ahLst/>
              <a:cxnLst/>
              <a:rect l="l" t="t" r="r" b="b"/>
              <a:pathLst>
                <a:path w="4621" h="358" extrusionOk="0">
                  <a:moveTo>
                    <a:pt x="179" y="0"/>
                  </a:moveTo>
                  <a:cubicBezTo>
                    <a:pt x="72" y="0"/>
                    <a:pt x="1" y="71"/>
                    <a:pt x="1" y="179"/>
                  </a:cubicBezTo>
                  <a:cubicBezTo>
                    <a:pt x="1" y="274"/>
                    <a:pt x="72" y="357"/>
                    <a:pt x="179" y="357"/>
                  </a:cubicBezTo>
                  <a:lnTo>
                    <a:pt x="4442" y="357"/>
                  </a:lnTo>
                  <a:cubicBezTo>
                    <a:pt x="4549" y="357"/>
                    <a:pt x="4620" y="274"/>
                    <a:pt x="4620" y="179"/>
                  </a:cubicBezTo>
                  <a:cubicBezTo>
                    <a:pt x="4620" y="83"/>
                    <a:pt x="4537" y="0"/>
                    <a:pt x="44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5"/>
            <p:cNvSpPr/>
            <p:nvPr/>
          </p:nvSpPr>
          <p:spPr>
            <a:xfrm>
              <a:off x="7685907" y="2184260"/>
              <a:ext cx="147075" cy="11394"/>
            </a:xfrm>
            <a:custGeom>
              <a:avLst/>
              <a:gdLst/>
              <a:ahLst/>
              <a:cxnLst/>
              <a:rect l="l" t="t" r="r" b="b"/>
              <a:pathLst>
                <a:path w="4621" h="358" extrusionOk="0">
                  <a:moveTo>
                    <a:pt x="179" y="0"/>
                  </a:moveTo>
                  <a:cubicBezTo>
                    <a:pt x="72" y="0"/>
                    <a:pt x="1" y="84"/>
                    <a:pt x="1" y="179"/>
                  </a:cubicBezTo>
                  <a:cubicBezTo>
                    <a:pt x="1" y="286"/>
                    <a:pt x="72" y="358"/>
                    <a:pt x="179" y="358"/>
                  </a:cubicBezTo>
                  <a:lnTo>
                    <a:pt x="4442" y="358"/>
                  </a:lnTo>
                  <a:cubicBezTo>
                    <a:pt x="4549" y="358"/>
                    <a:pt x="4620" y="286"/>
                    <a:pt x="4620" y="179"/>
                  </a:cubicBezTo>
                  <a:cubicBezTo>
                    <a:pt x="4620" y="84"/>
                    <a:pt x="4537" y="0"/>
                    <a:pt x="44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5"/>
            <p:cNvSpPr/>
            <p:nvPr/>
          </p:nvSpPr>
          <p:spPr>
            <a:xfrm>
              <a:off x="7685907" y="2223280"/>
              <a:ext cx="147075" cy="11394"/>
            </a:xfrm>
            <a:custGeom>
              <a:avLst/>
              <a:gdLst/>
              <a:ahLst/>
              <a:cxnLst/>
              <a:rect l="l" t="t" r="r" b="b"/>
              <a:pathLst>
                <a:path w="4621" h="358" extrusionOk="0">
                  <a:moveTo>
                    <a:pt x="179" y="1"/>
                  </a:moveTo>
                  <a:cubicBezTo>
                    <a:pt x="72" y="1"/>
                    <a:pt x="1" y="72"/>
                    <a:pt x="1" y="179"/>
                  </a:cubicBezTo>
                  <a:cubicBezTo>
                    <a:pt x="1" y="286"/>
                    <a:pt x="72" y="358"/>
                    <a:pt x="179" y="358"/>
                  </a:cubicBezTo>
                  <a:lnTo>
                    <a:pt x="4442" y="358"/>
                  </a:lnTo>
                  <a:cubicBezTo>
                    <a:pt x="4549" y="358"/>
                    <a:pt x="4620" y="286"/>
                    <a:pt x="4620" y="179"/>
                  </a:cubicBezTo>
                  <a:cubicBezTo>
                    <a:pt x="4620" y="84"/>
                    <a:pt x="4537" y="1"/>
                    <a:pt x="44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58709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2"/>
        <p:cNvGrpSpPr/>
        <p:nvPr/>
      </p:nvGrpSpPr>
      <p:grpSpPr>
        <a:xfrm>
          <a:off x="0" y="0"/>
          <a:ext cx="0" cy="0"/>
          <a:chOff x="0" y="0"/>
          <a:chExt cx="0" cy="0"/>
        </a:xfrm>
      </p:grpSpPr>
      <p:sp>
        <p:nvSpPr>
          <p:cNvPr id="1013" name="Google Shape;1013;p57"/>
          <p:cNvSpPr txBox="1">
            <a:spLocks noGrp="1"/>
          </p:cNvSpPr>
          <p:nvPr>
            <p:ph type="title"/>
          </p:nvPr>
        </p:nvSpPr>
        <p:spPr>
          <a:xfrm>
            <a:off x="977175" y="1819275"/>
            <a:ext cx="3597900" cy="72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Step : 1 </a:t>
            </a:r>
            <a:br>
              <a:rPr lang="en-IN" dirty="0"/>
            </a:br>
            <a:br>
              <a:rPr lang="en-IN" dirty="0"/>
            </a:br>
            <a:r>
              <a:rPr lang="en-IN" sz="2000" dirty="0"/>
              <a:t>Input :</a:t>
            </a:r>
            <a:endParaRPr dirty="0"/>
          </a:p>
        </p:txBody>
      </p:sp>
      <p:sp>
        <p:nvSpPr>
          <p:cNvPr id="1014" name="Google Shape;1014;p57"/>
          <p:cNvSpPr txBox="1">
            <a:spLocks noGrp="1"/>
          </p:cNvSpPr>
          <p:nvPr>
            <p:ph type="subTitle" idx="1"/>
          </p:nvPr>
        </p:nvSpPr>
        <p:spPr>
          <a:xfrm>
            <a:off x="977175" y="2548349"/>
            <a:ext cx="3597900" cy="10720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Reading input from a csv file and storing them in a node and after that depending on the requirement.</a:t>
            </a:r>
          </a:p>
          <a:p>
            <a:pPr marL="0" lvl="0" indent="0" algn="l" rtl="0">
              <a:spcBef>
                <a:spcPts val="0"/>
              </a:spcBef>
              <a:spcAft>
                <a:spcPts val="0"/>
              </a:spcAft>
              <a:buNone/>
            </a:pPr>
            <a:r>
              <a:rPr lang="en-IN" dirty="0"/>
              <a:t>If it should be deleted it needs to be stored in bin if not then it should be stored in a new list.</a:t>
            </a:r>
            <a:endParaRPr dirty="0"/>
          </a:p>
        </p:txBody>
      </p:sp>
      <p:grpSp>
        <p:nvGrpSpPr>
          <p:cNvPr id="1015" name="Google Shape;1015;p57"/>
          <p:cNvGrpSpPr/>
          <p:nvPr/>
        </p:nvGrpSpPr>
        <p:grpSpPr>
          <a:xfrm>
            <a:off x="5152936" y="853515"/>
            <a:ext cx="2524068" cy="3436468"/>
            <a:chOff x="1655550" y="790900"/>
            <a:chExt cx="2510262" cy="3417671"/>
          </a:xfrm>
        </p:grpSpPr>
        <p:sp>
          <p:nvSpPr>
            <p:cNvPr id="1016" name="Google Shape;1016;p57"/>
            <p:cNvSpPr/>
            <p:nvPr/>
          </p:nvSpPr>
          <p:spPr>
            <a:xfrm>
              <a:off x="1655550" y="790900"/>
              <a:ext cx="2510262" cy="3417671"/>
            </a:xfrm>
            <a:custGeom>
              <a:avLst/>
              <a:gdLst/>
              <a:ahLst/>
              <a:cxnLst/>
              <a:rect l="l" t="t" r="r" b="b"/>
              <a:pathLst>
                <a:path w="143096" h="190426" extrusionOk="0">
                  <a:moveTo>
                    <a:pt x="2914" y="0"/>
                  </a:moveTo>
                  <a:cubicBezTo>
                    <a:pt x="1280" y="0"/>
                    <a:pt x="0" y="1281"/>
                    <a:pt x="0" y="2914"/>
                  </a:cubicBezTo>
                  <a:lnTo>
                    <a:pt x="0" y="187512"/>
                  </a:lnTo>
                  <a:cubicBezTo>
                    <a:pt x="0" y="189101"/>
                    <a:pt x="1280" y="190426"/>
                    <a:pt x="2914" y="190426"/>
                  </a:cubicBezTo>
                  <a:lnTo>
                    <a:pt x="140182" y="190426"/>
                  </a:lnTo>
                  <a:cubicBezTo>
                    <a:pt x="141771" y="190426"/>
                    <a:pt x="143096" y="189101"/>
                    <a:pt x="143096" y="187512"/>
                  </a:cubicBezTo>
                  <a:lnTo>
                    <a:pt x="143096" y="2914"/>
                  </a:lnTo>
                  <a:cubicBezTo>
                    <a:pt x="143096" y="1281"/>
                    <a:pt x="141771" y="0"/>
                    <a:pt x="140182"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57"/>
            <p:cNvSpPr/>
            <p:nvPr/>
          </p:nvSpPr>
          <p:spPr>
            <a:xfrm>
              <a:off x="1735300" y="886765"/>
              <a:ext cx="2350730" cy="3115776"/>
            </a:xfrm>
            <a:custGeom>
              <a:avLst/>
              <a:gdLst/>
              <a:ahLst/>
              <a:cxnLst/>
              <a:rect l="l" t="t" r="r" b="b"/>
              <a:pathLst>
                <a:path w="134002" h="173605" extrusionOk="0">
                  <a:moveTo>
                    <a:pt x="1" y="1"/>
                  </a:moveTo>
                  <a:lnTo>
                    <a:pt x="1" y="53821"/>
                  </a:lnTo>
                  <a:lnTo>
                    <a:pt x="1" y="127599"/>
                  </a:lnTo>
                  <a:lnTo>
                    <a:pt x="1" y="173605"/>
                  </a:lnTo>
                  <a:lnTo>
                    <a:pt x="134001" y="173605"/>
                  </a:lnTo>
                  <a:lnTo>
                    <a:pt x="134001" y="34615"/>
                  </a:lnTo>
                  <a:lnTo>
                    <a:pt x="134001"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18" name="Google Shape;1018;p57"/>
          <p:cNvPicPr preferRelativeResize="0"/>
          <p:nvPr/>
        </p:nvPicPr>
        <p:blipFill rotWithShape="1">
          <a:blip r:embed="rId3">
            <a:alphaModFix/>
          </a:blip>
          <a:srcRect l="2908" r="54877"/>
          <a:stretch/>
        </p:blipFill>
        <p:spPr>
          <a:xfrm>
            <a:off x="5240851" y="949875"/>
            <a:ext cx="2351064" cy="3132859"/>
          </a:xfrm>
          <a:prstGeom prst="rect">
            <a:avLst/>
          </a:prstGeom>
          <a:noFill/>
          <a:ln w="9525" cap="flat" cmpd="sng">
            <a:solidFill>
              <a:schemeClr val="dk1"/>
            </a:solidFill>
            <a:prstDash val="solid"/>
            <a:round/>
            <a:headEnd type="none" w="sm" len="sm"/>
            <a:tailEnd type="none" w="sm" len="sm"/>
          </a:ln>
        </p:spPr>
      </p:pic>
    </p:spTree>
    <p:extLst>
      <p:ext uri="{BB962C8B-B14F-4D97-AF65-F5344CB8AC3E}">
        <p14:creationId xmlns:p14="http://schemas.microsoft.com/office/powerpoint/2010/main" val="2594372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2"/>
        <p:cNvGrpSpPr/>
        <p:nvPr/>
      </p:nvGrpSpPr>
      <p:grpSpPr>
        <a:xfrm>
          <a:off x="0" y="0"/>
          <a:ext cx="0" cy="0"/>
          <a:chOff x="0" y="0"/>
          <a:chExt cx="0" cy="0"/>
        </a:xfrm>
      </p:grpSpPr>
      <p:sp>
        <p:nvSpPr>
          <p:cNvPr id="6" name="Rectangle 5">
            <a:extLst>
              <a:ext uri="{FF2B5EF4-FFF2-40B4-BE49-F238E27FC236}">
                <a16:creationId xmlns:a16="http://schemas.microsoft.com/office/drawing/2014/main" id="{9B504FC1-B2D4-70A7-7CEB-8C042E7CBFA3}"/>
              </a:ext>
            </a:extLst>
          </p:cNvPr>
          <p:cNvSpPr/>
          <p:nvPr/>
        </p:nvSpPr>
        <p:spPr>
          <a:xfrm>
            <a:off x="3739375" y="1315844"/>
            <a:ext cx="1375318" cy="6393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NODE</a:t>
            </a:r>
          </a:p>
        </p:txBody>
      </p:sp>
      <p:sp>
        <p:nvSpPr>
          <p:cNvPr id="7" name="TextBox 6">
            <a:extLst>
              <a:ext uri="{FF2B5EF4-FFF2-40B4-BE49-F238E27FC236}">
                <a16:creationId xmlns:a16="http://schemas.microsoft.com/office/drawing/2014/main" id="{DB6B465C-4E8C-3E7A-A9A3-05A9AEFC7CBF}"/>
              </a:ext>
            </a:extLst>
          </p:cNvPr>
          <p:cNvSpPr txBox="1"/>
          <p:nvPr/>
        </p:nvSpPr>
        <p:spPr>
          <a:xfrm>
            <a:off x="3917795" y="564996"/>
            <a:ext cx="1018478" cy="307777"/>
          </a:xfrm>
          <a:prstGeom prst="rect">
            <a:avLst/>
          </a:prstGeom>
          <a:noFill/>
        </p:spPr>
        <p:txBody>
          <a:bodyPr wrap="square" rtlCol="0">
            <a:spAutoFit/>
          </a:bodyPr>
          <a:lstStyle/>
          <a:p>
            <a:pPr algn="ctr"/>
            <a:r>
              <a:rPr lang="en-IN" dirty="0">
                <a:solidFill>
                  <a:schemeClr val="tx1"/>
                </a:solidFill>
              </a:rPr>
              <a:t>Data</a:t>
            </a:r>
          </a:p>
        </p:txBody>
      </p:sp>
      <p:cxnSp>
        <p:nvCxnSpPr>
          <p:cNvPr id="9" name="Straight Arrow Connector 8">
            <a:extLst>
              <a:ext uri="{FF2B5EF4-FFF2-40B4-BE49-F238E27FC236}">
                <a16:creationId xmlns:a16="http://schemas.microsoft.com/office/drawing/2014/main" id="{36EB2872-4D5A-ED49-D64D-C01F5EA718FE}"/>
              </a:ext>
            </a:extLst>
          </p:cNvPr>
          <p:cNvCxnSpPr>
            <a:cxnSpLocks/>
            <a:stCxn id="7" idx="2"/>
            <a:endCxn id="6" idx="0"/>
          </p:cNvCxnSpPr>
          <p:nvPr/>
        </p:nvCxnSpPr>
        <p:spPr>
          <a:xfrm>
            <a:off x="4427034" y="872773"/>
            <a:ext cx="0" cy="4430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65C72BB8-CC6E-E276-918B-05E30F0FA0E1}"/>
              </a:ext>
            </a:extLst>
          </p:cNvPr>
          <p:cNvSpPr/>
          <p:nvPr/>
        </p:nvSpPr>
        <p:spPr>
          <a:xfrm>
            <a:off x="921834" y="2943922"/>
            <a:ext cx="1063083" cy="2199578"/>
          </a:xfrm>
          <a:prstGeom prst="rect">
            <a:avLst/>
          </a:prstGeom>
          <a:solidFill>
            <a:srgbClr val="00B05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dirty="0"/>
              <a:t>Remain</a:t>
            </a:r>
          </a:p>
          <a:p>
            <a:pPr algn="ctr"/>
            <a:endParaRPr lang="en-IN" dirty="0"/>
          </a:p>
        </p:txBody>
      </p:sp>
      <p:sp>
        <p:nvSpPr>
          <p:cNvPr id="15" name="Rectangle 14">
            <a:extLst>
              <a:ext uri="{FF2B5EF4-FFF2-40B4-BE49-F238E27FC236}">
                <a16:creationId xmlns:a16="http://schemas.microsoft.com/office/drawing/2014/main" id="{FB4EC363-783B-630C-1E09-55C4E08035C1}"/>
              </a:ext>
            </a:extLst>
          </p:cNvPr>
          <p:cNvSpPr/>
          <p:nvPr/>
        </p:nvSpPr>
        <p:spPr>
          <a:xfrm>
            <a:off x="6705600" y="2943922"/>
            <a:ext cx="1063083" cy="2199578"/>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Bin</a:t>
            </a:r>
          </a:p>
        </p:txBody>
      </p:sp>
      <p:cxnSp>
        <p:nvCxnSpPr>
          <p:cNvPr id="37" name="Connector: Elbow 36">
            <a:extLst>
              <a:ext uri="{FF2B5EF4-FFF2-40B4-BE49-F238E27FC236}">
                <a16:creationId xmlns:a16="http://schemas.microsoft.com/office/drawing/2014/main" id="{B8618BD0-A146-3F9E-AB85-B4552EBA2987}"/>
              </a:ext>
            </a:extLst>
          </p:cNvPr>
          <p:cNvCxnSpPr>
            <a:stCxn id="6" idx="1"/>
            <a:endCxn id="14" idx="0"/>
          </p:cNvCxnSpPr>
          <p:nvPr/>
        </p:nvCxnSpPr>
        <p:spPr>
          <a:xfrm rot="10800000" flipV="1">
            <a:off x="1453377" y="1635512"/>
            <a:ext cx="2285999" cy="13084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BE1235F8-C96F-56FA-29CD-82699776A4CD}"/>
              </a:ext>
            </a:extLst>
          </p:cNvPr>
          <p:cNvCxnSpPr>
            <a:stCxn id="6" idx="3"/>
            <a:endCxn id="15" idx="0"/>
          </p:cNvCxnSpPr>
          <p:nvPr/>
        </p:nvCxnSpPr>
        <p:spPr>
          <a:xfrm>
            <a:off x="5114693" y="1635512"/>
            <a:ext cx="2122449" cy="13084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DC17A6D5-0038-D97A-B527-FCE1153039CF}"/>
              </a:ext>
            </a:extLst>
          </p:cNvPr>
          <p:cNvSpPr txBox="1"/>
          <p:nvPr/>
        </p:nvSpPr>
        <p:spPr>
          <a:xfrm>
            <a:off x="1453376" y="1420067"/>
            <a:ext cx="1375317" cy="215444"/>
          </a:xfrm>
          <a:prstGeom prst="rect">
            <a:avLst/>
          </a:prstGeom>
          <a:noFill/>
        </p:spPr>
        <p:txBody>
          <a:bodyPr wrap="square" rtlCol="0">
            <a:spAutoFit/>
          </a:bodyPr>
          <a:lstStyle/>
          <a:p>
            <a:r>
              <a:rPr lang="en-IN" sz="800" dirty="0">
                <a:solidFill>
                  <a:schemeClr val="tx1"/>
                </a:solidFill>
              </a:rPr>
              <a:t>Should not be deleted</a:t>
            </a:r>
          </a:p>
        </p:txBody>
      </p:sp>
      <p:sp>
        <p:nvSpPr>
          <p:cNvPr id="41" name="TextBox 40">
            <a:extLst>
              <a:ext uri="{FF2B5EF4-FFF2-40B4-BE49-F238E27FC236}">
                <a16:creationId xmlns:a16="http://schemas.microsoft.com/office/drawing/2014/main" id="{57406DF8-E366-101A-9F8C-3468DB777E49}"/>
              </a:ext>
            </a:extLst>
          </p:cNvPr>
          <p:cNvSpPr txBox="1"/>
          <p:nvPr/>
        </p:nvSpPr>
        <p:spPr>
          <a:xfrm>
            <a:off x="6315307" y="1420067"/>
            <a:ext cx="1375317" cy="215444"/>
          </a:xfrm>
          <a:prstGeom prst="rect">
            <a:avLst/>
          </a:prstGeom>
          <a:noFill/>
        </p:spPr>
        <p:txBody>
          <a:bodyPr wrap="square" rtlCol="0">
            <a:spAutoFit/>
          </a:bodyPr>
          <a:lstStyle/>
          <a:p>
            <a:r>
              <a:rPr lang="en-IN" sz="800" dirty="0">
                <a:solidFill>
                  <a:schemeClr val="tx1"/>
                </a:solidFill>
              </a:rPr>
              <a:t>Should be deleted</a:t>
            </a:r>
          </a:p>
        </p:txBody>
      </p:sp>
    </p:spTree>
    <p:extLst>
      <p:ext uri="{BB962C8B-B14F-4D97-AF65-F5344CB8AC3E}">
        <p14:creationId xmlns:p14="http://schemas.microsoft.com/office/powerpoint/2010/main" val="2659961058"/>
      </p:ext>
    </p:extLst>
  </p:cSld>
  <p:clrMapOvr>
    <a:masterClrMapping/>
  </p:clrMapOvr>
</p:sld>
</file>

<file path=ppt/theme/theme1.xml><?xml version="1.0" encoding="utf-8"?>
<a:theme xmlns:a="http://schemas.openxmlformats.org/drawingml/2006/main" name="How to Write a Formal Business Report by Slidesgo">
  <a:themeElements>
    <a:clrScheme name="Simple Light">
      <a:dk1>
        <a:srgbClr val="FFFFFF"/>
      </a:dk1>
      <a:lt1>
        <a:srgbClr val="0E0E0E"/>
      </a:lt1>
      <a:dk2>
        <a:srgbClr val="CCCCCC"/>
      </a:dk2>
      <a:lt2>
        <a:srgbClr val="999999"/>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796</Words>
  <Application>Microsoft Office PowerPoint</Application>
  <PresentationFormat>On-screen Show (16:9)</PresentationFormat>
  <Paragraphs>92</Paragraphs>
  <Slides>21</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Schibsted Grotesk</vt:lpstr>
      <vt:lpstr>Bebas Neue</vt:lpstr>
      <vt:lpstr>Cambria Math</vt:lpstr>
      <vt:lpstr>Symbol</vt:lpstr>
      <vt:lpstr>Carme</vt:lpstr>
      <vt:lpstr>Arial</vt:lpstr>
      <vt:lpstr>Nunito Light</vt:lpstr>
      <vt:lpstr>How to Write a Formal Business Report by Slidesgo</vt:lpstr>
      <vt:lpstr>Capstone Report</vt:lpstr>
      <vt:lpstr>Group</vt:lpstr>
      <vt:lpstr>Table of contents</vt:lpstr>
      <vt:lpstr>Problem</vt:lpstr>
      <vt:lpstr>File Cleaner</vt:lpstr>
      <vt:lpstr>Algorithm</vt:lpstr>
      <vt:lpstr>Assumption</vt:lpstr>
      <vt:lpstr>Step : 1   Input :</vt:lpstr>
      <vt:lpstr>PowerPoint Presentation</vt:lpstr>
      <vt:lpstr>Step : 2   Correction:</vt:lpstr>
      <vt:lpstr>PowerPoint Presentation</vt:lpstr>
      <vt:lpstr>Step : 3  Confirmation:</vt:lpstr>
      <vt:lpstr>PowerPoint Presentation</vt:lpstr>
      <vt:lpstr>Data - Structure</vt:lpstr>
      <vt:lpstr>Linked list</vt:lpstr>
      <vt:lpstr>Time Complexity</vt:lpstr>
      <vt:lpstr>Time Complexity of Individual Functions</vt:lpstr>
      <vt:lpstr>Space Complexity</vt:lpstr>
      <vt:lpstr>Space complexity</vt:lpstr>
      <vt:lpstr>Link of the video.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 Report</dc:title>
  <dc:creator>Manthan Gajera</dc:creator>
  <cp:lastModifiedBy>Rushil Soni</cp:lastModifiedBy>
  <cp:revision>7</cp:revision>
  <dcterms:modified xsi:type="dcterms:W3CDTF">2024-05-05T08:08:12Z</dcterms:modified>
</cp:coreProperties>
</file>