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74" r:id="rId5"/>
    <p:sldId id="258" r:id="rId6"/>
    <p:sldId id="275" r:id="rId7"/>
    <p:sldId id="276" r:id="rId9"/>
    <p:sldId id="277" r:id="rId10"/>
    <p:sldId id="279" r:id="rId11"/>
    <p:sldId id="280" r:id="rId12"/>
    <p:sldId id="281" r:id="rId13"/>
    <p:sldId id="283" r:id="rId14"/>
    <p:sldId id="284" r:id="rId15"/>
    <p:sldId id="285" r:id="rId16"/>
    <p:sldId id="286" r:id="rId17"/>
    <p:sldId id="287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D0B66-FF7A-490F-8F0E-D740AAF105B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CFF5-7CAD-45D4-81EA-9815562D81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725930"/>
            <a:ext cx="9144000" cy="14617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890" dirty="0">
                <a:latin typeface="Arial Unicode MS" panose="020B0604020202020204" charset="-122"/>
                <a:ea typeface="Arial Unicode MS" panose="020B0604020202020204" charset="-122"/>
              </a:rPr>
              <a:t>NFT</a:t>
            </a:r>
            <a:r>
              <a:rPr lang="zh-CN" altLang="en-US" sz="4890" dirty="0">
                <a:latin typeface="Arial Unicode MS" panose="020B0604020202020204" charset="-122"/>
                <a:ea typeface="Arial Unicode MS" panose="020B0604020202020204" charset="-122"/>
              </a:rPr>
              <a:t>拍卖</a:t>
            </a:r>
            <a:endParaRPr lang="zh-CN" altLang="en-US" sz="4890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413885"/>
            <a:ext cx="9144000" cy="178689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周志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贤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鲁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宇豪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28/05/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2024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NFT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和传统加密货币的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区别</a:t>
            </a:r>
            <a:endParaRPr 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324610"/>
            <a:ext cx="10515600" cy="5395595"/>
          </a:xfrm>
        </p:spPr>
        <p:txBody>
          <a:bodyPr>
            <a:normAutofit/>
          </a:bodyPr>
          <a:lstStyle/>
          <a:p>
            <a:pPr marL="22860" lvl="1" indent="347980" algn="just" fontAlgn="auto">
              <a:lnSpc>
                <a:spcPts val="4000"/>
              </a:lnSpc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2. 用途和应用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" lvl="2" indent="347980" algn="just" fontAlgn="auto">
              <a:lnSpc>
                <a:spcPts val="4000"/>
              </a:lnSpc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NFT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：主要用于表示独特的数字资产，如艺术品、收藏品、音乐等。它们在所有权、收藏、展示和交易方面具有特殊价值。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" lvl="2" indent="347980" algn="just" fontAlgn="auto">
              <a:lnSpc>
                <a:spcPts val="4000"/>
              </a:lnSpc>
              <a:spcAft>
                <a:spcPts val="1000"/>
              </a:spcAft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传统加密货币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：主要用于支付、转账、价值存储和投资。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" lvl="2" indent="347980" algn="just" fontAlgn="auto">
              <a:lnSpc>
                <a:spcPts val="4000"/>
              </a:lnSpc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3. 分割性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" lvl="2" indent="347980" algn="just" fontAlgn="auto">
              <a:lnSpc>
                <a:spcPts val="4000"/>
              </a:lnSpc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NFT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：通常是不可分割的，这增强了其独特性和完整性。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" lvl="2" indent="347980" algn="just" fontAlgn="auto">
              <a:lnSpc>
                <a:spcPts val="4000"/>
              </a:lnSpc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传统加密货币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：高度可分割。比特币可以分割到小数点后八位，以太坊也可以分割到小数点后十八位。这使得它们更适用于小额交易和支付。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81325"/>
            <a:ext cx="9144000" cy="89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890" dirty="0">
                <a:latin typeface="Arial Unicode MS" panose="020B0604020202020204" charset="-122"/>
                <a:ea typeface="Arial Unicode MS" panose="020B0604020202020204" charset="-122"/>
              </a:rPr>
              <a:t>NFT</a:t>
            </a:r>
            <a:r>
              <a:rPr lang="zh-CN" altLang="en-US" sz="4890" dirty="0">
                <a:latin typeface="Arial Unicode MS" panose="020B0604020202020204" charset="-122"/>
                <a:ea typeface="Arial Unicode MS" panose="020B0604020202020204" charset="-122"/>
              </a:rPr>
              <a:t>拍卖</a:t>
            </a:r>
            <a:endParaRPr lang="zh-CN" altLang="en-US" sz="4890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NFT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拍卖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机制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985010"/>
            <a:ext cx="10515600" cy="2887980"/>
          </a:xfrm>
        </p:spPr>
        <p:txBody>
          <a:bodyPr>
            <a:normAutofit/>
          </a:bodyPr>
          <a:lstStyle/>
          <a:p>
            <a:pPr marL="22860" lvl="1" indent="347980" algn="just" fontAlgn="auto">
              <a:lnSpc>
                <a:spcPts val="4000"/>
              </a:lnSpc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NFT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拍卖方式采用英式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拍卖。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2860" lvl="1" indent="347980" algn="just" fontAlgn="auto">
              <a:lnSpc>
                <a:spcPts val="4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英式拍卖是一种传统的拍卖方式，也被称为“开标拍卖”（Open Ascending Price Auction）。在英式拍卖中，物品的起始价格由拍卖师宣布，并且在每一次竞拍中，出价都会逐渐提高。参与者可以根据自己的意愿和经济能力逐步加价，直到无人愿意再出更高的价格为止。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NFT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拍卖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流程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324610"/>
            <a:ext cx="10515600" cy="5008245"/>
          </a:xfrm>
        </p:spPr>
        <p:txBody>
          <a:bodyPr>
            <a:normAutofit/>
          </a:bodyPr>
          <a:lstStyle/>
          <a:p>
            <a:pPr marL="480060" lvl="1" indent="-457200" algn="just" fontAlgn="auto">
              <a:lnSpc>
                <a:spcPts val="4000"/>
              </a:lnSpc>
              <a:buAutoNum type="arabicPeriod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管理员调用智能合约中的铸造函数铸造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NFT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，并确保其独一无二的标识符和属性。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80060" lvl="1" indent="-457200" algn="just" fontAlgn="auto">
              <a:lnSpc>
                <a:spcPts val="4000"/>
              </a:lnSpc>
              <a:buAutoNum type="arabicPeriod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管理员可选择将要用于拍卖的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NFT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，并设置用于拍卖的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NFT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的受益人、起拍价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和拍卖持续时间。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80060" lvl="1" indent="-457200" algn="just" fontAlgn="auto">
              <a:lnSpc>
                <a:spcPts val="4000"/>
              </a:lnSpc>
              <a:buAutoNum type="arabicPeriod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拍卖开始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时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，拍卖平台展示NFT的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Token ID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、起拍价格、当前最高出价、当前最高出价者、拍卖到期时间和当前用户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的待退款金额。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80060" lvl="1" indent="-457200" algn="just" fontAlgn="auto">
              <a:lnSpc>
                <a:spcPts val="4000"/>
              </a:lnSpc>
              <a:buAutoNum type="arabicPeriod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竞拍者可以提交竞价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和根据自己的意愿和能力提高出价。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80060" lvl="1" indent="-457200" algn="just" fontAlgn="auto">
              <a:lnSpc>
                <a:spcPts val="4000"/>
              </a:lnSpc>
              <a:buAutoNum type="arabicPeriod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在拍卖期间，拍卖平台会定期更新拍卖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信息，让参与者了解竞争情况。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NFT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拍卖</a:t>
            </a:r>
            <a:r>
              <a:rPr lang="zh-CN" altLang="en-US" dirty="0">
                <a:latin typeface="黑体" panose="02010609060101010101" charset="-122"/>
                <a:ea typeface="黑体" panose="02010609060101010101" charset="-122"/>
              </a:rPr>
              <a:t>流程</a:t>
            </a:r>
            <a:endParaRPr lang="zh-CN" altLang="en-US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324610"/>
            <a:ext cx="10515600" cy="5008245"/>
          </a:xfrm>
        </p:spPr>
        <p:txBody>
          <a:bodyPr>
            <a:normAutofit/>
          </a:bodyPr>
          <a:lstStyle/>
          <a:p>
            <a:pPr marL="480060" lvl="1" indent="-457200" algn="just" fontAlgn="auto">
              <a:lnSpc>
                <a:spcPts val="4000"/>
              </a:lnSpc>
              <a:buFont typeface="+mj-lt"/>
              <a:buAutoNum type="arabicPeriod" startAt="6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拍卖定时结束后，最高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出价者被确定为拍卖胜出者。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80060" lvl="1" indent="-457200" algn="just" fontAlgn="auto">
              <a:lnSpc>
                <a:spcPts val="4000"/>
              </a:lnSpc>
              <a:buFont typeface="+mj-lt"/>
              <a:buAutoNum type="arabicPeriod" startAt="6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拍卖胜出者需支付其所出的最高价格以购买NFT，通常使用加密货币进行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支付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80060" lvl="1" indent="-457200" algn="just" fontAlgn="auto">
              <a:lnSpc>
                <a:spcPts val="4000"/>
              </a:lnSpc>
              <a:buFont typeface="+mj-lt"/>
              <a:buAutoNum type="arabicPeriod" startAt="6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一旦支付确认，拍卖平台会将NFT转移给拍卖胜出者的数字钱包，并记录所有权转移的区块链交易。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81325"/>
            <a:ext cx="9144000" cy="89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4890" dirty="0">
                <a:latin typeface="Arial Unicode MS" panose="020B0604020202020204" charset="-122"/>
                <a:ea typeface="Arial Unicode MS" panose="020B0604020202020204" charset="-122"/>
              </a:rPr>
              <a:t>谢谢！</a:t>
            </a:r>
            <a:endParaRPr lang="zh-CN" altLang="en-US" sz="4890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21148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Arial Unicode MS" panose="020B0604020202020204" charset="-122"/>
                <a:ea typeface="Arial Unicode MS" panose="020B0604020202020204" charset="-122"/>
              </a:rPr>
              <a:t>内容</a:t>
            </a:r>
            <a:endParaRPr lang="zh-CN" altLang="en-US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034540"/>
            <a:ext cx="10515600" cy="1584960"/>
          </a:xfrm>
        </p:spPr>
        <p:txBody>
          <a:bodyPr/>
          <a:lstStyle/>
          <a:p>
            <a:pPr marL="0" indent="0">
              <a:buFont typeface="+mj-lt"/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1. NFT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介绍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+mj-lt"/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2. NFT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拍卖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981325"/>
            <a:ext cx="9144000" cy="89535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4890" dirty="0">
                <a:latin typeface="Arial Unicode MS" panose="020B0604020202020204" charset="-122"/>
                <a:ea typeface="Arial Unicode MS" panose="020B0604020202020204" charset="-122"/>
              </a:rPr>
              <a:t>NFT</a:t>
            </a:r>
            <a:r>
              <a:rPr lang="zh-CN" altLang="en-US" sz="4890" dirty="0">
                <a:latin typeface="Arial Unicode MS" panose="020B0604020202020204" charset="-122"/>
                <a:ea typeface="Arial Unicode MS" panose="020B0604020202020204" charset="-122"/>
              </a:rPr>
              <a:t>介绍</a:t>
            </a:r>
            <a:endParaRPr lang="zh-CN" altLang="en-US" sz="4890" dirty="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dirty="0">
                <a:latin typeface="黑体" panose="02010609060101010101" charset="-122"/>
                <a:ea typeface="黑体" panose="02010609060101010101" charset="-122"/>
              </a:rPr>
              <a:t>以太坊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改进提案</a:t>
            </a:r>
            <a:endParaRPr 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2080895"/>
            <a:ext cx="10515600" cy="2263140"/>
          </a:xfrm>
        </p:spPr>
        <p:txBody>
          <a:bodyPr>
            <a:normAutofit/>
          </a:bodyPr>
          <a:lstStyle/>
          <a:p>
            <a:pPr marL="0" indent="457200" algn="just" fontAlgn="auto">
              <a:lnSpc>
                <a:spcPts val="4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以太坊改进提案（EIP）全称是“Ethereum Improvement Proposal”。EIP是用来描述以太坊平台上新特性或流程的标准化文档。它包括技术规范和描述信息，提出的改进必须经过社区的讨论和审查，最终才能被实施。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dirty="0">
                <a:latin typeface="黑体" panose="02010609060101010101" charset="-122"/>
                <a:ea typeface="黑体" panose="02010609060101010101" charset="-122"/>
              </a:rPr>
              <a:t>以太坊征求意见</a:t>
            </a:r>
            <a:endParaRPr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324610"/>
            <a:ext cx="10515600" cy="5294630"/>
          </a:xfrm>
        </p:spPr>
        <p:txBody>
          <a:bodyPr>
            <a:noAutofit/>
          </a:bodyPr>
          <a:lstStyle/>
          <a:p>
            <a:pPr marL="0" indent="457200" algn="just" fontAlgn="auto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以太坊征求意见（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ERC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）的全称是"Ethereum Request for Comments"。ERC是以太坊区块链中用于提出改进建议的标准，是EIP的子集。每个ERC都是一个规范草案，描述了技术改进或新功能，经过社区审查和讨论后，可能成为正式的以太坊标准。最著名的ERC标准包括：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ERC-2</a:t>
            </a: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0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：定义了用于智能合约的标准接口，是创建可互换代币的基础。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ERC-721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：定义了非同质化代币的标准接口，使每个代币独一无二。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  <a:spcBef>
                <a:spcPts val="0"/>
              </a:spcBef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ERC-1155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：支持同时管理多种类型的代币，包括同质化代币和非同质化代币。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 algn="just" fontAlgn="auto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这些标准促进了以太坊生态系统中的互操作性和创新。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NFT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技术基础</a:t>
            </a:r>
            <a:endParaRPr 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613535"/>
            <a:ext cx="10515600" cy="4052570"/>
          </a:xfrm>
        </p:spPr>
        <p:txBody>
          <a:bodyPr>
            <a:normAutofit/>
          </a:bodyPr>
          <a:lstStyle/>
          <a:p>
            <a:pPr marL="0" indent="457200" algn="just" fontAlgn="auto">
              <a:lnSpc>
                <a:spcPts val="4000"/>
              </a:lnSpc>
              <a:buNone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以太坊上的ERC标准规定了NFT的生成、交易和管理方式。主要的标准包括：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 fontAlgn="auto">
              <a:lnSpc>
                <a:spcPts val="4000"/>
              </a:lnSpc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ERC-721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：这是第一个也是最广泛使用的NFT标准，定义了NFT的唯一性、可转让性和元数据（如图像、视频、音乐等）的存储和关联方式。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just" fontAlgn="auto">
              <a:lnSpc>
                <a:spcPts val="4000"/>
              </a:lnSpc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ERC-1155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：提供了更高效的标准，允许单一合约管理无限数量的代币类型，降低了交易成本，增强了功能多样性。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NFT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特点</a:t>
            </a:r>
            <a:endParaRPr 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324610"/>
            <a:ext cx="10515600" cy="5127625"/>
          </a:xfrm>
        </p:spPr>
        <p:txBody>
          <a:bodyPr>
            <a:normAutofit/>
          </a:bodyPr>
          <a:lstStyle/>
          <a:p>
            <a:pPr marL="0" indent="457200" algn="just" fontAlgn="auto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NFT，即非同质化代币（Non-Fungible Token），是一种基于区块链技术的数字资产，代表着独一无二的物品或内容。与比特币、以太币等同质化代币（Fungible Token）不同，每个NFT都有独特的标识和属性，无法相互替代。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独特性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：每个NFT都是独一无二的，有独特的元数据和标识。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不可分割性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：大多数NFT无法像比特币那样被分割成更小的单位。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可验证的所有权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：NFT所有权记录在区块链上，透明且可验证，防止伪造。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可编程性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：NFT可以嵌入智能合约，实现复杂的交易和互动功能。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NFT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的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特点</a:t>
            </a:r>
            <a:endParaRPr 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324610"/>
            <a:ext cx="10515600" cy="5405755"/>
          </a:xfrm>
        </p:spPr>
        <p:txBody>
          <a:bodyPr>
            <a:normAutofit/>
          </a:bodyPr>
          <a:lstStyle/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互操作性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：NFT可以在不同的平台和市场之间互操作。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稀缺性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：NFT的供应量可以被限制，从而人为制造稀缺性。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流动性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：NFT市场平台（如OpenSea）使得NFT交易变得更加便捷，增加了市场的流动性。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可验证性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：区块链上的每笔交易都是公开的，任何人都可以验证NFT的真实性、所有权和交易历史。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多样性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：NFT可以代表各种类型的数字资产，包括但不限于艺术品、音乐、视频、游戏物品、虚拟土地、门票和身份验证等。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00100" lvl="1" indent="-342900" algn="just" fontAlgn="auto">
              <a:lnSpc>
                <a:spcPts val="4000"/>
              </a:lnSpc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兼容性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：NFT可以与其他区块链应用和协议进行集成。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0570" y="427355"/>
            <a:ext cx="10515600" cy="897255"/>
          </a:xfrm>
        </p:spPr>
        <p:txBody>
          <a:bodyPr>
            <a:normAutofit/>
          </a:bodyPr>
          <a:lstStyle/>
          <a:p>
            <a:r>
              <a:rPr lang="en-US" dirty="0">
                <a:latin typeface="黑体" panose="02010609060101010101" charset="-122"/>
                <a:ea typeface="黑体" panose="02010609060101010101" charset="-122"/>
              </a:rPr>
              <a:t>NFT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和传统加密货币的</a:t>
            </a:r>
            <a:r>
              <a:rPr lang="zh-CN" dirty="0">
                <a:latin typeface="黑体" panose="02010609060101010101" charset="-122"/>
                <a:ea typeface="黑体" panose="02010609060101010101" charset="-122"/>
              </a:rPr>
              <a:t>区别</a:t>
            </a:r>
            <a:endParaRPr lang="zh-CN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570" y="1324610"/>
            <a:ext cx="10515600" cy="5395595"/>
          </a:xfrm>
        </p:spPr>
        <p:txBody>
          <a:bodyPr>
            <a:normAutofit/>
          </a:bodyPr>
          <a:lstStyle/>
          <a:p>
            <a:pPr marL="33020" lvl="1" indent="424180" algn="just" fontAlgn="auto">
              <a:lnSpc>
                <a:spcPts val="4000"/>
              </a:lnSpc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NFT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（Non-Fungible Token）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和传统加密货币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（如比特币和以太坊）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在本质、用途、交易方式和经济模型等方面都有显著区别。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3020" lvl="1" indent="424180" algn="just" fontAlgn="auto">
              <a:lnSpc>
                <a:spcPts val="4000"/>
              </a:lnSpc>
              <a:buNone/>
            </a:pPr>
            <a:r>
              <a:rPr lang="zh-CN" altLang="en-US" b="1" dirty="0">
                <a:latin typeface="Times New Roman" panose="02020603050405020304" charset="0"/>
                <a:cs typeface="Times New Roman" panose="02020603050405020304" charset="0"/>
              </a:rPr>
              <a:t>1. 替代性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90220" lvl="2" indent="424180" algn="just" fontAlgn="auto">
              <a:lnSpc>
                <a:spcPts val="4000"/>
              </a:lnSpc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NFT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：非同质化代币，每个NFT都是独一无二的，具有独特的标识符和属性，无法与其他代币互换或等同。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90220" lvl="2" indent="424180" algn="just" fontAlgn="auto">
              <a:lnSpc>
                <a:spcPts val="4000"/>
              </a:lnSpc>
              <a:buNone/>
            </a:pP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传统加密货币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：同质化代币，每个单位的币都是相同且可互换的。例如，一个比特币与任何其他比特币在价值和属性上是完全相同的，可以相互替换。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TlkZTlkOWEzZjA3ODFlN2I3MDExYmQ0NzhjZWMwOTg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1957</Words>
  <Application>WPS 演示</Application>
  <PresentationFormat>宽屏</PresentationFormat>
  <Paragraphs>89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宋体</vt:lpstr>
      <vt:lpstr>Wingdings</vt:lpstr>
      <vt:lpstr>Arial Unicode MS</vt:lpstr>
      <vt:lpstr>Times New Roman</vt:lpstr>
      <vt:lpstr>微软雅黑</vt:lpstr>
      <vt:lpstr>等线 Light</vt:lpstr>
      <vt:lpstr>等线</vt:lpstr>
      <vt:lpstr>Calibri</vt:lpstr>
      <vt:lpstr>Wingdings</vt:lpstr>
      <vt:lpstr>黑体</vt:lpstr>
      <vt:lpstr>Office 主题​​</vt:lpstr>
      <vt:lpstr>Dynamic Spectrum Sharing Based on the Rentable NFT Standard</vt:lpstr>
      <vt:lpstr>Content</vt:lpstr>
      <vt:lpstr>NFT拍卖</vt:lpstr>
      <vt:lpstr>Background</vt:lpstr>
      <vt:lpstr>以太坊改进提案</vt:lpstr>
      <vt:lpstr>以太坊改进提案</vt:lpstr>
      <vt:lpstr>NFT的技术基础</vt:lpstr>
      <vt:lpstr>NFT的特点</vt:lpstr>
      <vt:lpstr>NFT的特点</vt:lpstr>
      <vt:lpstr>NFT和传统加密货币的区别</vt:lpstr>
      <vt:lpstr>NFT介绍</vt:lpstr>
      <vt:lpstr>NFT和传统加密货币的区别</vt:lpstr>
      <vt:lpstr>NFT拍卖机制</vt:lpstr>
      <vt:lpstr>NFT拍卖流程</vt:lpstr>
      <vt:lpstr>NFT拍卖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深圳市空气质量预测模型</dc:title>
  <dc:creator>锦权 梁</dc:creator>
  <cp:lastModifiedBy>Nayuta</cp:lastModifiedBy>
  <cp:revision>17</cp:revision>
  <dcterms:created xsi:type="dcterms:W3CDTF">2024-04-19T01:35:00Z</dcterms:created>
  <dcterms:modified xsi:type="dcterms:W3CDTF">2024-05-26T03:01:48Z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B5DF80E3026E46C5A4C4716CA385A12D_13</vt:lpwstr>
  </property>
  <property fmtid="{D5CDD505-2E9C-101B-9397-08002B2CF9AE}" pid="3" name="KSOProductBuildVer">
    <vt:lpwstr>2052-12.1.0.16929</vt:lpwstr>
  </property>
</Properties>
</file>