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1"/>
  </p:normalViewPr>
  <p:slideViewPr>
    <p:cSldViewPr snapToGrid="0" snapToObjects="1" showGuides="1">
      <p:cViewPr varScale="1">
        <p:scale>
          <a:sx n="119" d="100"/>
          <a:sy n="119" d="100"/>
        </p:scale>
        <p:origin x="216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01A43-3751-1A48-B146-CD1D19ADB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6D08C-E2ED-2E44-8378-B8F7BBA0E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3E7BD-AF4A-7342-B5C6-30F49AF2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910-337D-B64D-905B-21CE64A11036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CFF9E-DC75-034C-B272-784F8571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22CD3-A90E-774C-87D7-69E706E5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EC7-3847-A94D-BB08-99D07279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1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5D6AB-B925-B04C-9A57-C03A5A06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4903C-3C01-CD4C-BDB6-BEDC437FB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179F3-A4DC-1A45-887A-AA325990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910-337D-B64D-905B-21CE64A11036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D0DDA-5B0E-8548-91FB-C0CB6330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1E24-64A2-CB41-AFCF-CCE10A46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EC7-3847-A94D-BB08-99D07279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E55C03-9A28-064B-9F30-ED719B65F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36561-51BF-7F4F-B52C-119259E8E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4DD4F-AE9B-C14B-B631-C02C4191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910-337D-B64D-905B-21CE64A11036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1187C-B1C7-4645-8C52-672A9EDF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7D8FF-AF34-534D-9FC4-5C812357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EC7-3847-A94D-BB08-99D07279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5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0F4A-30EA-FB44-8C64-A507F4548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2E011-51E4-DB45-BD6C-4EAA6EA30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8811B-B1C3-1246-8041-998CE7A64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910-337D-B64D-905B-21CE64A11036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95FAD-4782-7C40-A973-8B064910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F2DC2-2316-AA4C-A3CA-9CD5C0AD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EC7-3847-A94D-BB08-99D07279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8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B0A5-9D4A-AD4F-86A4-03FBFD5A0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ED0E2-EFF8-A946-9166-1C606185F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4FE04-CD31-3D46-BEB3-6089E7F2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910-337D-B64D-905B-21CE64A11036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004F8-3F3B-9B42-A947-C1672FF3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FA835-89A8-524C-85F8-F6FF21BF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EC7-3847-A94D-BB08-99D07279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2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BC7F-9577-3D47-8099-9BDCAD7A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EB049-734A-4443-8FD2-0DE0DE70D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77059-9D36-1244-83B0-0C354ABBD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78932-AF0B-8B4E-9F57-D8C31E98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910-337D-B64D-905B-21CE64A11036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0D5B0-2722-644F-88C3-260254DF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90C94-61CD-224A-98EF-A89D83D7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EC7-3847-A94D-BB08-99D07279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4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1A60-72E4-564C-9E46-185B2BE1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503B9-4D77-CD48-B580-D85308CFA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3BA1E-6D70-F643-A782-40DCED0A4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863FA-CFB4-4542-A1BE-16EDD1B8F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15CA6-C12D-EE47-8AEE-C315B673A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DCA37-B1B4-0745-B1C7-8572311E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910-337D-B64D-905B-21CE64A11036}" type="datetimeFigureOut">
              <a:rPr lang="en-US" smtClean="0"/>
              <a:t>7/7/21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996FAE-B38C-464B-AE61-7FA078EA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F4F1E3-CDEB-634E-AF75-87365A79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EC7-3847-A94D-BB08-99D07279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6DDDC-1C13-254B-8A91-AFFD703E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3AFD8-FAF8-0C4C-BE49-84F0E956B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910-337D-B64D-905B-21CE64A11036}" type="datetimeFigureOut">
              <a:rPr lang="en-US" smtClean="0"/>
              <a:t>7/7/21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87A6D-B8B1-4742-8CA2-F1559591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4E24E-9F4A-714F-88F7-4EB54A24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EC7-3847-A94D-BB08-99D07279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8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B5B4E-AFE0-944B-B274-CA951BE4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910-337D-B64D-905B-21CE64A11036}" type="datetimeFigureOut">
              <a:rPr lang="en-US" smtClean="0"/>
              <a:t>7/7/21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E6BAB8-0850-7149-88FC-0BC74F07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86295-4552-024B-A1F1-47D111F6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EC7-3847-A94D-BB08-99D07279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8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8BBA-5766-5D42-9396-CBED8433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AFEE-D6F4-5B43-ADB6-14EADAEB9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E3754-E726-E247-855C-22BD29E3A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1F328-95E7-5841-AA64-1C4EADF2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910-337D-B64D-905B-21CE64A11036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04187-C5E7-C74D-90D0-DCA9A241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0CB98-62FB-F346-9CB9-DAD93030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EC7-3847-A94D-BB08-99D07279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7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20DC7-E295-4240-A309-C3BF8E78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1DC20-577C-304A-B96D-7B1D6F46C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831EB-795F-7348-994A-AAC467C6F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70EFA-0CB8-7A4D-97BC-4918CE26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6910-337D-B64D-905B-21CE64A11036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64441-5FBB-F340-8EB1-D96AD25C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3598A-DFF0-8B47-B331-B1639604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EC7-3847-A94D-BB08-99D07279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9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829BD7-5841-3946-93F6-D5CAE812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19FDA-46D3-4048-8C4D-1E1F1BC98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E8E66-6804-8A42-8CB3-4E8D1CB20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66910-337D-B64D-905B-21CE64A11036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69F04-3729-DC4C-B791-A5C71866E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4D54F-5CEC-C34D-9526-B0C968229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9EEC7-3847-A94D-BB08-99D07279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0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5AD14A-119A-334B-8FDC-97B2AA3E2B4D}"/>
              </a:ext>
            </a:extLst>
          </p:cNvPr>
          <p:cNvSpPr/>
          <p:nvPr/>
        </p:nvSpPr>
        <p:spPr>
          <a:xfrm>
            <a:off x="701040" y="938604"/>
            <a:ext cx="10811436" cy="49807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479E47-97C1-924A-BD27-5448FB75DC71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6106758" y="938604"/>
            <a:ext cx="0" cy="49807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F09B04-4586-5444-A176-CFCB73A44D98}"/>
              </a:ext>
            </a:extLst>
          </p:cNvPr>
          <p:cNvCxnSpPr/>
          <p:nvPr/>
        </p:nvCxnSpPr>
        <p:spPr>
          <a:xfrm>
            <a:off x="7894320" y="938601"/>
            <a:ext cx="0" cy="49807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932536-6017-CA42-97FD-2290E72A8591}"/>
              </a:ext>
            </a:extLst>
          </p:cNvPr>
          <p:cNvCxnSpPr/>
          <p:nvPr/>
        </p:nvCxnSpPr>
        <p:spPr>
          <a:xfrm>
            <a:off x="2474259" y="938603"/>
            <a:ext cx="0" cy="49807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8F63E6-4215-714E-A7FE-789E074A9496}"/>
              </a:ext>
            </a:extLst>
          </p:cNvPr>
          <p:cNvCxnSpPr/>
          <p:nvPr/>
        </p:nvCxnSpPr>
        <p:spPr>
          <a:xfrm>
            <a:off x="4218791" y="938602"/>
            <a:ext cx="0" cy="49807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3C85D8-055B-8348-9DC4-BD48260E2DD8}"/>
              </a:ext>
            </a:extLst>
          </p:cNvPr>
          <p:cNvCxnSpPr/>
          <p:nvPr/>
        </p:nvCxnSpPr>
        <p:spPr>
          <a:xfrm>
            <a:off x="9671125" y="938604"/>
            <a:ext cx="0" cy="49807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738569-1023-D243-B961-E67CA656F420}"/>
              </a:ext>
            </a:extLst>
          </p:cNvPr>
          <p:cNvCxnSpPr>
            <a:cxnSpLocks/>
            <a:stCxn id="4" idx="3"/>
            <a:endCxn id="4" idx="1"/>
          </p:cNvCxnSpPr>
          <p:nvPr/>
        </p:nvCxnSpPr>
        <p:spPr>
          <a:xfrm flipH="1">
            <a:off x="701040" y="3429000"/>
            <a:ext cx="108114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E52AFC5-4E3B-644D-A0D7-F6679ECB6784}"/>
              </a:ext>
            </a:extLst>
          </p:cNvPr>
          <p:cNvSpPr txBox="1"/>
          <p:nvPr/>
        </p:nvSpPr>
        <p:spPr>
          <a:xfrm>
            <a:off x="1183539" y="1922192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A</a:t>
            </a:r>
            <a:r>
              <a:rPr lang="en-US" sz="2800" b="1" baseline="-25000" dirty="0">
                <a:latin typeface="+mj-lt"/>
              </a:rPr>
              <a:t>2</a:t>
            </a:r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E20933-CCD5-314E-8CAA-4D6DC2333219}"/>
              </a:ext>
            </a:extLst>
          </p:cNvPr>
          <p:cNvSpPr txBox="1"/>
          <p:nvPr/>
        </p:nvSpPr>
        <p:spPr>
          <a:xfrm>
            <a:off x="1183539" y="4322941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A</a:t>
            </a:r>
            <a:r>
              <a:rPr lang="en-US" sz="2800" b="1" baseline="-25000" dirty="0">
                <a:latin typeface="+mj-lt"/>
              </a:rPr>
              <a:t>3</a:t>
            </a:r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A3E863-811C-D046-B6B9-165459620ADA}"/>
              </a:ext>
            </a:extLst>
          </p:cNvPr>
          <p:cNvSpPr txBox="1"/>
          <p:nvPr/>
        </p:nvSpPr>
        <p:spPr>
          <a:xfrm>
            <a:off x="3003775" y="1922192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A</a:t>
            </a:r>
            <a:r>
              <a:rPr lang="en-US" sz="2800" b="1" baseline="-25000" dirty="0">
                <a:latin typeface="+mj-lt"/>
              </a:rPr>
              <a:t>1</a:t>
            </a:r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5F12C0-B37D-AE4F-B3AE-F949A6E9F2E4}"/>
              </a:ext>
            </a:extLst>
          </p:cNvPr>
          <p:cNvSpPr txBox="1"/>
          <p:nvPr/>
        </p:nvSpPr>
        <p:spPr>
          <a:xfrm>
            <a:off x="3003775" y="4322941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A</a:t>
            </a:r>
            <a:r>
              <a:rPr lang="en-US" sz="2800" b="1" baseline="-25000" dirty="0">
                <a:latin typeface="+mj-lt"/>
              </a:rPr>
              <a:t>2</a:t>
            </a:r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EF1F23-8540-DD4A-A9CC-75EE1C9E3580}"/>
              </a:ext>
            </a:extLst>
          </p:cNvPr>
          <p:cNvSpPr txBox="1"/>
          <p:nvPr/>
        </p:nvSpPr>
        <p:spPr>
          <a:xfrm>
            <a:off x="4783363" y="1922192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A</a:t>
            </a:r>
            <a:r>
              <a:rPr lang="en-US" sz="2800" b="1" baseline="-25000" dirty="0">
                <a:latin typeface="+mj-lt"/>
              </a:rPr>
              <a:t>3</a:t>
            </a:r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52B484-6CFA-2C41-B87F-DD8A9C19C748}"/>
              </a:ext>
            </a:extLst>
          </p:cNvPr>
          <p:cNvSpPr txBox="1"/>
          <p:nvPr/>
        </p:nvSpPr>
        <p:spPr>
          <a:xfrm>
            <a:off x="4783363" y="4322941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A</a:t>
            </a:r>
            <a:r>
              <a:rPr lang="en-US" sz="2800" b="1" baseline="-25000" dirty="0">
                <a:latin typeface="+mj-lt"/>
              </a:rPr>
              <a:t>1</a:t>
            </a:r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4BE9BB-B1A5-834C-A5D5-533B01E4696C}"/>
              </a:ext>
            </a:extLst>
          </p:cNvPr>
          <p:cNvSpPr txBox="1"/>
          <p:nvPr/>
        </p:nvSpPr>
        <p:spPr>
          <a:xfrm>
            <a:off x="6603599" y="1922192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A</a:t>
            </a:r>
            <a:r>
              <a:rPr lang="en-US" sz="2800" b="1" baseline="-25000" dirty="0">
                <a:latin typeface="+mj-lt"/>
              </a:rPr>
              <a:t>1</a:t>
            </a:r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D55190-12B4-8C4D-90FC-2482581E9E63}"/>
              </a:ext>
            </a:extLst>
          </p:cNvPr>
          <p:cNvSpPr txBox="1"/>
          <p:nvPr/>
        </p:nvSpPr>
        <p:spPr>
          <a:xfrm>
            <a:off x="6603599" y="4322941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+mj-lt"/>
              </a:rPr>
              <a:t>A</a:t>
            </a:r>
            <a:r>
              <a:rPr lang="en-US" sz="2800" b="1" baseline="-25000">
                <a:latin typeface="+mj-lt"/>
              </a:rPr>
              <a:t>3</a:t>
            </a:r>
            <a:r>
              <a:rPr lang="en-US" sz="2800" b="1">
                <a:latin typeface="+mj-lt"/>
              </a:rPr>
              <a:t>B</a:t>
            </a:r>
            <a:r>
              <a:rPr lang="en-US" sz="2800" b="1" baseline="-25000">
                <a:latin typeface="+mj-lt"/>
              </a:rPr>
              <a:t>3</a:t>
            </a:r>
            <a:endParaRPr lang="en-US" sz="2800" b="1" baseline="-25000" dirty="0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0C453D-8376-E440-B553-194B9104F934}"/>
              </a:ext>
            </a:extLst>
          </p:cNvPr>
          <p:cNvSpPr txBox="1"/>
          <p:nvPr/>
        </p:nvSpPr>
        <p:spPr>
          <a:xfrm>
            <a:off x="8420396" y="1922192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A</a:t>
            </a:r>
            <a:r>
              <a:rPr lang="en-US" sz="2800" b="1" baseline="-25000" dirty="0">
                <a:latin typeface="+mj-lt"/>
              </a:rPr>
              <a:t>2</a:t>
            </a:r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6DC224-A6E1-0A4D-A5AD-267F60962C44}"/>
              </a:ext>
            </a:extLst>
          </p:cNvPr>
          <p:cNvSpPr txBox="1"/>
          <p:nvPr/>
        </p:nvSpPr>
        <p:spPr>
          <a:xfrm>
            <a:off x="8420396" y="4322941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A</a:t>
            </a:r>
            <a:r>
              <a:rPr lang="en-US" sz="2800" b="1" baseline="-25000" dirty="0">
                <a:latin typeface="+mj-lt"/>
              </a:rPr>
              <a:t>1</a:t>
            </a:r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3274AB-E8A8-8647-9EDE-3F8BCA32A6A6}"/>
              </a:ext>
            </a:extLst>
          </p:cNvPr>
          <p:cNvSpPr txBox="1"/>
          <p:nvPr/>
        </p:nvSpPr>
        <p:spPr>
          <a:xfrm>
            <a:off x="10240632" y="1922192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A</a:t>
            </a:r>
            <a:r>
              <a:rPr lang="en-US" sz="2800" b="1" baseline="-25000" dirty="0">
                <a:latin typeface="+mj-lt"/>
              </a:rPr>
              <a:t>3</a:t>
            </a:r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EE6F3E-726A-FF46-85D1-B138B70CDE4F}"/>
              </a:ext>
            </a:extLst>
          </p:cNvPr>
          <p:cNvSpPr txBox="1"/>
          <p:nvPr/>
        </p:nvSpPr>
        <p:spPr>
          <a:xfrm>
            <a:off x="10240632" y="4322941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A</a:t>
            </a:r>
            <a:r>
              <a:rPr lang="en-US" sz="2800" b="1" baseline="-25000" dirty="0">
                <a:latin typeface="+mj-lt"/>
              </a:rPr>
              <a:t>2</a:t>
            </a:r>
            <a:r>
              <a:rPr lang="en-US" sz="2800" b="1" dirty="0">
                <a:latin typeface="+mj-lt"/>
              </a:rPr>
              <a:t>B</a:t>
            </a:r>
            <a:r>
              <a:rPr lang="en-US" sz="2800" b="1" baseline="-25000" dirty="0">
                <a:latin typeface="+mj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49711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 Rushing</dc:creator>
  <cp:lastModifiedBy>Clark Rushing</cp:lastModifiedBy>
  <cp:revision>1</cp:revision>
  <dcterms:created xsi:type="dcterms:W3CDTF">2021-07-07T13:21:22Z</dcterms:created>
  <dcterms:modified xsi:type="dcterms:W3CDTF">2021-07-07T13:26:26Z</dcterms:modified>
</cp:coreProperties>
</file>