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F713-E25D-0040-8881-E2FF53077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E638B-B486-5845-A91B-51612F89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1FE0-BDE2-6F48-825E-6A2E8CE2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B05A-DA89-0A43-A653-3F601C2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DCFC-6F30-7648-8B39-58965D34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579F-9764-894C-841E-2F1BE472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99C2B-8558-1045-8025-F51D325B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C75A-2DEE-FF42-B527-4643F95F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A71B-FEB0-8744-B938-2BBA4F65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09DF-6853-EA4F-B2E9-AFEBD79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4FD66-0388-1D49-96E6-99D5FACD0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F6ED-BC29-B045-98E2-97FE8181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7D31-504C-414E-B66A-39BD3912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2156-B825-E24E-A9B3-3DDDDE0C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D252-40EE-234C-9035-8B75C0F5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B686-5D5D-6148-93C6-0E075368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B01-0771-E74E-8476-BFBD92C5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5A13-0CB9-A44F-9B68-5624C42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BAC-CD6A-C148-BAC5-CAF7D95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C556-281D-044B-BFA9-1F50E245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6E2-A002-0D42-88F0-90CD2B2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A12E-B2BA-CC43-AE1F-C50C2329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2437-CAF8-3E42-9714-A39E680B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CA7F-1DA3-E445-992A-87E5628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64D6-0532-604F-9221-767B6433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9E80-1951-E64A-BD25-590A4F91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E187-21A7-C147-A164-69BA853DE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2F6A-8D99-6F46-91AF-9DEBE381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4D133-B110-334F-B592-690137E1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53D3-52DD-DE40-8988-6EE399C4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DD15-BC39-554B-8970-CE505178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704E-E589-284C-83A9-2A6900E6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D077-5DEB-0E4E-B987-33DE17E4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2E9C-826F-0743-94C2-0D7615C6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D8005-7BD7-7243-97D6-89BF01FF0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A5238-03BC-604E-BC90-8C3513BEF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D3F89-331E-1F48-BBFF-B338C820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648B0-BA42-E54A-AE4F-C5F2B772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493B9-8348-E340-BA1E-45651423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D4A-4648-9146-BA0E-ED3FD255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7C12-6AD8-D34E-BDE6-72A1A4C8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BCE0A-5DA4-B848-9119-6866E45B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7F308-2A3A-8D4F-9422-92FA8783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88640-9B09-5947-90FC-23F15E57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CFA1F-FBB8-054F-9EE9-9536DA7F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2D90-72A6-0D45-847B-64D2F419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DEE-AC5F-CF4C-84A1-8D49B9AF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50B1-CF61-8143-A0D0-9AFE3F6B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A9B80-2168-1D49-9D40-EE63C04E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68440-D74B-5449-BF66-18D80EED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A653B-6CE7-7847-B3F0-8220C3D4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176-92C3-834C-A982-E72D736F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32FB-69B4-D640-BBAE-1043BA4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BC82-DFE4-F94D-A40F-E508B860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8BCE0-0D6B-8F40-8220-5BBB18F98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AD0B-A941-B443-9F12-38612C69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FE6ED-825F-4045-851B-C382D530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E768-0923-D64D-BD58-A0D2F065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7D6ED-618F-6C40-92C2-648F0D2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E0A8A-13C4-004D-AFF9-9D3CC433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BEC5-9CE5-9B42-8650-72AC6C128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1468-9643-A449-99DA-0A64708C3E63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9764-AC69-9047-BABF-C78C87DA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84DE-C036-A44B-BADA-EA29287DA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E353-4BEE-2B4D-A46B-672E4558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308CB-4F00-5C48-81C2-1FDD2BA30228}"/>
              </a:ext>
            </a:extLst>
          </p:cNvPr>
          <p:cNvSpPr/>
          <p:nvPr/>
        </p:nvSpPr>
        <p:spPr>
          <a:xfrm>
            <a:off x="989704" y="2345167"/>
            <a:ext cx="2560320" cy="2560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90F77-C49D-324B-AC3F-E990111E557A}"/>
              </a:ext>
            </a:extLst>
          </p:cNvPr>
          <p:cNvSpPr/>
          <p:nvPr/>
        </p:nvSpPr>
        <p:spPr>
          <a:xfrm>
            <a:off x="4815840" y="2345167"/>
            <a:ext cx="2560320" cy="2560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A5AC-359A-934C-9D22-854758D1E38A}"/>
              </a:ext>
            </a:extLst>
          </p:cNvPr>
          <p:cNvSpPr/>
          <p:nvPr/>
        </p:nvSpPr>
        <p:spPr>
          <a:xfrm>
            <a:off x="8641976" y="2345167"/>
            <a:ext cx="2560320" cy="2560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ADA83-CC18-0C4F-9141-BD2A6102F09A}"/>
              </a:ext>
            </a:extLst>
          </p:cNvPr>
          <p:cNvSpPr/>
          <p:nvPr/>
        </p:nvSpPr>
        <p:spPr>
          <a:xfrm>
            <a:off x="1361292" y="3013934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2CAE7F-8717-D646-AA5E-3164360928C2}"/>
              </a:ext>
            </a:extLst>
          </p:cNvPr>
          <p:cNvSpPr/>
          <p:nvPr/>
        </p:nvSpPr>
        <p:spPr>
          <a:xfrm>
            <a:off x="2422264" y="2788024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4CEDF7-F307-3B4D-A078-FE670F7B65B4}"/>
              </a:ext>
            </a:extLst>
          </p:cNvPr>
          <p:cNvSpPr/>
          <p:nvPr/>
        </p:nvSpPr>
        <p:spPr>
          <a:xfrm>
            <a:off x="2917116" y="4439322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B49F7A-DE76-0944-A02D-B88F4B5E9241}"/>
              </a:ext>
            </a:extLst>
          </p:cNvPr>
          <p:cNvSpPr/>
          <p:nvPr/>
        </p:nvSpPr>
        <p:spPr>
          <a:xfrm>
            <a:off x="1366222" y="3512372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0E135-7750-A74A-897D-F89EA75BBCB4}"/>
              </a:ext>
            </a:extLst>
          </p:cNvPr>
          <p:cNvSpPr/>
          <p:nvPr/>
        </p:nvSpPr>
        <p:spPr>
          <a:xfrm>
            <a:off x="6339841" y="3166333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71E513-047B-7C45-941D-ADE878DEA91F}"/>
              </a:ext>
            </a:extLst>
          </p:cNvPr>
          <p:cNvSpPr/>
          <p:nvPr/>
        </p:nvSpPr>
        <p:spPr>
          <a:xfrm>
            <a:off x="6454141" y="3931916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5C36FB-B13A-9A49-AE97-7AC1EE7B55BC}"/>
              </a:ext>
            </a:extLst>
          </p:cNvPr>
          <p:cNvSpPr/>
          <p:nvPr/>
        </p:nvSpPr>
        <p:spPr>
          <a:xfrm>
            <a:off x="5623560" y="3008553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0746F-F302-7847-86BF-5A7BC4601A2D}"/>
              </a:ext>
            </a:extLst>
          </p:cNvPr>
          <p:cNvSpPr/>
          <p:nvPr/>
        </p:nvSpPr>
        <p:spPr>
          <a:xfrm>
            <a:off x="5115262" y="3467547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88EC44-B567-9643-ADB2-49316643EB5D}"/>
              </a:ext>
            </a:extLst>
          </p:cNvPr>
          <p:cNvSpPr/>
          <p:nvPr/>
        </p:nvSpPr>
        <p:spPr>
          <a:xfrm>
            <a:off x="10571183" y="2583629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D3A397-A20D-4A49-A3AF-3FACB6976836}"/>
              </a:ext>
            </a:extLst>
          </p:cNvPr>
          <p:cNvSpPr/>
          <p:nvPr/>
        </p:nvSpPr>
        <p:spPr>
          <a:xfrm>
            <a:off x="9191067" y="2780849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771318-F0CF-2D4F-9BA8-FE76E319C132}"/>
              </a:ext>
            </a:extLst>
          </p:cNvPr>
          <p:cNvSpPr/>
          <p:nvPr/>
        </p:nvSpPr>
        <p:spPr>
          <a:xfrm>
            <a:off x="9807836" y="3749040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3FF031-1C14-B44E-9F0E-093C132A83BA}"/>
              </a:ext>
            </a:extLst>
          </p:cNvPr>
          <p:cNvSpPr/>
          <p:nvPr/>
        </p:nvSpPr>
        <p:spPr>
          <a:xfrm>
            <a:off x="10758544" y="3523130"/>
            <a:ext cx="228600" cy="225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E14EA-A077-9846-BFC7-A42F2C742FC3}"/>
              </a:ext>
            </a:extLst>
          </p:cNvPr>
          <p:cNvSpPr txBox="1"/>
          <p:nvPr/>
        </p:nvSpPr>
        <p:spPr>
          <a:xfrm>
            <a:off x="2044385" y="1796527"/>
            <a:ext cx="45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Bt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4D2D5-FA5B-A649-8530-E0562A53C29D}"/>
              </a:ext>
            </a:extLst>
          </p:cNvPr>
          <p:cNvSpPr txBox="1"/>
          <p:nvPr/>
        </p:nvSpPr>
        <p:spPr>
          <a:xfrm>
            <a:off x="5519231" y="1796527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D5905-1F71-DB4D-A156-23AFCDE27660}"/>
              </a:ext>
            </a:extLst>
          </p:cNvPr>
          <p:cNvSpPr txBox="1"/>
          <p:nvPr/>
        </p:nvSpPr>
        <p:spPr>
          <a:xfrm>
            <a:off x="9368843" y="179652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Dimilin</a:t>
            </a:r>
            <a:endParaRPr lang="en-US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0F214B-1187-8342-8CC2-030A00576A92}"/>
              </a:ext>
            </a:extLst>
          </p:cNvPr>
          <p:cNvCxnSpPr>
            <a:cxnSpLocks/>
          </p:cNvCxnSpPr>
          <p:nvPr/>
        </p:nvCxnSpPr>
        <p:spPr>
          <a:xfrm>
            <a:off x="2786231" y="4905487"/>
            <a:ext cx="421341" cy="74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0A28E8-7D82-334A-8444-7CE9F8AB5F7B}"/>
              </a:ext>
            </a:extLst>
          </p:cNvPr>
          <p:cNvCxnSpPr>
            <a:cxnSpLocks/>
          </p:cNvCxnSpPr>
          <p:nvPr/>
        </p:nvCxnSpPr>
        <p:spPr>
          <a:xfrm flipH="1">
            <a:off x="5423647" y="4905487"/>
            <a:ext cx="428514" cy="839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BDAC20-D720-614E-8088-AF7C9F874763}"/>
              </a:ext>
            </a:extLst>
          </p:cNvPr>
          <p:cNvSpPr txBox="1"/>
          <p:nvPr/>
        </p:nvSpPr>
        <p:spPr>
          <a:xfrm>
            <a:off x="3145716" y="5632082"/>
            <a:ext cx="246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 ha study plots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F0B06-A060-D94B-8042-25E639B80E6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6649263" y="4124742"/>
            <a:ext cx="996356" cy="1200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5F725C-FD5B-EF48-BB59-E4B90654072E}"/>
              </a:ext>
            </a:extLst>
          </p:cNvPr>
          <p:cNvSpPr txBox="1"/>
          <p:nvPr/>
        </p:nvSpPr>
        <p:spPr>
          <a:xfrm>
            <a:off x="7682849" y="5094202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0.04 ha subplots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333138-B441-B947-B2CB-38633E61573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654091" y="3974950"/>
            <a:ext cx="268045" cy="1128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7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Rushing</dc:creator>
  <cp:lastModifiedBy>Clark Rushing</cp:lastModifiedBy>
  <cp:revision>2</cp:revision>
  <dcterms:created xsi:type="dcterms:W3CDTF">2021-07-06T17:55:09Z</dcterms:created>
  <dcterms:modified xsi:type="dcterms:W3CDTF">2021-07-06T22:39:29Z</dcterms:modified>
</cp:coreProperties>
</file>