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A43-3751-1A48-B146-CD1D19AD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6D08C-E2ED-2E44-8378-B8F7BBA0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E7BD-AF4A-7342-B5C6-30F49AF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FF9E-DC75-034C-B272-784F857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2CD3-A90E-774C-87D7-69E706E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6AB-B925-B04C-9A57-C03A5A0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903C-3C01-CD4C-BDB6-BEDC437F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9F3-A4DC-1A45-887A-AA325990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0DDA-5B0E-8548-91FB-C0CB6330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1E24-64A2-CB41-AFCF-CCE10A46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55C03-9A28-064B-9F30-ED719B65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6561-51BF-7F4F-B52C-119259E8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DD4F-AE9B-C14B-B631-C02C4191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87C-B1C7-4645-8C52-672A9ED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D8FF-AF34-534D-9FC4-5C81235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0F4A-30EA-FB44-8C64-A507F454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E011-51E4-DB45-BD6C-4EAA6EA3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811B-B1C3-1246-8041-998CE7A6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5FAD-4782-7C40-A973-8B06491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2DC2-2316-AA4C-A3CA-9CD5C0AD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0A5-9D4A-AD4F-86A4-03FBFD5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D0E2-EFF8-A946-9166-1C606185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FE04-CD31-3D46-BEB3-6089E7F2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04F8-3F3B-9B42-A947-C1672FF3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A835-89A8-524C-85F8-F6FF21B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C7F-9577-3D47-8099-9BDCAD7A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B049-734A-4443-8FD2-0DE0DE70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7059-9D36-1244-83B0-0C354ABB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8932-AF0B-8B4E-9F57-D8C31E9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D5B0-2722-644F-88C3-260254D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C94-61CD-224A-98EF-A89D83D7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A60-72E4-564C-9E46-185B2BE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03B9-4D77-CD48-B580-D85308CF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BA1E-6D70-F643-A782-40DCED0A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63FA-CFB4-4542-A1BE-16EDD1B8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15CA6-C12D-EE47-8AEE-C315B673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CA37-B1B4-0745-B1C7-857231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6FAE-B38C-464B-AE61-7FA078E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F1E3-CDEB-634E-AF75-87365A7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DDDC-1C13-254B-8A91-AFFD703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3AFD8-FAF8-0C4C-BE49-84F0E956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7A6D-B8B1-4742-8CA2-F155959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E24E-9F4A-714F-88F7-4EB54A2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5B4E-AFE0-944B-B274-CA951BE4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BAB8-0850-7149-88FC-0BC74F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6295-4552-024B-A1F1-47D111F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BBA-5766-5D42-9396-CBED8433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FEE-D6F4-5B43-ADB6-14EADAE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3754-E726-E247-855C-22BD29E3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F328-95E7-5841-AA64-1C4EADF2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4187-C5E7-C74D-90D0-DCA9A241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CB98-62FB-F346-9CB9-DAD93030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0DC7-E295-4240-A309-C3BF8E78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1DC20-577C-304A-B96D-7B1D6F46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31EB-795F-7348-994A-AAC467C6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0EFA-0CB8-7A4D-97BC-4918CE26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4441-5FBB-F340-8EB1-D96AD25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598A-DFF0-8B47-B331-B1639604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29BD7-5841-3946-93F6-D5CAE812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9FDA-46D3-4048-8C4D-1E1F1BC9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E66-6804-8A42-8CB3-4E8D1CB2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9F04-3729-DC4C-B791-A5C7186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54F-5CEC-C34D-9526-B0C968229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5AD14A-119A-334B-8FDC-97B2AA3E2B4D}"/>
              </a:ext>
            </a:extLst>
          </p:cNvPr>
          <p:cNvSpPr/>
          <p:nvPr/>
        </p:nvSpPr>
        <p:spPr>
          <a:xfrm>
            <a:off x="701040" y="938604"/>
            <a:ext cx="10811436" cy="4980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79E47-97C1-924A-BD27-5448FB75DC7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106758" y="938604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F09B04-4586-5444-A176-CFCB73A44D98}"/>
              </a:ext>
            </a:extLst>
          </p:cNvPr>
          <p:cNvCxnSpPr/>
          <p:nvPr/>
        </p:nvCxnSpPr>
        <p:spPr>
          <a:xfrm>
            <a:off x="7894320" y="938601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932536-6017-CA42-97FD-2290E72A8591}"/>
              </a:ext>
            </a:extLst>
          </p:cNvPr>
          <p:cNvCxnSpPr/>
          <p:nvPr/>
        </p:nvCxnSpPr>
        <p:spPr>
          <a:xfrm>
            <a:off x="2474259" y="938603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8F63E6-4215-714E-A7FE-789E074A9496}"/>
              </a:ext>
            </a:extLst>
          </p:cNvPr>
          <p:cNvCxnSpPr/>
          <p:nvPr/>
        </p:nvCxnSpPr>
        <p:spPr>
          <a:xfrm>
            <a:off x="4218791" y="938602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3C85D8-055B-8348-9DC4-BD48260E2DD8}"/>
              </a:ext>
            </a:extLst>
          </p:cNvPr>
          <p:cNvCxnSpPr/>
          <p:nvPr/>
        </p:nvCxnSpPr>
        <p:spPr>
          <a:xfrm>
            <a:off x="9671125" y="938604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38569-1023-D243-B961-E67CA656F420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701040" y="3429000"/>
            <a:ext cx="108114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52AFC5-4E3B-644D-A0D7-F6679ECB6784}"/>
              </a:ext>
            </a:extLst>
          </p:cNvPr>
          <p:cNvSpPr txBox="1"/>
          <p:nvPr/>
        </p:nvSpPr>
        <p:spPr>
          <a:xfrm>
            <a:off x="1183539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20933-CCD5-314E-8CAA-4D6DC2333219}"/>
              </a:ext>
            </a:extLst>
          </p:cNvPr>
          <p:cNvSpPr txBox="1"/>
          <p:nvPr/>
        </p:nvSpPr>
        <p:spPr>
          <a:xfrm>
            <a:off x="1183539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3E863-811C-D046-B6B9-165459620ADA}"/>
              </a:ext>
            </a:extLst>
          </p:cNvPr>
          <p:cNvSpPr txBox="1"/>
          <p:nvPr/>
        </p:nvSpPr>
        <p:spPr>
          <a:xfrm>
            <a:off x="3003775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F12C0-B37D-AE4F-B3AE-F949A6E9F2E4}"/>
              </a:ext>
            </a:extLst>
          </p:cNvPr>
          <p:cNvSpPr txBox="1"/>
          <p:nvPr/>
        </p:nvSpPr>
        <p:spPr>
          <a:xfrm>
            <a:off x="3003775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F1F23-8540-DD4A-A9CC-75EE1C9E3580}"/>
              </a:ext>
            </a:extLst>
          </p:cNvPr>
          <p:cNvSpPr txBox="1"/>
          <p:nvPr/>
        </p:nvSpPr>
        <p:spPr>
          <a:xfrm>
            <a:off x="4783363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2B484-6CFA-2C41-B87F-DD8A9C19C748}"/>
              </a:ext>
            </a:extLst>
          </p:cNvPr>
          <p:cNvSpPr txBox="1"/>
          <p:nvPr/>
        </p:nvSpPr>
        <p:spPr>
          <a:xfrm>
            <a:off x="4783363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BE9BB-B1A5-834C-A5D5-533B01E4696C}"/>
              </a:ext>
            </a:extLst>
          </p:cNvPr>
          <p:cNvSpPr txBox="1"/>
          <p:nvPr/>
        </p:nvSpPr>
        <p:spPr>
          <a:xfrm>
            <a:off x="6603599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55190-12B4-8C4D-90FC-2482581E9E63}"/>
              </a:ext>
            </a:extLst>
          </p:cNvPr>
          <p:cNvSpPr txBox="1"/>
          <p:nvPr/>
        </p:nvSpPr>
        <p:spPr>
          <a:xfrm>
            <a:off x="6603599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0C453D-8376-E440-B553-194B9104F934}"/>
              </a:ext>
            </a:extLst>
          </p:cNvPr>
          <p:cNvSpPr txBox="1"/>
          <p:nvPr/>
        </p:nvSpPr>
        <p:spPr>
          <a:xfrm>
            <a:off x="8420396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DC224-A6E1-0A4D-A5AD-267F60962C44}"/>
              </a:ext>
            </a:extLst>
          </p:cNvPr>
          <p:cNvSpPr txBox="1"/>
          <p:nvPr/>
        </p:nvSpPr>
        <p:spPr>
          <a:xfrm>
            <a:off x="8420396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274AB-E8A8-8647-9EDE-3F8BCA32A6A6}"/>
              </a:ext>
            </a:extLst>
          </p:cNvPr>
          <p:cNvSpPr txBox="1"/>
          <p:nvPr/>
        </p:nvSpPr>
        <p:spPr>
          <a:xfrm>
            <a:off x="10240632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EE6F3E-726A-FF46-85D1-B138B70CDE4F}"/>
              </a:ext>
            </a:extLst>
          </p:cNvPr>
          <p:cNvSpPr txBox="1"/>
          <p:nvPr/>
        </p:nvSpPr>
        <p:spPr>
          <a:xfrm>
            <a:off x="10240632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71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131C2-9907-FD40-B28E-7670F699B5F6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059E-8F97-0A4E-8457-41B8B6746CC6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2F835-F7F7-E743-B48C-3A51B188178E}"/>
              </a:ext>
            </a:extLst>
          </p:cNvPr>
          <p:cNvSpPr txBox="1"/>
          <p:nvPr/>
        </p:nvSpPr>
        <p:spPr>
          <a:xfrm>
            <a:off x="4295681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9BA92-1C48-574D-9F42-47AF42C2FE2A}"/>
              </a:ext>
            </a:extLst>
          </p:cNvPr>
          <p:cNvSpPr txBox="1"/>
          <p:nvPr/>
        </p:nvSpPr>
        <p:spPr>
          <a:xfrm>
            <a:off x="4295681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933-25E5-8643-9F81-CD35AE86FF14}"/>
              </a:ext>
            </a:extLst>
          </p:cNvPr>
          <p:cNvSpPr txBox="1"/>
          <p:nvPr/>
        </p:nvSpPr>
        <p:spPr>
          <a:xfrm>
            <a:off x="4295681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7B568-5751-8E42-9F69-9EA8B2B26CB4}"/>
              </a:ext>
            </a:extLst>
          </p:cNvPr>
          <p:cNvSpPr txBox="1"/>
          <p:nvPr/>
        </p:nvSpPr>
        <p:spPr>
          <a:xfrm>
            <a:off x="4295681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6B9B9-8C1C-614C-938B-AE3D07FADE05}"/>
              </a:ext>
            </a:extLst>
          </p:cNvPr>
          <p:cNvSpPr txBox="1"/>
          <p:nvPr/>
        </p:nvSpPr>
        <p:spPr>
          <a:xfrm>
            <a:off x="5846572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51E18-D5BC-664B-BAA8-6AD2D89E51F4}"/>
              </a:ext>
            </a:extLst>
          </p:cNvPr>
          <p:cNvSpPr txBox="1"/>
          <p:nvPr/>
        </p:nvSpPr>
        <p:spPr>
          <a:xfrm>
            <a:off x="5846572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0A6DB-4670-E04E-AC82-5BA68383C161}"/>
              </a:ext>
            </a:extLst>
          </p:cNvPr>
          <p:cNvSpPr txBox="1"/>
          <p:nvPr/>
        </p:nvSpPr>
        <p:spPr>
          <a:xfrm>
            <a:off x="5846572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3011F-231F-094D-A06F-86E5F8C27E12}"/>
              </a:ext>
            </a:extLst>
          </p:cNvPr>
          <p:cNvSpPr txBox="1"/>
          <p:nvPr/>
        </p:nvSpPr>
        <p:spPr>
          <a:xfrm>
            <a:off x="5846572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F6594-8947-024C-BD6B-9988B3570B03}"/>
              </a:ext>
            </a:extLst>
          </p:cNvPr>
          <p:cNvSpPr txBox="1"/>
          <p:nvPr/>
        </p:nvSpPr>
        <p:spPr>
          <a:xfrm>
            <a:off x="7430636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7BB8A-FBA1-8544-BCFA-5496C69D20D2}"/>
              </a:ext>
            </a:extLst>
          </p:cNvPr>
          <p:cNvSpPr txBox="1"/>
          <p:nvPr/>
        </p:nvSpPr>
        <p:spPr>
          <a:xfrm>
            <a:off x="7430636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DE733-3A5D-BC4B-8CBD-133110743A58}"/>
              </a:ext>
            </a:extLst>
          </p:cNvPr>
          <p:cNvSpPr txBox="1"/>
          <p:nvPr/>
        </p:nvSpPr>
        <p:spPr>
          <a:xfrm>
            <a:off x="7430636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6EB2F-EAD9-5E42-AB19-D32C1AAB4DF3}"/>
              </a:ext>
            </a:extLst>
          </p:cNvPr>
          <p:cNvSpPr txBox="1"/>
          <p:nvPr/>
        </p:nvSpPr>
        <p:spPr>
          <a:xfrm>
            <a:off x="7430636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5386C5-3C89-1045-803E-34391F451186}"/>
              </a:ext>
            </a:extLst>
          </p:cNvPr>
          <p:cNvSpPr txBox="1"/>
          <p:nvPr/>
        </p:nvSpPr>
        <p:spPr>
          <a:xfrm>
            <a:off x="4295681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CB03F-0767-C441-B1AD-965B6585849B}"/>
              </a:ext>
            </a:extLst>
          </p:cNvPr>
          <p:cNvSpPr txBox="1"/>
          <p:nvPr/>
        </p:nvSpPr>
        <p:spPr>
          <a:xfrm>
            <a:off x="5846572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CB110-F798-6A41-8E19-4E6AD839F2D2}"/>
              </a:ext>
            </a:extLst>
          </p:cNvPr>
          <p:cNvSpPr txBox="1"/>
          <p:nvPr/>
        </p:nvSpPr>
        <p:spPr>
          <a:xfrm>
            <a:off x="7430636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063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17665</TotalTime>
  <Words>27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Rushing</dc:creator>
  <cp:lastModifiedBy>Clark Rushing</cp:lastModifiedBy>
  <cp:revision>3</cp:revision>
  <dcterms:created xsi:type="dcterms:W3CDTF">2021-07-07T13:21:22Z</dcterms:created>
  <dcterms:modified xsi:type="dcterms:W3CDTF">2021-07-19T19:46:27Z</dcterms:modified>
</cp:coreProperties>
</file>