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2" r:id="rId8"/>
    <p:sldId id="270" r:id="rId9"/>
    <p:sldId id="271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73"/>
  </p:normalViewPr>
  <p:slideViewPr>
    <p:cSldViewPr snapToGrid="0">
      <p:cViewPr varScale="1">
        <p:scale>
          <a:sx n="93" d="100"/>
          <a:sy n="93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690D-EE81-CCB4-A3FA-F826D42EF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021F6-D958-2DA7-645D-1C933F30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3C75-4F6C-2ED9-693D-925BA7BE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6FACE-2D20-7083-943F-92BB31C8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0C6F-5959-A180-C7CB-CC9B1449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FAB8-FCFA-5C8F-F161-30C38B38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3AD7D-94E9-DCD2-9868-C325D4346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1F2DB-B340-8CED-0E9D-F934D085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64F19-2730-5EDB-8D31-4DEB143A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4CFB-1F6E-E69F-88AD-A86F67E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150DD-CB2F-4E0F-B67E-1CEAFDDC8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BB88F-4FE5-5D71-9748-F5E20DBAF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CE11-2B69-C999-F618-F8D40B3B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E150-0749-9BDC-0EF2-AF86585B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000C1-CBFC-7524-E9CD-546C3216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9E1-1BBB-873A-0097-F409F7AD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6309-7A8A-8D31-577A-71AD59B3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C97A-40D6-D693-BF7F-F2D76A99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3BE5E-F676-02E7-9E09-5995F03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BE75-C03A-96E5-1794-1BDAEB38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820E-2AB5-0F43-626B-17C64583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05474-89CC-2D8B-A531-C03E200B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8261-C2A2-BF67-BE57-893D4B22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BFFE-B71C-1208-25A1-0B930D01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549B-6F1C-57E8-5755-8A14AAAC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1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EA08-9090-5517-F5E3-998E718D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F3E5-4091-9602-0A89-2E9A34592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12473-0269-7A77-3A6A-0EDA3882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A3D38-73E0-E797-74AC-81DA4C3A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CB1D-0572-B1A2-1EC9-51C76A18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1A2E1-10D9-0312-2669-02D29DCC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5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B501-2835-A1B4-31AE-E358FE3A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39BD0-8552-843A-3D70-7C3820F7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ABF73-20F8-43CB-2F6A-C25077591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AE0C5-4376-3606-99B3-D700906EE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DE82A-F693-5BBC-A1C9-F25F37C59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7306E-93A6-81F2-BAD7-73BB6BDB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A0CDA-F7AA-9FEA-B12A-82A24F0A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75045-2E4B-2808-4480-8E1E1237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42A4-F471-2BAF-1679-4CDA2EB9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F34ED-0D1C-3B8A-2A1E-0A4E7DA2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4D007-95C8-2F89-A0E8-C3C3F32C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6946-683D-E971-F52A-A0F94949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111CE-E22C-8972-8926-C99CD791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684C1-0AB3-BEF8-8CAA-3EB01BA3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4BB56-F9B3-8E06-FE34-19D4CDB8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3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0E5A-F31E-B569-3082-FF70721D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1706-B6B9-355A-66D5-5BE6F546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3F5EE-6973-D744-E3AE-883645019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E533-9FE4-E3C9-134D-0D53F522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85D8B-7695-DD21-00AE-419DC58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4F1B-5F7E-63AE-C03B-7B061E34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0652-F188-1FA6-76AF-118EE3D9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919FC-A0A2-133A-7EDA-F72B37047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5254A-09F6-0278-8BE7-CAD90D193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9744F-FB43-E4BA-5397-669D540B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1D874-FAAC-9A09-317F-E0A78A3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EC3A-008E-3C71-4184-BBB7F70B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01A52-A525-76D7-6454-DB22A612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0965-477D-8E64-87DA-D81934F7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60FC-ACD4-50EA-3785-4C0AA7D7F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2E024-BBCF-BA4D-9B64-B27180E3E0B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FA51-FD79-49BF-8951-9F0B88E3E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1BF13-FBD0-4679-FE2B-D59AE689B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18D6B-0E03-5E40-BAFC-206B0CA3F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8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5F542-B5F7-9F5B-4F25-4C5E28917BD6}"/>
              </a:ext>
            </a:extLst>
          </p:cNvPr>
          <p:cNvSpPr>
            <a:spLocks noChangeAspect="1"/>
          </p:cNvSpPr>
          <p:nvPr/>
        </p:nvSpPr>
        <p:spPr>
          <a:xfrm>
            <a:off x="191335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57919-7A96-A58C-48F8-6A3B1556E3DF}"/>
              </a:ext>
            </a:extLst>
          </p:cNvPr>
          <p:cNvSpPr>
            <a:spLocks noChangeAspect="1"/>
          </p:cNvSpPr>
          <p:nvPr/>
        </p:nvSpPr>
        <p:spPr>
          <a:xfrm>
            <a:off x="1720433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E3904-4C1B-D45B-3AEF-9F0A744B9DED}"/>
              </a:ext>
            </a:extLst>
          </p:cNvPr>
          <p:cNvSpPr>
            <a:spLocks noChangeAspect="1"/>
          </p:cNvSpPr>
          <p:nvPr/>
        </p:nvSpPr>
        <p:spPr>
          <a:xfrm>
            <a:off x="3249531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197D9-FB60-E8FC-C9AD-D13AAA6361CF}"/>
              </a:ext>
            </a:extLst>
          </p:cNvPr>
          <p:cNvSpPr>
            <a:spLocks noChangeAspect="1"/>
          </p:cNvSpPr>
          <p:nvPr/>
        </p:nvSpPr>
        <p:spPr>
          <a:xfrm>
            <a:off x="4778629" y="2243959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A47997-9EE9-B39D-EAD0-E68CE45814FE}"/>
              </a:ext>
            </a:extLst>
          </p:cNvPr>
          <p:cNvSpPr>
            <a:spLocks noChangeAspect="1"/>
          </p:cNvSpPr>
          <p:nvPr/>
        </p:nvSpPr>
        <p:spPr>
          <a:xfrm>
            <a:off x="6307727" y="2240280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41EC6-E82F-081A-D239-F4FFB8567837}"/>
              </a:ext>
            </a:extLst>
          </p:cNvPr>
          <p:cNvSpPr>
            <a:spLocks noChangeAspect="1"/>
          </p:cNvSpPr>
          <p:nvPr/>
        </p:nvSpPr>
        <p:spPr>
          <a:xfrm>
            <a:off x="7836825" y="2243959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43548-00FA-B519-85E0-4882C3AA7B0B}"/>
              </a:ext>
            </a:extLst>
          </p:cNvPr>
          <p:cNvSpPr>
            <a:spLocks noChangeAspect="1"/>
          </p:cNvSpPr>
          <p:nvPr/>
        </p:nvSpPr>
        <p:spPr>
          <a:xfrm>
            <a:off x="9365923" y="2240280"/>
            <a:ext cx="1097280" cy="10972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D5E5B-6786-F4C3-2EC2-5CCDCD86E259}"/>
              </a:ext>
            </a:extLst>
          </p:cNvPr>
          <p:cNvSpPr>
            <a:spLocks noChangeAspect="1"/>
          </p:cNvSpPr>
          <p:nvPr/>
        </p:nvSpPr>
        <p:spPr>
          <a:xfrm>
            <a:off x="10895021" y="2240280"/>
            <a:ext cx="1097280" cy="10972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9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C7327-FF3B-1C02-6EC9-FB0524C22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4" descr="Deciduous tree outline">
            <a:extLst>
              <a:ext uri="{FF2B5EF4-FFF2-40B4-BE49-F238E27FC236}">
                <a16:creationId xmlns:a16="http://schemas.microsoft.com/office/drawing/2014/main" id="{CFBCAEA1-DEC6-687F-3FE6-84BEB74DBA00}"/>
              </a:ext>
            </a:extLst>
          </p:cNvPr>
          <p:cNvSpPr/>
          <p:nvPr/>
        </p:nvSpPr>
        <p:spPr>
          <a:xfrm>
            <a:off x="3946229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4" descr="Deciduous tree outline">
            <a:extLst>
              <a:ext uri="{FF2B5EF4-FFF2-40B4-BE49-F238E27FC236}">
                <a16:creationId xmlns:a16="http://schemas.microsoft.com/office/drawing/2014/main" id="{8EACE2ED-10D8-A60D-D968-33C87D86C34B}"/>
              </a:ext>
            </a:extLst>
          </p:cNvPr>
          <p:cNvSpPr/>
          <p:nvPr/>
        </p:nvSpPr>
        <p:spPr>
          <a:xfrm>
            <a:off x="6924953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99359F82-4D18-E794-536A-C5A58821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83921" y="2555332"/>
            <a:ext cx="3352800" cy="4849442"/>
          </a:xfrm>
          <a:prstGeom prst="rect">
            <a:avLst/>
          </a:prstGeom>
        </p:spPr>
      </p:pic>
      <p:sp>
        <p:nvSpPr>
          <p:cNvPr id="2" name="Graphic 4" descr="Deciduous tree outline">
            <a:extLst>
              <a:ext uri="{FF2B5EF4-FFF2-40B4-BE49-F238E27FC236}">
                <a16:creationId xmlns:a16="http://schemas.microsoft.com/office/drawing/2014/main" id="{22D54A47-B5FC-33A8-FC56-60318919BB92}"/>
              </a:ext>
            </a:extLst>
          </p:cNvPr>
          <p:cNvSpPr/>
          <p:nvPr/>
        </p:nvSpPr>
        <p:spPr>
          <a:xfrm>
            <a:off x="6924953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Graphic 4" descr="Deciduous tree outline">
            <a:extLst>
              <a:ext uri="{FF2B5EF4-FFF2-40B4-BE49-F238E27FC236}">
                <a16:creationId xmlns:a16="http://schemas.microsoft.com/office/drawing/2014/main" id="{A50FDBE1-6BAC-4256-1397-6A2C5D59E42B}"/>
              </a:ext>
            </a:extLst>
          </p:cNvPr>
          <p:cNvSpPr/>
          <p:nvPr/>
        </p:nvSpPr>
        <p:spPr>
          <a:xfrm>
            <a:off x="9624624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Graphic 4" descr="Deciduous tree outline">
            <a:extLst>
              <a:ext uri="{FF2B5EF4-FFF2-40B4-BE49-F238E27FC236}">
                <a16:creationId xmlns:a16="http://schemas.microsoft.com/office/drawing/2014/main" id="{F81A9722-62B6-25AF-6726-A95C045E71EB}"/>
              </a:ext>
            </a:extLst>
          </p:cNvPr>
          <p:cNvSpPr/>
          <p:nvPr/>
        </p:nvSpPr>
        <p:spPr>
          <a:xfrm>
            <a:off x="9624623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A1BC409B-7D5C-D7B6-F924-6D085C981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83921" y="-668027"/>
            <a:ext cx="3352800" cy="4849442"/>
          </a:xfrm>
          <a:prstGeom prst="rect">
            <a:avLst/>
          </a:prstGeom>
        </p:spPr>
      </p:pic>
      <p:sp>
        <p:nvSpPr>
          <p:cNvPr id="6" name="Graphic 4" descr="Deciduous tree outline">
            <a:extLst>
              <a:ext uri="{FF2B5EF4-FFF2-40B4-BE49-F238E27FC236}">
                <a16:creationId xmlns:a16="http://schemas.microsoft.com/office/drawing/2014/main" id="{83E9211A-D16F-8712-3BBB-33AF4177C909}"/>
              </a:ext>
            </a:extLst>
          </p:cNvPr>
          <p:cNvSpPr/>
          <p:nvPr/>
        </p:nvSpPr>
        <p:spPr>
          <a:xfrm>
            <a:off x="845196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4" descr="Deciduous tree outline">
            <a:extLst>
              <a:ext uri="{FF2B5EF4-FFF2-40B4-BE49-F238E27FC236}">
                <a16:creationId xmlns:a16="http://schemas.microsoft.com/office/drawing/2014/main" id="{C35AB3F3-74E7-2F6E-3980-AB783DD49CE1}"/>
              </a:ext>
            </a:extLst>
          </p:cNvPr>
          <p:cNvSpPr/>
          <p:nvPr/>
        </p:nvSpPr>
        <p:spPr>
          <a:xfrm>
            <a:off x="845195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4" descr="Deciduous tree outline">
            <a:extLst>
              <a:ext uri="{FF2B5EF4-FFF2-40B4-BE49-F238E27FC236}">
                <a16:creationId xmlns:a16="http://schemas.microsoft.com/office/drawing/2014/main" id="{4B819776-9524-519D-BCE3-3EA4B00077C6}"/>
              </a:ext>
            </a:extLst>
          </p:cNvPr>
          <p:cNvSpPr/>
          <p:nvPr/>
        </p:nvSpPr>
        <p:spPr>
          <a:xfrm>
            <a:off x="3885075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254C7FC1-6CF7-FC3A-7B09-85E044F4C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258181" y="-668027"/>
            <a:ext cx="3352800" cy="4849442"/>
          </a:xfrm>
          <a:prstGeom prst="rect">
            <a:avLst/>
          </a:prstGeom>
        </p:spPr>
      </p:pic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B85209E8-DFC5-1028-BA35-AEFA5EED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957852" y="2555332"/>
            <a:ext cx="3352800" cy="48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D6F60-CAF2-7D01-2EC6-786138615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4" descr="Deciduous tree outline">
            <a:extLst>
              <a:ext uri="{FF2B5EF4-FFF2-40B4-BE49-F238E27FC236}">
                <a16:creationId xmlns:a16="http://schemas.microsoft.com/office/drawing/2014/main" id="{6C0EB18F-1947-3D18-5683-9EC9C794F564}"/>
              </a:ext>
            </a:extLst>
          </p:cNvPr>
          <p:cNvSpPr/>
          <p:nvPr/>
        </p:nvSpPr>
        <p:spPr>
          <a:xfrm>
            <a:off x="3946229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4" descr="Deciduous tree outline">
            <a:extLst>
              <a:ext uri="{FF2B5EF4-FFF2-40B4-BE49-F238E27FC236}">
                <a16:creationId xmlns:a16="http://schemas.microsoft.com/office/drawing/2014/main" id="{D168711E-CF9C-F454-D397-A7E098D576E9}"/>
              </a:ext>
            </a:extLst>
          </p:cNvPr>
          <p:cNvSpPr/>
          <p:nvPr/>
        </p:nvSpPr>
        <p:spPr>
          <a:xfrm>
            <a:off x="6924953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82E4D0B2-E433-579D-4C84-5BB5B9378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283560" y="-672121"/>
            <a:ext cx="3352800" cy="4849442"/>
          </a:xfrm>
          <a:prstGeom prst="rect">
            <a:avLst/>
          </a:prstGeom>
        </p:spPr>
      </p:pic>
      <p:sp>
        <p:nvSpPr>
          <p:cNvPr id="2" name="Graphic 4" descr="Deciduous tree outline">
            <a:extLst>
              <a:ext uri="{FF2B5EF4-FFF2-40B4-BE49-F238E27FC236}">
                <a16:creationId xmlns:a16="http://schemas.microsoft.com/office/drawing/2014/main" id="{786881F5-B6EC-F756-236B-EAEF96C9670A}"/>
              </a:ext>
            </a:extLst>
          </p:cNvPr>
          <p:cNvSpPr/>
          <p:nvPr/>
        </p:nvSpPr>
        <p:spPr>
          <a:xfrm>
            <a:off x="6924953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Graphic 4" descr="Deciduous tree outline">
            <a:extLst>
              <a:ext uri="{FF2B5EF4-FFF2-40B4-BE49-F238E27FC236}">
                <a16:creationId xmlns:a16="http://schemas.microsoft.com/office/drawing/2014/main" id="{C5F4AB8F-D34A-1828-40B9-D4D886125992}"/>
              </a:ext>
            </a:extLst>
          </p:cNvPr>
          <p:cNvSpPr/>
          <p:nvPr/>
        </p:nvSpPr>
        <p:spPr>
          <a:xfrm>
            <a:off x="9624624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Graphic 4" descr="Deciduous tree outline">
            <a:extLst>
              <a:ext uri="{FF2B5EF4-FFF2-40B4-BE49-F238E27FC236}">
                <a16:creationId xmlns:a16="http://schemas.microsoft.com/office/drawing/2014/main" id="{837FF66B-0FF0-FC1E-7C82-D8B902AE5432}"/>
              </a:ext>
            </a:extLst>
          </p:cNvPr>
          <p:cNvSpPr/>
          <p:nvPr/>
        </p:nvSpPr>
        <p:spPr>
          <a:xfrm>
            <a:off x="9624623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262D67E3-982C-940E-D2CE-734091581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83921" y="-668027"/>
            <a:ext cx="3352800" cy="4849442"/>
          </a:xfrm>
          <a:prstGeom prst="rect">
            <a:avLst/>
          </a:prstGeom>
        </p:spPr>
      </p:pic>
      <p:sp>
        <p:nvSpPr>
          <p:cNvPr id="6" name="Graphic 4" descr="Deciduous tree outline">
            <a:extLst>
              <a:ext uri="{FF2B5EF4-FFF2-40B4-BE49-F238E27FC236}">
                <a16:creationId xmlns:a16="http://schemas.microsoft.com/office/drawing/2014/main" id="{5A478FE0-1A6C-89F0-6806-A661CE3B7CC8}"/>
              </a:ext>
            </a:extLst>
          </p:cNvPr>
          <p:cNvSpPr/>
          <p:nvPr/>
        </p:nvSpPr>
        <p:spPr>
          <a:xfrm>
            <a:off x="845196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4" descr="Deciduous tree outline">
            <a:extLst>
              <a:ext uri="{FF2B5EF4-FFF2-40B4-BE49-F238E27FC236}">
                <a16:creationId xmlns:a16="http://schemas.microsoft.com/office/drawing/2014/main" id="{D8F1356A-0BF0-C769-30FF-DECB622C8C38}"/>
              </a:ext>
            </a:extLst>
          </p:cNvPr>
          <p:cNvSpPr/>
          <p:nvPr/>
        </p:nvSpPr>
        <p:spPr>
          <a:xfrm>
            <a:off x="845195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4" descr="Deciduous tree outline">
            <a:extLst>
              <a:ext uri="{FF2B5EF4-FFF2-40B4-BE49-F238E27FC236}">
                <a16:creationId xmlns:a16="http://schemas.microsoft.com/office/drawing/2014/main" id="{6D33374C-EF1E-694F-480D-12E9D487BBD9}"/>
              </a:ext>
            </a:extLst>
          </p:cNvPr>
          <p:cNvSpPr/>
          <p:nvPr/>
        </p:nvSpPr>
        <p:spPr>
          <a:xfrm>
            <a:off x="3885075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B56D3624-4BFE-A7FC-5ACC-458689BA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957852" y="-668027"/>
            <a:ext cx="3352800" cy="4849442"/>
          </a:xfrm>
          <a:prstGeom prst="rect">
            <a:avLst/>
          </a:prstGeom>
        </p:spPr>
      </p:pic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408E659A-3627-AB53-BEE2-AAFFFFC0F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230560" y="-672121"/>
            <a:ext cx="3352800" cy="48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3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3CD45-E487-FEAD-0119-409451F9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4" descr="Deciduous tree outline">
            <a:extLst>
              <a:ext uri="{FF2B5EF4-FFF2-40B4-BE49-F238E27FC236}">
                <a16:creationId xmlns:a16="http://schemas.microsoft.com/office/drawing/2014/main" id="{E9C77AEC-A320-D9CC-7B70-1B851FCA1291}"/>
              </a:ext>
            </a:extLst>
          </p:cNvPr>
          <p:cNvSpPr/>
          <p:nvPr/>
        </p:nvSpPr>
        <p:spPr>
          <a:xfrm>
            <a:off x="3946229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4" descr="Deciduous tree outline">
            <a:extLst>
              <a:ext uri="{FF2B5EF4-FFF2-40B4-BE49-F238E27FC236}">
                <a16:creationId xmlns:a16="http://schemas.microsoft.com/office/drawing/2014/main" id="{0CF3182F-4C25-236F-219B-687BBA17C331}"/>
              </a:ext>
            </a:extLst>
          </p:cNvPr>
          <p:cNvSpPr/>
          <p:nvPr/>
        </p:nvSpPr>
        <p:spPr>
          <a:xfrm>
            <a:off x="6924953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A5470209-C81B-E377-A304-D2A3BD5E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221096" y="2555332"/>
            <a:ext cx="3352800" cy="4849442"/>
          </a:xfrm>
          <a:prstGeom prst="rect">
            <a:avLst/>
          </a:prstGeom>
        </p:spPr>
      </p:pic>
      <p:sp>
        <p:nvSpPr>
          <p:cNvPr id="2" name="Graphic 4" descr="Deciduous tree outline">
            <a:extLst>
              <a:ext uri="{FF2B5EF4-FFF2-40B4-BE49-F238E27FC236}">
                <a16:creationId xmlns:a16="http://schemas.microsoft.com/office/drawing/2014/main" id="{D32D7658-089F-12A8-67C9-EF945A5999F3}"/>
              </a:ext>
            </a:extLst>
          </p:cNvPr>
          <p:cNvSpPr/>
          <p:nvPr/>
        </p:nvSpPr>
        <p:spPr>
          <a:xfrm>
            <a:off x="6924953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Graphic 4" descr="Deciduous tree outline">
            <a:extLst>
              <a:ext uri="{FF2B5EF4-FFF2-40B4-BE49-F238E27FC236}">
                <a16:creationId xmlns:a16="http://schemas.microsoft.com/office/drawing/2014/main" id="{A667EEC9-1BEA-A5B6-BF24-5FA1071989FE}"/>
              </a:ext>
            </a:extLst>
          </p:cNvPr>
          <p:cNvSpPr/>
          <p:nvPr/>
        </p:nvSpPr>
        <p:spPr>
          <a:xfrm>
            <a:off x="9624624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Graphic 4" descr="Deciduous tree outline">
            <a:extLst>
              <a:ext uri="{FF2B5EF4-FFF2-40B4-BE49-F238E27FC236}">
                <a16:creationId xmlns:a16="http://schemas.microsoft.com/office/drawing/2014/main" id="{4DBD33FC-9DE4-1674-1610-F3AF6E6A7C1D}"/>
              </a:ext>
            </a:extLst>
          </p:cNvPr>
          <p:cNvSpPr/>
          <p:nvPr/>
        </p:nvSpPr>
        <p:spPr>
          <a:xfrm>
            <a:off x="9624623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718AFBD1-15B4-269A-EEC3-21B2CF894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83921" y="-668027"/>
            <a:ext cx="3352800" cy="4849442"/>
          </a:xfrm>
          <a:prstGeom prst="rect">
            <a:avLst/>
          </a:prstGeom>
        </p:spPr>
      </p:pic>
      <p:sp>
        <p:nvSpPr>
          <p:cNvPr id="6" name="Graphic 4" descr="Deciduous tree outline">
            <a:extLst>
              <a:ext uri="{FF2B5EF4-FFF2-40B4-BE49-F238E27FC236}">
                <a16:creationId xmlns:a16="http://schemas.microsoft.com/office/drawing/2014/main" id="{A40E1D47-E55D-002E-E381-7E9EBBD2CF75}"/>
              </a:ext>
            </a:extLst>
          </p:cNvPr>
          <p:cNvSpPr/>
          <p:nvPr/>
        </p:nvSpPr>
        <p:spPr>
          <a:xfrm>
            <a:off x="845196" y="595947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4" descr="Deciduous tree outline">
            <a:extLst>
              <a:ext uri="{FF2B5EF4-FFF2-40B4-BE49-F238E27FC236}">
                <a16:creationId xmlns:a16="http://schemas.microsoft.com/office/drawing/2014/main" id="{43FDE530-1E9B-D847-136A-F5BDE082DBE7}"/>
              </a:ext>
            </a:extLst>
          </p:cNvPr>
          <p:cNvSpPr/>
          <p:nvPr/>
        </p:nvSpPr>
        <p:spPr>
          <a:xfrm>
            <a:off x="845195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4" descr="Deciduous tree outline">
            <a:extLst>
              <a:ext uri="{FF2B5EF4-FFF2-40B4-BE49-F238E27FC236}">
                <a16:creationId xmlns:a16="http://schemas.microsoft.com/office/drawing/2014/main" id="{5B3473F4-2964-35B6-3093-FD9A86DAD3AF}"/>
              </a:ext>
            </a:extLst>
          </p:cNvPr>
          <p:cNvSpPr/>
          <p:nvPr/>
        </p:nvSpPr>
        <p:spPr>
          <a:xfrm>
            <a:off x="3885075" y="3835534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183DFBD8-C6D5-8B0C-3629-6B1F144CA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258270" y="-684255"/>
            <a:ext cx="3352800" cy="4849442"/>
          </a:xfrm>
          <a:prstGeom prst="rect">
            <a:avLst/>
          </a:prstGeom>
        </p:spPr>
      </p:pic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46DCCAA4-E21B-0BE8-9E7F-2118AC048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953833" y="2555332"/>
            <a:ext cx="3352800" cy="484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4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5E55B-9A4D-824A-27AA-2F9516FAD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B4A9A0-8DC1-DBB6-8C45-7B6562A276D0}"/>
              </a:ext>
            </a:extLst>
          </p:cNvPr>
          <p:cNvSpPr>
            <a:spLocks noChangeAspect="1"/>
          </p:cNvSpPr>
          <p:nvPr/>
        </p:nvSpPr>
        <p:spPr>
          <a:xfrm>
            <a:off x="191335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6C74D-76BF-0884-1C0B-587143B32CA5}"/>
              </a:ext>
            </a:extLst>
          </p:cNvPr>
          <p:cNvSpPr>
            <a:spLocks noChangeAspect="1"/>
          </p:cNvSpPr>
          <p:nvPr/>
        </p:nvSpPr>
        <p:spPr>
          <a:xfrm>
            <a:off x="1720433" y="2240280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C65E51-63AB-662C-EF69-8BFF0B2A3CB2}"/>
              </a:ext>
            </a:extLst>
          </p:cNvPr>
          <p:cNvSpPr>
            <a:spLocks noChangeAspect="1"/>
          </p:cNvSpPr>
          <p:nvPr/>
        </p:nvSpPr>
        <p:spPr>
          <a:xfrm>
            <a:off x="3249531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B98F7-BD18-F5F0-9D7E-9C061AF06A9F}"/>
              </a:ext>
            </a:extLst>
          </p:cNvPr>
          <p:cNvSpPr>
            <a:spLocks noChangeAspect="1"/>
          </p:cNvSpPr>
          <p:nvPr/>
        </p:nvSpPr>
        <p:spPr>
          <a:xfrm>
            <a:off x="4778629" y="2243959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CD0297-76A6-9097-5A55-4FD2A7E32C08}"/>
              </a:ext>
            </a:extLst>
          </p:cNvPr>
          <p:cNvSpPr>
            <a:spLocks noChangeAspect="1"/>
          </p:cNvSpPr>
          <p:nvPr/>
        </p:nvSpPr>
        <p:spPr>
          <a:xfrm>
            <a:off x="6307727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CA63F-83CB-596C-1FF3-167A1584975B}"/>
              </a:ext>
            </a:extLst>
          </p:cNvPr>
          <p:cNvSpPr>
            <a:spLocks noChangeAspect="1"/>
          </p:cNvSpPr>
          <p:nvPr/>
        </p:nvSpPr>
        <p:spPr>
          <a:xfrm>
            <a:off x="7836825" y="2243959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1AC92-C879-9873-B7F6-47D263A6F74A}"/>
              </a:ext>
            </a:extLst>
          </p:cNvPr>
          <p:cNvSpPr>
            <a:spLocks noChangeAspect="1"/>
          </p:cNvSpPr>
          <p:nvPr/>
        </p:nvSpPr>
        <p:spPr>
          <a:xfrm>
            <a:off x="9365923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C24BAA-7032-A114-8306-D6C77EA5F873}"/>
              </a:ext>
            </a:extLst>
          </p:cNvPr>
          <p:cNvSpPr>
            <a:spLocks noChangeAspect="1"/>
          </p:cNvSpPr>
          <p:nvPr/>
        </p:nvSpPr>
        <p:spPr>
          <a:xfrm>
            <a:off x="10895021" y="2240280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4CF83-F2AD-1343-6291-7A8D4670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B93B4F-95B1-53C5-4228-1CC4CE23011B}"/>
              </a:ext>
            </a:extLst>
          </p:cNvPr>
          <p:cNvSpPr>
            <a:spLocks noChangeAspect="1"/>
          </p:cNvSpPr>
          <p:nvPr/>
        </p:nvSpPr>
        <p:spPr>
          <a:xfrm>
            <a:off x="191335" y="2240280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39949-7A23-A0D7-F5F3-1C0864439BB2}"/>
              </a:ext>
            </a:extLst>
          </p:cNvPr>
          <p:cNvSpPr>
            <a:spLocks noChangeAspect="1"/>
          </p:cNvSpPr>
          <p:nvPr/>
        </p:nvSpPr>
        <p:spPr>
          <a:xfrm>
            <a:off x="1720433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70A7EA-6CD4-4FE4-67F8-62ED01B006B2}"/>
              </a:ext>
            </a:extLst>
          </p:cNvPr>
          <p:cNvSpPr>
            <a:spLocks noChangeAspect="1"/>
          </p:cNvSpPr>
          <p:nvPr/>
        </p:nvSpPr>
        <p:spPr>
          <a:xfrm>
            <a:off x="3249531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95895-CCFD-1F31-BE6E-E70C066885B2}"/>
              </a:ext>
            </a:extLst>
          </p:cNvPr>
          <p:cNvSpPr>
            <a:spLocks noChangeAspect="1"/>
          </p:cNvSpPr>
          <p:nvPr/>
        </p:nvSpPr>
        <p:spPr>
          <a:xfrm>
            <a:off x="4778629" y="2243959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FBA52-DA1C-B4EA-333C-AD7DC7709861}"/>
              </a:ext>
            </a:extLst>
          </p:cNvPr>
          <p:cNvSpPr>
            <a:spLocks noChangeAspect="1"/>
          </p:cNvSpPr>
          <p:nvPr/>
        </p:nvSpPr>
        <p:spPr>
          <a:xfrm>
            <a:off x="6307727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CE4F4-D5B5-327F-1E6C-C6337CFD4F88}"/>
              </a:ext>
            </a:extLst>
          </p:cNvPr>
          <p:cNvSpPr>
            <a:spLocks noChangeAspect="1"/>
          </p:cNvSpPr>
          <p:nvPr/>
        </p:nvSpPr>
        <p:spPr>
          <a:xfrm>
            <a:off x="7836825" y="2243959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7C8D5-5B4A-333E-C011-4AC677FB9A09}"/>
              </a:ext>
            </a:extLst>
          </p:cNvPr>
          <p:cNvSpPr>
            <a:spLocks noChangeAspect="1"/>
          </p:cNvSpPr>
          <p:nvPr/>
        </p:nvSpPr>
        <p:spPr>
          <a:xfrm>
            <a:off x="9365923" y="2240280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CEB38A-869B-8556-846A-A3DC5CCD8768}"/>
              </a:ext>
            </a:extLst>
          </p:cNvPr>
          <p:cNvSpPr>
            <a:spLocks noChangeAspect="1"/>
          </p:cNvSpPr>
          <p:nvPr/>
        </p:nvSpPr>
        <p:spPr>
          <a:xfrm>
            <a:off x="10895021" y="2240280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3FF4D-634C-4A27-E7F2-5D05A6AE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ED5751-FB1C-0EC8-4DA7-F9614F5E0A43}"/>
              </a:ext>
            </a:extLst>
          </p:cNvPr>
          <p:cNvSpPr>
            <a:spLocks noChangeAspect="1"/>
          </p:cNvSpPr>
          <p:nvPr/>
        </p:nvSpPr>
        <p:spPr>
          <a:xfrm>
            <a:off x="207101" y="2974166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CC0B3-AA49-B0E2-961C-79F1D6521924}"/>
              </a:ext>
            </a:extLst>
          </p:cNvPr>
          <p:cNvSpPr>
            <a:spLocks noChangeAspect="1"/>
          </p:cNvSpPr>
          <p:nvPr/>
        </p:nvSpPr>
        <p:spPr>
          <a:xfrm>
            <a:off x="1736199" y="297416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EF04D-D0C6-9C30-2623-093CAC7916B3}"/>
              </a:ext>
            </a:extLst>
          </p:cNvPr>
          <p:cNvSpPr>
            <a:spLocks noChangeAspect="1"/>
          </p:cNvSpPr>
          <p:nvPr/>
        </p:nvSpPr>
        <p:spPr>
          <a:xfrm>
            <a:off x="3265297" y="297416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55E07-DC67-A2C0-F16C-65004C653DD6}"/>
              </a:ext>
            </a:extLst>
          </p:cNvPr>
          <p:cNvSpPr>
            <a:spLocks noChangeAspect="1"/>
          </p:cNvSpPr>
          <p:nvPr/>
        </p:nvSpPr>
        <p:spPr>
          <a:xfrm>
            <a:off x="4794395" y="2977845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E686BD-380F-58DF-2DF5-8FEBFF2D5AF4}"/>
              </a:ext>
            </a:extLst>
          </p:cNvPr>
          <p:cNvSpPr>
            <a:spLocks noChangeAspect="1"/>
          </p:cNvSpPr>
          <p:nvPr/>
        </p:nvSpPr>
        <p:spPr>
          <a:xfrm>
            <a:off x="6323493" y="297416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5CD73-AB67-61DE-4628-7ABA8204A09D}"/>
              </a:ext>
            </a:extLst>
          </p:cNvPr>
          <p:cNvSpPr>
            <a:spLocks noChangeAspect="1"/>
          </p:cNvSpPr>
          <p:nvPr/>
        </p:nvSpPr>
        <p:spPr>
          <a:xfrm>
            <a:off x="7852591" y="2977845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6F7DC-AA5E-2631-8645-E0E6C7EF5AD8}"/>
              </a:ext>
            </a:extLst>
          </p:cNvPr>
          <p:cNvSpPr>
            <a:spLocks noChangeAspect="1"/>
          </p:cNvSpPr>
          <p:nvPr/>
        </p:nvSpPr>
        <p:spPr>
          <a:xfrm>
            <a:off x="9381689" y="2974166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00DD1-16A1-31A4-DDA5-CFF7F5128ECC}"/>
              </a:ext>
            </a:extLst>
          </p:cNvPr>
          <p:cNvSpPr>
            <a:spLocks noChangeAspect="1"/>
          </p:cNvSpPr>
          <p:nvPr/>
        </p:nvSpPr>
        <p:spPr>
          <a:xfrm>
            <a:off x="10910787" y="297416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F2F1C0-4B22-2615-045C-2A4ED5AF8C42}"/>
              </a:ext>
            </a:extLst>
          </p:cNvPr>
          <p:cNvSpPr>
            <a:spLocks noChangeAspect="1"/>
          </p:cNvSpPr>
          <p:nvPr/>
        </p:nvSpPr>
        <p:spPr>
          <a:xfrm>
            <a:off x="207101" y="62694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EDDBC-C580-B645-F813-7ADA384A219E}"/>
              </a:ext>
            </a:extLst>
          </p:cNvPr>
          <p:cNvSpPr>
            <a:spLocks noChangeAspect="1"/>
          </p:cNvSpPr>
          <p:nvPr/>
        </p:nvSpPr>
        <p:spPr>
          <a:xfrm>
            <a:off x="1736199" y="62694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6EFD3-3EDF-57D8-05F5-8574CC06D2CA}"/>
              </a:ext>
            </a:extLst>
          </p:cNvPr>
          <p:cNvSpPr>
            <a:spLocks noChangeAspect="1"/>
          </p:cNvSpPr>
          <p:nvPr/>
        </p:nvSpPr>
        <p:spPr>
          <a:xfrm>
            <a:off x="3265297" y="62694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D1484-0B03-C4A7-5083-513FA88EFB51}"/>
              </a:ext>
            </a:extLst>
          </p:cNvPr>
          <p:cNvSpPr>
            <a:spLocks noChangeAspect="1"/>
          </p:cNvSpPr>
          <p:nvPr/>
        </p:nvSpPr>
        <p:spPr>
          <a:xfrm>
            <a:off x="4794395" y="630625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218D3-F588-57A2-95D4-BD951238C6C7}"/>
              </a:ext>
            </a:extLst>
          </p:cNvPr>
          <p:cNvSpPr>
            <a:spLocks noChangeAspect="1"/>
          </p:cNvSpPr>
          <p:nvPr/>
        </p:nvSpPr>
        <p:spPr>
          <a:xfrm>
            <a:off x="6323493" y="626946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30C894-5155-A912-3561-86EB2ED8874D}"/>
              </a:ext>
            </a:extLst>
          </p:cNvPr>
          <p:cNvSpPr>
            <a:spLocks noChangeAspect="1"/>
          </p:cNvSpPr>
          <p:nvPr/>
        </p:nvSpPr>
        <p:spPr>
          <a:xfrm>
            <a:off x="7852591" y="630625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8EDF01-8305-71D8-8EED-C056D0BCDAC3}"/>
              </a:ext>
            </a:extLst>
          </p:cNvPr>
          <p:cNvSpPr>
            <a:spLocks noChangeAspect="1"/>
          </p:cNvSpPr>
          <p:nvPr/>
        </p:nvSpPr>
        <p:spPr>
          <a:xfrm>
            <a:off x="9381689" y="626946"/>
            <a:ext cx="1097280" cy="10972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4CFB94-7390-057D-25E8-CDA6E6A5CCDD}"/>
              </a:ext>
            </a:extLst>
          </p:cNvPr>
          <p:cNvSpPr>
            <a:spLocks noChangeAspect="1"/>
          </p:cNvSpPr>
          <p:nvPr/>
        </p:nvSpPr>
        <p:spPr>
          <a:xfrm>
            <a:off x="10910787" y="626946"/>
            <a:ext cx="1097280" cy="109728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DDCDFF-B9F2-9220-6AFD-3B757796A82B}"/>
              </a:ext>
            </a:extLst>
          </p:cNvPr>
          <p:cNvSpPr>
            <a:spLocks noChangeAspect="1"/>
          </p:cNvSpPr>
          <p:nvPr/>
        </p:nvSpPr>
        <p:spPr>
          <a:xfrm>
            <a:off x="207101" y="532506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15644-8B8D-F135-3D98-CEBF0F0F2897}"/>
              </a:ext>
            </a:extLst>
          </p:cNvPr>
          <p:cNvSpPr>
            <a:spLocks noChangeAspect="1"/>
          </p:cNvSpPr>
          <p:nvPr/>
        </p:nvSpPr>
        <p:spPr>
          <a:xfrm>
            <a:off x="1736199" y="5325066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CB791-848E-A33D-29AD-ADF24DD5CA05}"/>
              </a:ext>
            </a:extLst>
          </p:cNvPr>
          <p:cNvSpPr>
            <a:spLocks noChangeAspect="1"/>
          </p:cNvSpPr>
          <p:nvPr/>
        </p:nvSpPr>
        <p:spPr>
          <a:xfrm>
            <a:off x="3265297" y="532506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FE81A3-3A10-C3EE-5C27-281A98BD32D0}"/>
              </a:ext>
            </a:extLst>
          </p:cNvPr>
          <p:cNvSpPr>
            <a:spLocks noChangeAspect="1"/>
          </p:cNvSpPr>
          <p:nvPr/>
        </p:nvSpPr>
        <p:spPr>
          <a:xfrm>
            <a:off x="4794395" y="5328745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59A9AB-99D7-BF9A-660F-F2E7C898C421}"/>
              </a:ext>
            </a:extLst>
          </p:cNvPr>
          <p:cNvSpPr>
            <a:spLocks noChangeAspect="1"/>
          </p:cNvSpPr>
          <p:nvPr/>
        </p:nvSpPr>
        <p:spPr>
          <a:xfrm>
            <a:off x="6323493" y="532506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0F043F-75D1-731F-71F2-1EFB675488C8}"/>
              </a:ext>
            </a:extLst>
          </p:cNvPr>
          <p:cNvSpPr>
            <a:spLocks noChangeAspect="1"/>
          </p:cNvSpPr>
          <p:nvPr/>
        </p:nvSpPr>
        <p:spPr>
          <a:xfrm>
            <a:off x="7852591" y="5328745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526C2-B90F-C721-2E73-74526D411C42}"/>
              </a:ext>
            </a:extLst>
          </p:cNvPr>
          <p:cNvSpPr>
            <a:spLocks noChangeAspect="1"/>
          </p:cNvSpPr>
          <p:nvPr/>
        </p:nvSpPr>
        <p:spPr>
          <a:xfrm>
            <a:off x="9381689" y="5325066"/>
            <a:ext cx="1097280" cy="109728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5456F-1908-9577-0DFE-D1F88269E9BB}"/>
              </a:ext>
            </a:extLst>
          </p:cNvPr>
          <p:cNvSpPr>
            <a:spLocks noChangeAspect="1"/>
          </p:cNvSpPr>
          <p:nvPr/>
        </p:nvSpPr>
        <p:spPr>
          <a:xfrm>
            <a:off x="10910787" y="5325066"/>
            <a:ext cx="1097280" cy="109728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1EE6D-61C2-D681-C50A-3FC1DE11A171}"/>
              </a:ext>
            </a:extLst>
          </p:cNvPr>
          <p:cNvCxnSpPr/>
          <p:nvPr/>
        </p:nvCxnSpPr>
        <p:spPr>
          <a:xfrm>
            <a:off x="207101" y="2385848"/>
            <a:ext cx="1180096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4C4CA3-0E27-05AA-FA21-05F75A3A8A67}"/>
              </a:ext>
            </a:extLst>
          </p:cNvPr>
          <p:cNvCxnSpPr/>
          <p:nvPr/>
        </p:nvCxnSpPr>
        <p:spPr>
          <a:xfrm>
            <a:off x="195517" y="4703379"/>
            <a:ext cx="1180096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5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4" descr="Deciduous tree outline">
            <a:extLst>
              <a:ext uri="{FF2B5EF4-FFF2-40B4-BE49-F238E27FC236}">
                <a16:creationId xmlns:a16="http://schemas.microsoft.com/office/drawing/2014/main" id="{1BE47C01-C2BB-4DE1-6836-9D0A31493D19}"/>
              </a:ext>
            </a:extLst>
          </p:cNvPr>
          <p:cNvSpPr/>
          <p:nvPr/>
        </p:nvSpPr>
        <p:spPr>
          <a:xfrm>
            <a:off x="3485107" y="1740466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4" descr="Deciduous tree outline">
            <a:extLst>
              <a:ext uri="{FF2B5EF4-FFF2-40B4-BE49-F238E27FC236}">
                <a16:creationId xmlns:a16="http://schemas.microsoft.com/office/drawing/2014/main" id="{7890E4FD-CD5E-C85C-BF44-04C4F5AF5ED8}"/>
              </a:ext>
            </a:extLst>
          </p:cNvPr>
          <p:cNvSpPr/>
          <p:nvPr/>
        </p:nvSpPr>
        <p:spPr>
          <a:xfrm>
            <a:off x="6924955" y="1643481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6B33CF1B-AF44-46F7-4923-FD48DAC7B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823834" y="363279"/>
            <a:ext cx="3352800" cy="48494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3C5324-9284-06B2-276E-9A332B506FB5}"/>
                  </a:ext>
                </a:extLst>
              </p:cNvPr>
              <p:cNvSpPr txBox="1"/>
              <p:nvPr/>
            </p:nvSpPr>
            <p:spPr>
              <a:xfrm>
                <a:off x="3672187" y="779702"/>
                <a:ext cx="16560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3C5324-9284-06B2-276E-9A332B506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187" y="779702"/>
                <a:ext cx="1656094" cy="646331"/>
              </a:xfrm>
              <a:prstGeom prst="rect">
                <a:avLst/>
              </a:prstGeom>
              <a:blipFill>
                <a:blip r:embed="rId4"/>
                <a:stretch>
                  <a:fillRect r="-75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290254-F98D-9006-7B88-1C1D2AB12272}"/>
                  </a:ext>
                </a:extLst>
              </p:cNvPr>
              <p:cNvSpPr txBox="1"/>
              <p:nvPr/>
            </p:nvSpPr>
            <p:spPr>
              <a:xfrm>
                <a:off x="7171793" y="779701"/>
                <a:ext cx="1401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290254-F98D-9006-7B88-1C1D2AB12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793" y="779701"/>
                <a:ext cx="1401217" cy="646331"/>
              </a:xfrm>
              <a:prstGeom prst="rect">
                <a:avLst/>
              </a:prstGeom>
              <a:blipFill>
                <a:blip r:embed="rId5"/>
                <a:stretch>
                  <a:fillRect l="-901" r="-180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AA4A-071C-EC0E-987F-949AAAB1A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4" descr="Deciduous tree outline">
            <a:extLst>
              <a:ext uri="{FF2B5EF4-FFF2-40B4-BE49-F238E27FC236}">
                <a16:creationId xmlns:a16="http://schemas.microsoft.com/office/drawing/2014/main" id="{E85CA7D9-3E03-3F50-B0B3-DA5544BDAC7B}"/>
              </a:ext>
            </a:extLst>
          </p:cNvPr>
          <p:cNvSpPr/>
          <p:nvPr/>
        </p:nvSpPr>
        <p:spPr>
          <a:xfrm>
            <a:off x="3485107" y="1740466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4" descr="Deciduous tree outline">
            <a:extLst>
              <a:ext uri="{FF2B5EF4-FFF2-40B4-BE49-F238E27FC236}">
                <a16:creationId xmlns:a16="http://schemas.microsoft.com/office/drawing/2014/main" id="{343EB9A8-E13A-0CEB-B0A4-853F1D492C79}"/>
              </a:ext>
            </a:extLst>
          </p:cNvPr>
          <p:cNvSpPr/>
          <p:nvPr/>
        </p:nvSpPr>
        <p:spPr>
          <a:xfrm>
            <a:off x="6924955" y="1643481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D336CDE1-F1E3-1EA5-3E40-E528B29A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823834" y="363279"/>
            <a:ext cx="3352800" cy="4849442"/>
          </a:xfrm>
          <a:prstGeom prst="rect">
            <a:avLst/>
          </a:prstGeom>
        </p:spPr>
      </p:pic>
      <p:pic>
        <p:nvPicPr>
          <p:cNvPr id="5" name="Graphic 4" descr="Olive branch with solid fill">
            <a:extLst>
              <a:ext uri="{FF2B5EF4-FFF2-40B4-BE49-F238E27FC236}">
                <a16:creationId xmlns:a16="http://schemas.microsoft.com/office/drawing/2014/main" id="{B3C0C248-6AF1-A654-2F6D-5735CCEAD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7628" y="1563590"/>
            <a:ext cx="914400" cy="914400"/>
          </a:xfrm>
          <a:prstGeom prst="rect">
            <a:avLst/>
          </a:prstGeom>
        </p:spPr>
      </p:pic>
      <p:pic>
        <p:nvPicPr>
          <p:cNvPr id="6" name="Graphic 5" descr="Olive branch with solid fill">
            <a:extLst>
              <a:ext uri="{FF2B5EF4-FFF2-40B4-BE49-F238E27FC236}">
                <a16:creationId xmlns:a16="http://schemas.microsoft.com/office/drawing/2014/main" id="{78118ADA-676D-C549-CA97-E0920BC1C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3160" y="2748054"/>
            <a:ext cx="914400" cy="914400"/>
          </a:xfrm>
          <a:prstGeom prst="rect">
            <a:avLst/>
          </a:prstGeom>
        </p:spPr>
      </p:pic>
      <p:pic>
        <p:nvPicPr>
          <p:cNvPr id="7" name="Graphic 6" descr="Olive branch with solid fill">
            <a:extLst>
              <a:ext uri="{FF2B5EF4-FFF2-40B4-BE49-F238E27FC236}">
                <a16:creationId xmlns:a16="http://schemas.microsoft.com/office/drawing/2014/main" id="{50BC2112-FACF-68F6-BCAC-46E64B9E1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8240" y="2100681"/>
            <a:ext cx="914400" cy="914400"/>
          </a:xfrm>
          <a:prstGeom prst="rect">
            <a:avLst/>
          </a:prstGeom>
        </p:spPr>
      </p:pic>
      <p:pic>
        <p:nvPicPr>
          <p:cNvPr id="8" name="Graphic 7" descr="Olive branch with solid fill">
            <a:extLst>
              <a:ext uri="{FF2B5EF4-FFF2-40B4-BE49-F238E27FC236}">
                <a16:creationId xmlns:a16="http://schemas.microsoft.com/office/drawing/2014/main" id="{FDE17913-E317-5E25-E8F7-8291CE606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3672" y="2638306"/>
            <a:ext cx="914400" cy="914400"/>
          </a:xfrm>
          <a:prstGeom prst="rect">
            <a:avLst/>
          </a:prstGeom>
        </p:spPr>
      </p:pic>
      <p:pic>
        <p:nvPicPr>
          <p:cNvPr id="9" name="Graphic 8" descr="Olive branch with solid fill">
            <a:extLst>
              <a:ext uri="{FF2B5EF4-FFF2-40B4-BE49-F238E27FC236}">
                <a16:creationId xmlns:a16="http://schemas.microsoft.com/office/drawing/2014/main" id="{6AB3F095-2CB3-E00C-C63D-672A48E4A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808" y="1873600"/>
            <a:ext cx="914400" cy="914400"/>
          </a:xfrm>
          <a:prstGeom prst="rect">
            <a:avLst/>
          </a:prstGeom>
        </p:spPr>
      </p:pic>
      <p:pic>
        <p:nvPicPr>
          <p:cNvPr id="13" name="Graphic 12" descr="Olive branch with solid fill">
            <a:extLst>
              <a:ext uri="{FF2B5EF4-FFF2-40B4-BE49-F238E27FC236}">
                <a16:creationId xmlns:a16="http://schemas.microsoft.com/office/drawing/2014/main" id="{7C98AE88-631D-2992-E487-D2E75733F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4481" y="19705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28014-E250-DC2B-9C08-51EB3A8A1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4" descr="Deciduous tree outline">
            <a:extLst>
              <a:ext uri="{FF2B5EF4-FFF2-40B4-BE49-F238E27FC236}">
                <a16:creationId xmlns:a16="http://schemas.microsoft.com/office/drawing/2014/main" id="{72576A98-EE23-FE46-D03D-6FF5ACF515F5}"/>
              </a:ext>
            </a:extLst>
          </p:cNvPr>
          <p:cNvSpPr/>
          <p:nvPr/>
        </p:nvSpPr>
        <p:spPr>
          <a:xfrm>
            <a:off x="3946229" y="1011589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4" descr="Deciduous tree outline">
            <a:extLst>
              <a:ext uri="{FF2B5EF4-FFF2-40B4-BE49-F238E27FC236}">
                <a16:creationId xmlns:a16="http://schemas.microsoft.com/office/drawing/2014/main" id="{E3AD89C0-6E2D-C872-E747-76DB36C9AD8F}"/>
              </a:ext>
            </a:extLst>
          </p:cNvPr>
          <p:cNvSpPr/>
          <p:nvPr/>
        </p:nvSpPr>
        <p:spPr>
          <a:xfrm>
            <a:off x="6924953" y="1011589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22DD35DD-6C31-DCA8-0B2A-9D3EA3FF5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83921" y="2970974"/>
            <a:ext cx="3352800" cy="4849442"/>
          </a:xfrm>
          <a:prstGeom prst="rect">
            <a:avLst/>
          </a:prstGeom>
        </p:spPr>
      </p:pic>
      <p:sp>
        <p:nvSpPr>
          <p:cNvPr id="2" name="Graphic 4" descr="Deciduous tree outline">
            <a:extLst>
              <a:ext uri="{FF2B5EF4-FFF2-40B4-BE49-F238E27FC236}">
                <a16:creationId xmlns:a16="http://schemas.microsoft.com/office/drawing/2014/main" id="{76CB40B7-A64E-0D86-4993-23C5F01370B0}"/>
              </a:ext>
            </a:extLst>
          </p:cNvPr>
          <p:cNvSpPr/>
          <p:nvPr/>
        </p:nvSpPr>
        <p:spPr>
          <a:xfrm>
            <a:off x="6924953" y="4251176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Graphic 4" descr="Deciduous tree outline">
            <a:extLst>
              <a:ext uri="{FF2B5EF4-FFF2-40B4-BE49-F238E27FC236}">
                <a16:creationId xmlns:a16="http://schemas.microsoft.com/office/drawing/2014/main" id="{83D0D643-9923-D085-57DA-A771608301B3}"/>
              </a:ext>
            </a:extLst>
          </p:cNvPr>
          <p:cNvSpPr/>
          <p:nvPr/>
        </p:nvSpPr>
        <p:spPr>
          <a:xfrm>
            <a:off x="9624624" y="1011589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Graphic 4" descr="Deciduous tree outline">
            <a:extLst>
              <a:ext uri="{FF2B5EF4-FFF2-40B4-BE49-F238E27FC236}">
                <a16:creationId xmlns:a16="http://schemas.microsoft.com/office/drawing/2014/main" id="{4BC8899A-7ED8-2F50-A542-45AFF62C010E}"/>
              </a:ext>
            </a:extLst>
          </p:cNvPr>
          <p:cNvSpPr/>
          <p:nvPr/>
        </p:nvSpPr>
        <p:spPr>
          <a:xfrm>
            <a:off x="9624623" y="4251176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 descr="Table outline">
            <a:extLst>
              <a:ext uri="{FF2B5EF4-FFF2-40B4-BE49-F238E27FC236}">
                <a16:creationId xmlns:a16="http://schemas.microsoft.com/office/drawing/2014/main" id="{EA46C13C-053B-3181-4FD4-7F3BB930B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83921" y="-252385"/>
            <a:ext cx="3352800" cy="4849442"/>
          </a:xfrm>
          <a:prstGeom prst="rect">
            <a:avLst/>
          </a:prstGeom>
        </p:spPr>
      </p:pic>
      <p:sp>
        <p:nvSpPr>
          <p:cNvPr id="6" name="Graphic 4" descr="Deciduous tree outline">
            <a:extLst>
              <a:ext uri="{FF2B5EF4-FFF2-40B4-BE49-F238E27FC236}">
                <a16:creationId xmlns:a16="http://schemas.microsoft.com/office/drawing/2014/main" id="{FE41860C-FDFF-B279-6639-183BBDBA1029}"/>
              </a:ext>
            </a:extLst>
          </p:cNvPr>
          <p:cNvSpPr/>
          <p:nvPr/>
        </p:nvSpPr>
        <p:spPr>
          <a:xfrm>
            <a:off x="845196" y="1011589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4" descr="Deciduous tree outline">
            <a:extLst>
              <a:ext uri="{FF2B5EF4-FFF2-40B4-BE49-F238E27FC236}">
                <a16:creationId xmlns:a16="http://schemas.microsoft.com/office/drawing/2014/main" id="{73147994-807E-5E4C-E7F9-FE98FA2B2A2C}"/>
              </a:ext>
            </a:extLst>
          </p:cNvPr>
          <p:cNvSpPr/>
          <p:nvPr/>
        </p:nvSpPr>
        <p:spPr>
          <a:xfrm>
            <a:off x="845195" y="4251176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4" descr="Deciduous tree outline">
            <a:extLst>
              <a:ext uri="{FF2B5EF4-FFF2-40B4-BE49-F238E27FC236}">
                <a16:creationId xmlns:a16="http://schemas.microsoft.com/office/drawing/2014/main" id="{37B88B51-5794-C546-2D13-730D0D1B1E43}"/>
              </a:ext>
            </a:extLst>
          </p:cNvPr>
          <p:cNvSpPr/>
          <p:nvPr/>
        </p:nvSpPr>
        <p:spPr>
          <a:xfrm>
            <a:off x="3885075" y="4251176"/>
            <a:ext cx="2149771" cy="2289038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AC2A0EF7-FC98-8853-0D5E-602C3D8A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44714" y="-268613"/>
            <a:ext cx="3352800" cy="4849442"/>
          </a:xfrm>
          <a:prstGeom prst="rect">
            <a:avLst/>
          </a:prstGeom>
        </p:spPr>
      </p:pic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1073FAF5-B835-9690-C80E-50E782CEA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283560" y="2970974"/>
            <a:ext cx="3352800" cy="48494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75FA6A-81F9-B7F4-3C05-BE006453CC99}"/>
                  </a:ext>
                </a:extLst>
              </p:cNvPr>
              <p:cNvSpPr txBox="1"/>
              <p:nvPr/>
            </p:nvSpPr>
            <p:spPr>
              <a:xfrm>
                <a:off x="1074191" y="202490"/>
                <a:ext cx="16560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75FA6A-81F9-B7F4-3C05-BE006453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1" y="202490"/>
                <a:ext cx="1656094" cy="646331"/>
              </a:xfrm>
              <a:prstGeom prst="rect">
                <a:avLst/>
              </a:prstGeom>
              <a:blipFill>
                <a:blip r:embed="rId4"/>
                <a:stretch>
                  <a:fillRect l="-758" r="-758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2F17E-0390-CB10-14B4-F5374DE5E2D5}"/>
                  </a:ext>
                </a:extLst>
              </p:cNvPr>
              <p:cNvSpPr txBox="1"/>
              <p:nvPr/>
            </p:nvSpPr>
            <p:spPr>
              <a:xfrm>
                <a:off x="4131913" y="172769"/>
                <a:ext cx="16560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2F17E-0390-CB10-14B4-F5374DE5E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913" y="172769"/>
                <a:ext cx="1656094" cy="646331"/>
              </a:xfrm>
              <a:prstGeom prst="rect">
                <a:avLst/>
              </a:prstGeom>
              <a:blipFill>
                <a:blip r:embed="rId5"/>
                <a:stretch>
                  <a:fillRect l="-763" r="-76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E0857A-1896-07DD-FE65-9E6C2A040D3A}"/>
                  </a:ext>
                </a:extLst>
              </p:cNvPr>
              <p:cNvSpPr txBox="1"/>
              <p:nvPr/>
            </p:nvSpPr>
            <p:spPr>
              <a:xfrm>
                <a:off x="1032274" y="3466015"/>
                <a:ext cx="16560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E0857A-1896-07DD-FE65-9E6C2A040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74" y="3466015"/>
                <a:ext cx="1656094" cy="646331"/>
              </a:xfrm>
              <a:prstGeom prst="rect">
                <a:avLst/>
              </a:prstGeom>
              <a:blipFill>
                <a:blip r:embed="rId6"/>
                <a:stretch>
                  <a:fillRect l="-763" r="-76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EF3082-FD65-2528-535A-34F173C9A789}"/>
                  </a:ext>
                </a:extLst>
              </p:cNvPr>
              <p:cNvSpPr txBox="1"/>
              <p:nvPr/>
            </p:nvSpPr>
            <p:spPr>
              <a:xfrm>
                <a:off x="7189635" y="202490"/>
                <a:ext cx="1401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EF3082-FD65-2528-535A-34F173C9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635" y="202490"/>
                <a:ext cx="1401217" cy="646331"/>
              </a:xfrm>
              <a:prstGeom prst="rect">
                <a:avLst/>
              </a:prstGeom>
              <a:blipFill>
                <a:blip r:embed="rId7"/>
                <a:stretch>
                  <a:fillRect l="-893" r="-89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9F6886-3260-99D4-FBAA-A3087BF27B2F}"/>
                  </a:ext>
                </a:extLst>
              </p:cNvPr>
              <p:cNvSpPr txBox="1"/>
              <p:nvPr/>
            </p:nvSpPr>
            <p:spPr>
              <a:xfrm>
                <a:off x="10247357" y="172769"/>
                <a:ext cx="1401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9F6886-3260-99D4-FBAA-A3087BF2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357" y="172769"/>
                <a:ext cx="1401217" cy="646331"/>
              </a:xfrm>
              <a:prstGeom prst="rect">
                <a:avLst/>
              </a:prstGeom>
              <a:blipFill>
                <a:blip r:embed="rId8"/>
                <a:stretch>
                  <a:fillRect l="-89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38E6C1-7FD4-B47B-5AF9-8694E0689442}"/>
                  </a:ext>
                </a:extLst>
              </p:cNvPr>
              <p:cNvSpPr txBox="1"/>
              <p:nvPr/>
            </p:nvSpPr>
            <p:spPr>
              <a:xfrm>
                <a:off x="6992766" y="3646616"/>
                <a:ext cx="1401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38E6C1-7FD4-B47B-5AF9-8694E0689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66" y="3646616"/>
                <a:ext cx="1401217" cy="646331"/>
              </a:xfrm>
              <a:prstGeom prst="rect">
                <a:avLst/>
              </a:prstGeom>
              <a:blipFill>
                <a:blip r:embed="rId9"/>
                <a:stretch>
                  <a:fillRect l="-901" r="-90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998244-8F28-32D6-6A5E-328C2AD58474}"/>
                  </a:ext>
                </a:extLst>
              </p:cNvPr>
              <p:cNvSpPr txBox="1"/>
              <p:nvPr/>
            </p:nvSpPr>
            <p:spPr>
              <a:xfrm>
                <a:off x="10050488" y="3616895"/>
                <a:ext cx="14012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998244-8F28-32D6-6A5E-328C2AD5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488" y="3616895"/>
                <a:ext cx="1401217" cy="646331"/>
              </a:xfrm>
              <a:prstGeom prst="rect">
                <a:avLst/>
              </a:prstGeom>
              <a:blipFill>
                <a:blip r:embed="rId10"/>
                <a:stretch>
                  <a:fillRect l="-901" r="-90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7F4E47-96D7-37DB-4D83-CE7F7929220E}"/>
                  </a:ext>
                </a:extLst>
              </p:cNvPr>
              <p:cNvSpPr txBox="1"/>
              <p:nvPr/>
            </p:nvSpPr>
            <p:spPr>
              <a:xfrm>
                <a:off x="4191333" y="3452117"/>
                <a:ext cx="16560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7F4E47-96D7-37DB-4D83-CE7F79292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33" y="3452117"/>
                <a:ext cx="1656094" cy="646331"/>
              </a:xfrm>
              <a:prstGeom prst="rect">
                <a:avLst/>
              </a:prstGeom>
              <a:blipFill>
                <a:blip r:embed="rId11"/>
                <a:stretch>
                  <a:fillRect l="-1527" r="-76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7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46613-32E2-0BB4-7203-4D85D673B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4" descr="Deciduous tree outline">
            <a:extLst>
              <a:ext uri="{FF2B5EF4-FFF2-40B4-BE49-F238E27FC236}">
                <a16:creationId xmlns:a16="http://schemas.microsoft.com/office/drawing/2014/main" id="{B6722657-947A-9BB6-8F8F-522EB7EA2664}"/>
              </a:ext>
            </a:extLst>
          </p:cNvPr>
          <p:cNvSpPr>
            <a:spLocks noChangeAspect="1"/>
          </p:cNvSpPr>
          <p:nvPr/>
        </p:nvSpPr>
        <p:spPr>
          <a:xfrm>
            <a:off x="9432416" y="1011589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4" descr="Deciduous tree outline">
            <a:extLst>
              <a:ext uri="{FF2B5EF4-FFF2-40B4-BE49-F238E27FC236}">
                <a16:creationId xmlns:a16="http://schemas.microsoft.com/office/drawing/2014/main" id="{AC511575-10CF-F551-52A2-7FC604055C27}"/>
              </a:ext>
            </a:extLst>
          </p:cNvPr>
          <p:cNvSpPr>
            <a:spLocks noChangeAspect="1"/>
          </p:cNvSpPr>
          <p:nvPr/>
        </p:nvSpPr>
        <p:spPr>
          <a:xfrm>
            <a:off x="8836778" y="3789841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4" descr="Deciduous tree outline">
            <a:extLst>
              <a:ext uri="{FF2B5EF4-FFF2-40B4-BE49-F238E27FC236}">
                <a16:creationId xmlns:a16="http://schemas.microsoft.com/office/drawing/2014/main" id="{42ED355F-58DF-D6D7-EB4A-E04E01E95304}"/>
              </a:ext>
            </a:extLst>
          </p:cNvPr>
          <p:cNvSpPr>
            <a:spLocks noChangeAspect="1"/>
          </p:cNvSpPr>
          <p:nvPr/>
        </p:nvSpPr>
        <p:spPr>
          <a:xfrm>
            <a:off x="1646595" y="3429000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4" descr="Deciduous tree outline">
            <a:extLst>
              <a:ext uri="{FF2B5EF4-FFF2-40B4-BE49-F238E27FC236}">
                <a16:creationId xmlns:a16="http://schemas.microsoft.com/office/drawing/2014/main" id="{0ACCE375-BAC8-F1A6-0083-8600934864F5}"/>
              </a:ext>
            </a:extLst>
          </p:cNvPr>
          <p:cNvSpPr>
            <a:spLocks noChangeAspect="1"/>
          </p:cNvSpPr>
          <p:nvPr/>
        </p:nvSpPr>
        <p:spPr>
          <a:xfrm>
            <a:off x="4851501" y="1566186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4" descr="Deciduous tree outline">
            <a:extLst>
              <a:ext uri="{FF2B5EF4-FFF2-40B4-BE49-F238E27FC236}">
                <a16:creationId xmlns:a16="http://schemas.microsoft.com/office/drawing/2014/main" id="{0894FBDB-5ECF-ED3A-262E-B5EC04790177}"/>
              </a:ext>
            </a:extLst>
          </p:cNvPr>
          <p:cNvSpPr>
            <a:spLocks noChangeAspect="1"/>
          </p:cNvSpPr>
          <p:nvPr/>
        </p:nvSpPr>
        <p:spPr>
          <a:xfrm>
            <a:off x="2773319" y="3402121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4" descr="Deciduous tree outline">
            <a:extLst>
              <a:ext uri="{FF2B5EF4-FFF2-40B4-BE49-F238E27FC236}">
                <a16:creationId xmlns:a16="http://schemas.microsoft.com/office/drawing/2014/main" id="{3E58FEB8-51D8-A7F5-DCAF-4F025774E2BB}"/>
              </a:ext>
            </a:extLst>
          </p:cNvPr>
          <p:cNvSpPr>
            <a:spLocks noChangeAspect="1"/>
          </p:cNvSpPr>
          <p:nvPr/>
        </p:nvSpPr>
        <p:spPr>
          <a:xfrm>
            <a:off x="7280672" y="4274957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4" descr="Deciduous tree outline">
            <a:extLst>
              <a:ext uri="{FF2B5EF4-FFF2-40B4-BE49-F238E27FC236}">
                <a16:creationId xmlns:a16="http://schemas.microsoft.com/office/drawing/2014/main" id="{02949858-7FA3-43B0-2779-521DD536A15D}"/>
              </a:ext>
            </a:extLst>
          </p:cNvPr>
          <p:cNvSpPr>
            <a:spLocks noChangeAspect="1"/>
          </p:cNvSpPr>
          <p:nvPr/>
        </p:nvSpPr>
        <p:spPr>
          <a:xfrm>
            <a:off x="10291181" y="2400715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4" descr="Deciduous tree outline">
            <a:extLst>
              <a:ext uri="{FF2B5EF4-FFF2-40B4-BE49-F238E27FC236}">
                <a16:creationId xmlns:a16="http://schemas.microsoft.com/office/drawing/2014/main" id="{76B21D1C-1B1C-A7B8-B7E1-6524227B92DC}"/>
              </a:ext>
            </a:extLst>
          </p:cNvPr>
          <p:cNvSpPr>
            <a:spLocks noChangeAspect="1"/>
          </p:cNvSpPr>
          <p:nvPr/>
        </p:nvSpPr>
        <p:spPr>
          <a:xfrm>
            <a:off x="10291181" y="4932012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4" descr="Deciduous tree outline">
            <a:extLst>
              <a:ext uri="{FF2B5EF4-FFF2-40B4-BE49-F238E27FC236}">
                <a16:creationId xmlns:a16="http://schemas.microsoft.com/office/drawing/2014/main" id="{40AC9FA8-323C-8181-2735-B6334527ADC1}"/>
              </a:ext>
            </a:extLst>
          </p:cNvPr>
          <p:cNvSpPr>
            <a:spLocks noChangeAspect="1"/>
          </p:cNvSpPr>
          <p:nvPr/>
        </p:nvSpPr>
        <p:spPr>
          <a:xfrm>
            <a:off x="662754" y="762207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4" descr="Deciduous tree outline">
            <a:extLst>
              <a:ext uri="{FF2B5EF4-FFF2-40B4-BE49-F238E27FC236}">
                <a16:creationId xmlns:a16="http://schemas.microsoft.com/office/drawing/2014/main" id="{946D637A-9BCA-3A4A-4BCA-1D31721D9D0C}"/>
              </a:ext>
            </a:extLst>
          </p:cNvPr>
          <p:cNvSpPr>
            <a:spLocks noChangeAspect="1"/>
          </p:cNvSpPr>
          <p:nvPr/>
        </p:nvSpPr>
        <p:spPr>
          <a:xfrm>
            <a:off x="3530596" y="4780856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4" descr="Deciduous tree outline">
            <a:extLst>
              <a:ext uri="{FF2B5EF4-FFF2-40B4-BE49-F238E27FC236}">
                <a16:creationId xmlns:a16="http://schemas.microsoft.com/office/drawing/2014/main" id="{D8C60CFA-F63B-59E8-16FD-32D490D6E626}"/>
              </a:ext>
            </a:extLst>
          </p:cNvPr>
          <p:cNvSpPr>
            <a:spLocks noChangeAspect="1"/>
          </p:cNvSpPr>
          <p:nvPr/>
        </p:nvSpPr>
        <p:spPr>
          <a:xfrm>
            <a:off x="1129351" y="2106720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4" descr="Deciduous tree outline">
            <a:extLst>
              <a:ext uri="{FF2B5EF4-FFF2-40B4-BE49-F238E27FC236}">
                <a16:creationId xmlns:a16="http://schemas.microsoft.com/office/drawing/2014/main" id="{1258681C-7310-DE87-9FC1-1604BBCFE7E8}"/>
              </a:ext>
            </a:extLst>
          </p:cNvPr>
          <p:cNvSpPr>
            <a:spLocks noChangeAspect="1"/>
          </p:cNvSpPr>
          <p:nvPr/>
        </p:nvSpPr>
        <p:spPr>
          <a:xfrm>
            <a:off x="5790864" y="5279827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4" descr="Deciduous tree outline">
            <a:extLst>
              <a:ext uri="{FF2B5EF4-FFF2-40B4-BE49-F238E27FC236}">
                <a16:creationId xmlns:a16="http://schemas.microsoft.com/office/drawing/2014/main" id="{498986BE-CE2F-44BB-56A6-69838024DE4E}"/>
              </a:ext>
            </a:extLst>
          </p:cNvPr>
          <p:cNvSpPr>
            <a:spLocks noChangeAspect="1"/>
          </p:cNvSpPr>
          <p:nvPr/>
        </p:nvSpPr>
        <p:spPr>
          <a:xfrm>
            <a:off x="233371" y="5238056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4" descr="Deciduous tree outline">
            <a:extLst>
              <a:ext uri="{FF2B5EF4-FFF2-40B4-BE49-F238E27FC236}">
                <a16:creationId xmlns:a16="http://schemas.microsoft.com/office/drawing/2014/main" id="{FB744EC0-145C-5B30-F93E-1DE320480C91}"/>
              </a:ext>
            </a:extLst>
          </p:cNvPr>
          <p:cNvSpPr>
            <a:spLocks noChangeAspect="1"/>
          </p:cNvSpPr>
          <p:nvPr/>
        </p:nvSpPr>
        <p:spPr>
          <a:xfrm>
            <a:off x="4932099" y="347609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4" descr="Deciduous tree outline">
            <a:extLst>
              <a:ext uri="{FF2B5EF4-FFF2-40B4-BE49-F238E27FC236}">
                <a16:creationId xmlns:a16="http://schemas.microsoft.com/office/drawing/2014/main" id="{1C2ABE5F-11AA-5BF8-18B1-1932BD247BAB}"/>
              </a:ext>
            </a:extLst>
          </p:cNvPr>
          <p:cNvSpPr>
            <a:spLocks noChangeAspect="1"/>
          </p:cNvSpPr>
          <p:nvPr/>
        </p:nvSpPr>
        <p:spPr>
          <a:xfrm>
            <a:off x="8407395" y="1943515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Graphic 1" descr="Table outline">
            <a:extLst>
              <a:ext uri="{FF2B5EF4-FFF2-40B4-BE49-F238E27FC236}">
                <a16:creationId xmlns:a16="http://schemas.microsoft.com/office/drawing/2014/main" id="{82093ADB-9571-443C-09D4-B4161A87A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660551" y="383227"/>
            <a:ext cx="1264390" cy="1828800"/>
          </a:xfrm>
          <a:prstGeom prst="rect">
            <a:avLst/>
          </a:prstGeom>
        </p:spPr>
      </p:pic>
      <p:pic>
        <p:nvPicPr>
          <p:cNvPr id="3" name="Graphic 2" descr="Table outline">
            <a:extLst>
              <a:ext uri="{FF2B5EF4-FFF2-40B4-BE49-F238E27FC236}">
                <a16:creationId xmlns:a16="http://schemas.microsoft.com/office/drawing/2014/main" id="{693CA230-806A-4A1E-55F5-4E73AD624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13237" y="-109591"/>
            <a:ext cx="1264390" cy="1828800"/>
          </a:xfrm>
          <a:prstGeom prst="rect">
            <a:avLst/>
          </a:prstGeom>
        </p:spPr>
      </p:pic>
      <p:pic>
        <p:nvPicPr>
          <p:cNvPr id="4" name="Graphic 3" descr="Table outline">
            <a:extLst>
              <a:ext uri="{FF2B5EF4-FFF2-40B4-BE49-F238E27FC236}">
                <a16:creationId xmlns:a16="http://schemas.microsoft.com/office/drawing/2014/main" id="{7F2B0D97-8D03-4DC2-19AF-AC8B8FB10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1364" y="2944921"/>
            <a:ext cx="1264390" cy="1828800"/>
          </a:xfrm>
          <a:prstGeom prst="rect">
            <a:avLst/>
          </a:prstGeom>
        </p:spPr>
      </p:pic>
      <p:pic>
        <p:nvPicPr>
          <p:cNvPr id="6" name="Graphic 5" descr="Table outline">
            <a:extLst>
              <a:ext uri="{FF2B5EF4-FFF2-40B4-BE49-F238E27FC236}">
                <a16:creationId xmlns:a16="http://schemas.microsoft.com/office/drawing/2014/main" id="{AF9046DA-8F42-18A8-0C7E-F3918773D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617796" y="3332641"/>
            <a:ext cx="1264390" cy="1828800"/>
          </a:xfrm>
          <a:prstGeom prst="rect">
            <a:avLst/>
          </a:prstGeom>
        </p:spPr>
      </p:pic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20F56AB3-0CCF-504A-AB27-EFB200088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87981" y="1486315"/>
            <a:ext cx="1264390" cy="1828800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41CCE2C4-8BC7-396F-22BA-E7DFA3A9C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088368" y="1943515"/>
            <a:ext cx="1264390" cy="1828800"/>
          </a:xfrm>
          <a:prstGeom prst="rect">
            <a:avLst/>
          </a:prstGeom>
        </p:spPr>
      </p:pic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A7CD6AE9-AB2C-895C-AE78-270F28E50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41521" y="305007"/>
            <a:ext cx="1264390" cy="18288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D728F123-F00E-A1DC-9729-6F7C15CF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26538" y="1661769"/>
            <a:ext cx="1264390" cy="1828800"/>
          </a:xfrm>
          <a:prstGeom prst="rect">
            <a:avLst/>
          </a:prstGeom>
        </p:spPr>
      </p:pic>
      <p:pic>
        <p:nvPicPr>
          <p:cNvPr id="12" name="Graphic 11" descr="Table outline">
            <a:extLst>
              <a:ext uri="{FF2B5EF4-FFF2-40B4-BE49-F238E27FC236}">
                <a16:creationId xmlns:a16="http://schemas.microsoft.com/office/drawing/2014/main" id="{E276246E-1B09-B231-2102-FD93D5B47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588051" y="4780856"/>
            <a:ext cx="1264390" cy="1828800"/>
          </a:xfrm>
          <a:prstGeom prst="rect">
            <a:avLst/>
          </a:prstGeom>
        </p:spPr>
      </p:pic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A3AADCBD-DDC1-7B94-71F5-291695353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57803" y="3817757"/>
            <a:ext cx="1264390" cy="1828800"/>
          </a:xfrm>
          <a:prstGeom prst="rect">
            <a:avLst/>
          </a:prstGeom>
        </p:spPr>
      </p:pic>
      <p:pic>
        <p:nvPicPr>
          <p:cNvPr id="35" name="Graphic 34" descr="Fir tree outline">
            <a:extLst>
              <a:ext uri="{FF2B5EF4-FFF2-40B4-BE49-F238E27FC236}">
                <a16:creationId xmlns:a16="http://schemas.microsoft.com/office/drawing/2014/main" id="{E7DECCAF-A05A-F763-2F50-6D545FBD0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0592" y="738055"/>
            <a:ext cx="1121068" cy="1121068"/>
          </a:xfrm>
          <a:prstGeom prst="rect">
            <a:avLst/>
          </a:prstGeom>
        </p:spPr>
      </p:pic>
      <p:pic>
        <p:nvPicPr>
          <p:cNvPr id="38" name="Graphic 37" descr="Fir tree outline">
            <a:extLst>
              <a:ext uri="{FF2B5EF4-FFF2-40B4-BE49-F238E27FC236}">
                <a16:creationId xmlns:a16="http://schemas.microsoft.com/office/drawing/2014/main" id="{5B92C88D-2985-BFCF-07EC-492BB3CE2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062" y="808799"/>
            <a:ext cx="1121068" cy="1121068"/>
          </a:xfrm>
          <a:prstGeom prst="rect">
            <a:avLst/>
          </a:prstGeom>
        </p:spPr>
      </p:pic>
      <p:pic>
        <p:nvPicPr>
          <p:cNvPr id="39" name="Graphic 38" descr="Fir tree outline">
            <a:extLst>
              <a:ext uri="{FF2B5EF4-FFF2-40B4-BE49-F238E27FC236}">
                <a16:creationId xmlns:a16="http://schemas.microsoft.com/office/drawing/2014/main" id="{FD171C74-55B1-B1DA-8A13-573C9D783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4071" y="99584"/>
            <a:ext cx="1121068" cy="1121068"/>
          </a:xfrm>
          <a:prstGeom prst="rect">
            <a:avLst/>
          </a:prstGeom>
        </p:spPr>
      </p:pic>
      <p:pic>
        <p:nvPicPr>
          <p:cNvPr id="40" name="Graphic 39" descr="Fir tree outline">
            <a:extLst>
              <a:ext uri="{FF2B5EF4-FFF2-40B4-BE49-F238E27FC236}">
                <a16:creationId xmlns:a16="http://schemas.microsoft.com/office/drawing/2014/main" id="{D9EF3369-C141-D09C-5DB6-27AB0FA51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984" y="2207004"/>
            <a:ext cx="1121068" cy="1121068"/>
          </a:xfrm>
          <a:prstGeom prst="rect">
            <a:avLst/>
          </a:prstGeom>
        </p:spPr>
      </p:pic>
      <p:pic>
        <p:nvPicPr>
          <p:cNvPr id="41" name="Graphic 40" descr="Fir tree outline">
            <a:extLst>
              <a:ext uri="{FF2B5EF4-FFF2-40B4-BE49-F238E27FC236}">
                <a16:creationId xmlns:a16="http://schemas.microsoft.com/office/drawing/2014/main" id="{CFEC10BD-E3F6-E397-FAC4-468FC782B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7518" y="3400893"/>
            <a:ext cx="1121068" cy="11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4E3A0-46EC-4882-DCCB-BE56F8942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raphic 4" descr="Deciduous tree outline">
            <a:extLst>
              <a:ext uri="{FF2B5EF4-FFF2-40B4-BE49-F238E27FC236}">
                <a16:creationId xmlns:a16="http://schemas.microsoft.com/office/drawing/2014/main" id="{B9E89047-07A9-2862-4DEB-1498B800370F}"/>
              </a:ext>
            </a:extLst>
          </p:cNvPr>
          <p:cNvSpPr>
            <a:spLocks noChangeAspect="1"/>
          </p:cNvSpPr>
          <p:nvPr/>
        </p:nvSpPr>
        <p:spPr>
          <a:xfrm>
            <a:off x="9432416" y="1011589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4" descr="Deciduous tree outline">
            <a:extLst>
              <a:ext uri="{FF2B5EF4-FFF2-40B4-BE49-F238E27FC236}">
                <a16:creationId xmlns:a16="http://schemas.microsoft.com/office/drawing/2014/main" id="{4E664B06-ED7F-806C-95E5-1F4011E961BE}"/>
              </a:ext>
            </a:extLst>
          </p:cNvPr>
          <p:cNvSpPr>
            <a:spLocks noChangeAspect="1"/>
          </p:cNvSpPr>
          <p:nvPr/>
        </p:nvSpPr>
        <p:spPr>
          <a:xfrm>
            <a:off x="8836778" y="3789841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4" descr="Deciduous tree outline">
            <a:extLst>
              <a:ext uri="{FF2B5EF4-FFF2-40B4-BE49-F238E27FC236}">
                <a16:creationId xmlns:a16="http://schemas.microsoft.com/office/drawing/2014/main" id="{F6C3B4EA-8EAE-AAF3-60D3-5466BD403157}"/>
              </a:ext>
            </a:extLst>
          </p:cNvPr>
          <p:cNvSpPr>
            <a:spLocks noChangeAspect="1"/>
          </p:cNvSpPr>
          <p:nvPr/>
        </p:nvSpPr>
        <p:spPr>
          <a:xfrm>
            <a:off x="1646595" y="3429000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4" descr="Deciduous tree outline">
            <a:extLst>
              <a:ext uri="{FF2B5EF4-FFF2-40B4-BE49-F238E27FC236}">
                <a16:creationId xmlns:a16="http://schemas.microsoft.com/office/drawing/2014/main" id="{6CC19A0A-D5A1-E659-AAB8-555A2D15C9C1}"/>
              </a:ext>
            </a:extLst>
          </p:cNvPr>
          <p:cNvSpPr>
            <a:spLocks noChangeAspect="1"/>
          </p:cNvSpPr>
          <p:nvPr/>
        </p:nvSpPr>
        <p:spPr>
          <a:xfrm>
            <a:off x="4851501" y="1566186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4" descr="Deciduous tree outline">
            <a:extLst>
              <a:ext uri="{FF2B5EF4-FFF2-40B4-BE49-F238E27FC236}">
                <a16:creationId xmlns:a16="http://schemas.microsoft.com/office/drawing/2014/main" id="{5659B4A2-AA85-AA7E-4D97-E2DAC293B7FE}"/>
              </a:ext>
            </a:extLst>
          </p:cNvPr>
          <p:cNvSpPr>
            <a:spLocks noChangeAspect="1"/>
          </p:cNvSpPr>
          <p:nvPr/>
        </p:nvSpPr>
        <p:spPr>
          <a:xfrm>
            <a:off x="2773319" y="3402121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4" descr="Deciduous tree outline">
            <a:extLst>
              <a:ext uri="{FF2B5EF4-FFF2-40B4-BE49-F238E27FC236}">
                <a16:creationId xmlns:a16="http://schemas.microsoft.com/office/drawing/2014/main" id="{E40E8862-29D0-BCCB-35B0-AD6A476F6224}"/>
              </a:ext>
            </a:extLst>
          </p:cNvPr>
          <p:cNvSpPr>
            <a:spLocks noChangeAspect="1"/>
          </p:cNvSpPr>
          <p:nvPr/>
        </p:nvSpPr>
        <p:spPr>
          <a:xfrm>
            <a:off x="7280672" y="4274957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4" descr="Deciduous tree outline">
            <a:extLst>
              <a:ext uri="{FF2B5EF4-FFF2-40B4-BE49-F238E27FC236}">
                <a16:creationId xmlns:a16="http://schemas.microsoft.com/office/drawing/2014/main" id="{03701A47-0973-D919-C7EC-3EFBBA54C3E7}"/>
              </a:ext>
            </a:extLst>
          </p:cNvPr>
          <p:cNvSpPr>
            <a:spLocks noChangeAspect="1"/>
          </p:cNvSpPr>
          <p:nvPr/>
        </p:nvSpPr>
        <p:spPr>
          <a:xfrm>
            <a:off x="10291181" y="2400715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4" descr="Deciduous tree outline">
            <a:extLst>
              <a:ext uri="{FF2B5EF4-FFF2-40B4-BE49-F238E27FC236}">
                <a16:creationId xmlns:a16="http://schemas.microsoft.com/office/drawing/2014/main" id="{3C6E79B2-9B60-1917-6F02-BE3CA6637A84}"/>
              </a:ext>
            </a:extLst>
          </p:cNvPr>
          <p:cNvSpPr>
            <a:spLocks noChangeAspect="1"/>
          </p:cNvSpPr>
          <p:nvPr/>
        </p:nvSpPr>
        <p:spPr>
          <a:xfrm>
            <a:off x="10291181" y="4932012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4" descr="Deciduous tree outline">
            <a:extLst>
              <a:ext uri="{FF2B5EF4-FFF2-40B4-BE49-F238E27FC236}">
                <a16:creationId xmlns:a16="http://schemas.microsoft.com/office/drawing/2014/main" id="{A2E4E6F3-CE3D-0AD9-B1DF-58D8A1A4E895}"/>
              </a:ext>
            </a:extLst>
          </p:cNvPr>
          <p:cNvSpPr>
            <a:spLocks noChangeAspect="1"/>
          </p:cNvSpPr>
          <p:nvPr/>
        </p:nvSpPr>
        <p:spPr>
          <a:xfrm>
            <a:off x="662754" y="762207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4" descr="Deciduous tree outline">
            <a:extLst>
              <a:ext uri="{FF2B5EF4-FFF2-40B4-BE49-F238E27FC236}">
                <a16:creationId xmlns:a16="http://schemas.microsoft.com/office/drawing/2014/main" id="{92A3315A-2DAD-6D32-ECEE-857E1A12F0FC}"/>
              </a:ext>
            </a:extLst>
          </p:cNvPr>
          <p:cNvSpPr>
            <a:spLocks noChangeAspect="1"/>
          </p:cNvSpPr>
          <p:nvPr/>
        </p:nvSpPr>
        <p:spPr>
          <a:xfrm>
            <a:off x="3530596" y="4780856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4" descr="Deciduous tree outline">
            <a:extLst>
              <a:ext uri="{FF2B5EF4-FFF2-40B4-BE49-F238E27FC236}">
                <a16:creationId xmlns:a16="http://schemas.microsoft.com/office/drawing/2014/main" id="{E5C9EC22-4121-172F-D157-D5C4FFE603B2}"/>
              </a:ext>
            </a:extLst>
          </p:cNvPr>
          <p:cNvSpPr>
            <a:spLocks noChangeAspect="1"/>
          </p:cNvSpPr>
          <p:nvPr/>
        </p:nvSpPr>
        <p:spPr>
          <a:xfrm>
            <a:off x="1129351" y="2106720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4" descr="Deciduous tree outline">
            <a:extLst>
              <a:ext uri="{FF2B5EF4-FFF2-40B4-BE49-F238E27FC236}">
                <a16:creationId xmlns:a16="http://schemas.microsoft.com/office/drawing/2014/main" id="{31757CEC-CDD2-B301-9E5F-CAD6F2464E44}"/>
              </a:ext>
            </a:extLst>
          </p:cNvPr>
          <p:cNvSpPr>
            <a:spLocks noChangeAspect="1"/>
          </p:cNvSpPr>
          <p:nvPr/>
        </p:nvSpPr>
        <p:spPr>
          <a:xfrm>
            <a:off x="5790864" y="5279827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4" descr="Deciduous tree outline">
            <a:extLst>
              <a:ext uri="{FF2B5EF4-FFF2-40B4-BE49-F238E27FC236}">
                <a16:creationId xmlns:a16="http://schemas.microsoft.com/office/drawing/2014/main" id="{70BDEEF1-7863-5E7A-AFAC-994679FC2D8F}"/>
              </a:ext>
            </a:extLst>
          </p:cNvPr>
          <p:cNvSpPr>
            <a:spLocks noChangeAspect="1"/>
          </p:cNvSpPr>
          <p:nvPr/>
        </p:nvSpPr>
        <p:spPr>
          <a:xfrm>
            <a:off x="233371" y="5238056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4" descr="Deciduous tree outline">
            <a:extLst>
              <a:ext uri="{FF2B5EF4-FFF2-40B4-BE49-F238E27FC236}">
                <a16:creationId xmlns:a16="http://schemas.microsoft.com/office/drawing/2014/main" id="{A20E6057-3833-82C2-C285-EF6A39B8B851}"/>
              </a:ext>
            </a:extLst>
          </p:cNvPr>
          <p:cNvSpPr>
            <a:spLocks noChangeAspect="1"/>
          </p:cNvSpPr>
          <p:nvPr/>
        </p:nvSpPr>
        <p:spPr>
          <a:xfrm>
            <a:off x="4932099" y="347609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4" descr="Deciduous tree outline">
            <a:extLst>
              <a:ext uri="{FF2B5EF4-FFF2-40B4-BE49-F238E27FC236}">
                <a16:creationId xmlns:a16="http://schemas.microsoft.com/office/drawing/2014/main" id="{6915902D-BA30-8185-0AA2-ABE81784D0C2}"/>
              </a:ext>
            </a:extLst>
          </p:cNvPr>
          <p:cNvSpPr>
            <a:spLocks noChangeAspect="1"/>
          </p:cNvSpPr>
          <p:nvPr/>
        </p:nvSpPr>
        <p:spPr>
          <a:xfrm>
            <a:off x="8407395" y="1943515"/>
            <a:ext cx="858765" cy="914400"/>
          </a:xfrm>
          <a:custGeom>
            <a:avLst/>
            <a:gdLst>
              <a:gd name="connsiteX0" fmla="*/ 721374 w 795490"/>
              <a:gd name="connsiteY0" fmla="*/ 255067 h 809641"/>
              <a:gd name="connsiteX1" fmla="*/ 642580 w 795490"/>
              <a:gd name="connsiteY1" fmla="*/ 163810 h 809641"/>
              <a:gd name="connsiteX2" fmla="*/ 642530 w 795490"/>
              <a:gd name="connsiteY2" fmla="*/ 163720 h 809641"/>
              <a:gd name="connsiteX3" fmla="*/ 643101 w 795490"/>
              <a:gd name="connsiteY3" fmla="*/ 152414 h 809641"/>
              <a:gd name="connsiteX4" fmla="*/ 528982 w 795490"/>
              <a:gd name="connsiteY4" fmla="*/ 38112 h 809641"/>
              <a:gd name="connsiteX5" fmla="*/ 472689 w 795490"/>
              <a:gd name="connsiteY5" fmla="*/ 52897 h 809641"/>
              <a:gd name="connsiteX6" fmla="*/ 315151 w 795490"/>
              <a:gd name="connsiteY6" fmla="*/ 17837 h 809641"/>
              <a:gd name="connsiteX7" fmla="*/ 265694 w 795490"/>
              <a:gd name="connsiteY7" fmla="*/ 86385 h 809641"/>
              <a:gd name="connsiteX8" fmla="*/ 100824 w 795490"/>
              <a:gd name="connsiteY8" fmla="*/ 120084 h 809641"/>
              <a:gd name="connsiteX9" fmla="*/ 102418 w 795490"/>
              <a:gd name="connsiteY9" fmla="*/ 253607 h 809641"/>
              <a:gd name="connsiteX10" fmla="*/ 5881 w 795490"/>
              <a:gd name="connsiteY10" fmla="*/ 431017 h 809641"/>
              <a:gd name="connsiteX11" fmla="*/ 183292 w 795490"/>
              <a:gd name="connsiteY11" fmla="*/ 527554 h 809641"/>
              <a:gd name="connsiteX12" fmla="*/ 198506 w 795490"/>
              <a:gd name="connsiteY12" fmla="*/ 522110 h 809641"/>
              <a:gd name="connsiteX13" fmla="*/ 225737 w 795490"/>
              <a:gd name="connsiteY13" fmla="*/ 543376 h 809641"/>
              <a:gd name="connsiteX14" fmla="*/ 275478 w 795490"/>
              <a:gd name="connsiteY14" fmla="*/ 583927 h 809641"/>
              <a:gd name="connsiteX15" fmla="*/ 284314 w 795490"/>
              <a:gd name="connsiteY15" fmla="*/ 591703 h 809641"/>
              <a:gd name="connsiteX16" fmla="*/ 328772 w 795490"/>
              <a:gd name="connsiteY16" fmla="*/ 689497 h 809641"/>
              <a:gd name="connsiteX17" fmla="*/ 328772 w 795490"/>
              <a:gd name="connsiteY17" fmla="*/ 762014 h 809641"/>
              <a:gd name="connsiteX18" fmla="*/ 300197 w 795490"/>
              <a:gd name="connsiteY18" fmla="*/ 790589 h 809641"/>
              <a:gd name="connsiteX19" fmla="*/ 281658 w 795490"/>
              <a:gd name="connsiteY19" fmla="*/ 790589 h 809641"/>
              <a:gd name="connsiteX20" fmla="*/ 271752 w 795490"/>
              <a:gd name="connsiteY20" fmla="*/ 798514 h 809641"/>
              <a:gd name="connsiteX21" fmla="*/ 279556 w 795490"/>
              <a:gd name="connsiteY21" fmla="*/ 809505 h 809641"/>
              <a:gd name="connsiteX22" fmla="*/ 281147 w 795490"/>
              <a:gd name="connsiteY22" fmla="*/ 809639 h 809641"/>
              <a:gd name="connsiteX23" fmla="*/ 461612 w 795490"/>
              <a:gd name="connsiteY23" fmla="*/ 809639 h 809641"/>
              <a:gd name="connsiteX24" fmla="*/ 471518 w 795490"/>
              <a:gd name="connsiteY24" fmla="*/ 801714 h 809641"/>
              <a:gd name="connsiteX25" fmla="*/ 463714 w 795490"/>
              <a:gd name="connsiteY25" fmla="*/ 790723 h 809641"/>
              <a:gd name="connsiteX26" fmla="*/ 462122 w 795490"/>
              <a:gd name="connsiteY26" fmla="*/ 790589 h 809641"/>
              <a:gd name="connsiteX27" fmla="*/ 443072 w 795490"/>
              <a:gd name="connsiteY27" fmla="*/ 790589 h 809641"/>
              <a:gd name="connsiteX28" fmla="*/ 414497 w 795490"/>
              <a:gd name="connsiteY28" fmla="*/ 762014 h 809641"/>
              <a:gd name="connsiteX29" fmla="*/ 414497 w 795490"/>
              <a:gd name="connsiteY29" fmla="*/ 680400 h 809641"/>
              <a:gd name="connsiteX30" fmla="*/ 470722 w 795490"/>
              <a:gd name="connsiteY30" fmla="*/ 590150 h 809641"/>
              <a:gd name="connsiteX31" fmla="*/ 614739 w 795490"/>
              <a:gd name="connsiteY31" fmla="*/ 490105 h 809641"/>
              <a:gd name="connsiteX32" fmla="*/ 635620 w 795490"/>
              <a:gd name="connsiteY32" fmla="*/ 466709 h 809641"/>
              <a:gd name="connsiteX33" fmla="*/ 785954 w 795490"/>
              <a:gd name="connsiteY33" fmla="*/ 407622 h 809641"/>
              <a:gd name="connsiteX34" fmla="*/ 726868 w 795490"/>
              <a:gd name="connsiteY34" fmla="*/ 257288 h 809641"/>
              <a:gd name="connsiteX35" fmla="*/ 721377 w 795490"/>
              <a:gd name="connsiteY35" fmla="*/ 255063 h 809641"/>
              <a:gd name="connsiteX36" fmla="*/ 600500 w 795490"/>
              <a:gd name="connsiteY36" fmla="*/ 477445 h 809641"/>
              <a:gd name="connsiteX37" fmla="*/ 462239 w 795490"/>
              <a:gd name="connsiteY37" fmla="*/ 573090 h 809641"/>
              <a:gd name="connsiteX38" fmla="*/ 395447 w 795490"/>
              <a:gd name="connsiteY38" fmla="*/ 680400 h 809641"/>
              <a:gd name="connsiteX39" fmla="*/ 395447 w 795490"/>
              <a:gd name="connsiteY39" fmla="*/ 762014 h 809641"/>
              <a:gd name="connsiteX40" fmla="*/ 405216 w 795490"/>
              <a:gd name="connsiteY40" fmla="*/ 790589 h 809641"/>
              <a:gd name="connsiteX41" fmla="*/ 338054 w 795490"/>
              <a:gd name="connsiteY41" fmla="*/ 790589 h 809641"/>
              <a:gd name="connsiteX42" fmla="*/ 347822 w 795490"/>
              <a:gd name="connsiteY42" fmla="*/ 762014 h 809641"/>
              <a:gd name="connsiteX43" fmla="*/ 347822 w 795490"/>
              <a:gd name="connsiteY43" fmla="*/ 689497 h 809641"/>
              <a:gd name="connsiteX44" fmla="*/ 296872 w 795490"/>
              <a:gd name="connsiteY44" fmla="*/ 577379 h 809641"/>
              <a:gd name="connsiteX45" fmla="*/ 288077 w 795490"/>
              <a:gd name="connsiteY45" fmla="*/ 569639 h 809641"/>
              <a:gd name="connsiteX46" fmla="*/ 237159 w 795490"/>
              <a:gd name="connsiteY46" fmla="*/ 528135 h 809641"/>
              <a:gd name="connsiteX47" fmla="*/ 217176 w 795490"/>
              <a:gd name="connsiteY47" fmla="*/ 512521 h 809641"/>
              <a:gd name="connsiteX48" fmla="*/ 236360 w 795490"/>
              <a:gd name="connsiteY48" fmla="*/ 498580 h 809641"/>
              <a:gd name="connsiteX49" fmla="*/ 321838 w 795490"/>
              <a:gd name="connsiteY49" fmla="*/ 565663 h 809641"/>
              <a:gd name="connsiteX50" fmla="*/ 338297 w 795490"/>
              <a:gd name="connsiteY50" fmla="*/ 583151 h 809641"/>
              <a:gd name="connsiteX51" fmla="*/ 338297 w 795490"/>
              <a:gd name="connsiteY51" fmla="*/ 559131 h 809641"/>
              <a:gd name="connsiteX52" fmla="*/ 321483 w 795490"/>
              <a:gd name="connsiteY52" fmla="*/ 465727 h 809641"/>
              <a:gd name="connsiteX53" fmla="*/ 338297 w 795490"/>
              <a:gd name="connsiteY53" fmla="*/ 466739 h 809641"/>
              <a:gd name="connsiteX54" fmla="*/ 351424 w 795490"/>
              <a:gd name="connsiteY54" fmla="*/ 466092 h 809641"/>
              <a:gd name="connsiteX55" fmla="*/ 365035 w 795490"/>
              <a:gd name="connsiteY55" fmla="*/ 527879 h 809641"/>
              <a:gd name="connsiteX56" fmla="*/ 370323 w 795490"/>
              <a:gd name="connsiteY56" fmla="*/ 572007 h 809641"/>
              <a:gd name="connsiteX57" fmla="*/ 383583 w 795490"/>
              <a:gd name="connsiteY57" fmla="*/ 529586 h 809641"/>
              <a:gd name="connsiteX58" fmla="*/ 420903 w 795490"/>
              <a:gd name="connsiteY58" fmla="*/ 441350 h 809641"/>
              <a:gd name="connsiteX59" fmla="*/ 458271 w 795490"/>
              <a:gd name="connsiteY59" fmla="*/ 404922 h 809641"/>
              <a:gd name="connsiteX60" fmla="*/ 469892 w 795490"/>
              <a:gd name="connsiteY60" fmla="*/ 416686 h 809641"/>
              <a:gd name="connsiteX61" fmla="*/ 405418 w 795490"/>
              <a:gd name="connsiteY61" fmla="*/ 559111 h 809641"/>
              <a:gd name="connsiteX62" fmla="*/ 396437 w 795490"/>
              <a:gd name="connsiteY62" fmla="*/ 587439 h 809641"/>
              <a:gd name="connsiteX63" fmla="*/ 420212 w 795490"/>
              <a:gd name="connsiteY63" fmla="*/ 569609 h 809641"/>
              <a:gd name="connsiteX64" fmla="*/ 504482 w 795490"/>
              <a:gd name="connsiteY64" fmla="*/ 522886 h 809641"/>
              <a:gd name="connsiteX65" fmla="*/ 584822 w 795490"/>
              <a:gd name="connsiteY65" fmla="*/ 456783 h 809641"/>
              <a:gd name="connsiteX66" fmla="*/ 611502 w 795490"/>
              <a:gd name="connsiteY66" fmla="*/ 452463 h 809641"/>
              <a:gd name="connsiteX67" fmla="*/ 611579 w 795490"/>
              <a:gd name="connsiteY67" fmla="*/ 452479 h 809641"/>
              <a:gd name="connsiteX68" fmla="*/ 618437 w 795490"/>
              <a:gd name="connsiteY68" fmla="*/ 457347 h 809641"/>
              <a:gd name="connsiteX69" fmla="*/ 271726 w 795490"/>
              <a:gd name="connsiteY69" fmla="*/ 452212 h 809641"/>
              <a:gd name="connsiteX70" fmla="*/ 272289 w 795490"/>
              <a:gd name="connsiteY70" fmla="*/ 450951 h 809641"/>
              <a:gd name="connsiteX71" fmla="*/ 277702 w 795490"/>
              <a:gd name="connsiteY71" fmla="*/ 453434 h 809641"/>
              <a:gd name="connsiteX72" fmla="*/ 298045 w 795490"/>
              <a:gd name="connsiteY72" fmla="*/ 460884 h 809641"/>
              <a:gd name="connsiteX73" fmla="*/ 298732 w 795490"/>
              <a:gd name="connsiteY73" fmla="*/ 461060 h 809641"/>
              <a:gd name="connsiteX74" fmla="*/ 318200 w 795490"/>
              <a:gd name="connsiteY74" fmla="*/ 535432 h 809641"/>
              <a:gd name="connsiteX75" fmla="*/ 250234 w 795490"/>
              <a:gd name="connsiteY75" fmla="*/ 484769 h 809641"/>
              <a:gd name="connsiteX76" fmla="*/ 271726 w 795490"/>
              <a:gd name="connsiteY76" fmla="*/ 452212 h 809641"/>
              <a:gd name="connsiteX77" fmla="*/ 370481 w 795490"/>
              <a:gd name="connsiteY77" fmla="*/ 463140 h 809641"/>
              <a:gd name="connsiteX78" fmla="*/ 391843 w 795490"/>
              <a:gd name="connsiteY78" fmla="*/ 456663 h 809641"/>
              <a:gd name="connsiteX79" fmla="*/ 377714 w 795490"/>
              <a:gd name="connsiteY79" fmla="*/ 489164 h 809641"/>
              <a:gd name="connsiteX80" fmla="*/ 370481 w 795490"/>
              <a:gd name="connsiteY80" fmla="*/ 463140 h 809641"/>
              <a:gd name="connsiteX81" fmla="*/ 560817 w 795490"/>
              <a:gd name="connsiteY81" fmla="*/ 456490 h 809641"/>
              <a:gd name="connsiteX82" fmla="*/ 496083 w 795490"/>
              <a:gd name="connsiteY82" fmla="*/ 505791 h 809641"/>
              <a:gd name="connsiteX83" fmla="*/ 432110 w 795490"/>
              <a:gd name="connsiteY83" fmla="*/ 539003 h 809641"/>
              <a:gd name="connsiteX84" fmla="*/ 484712 w 795490"/>
              <a:gd name="connsiteY84" fmla="*/ 428521 h 809641"/>
              <a:gd name="connsiteX85" fmla="*/ 560817 w 795490"/>
              <a:gd name="connsiteY85" fmla="*/ 456490 h 809641"/>
              <a:gd name="connsiteX86" fmla="*/ 694189 w 795490"/>
              <a:gd name="connsiteY86" fmla="*/ 456357 h 809641"/>
              <a:gd name="connsiteX87" fmla="*/ 623177 w 795490"/>
              <a:gd name="connsiteY87" fmla="*/ 437360 h 809641"/>
              <a:gd name="connsiteX88" fmla="*/ 615915 w 795490"/>
              <a:gd name="connsiteY88" fmla="*/ 431762 h 809641"/>
              <a:gd name="connsiteX89" fmla="*/ 615833 w 795490"/>
              <a:gd name="connsiteY89" fmla="*/ 431745 h 809641"/>
              <a:gd name="connsiteX90" fmla="*/ 606937 w 795490"/>
              <a:gd name="connsiteY90" fmla="*/ 433964 h 809641"/>
              <a:gd name="connsiteX91" fmla="*/ 472530 w 795490"/>
              <a:gd name="connsiteY91" fmla="*/ 392290 h 809641"/>
              <a:gd name="connsiteX92" fmla="*/ 469387 w 795490"/>
              <a:gd name="connsiteY92" fmla="*/ 388745 h 809641"/>
              <a:gd name="connsiteX93" fmla="*/ 473757 w 795490"/>
              <a:gd name="connsiteY93" fmla="*/ 382796 h 809641"/>
              <a:gd name="connsiteX94" fmla="*/ 473216 w 795490"/>
              <a:gd name="connsiteY94" fmla="*/ 370128 h 809641"/>
              <a:gd name="connsiteX95" fmla="*/ 459748 w 795490"/>
              <a:gd name="connsiteY95" fmla="*/ 369919 h 809641"/>
              <a:gd name="connsiteX96" fmla="*/ 458700 w 795490"/>
              <a:gd name="connsiteY96" fmla="*/ 371120 h 809641"/>
              <a:gd name="connsiteX97" fmla="*/ 448073 w 795490"/>
              <a:gd name="connsiteY97" fmla="*/ 385835 h 809641"/>
              <a:gd name="connsiteX98" fmla="*/ 442801 w 795490"/>
              <a:gd name="connsiteY98" fmla="*/ 393806 h 809641"/>
              <a:gd name="connsiteX99" fmla="*/ 442134 w 795490"/>
              <a:gd name="connsiteY99" fmla="*/ 394722 h 809641"/>
              <a:gd name="connsiteX100" fmla="*/ 338297 w 795490"/>
              <a:gd name="connsiteY100" fmla="*/ 447689 h 809641"/>
              <a:gd name="connsiteX101" fmla="*/ 280862 w 795490"/>
              <a:gd name="connsiteY101" fmla="*/ 434008 h 809641"/>
              <a:gd name="connsiteX102" fmla="*/ 269539 w 795490"/>
              <a:gd name="connsiteY102" fmla="*/ 428769 h 809641"/>
              <a:gd name="connsiteX103" fmla="*/ 263338 w 795490"/>
              <a:gd name="connsiteY103" fmla="*/ 425334 h 809641"/>
              <a:gd name="connsiteX104" fmla="*/ 257719 w 795490"/>
              <a:gd name="connsiteY104" fmla="*/ 421951 h 809641"/>
              <a:gd name="connsiteX105" fmla="*/ 245146 w 795490"/>
              <a:gd name="connsiteY105" fmla="*/ 423634 h 809641"/>
              <a:gd name="connsiteX106" fmla="*/ 246161 w 795490"/>
              <a:gd name="connsiteY106" fmla="*/ 437078 h 809641"/>
              <a:gd name="connsiteX107" fmla="*/ 247459 w 795490"/>
              <a:gd name="connsiteY107" fmla="*/ 438016 h 809641"/>
              <a:gd name="connsiteX108" fmla="*/ 255210 w 795490"/>
              <a:gd name="connsiteY108" fmla="*/ 442684 h 809641"/>
              <a:gd name="connsiteX109" fmla="*/ 255081 w 795490"/>
              <a:gd name="connsiteY109" fmla="*/ 442957 h 809641"/>
              <a:gd name="connsiteX110" fmla="*/ 90553 w 795490"/>
              <a:gd name="connsiteY110" fmla="*/ 502633 h 809641"/>
              <a:gd name="connsiteX111" fmla="*/ 30877 w 795490"/>
              <a:gd name="connsiteY111" fmla="*/ 338104 h 809641"/>
              <a:gd name="connsiteX112" fmla="*/ 107829 w 795490"/>
              <a:gd name="connsiteY112" fmla="*/ 271872 h 809641"/>
              <a:gd name="connsiteX113" fmla="*/ 115096 w 795490"/>
              <a:gd name="connsiteY113" fmla="*/ 269718 h 809641"/>
              <a:gd name="connsiteX114" fmla="*/ 126418 w 795490"/>
              <a:gd name="connsiteY114" fmla="*/ 282346 h 809641"/>
              <a:gd name="connsiteX115" fmla="*/ 139467 w 795490"/>
              <a:gd name="connsiteY115" fmla="*/ 283421 h 809641"/>
              <a:gd name="connsiteX116" fmla="*/ 140327 w 795490"/>
              <a:gd name="connsiteY116" fmla="*/ 269321 h 809641"/>
              <a:gd name="connsiteX117" fmla="*/ 140169 w 795490"/>
              <a:gd name="connsiteY117" fmla="*/ 269146 h 809641"/>
              <a:gd name="connsiteX118" fmla="*/ 123500 w 795490"/>
              <a:gd name="connsiteY118" fmla="*/ 250555 h 809641"/>
              <a:gd name="connsiteX119" fmla="*/ 119413 w 795490"/>
              <a:gd name="connsiteY119" fmla="*/ 244683 h 809641"/>
              <a:gd name="connsiteX120" fmla="*/ 100484 w 795490"/>
              <a:gd name="connsiteY120" fmla="*/ 193770 h 809641"/>
              <a:gd name="connsiteX121" fmla="*/ 192431 w 795490"/>
              <a:gd name="connsiteY121" fmla="*/ 86030 h 809641"/>
              <a:gd name="connsiteX122" fmla="*/ 217546 w 795490"/>
              <a:gd name="connsiteY122" fmla="*/ 87210 h 809641"/>
              <a:gd name="connsiteX123" fmla="*/ 256573 w 795490"/>
              <a:gd name="connsiteY123" fmla="*/ 103187 h 809641"/>
              <a:gd name="connsiteX124" fmla="*/ 261907 w 795490"/>
              <a:gd name="connsiteY124" fmla="*/ 106711 h 809641"/>
              <a:gd name="connsiteX125" fmla="*/ 260142 w 795490"/>
              <a:gd name="connsiteY125" fmla="*/ 123553 h 809641"/>
              <a:gd name="connsiteX126" fmla="*/ 268450 w 795490"/>
              <a:gd name="connsiteY126" fmla="*/ 134205 h 809641"/>
              <a:gd name="connsiteX127" fmla="*/ 269609 w 795490"/>
              <a:gd name="connsiteY127" fmla="*/ 134272 h 809641"/>
              <a:gd name="connsiteX128" fmla="*/ 279068 w 795490"/>
              <a:gd name="connsiteY128" fmla="*/ 125742 h 809641"/>
              <a:gd name="connsiteX129" fmla="*/ 281683 w 795490"/>
              <a:gd name="connsiteY129" fmla="*/ 100836 h 809641"/>
              <a:gd name="connsiteX130" fmla="*/ 283610 w 795490"/>
              <a:gd name="connsiteY130" fmla="*/ 93183 h 809641"/>
              <a:gd name="connsiteX131" fmla="*/ 367573 w 795490"/>
              <a:gd name="connsiteY131" fmla="*/ 19459 h 809641"/>
              <a:gd name="connsiteX132" fmla="*/ 456638 w 795490"/>
              <a:gd name="connsiteY132" fmla="*/ 63151 h 809641"/>
              <a:gd name="connsiteX133" fmla="*/ 456761 w 795490"/>
              <a:gd name="connsiteY133" fmla="*/ 63342 h 809641"/>
              <a:gd name="connsiteX134" fmla="*/ 443980 w 795490"/>
              <a:gd name="connsiteY134" fmla="*/ 71276 h 809641"/>
              <a:gd name="connsiteX135" fmla="*/ 439985 w 795490"/>
              <a:gd name="connsiteY135" fmla="*/ 83830 h 809641"/>
              <a:gd name="connsiteX136" fmla="*/ 452723 w 795490"/>
              <a:gd name="connsiteY136" fmla="*/ 88213 h 809641"/>
              <a:gd name="connsiteX137" fmla="*/ 453570 w 795490"/>
              <a:gd name="connsiteY137" fmla="*/ 87745 h 809641"/>
              <a:gd name="connsiteX138" fmla="*/ 476620 w 795490"/>
              <a:gd name="connsiteY138" fmla="*/ 72822 h 809641"/>
              <a:gd name="connsiteX139" fmla="*/ 481150 w 795490"/>
              <a:gd name="connsiteY139" fmla="*/ 69988 h 809641"/>
              <a:gd name="connsiteX140" fmla="*/ 611114 w 795490"/>
              <a:gd name="connsiteY140" fmla="*/ 104221 h 809641"/>
              <a:gd name="connsiteX141" fmla="*/ 624047 w 795490"/>
              <a:gd name="connsiteY141" fmla="*/ 152414 h 809641"/>
              <a:gd name="connsiteX142" fmla="*/ 623571 w 795490"/>
              <a:gd name="connsiteY142" fmla="*/ 161909 h 809641"/>
              <a:gd name="connsiteX143" fmla="*/ 622283 w 795490"/>
              <a:gd name="connsiteY143" fmla="*/ 174948 h 809641"/>
              <a:gd name="connsiteX144" fmla="*/ 622336 w 795490"/>
              <a:gd name="connsiteY144" fmla="*/ 175043 h 809641"/>
              <a:gd name="connsiteX145" fmla="*/ 634078 w 795490"/>
              <a:gd name="connsiteY145" fmla="*/ 180854 h 809641"/>
              <a:gd name="connsiteX146" fmla="*/ 699297 w 795490"/>
              <a:gd name="connsiteY146" fmla="*/ 250481 h 809641"/>
              <a:gd name="connsiteX147" fmla="*/ 692951 w 795490"/>
              <a:gd name="connsiteY147" fmla="*/ 248885 h 809641"/>
              <a:gd name="connsiteX148" fmla="*/ 681400 w 795490"/>
              <a:gd name="connsiteY148" fmla="*/ 254150 h 809641"/>
              <a:gd name="connsiteX149" fmla="*/ 686275 w 795490"/>
              <a:gd name="connsiteY149" fmla="*/ 266707 h 809641"/>
              <a:gd name="connsiteX150" fmla="*/ 687797 w 795490"/>
              <a:gd name="connsiteY150" fmla="*/ 267229 h 809641"/>
              <a:gd name="connsiteX151" fmla="*/ 721121 w 795490"/>
              <a:gd name="connsiteY151" fmla="*/ 275611 h 809641"/>
              <a:gd name="connsiteX152" fmla="*/ 767641 w 795490"/>
              <a:gd name="connsiteY152" fmla="*/ 401956 h 809641"/>
              <a:gd name="connsiteX153" fmla="*/ 694189 w 795490"/>
              <a:gd name="connsiteY153" fmla="*/ 456357 h 8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795490" h="809641">
                <a:moveTo>
                  <a:pt x="721374" y="255067"/>
                </a:moveTo>
                <a:cubicBezTo>
                  <a:pt x="708497" y="215263"/>
                  <a:pt x="680081" y="182352"/>
                  <a:pt x="642580" y="163810"/>
                </a:cubicBezTo>
                <a:cubicBezTo>
                  <a:pt x="642546" y="163794"/>
                  <a:pt x="642526" y="163757"/>
                  <a:pt x="642530" y="163720"/>
                </a:cubicBezTo>
                <a:cubicBezTo>
                  <a:pt x="642895" y="160000"/>
                  <a:pt x="643101" y="156230"/>
                  <a:pt x="643101" y="152414"/>
                </a:cubicBezTo>
                <a:cubicBezTo>
                  <a:pt x="643152" y="89338"/>
                  <a:pt x="592059" y="38163"/>
                  <a:pt x="528982" y="38112"/>
                </a:cubicBezTo>
                <a:cubicBezTo>
                  <a:pt x="509256" y="38096"/>
                  <a:pt x="489862" y="43190"/>
                  <a:pt x="472689" y="52897"/>
                </a:cubicBezTo>
                <a:cubicBezTo>
                  <a:pt x="438868" y="-288"/>
                  <a:pt x="368335" y="-15984"/>
                  <a:pt x="315151" y="17837"/>
                </a:cubicBezTo>
                <a:cubicBezTo>
                  <a:pt x="290499" y="33514"/>
                  <a:pt x="272798" y="58048"/>
                  <a:pt x="265694" y="86385"/>
                </a:cubicBezTo>
                <a:cubicBezTo>
                  <a:pt x="210860" y="50163"/>
                  <a:pt x="137046" y="65251"/>
                  <a:pt x="100824" y="120084"/>
                </a:cubicBezTo>
                <a:cubicBezTo>
                  <a:pt x="73979" y="160724"/>
                  <a:pt x="74610" y="213620"/>
                  <a:pt x="102418" y="253607"/>
                </a:cubicBezTo>
                <a:cubicBezTo>
                  <a:pt x="26770" y="275939"/>
                  <a:pt x="-16451" y="355369"/>
                  <a:pt x="5881" y="431017"/>
                </a:cubicBezTo>
                <a:cubicBezTo>
                  <a:pt x="28214" y="506666"/>
                  <a:pt x="107644" y="549887"/>
                  <a:pt x="183292" y="527554"/>
                </a:cubicBezTo>
                <a:cubicBezTo>
                  <a:pt x="188462" y="526027"/>
                  <a:pt x="193541" y="524210"/>
                  <a:pt x="198506" y="522110"/>
                </a:cubicBezTo>
                <a:lnTo>
                  <a:pt x="225737" y="543376"/>
                </a:lnTo>
                <a:cubicBezTo>
                  <a:pt x="243053" y="555964"/>
                  <a:pt x="259659" y="569502"/>
                  <a:pt x="275478" y="583927"/>
                </a:cubicBezTo>
                <a:lnTo>
                  <a:pt x="284314" y="591703"/>
                </a:lnTo>
                <a:cubicBezTo>
                  <a:pt x="312528" y="616376"/>
                  <a:pt x="328731" y="652017"/>
                  <a:pt x="328772" y="689497"/>
                </a:cubicBezTo>
                <a:lnTo>
                  <a:pt x="328772" y="762014"/>
                </a:lnTo>
                <a:cubicBezTo>
                  <a:pt x="328772" y="777796"/>
                  <a:pt x="315979" y="790589"/>
                  <a:pt x="300197" y="790589"/>
                </a:cubicBezTo>
                <a:lnTo>
                  <a:pt x="281658" y="790589"/>
                </a:lnTo>
                <a:cubicBezTo>
                  <a:pt x="276873" y="790482"/>
                  <a:pt x="272698" y="793821"/>
                  <a:pt x="271752" y="798514"/>
                </a:cubicBezTo>
                <a:cubicBezTo>
                  <a:pt x="270872" y="803704"/>
                  <a:pt x="274366" y="808625"/>
                  <a:pt x="279556" y="809505"/>
                </a:cubicBezTo>
                <a:cubicBezTo>
                  <a:pt x="280081" y="809594"/>
                  <a:pt x="280614" y="809639"/>
                  <a:pt x="281147" y="809639"/>
                </a:cubicBezTo>
                <a:lnTo>
                  <a:pt x="461612" y="809639"/>
                </a:lnTo>
                <a:cubicBezTo>
                  <a:pt x="466397" y="809746"/>
                  <a:pt x="470572" y="806407"/>
                  <a:pt x="471518" y="801714"/>
                </a:cubicBezTo>
                <a:cubicBezTo>
                  <a:pt x="472398" y="796524"/>
                  <a:pt x="468904" y="791603"/>
                  <a:pt x="463714" y="790723"/>
                </a:cubicBezTo>
                <a:cubicBezTo>
                  <a:pt x="463188" y="790634"/>
                  <a:pt x="462656" y="790589"/>
                  <a:pt x="462122" y="790589"/>
                </a:cubicBezTo>
                <a:lnTo>
                  <a:pt x="443072" y="790589"/>
                </a:lnTo>
                <a:cubicBezTo>
                  <a:pt x="427290" y="790589"/>
                  <a:pt x="414497" y="777796"/>
                  <a:pt x="414497" y="762014"/>
                </a:cubicBezTo>
                <a:lnTo>
                  <a:pt x="414497" y="680400"/>
                </a:lnTo>
                <a:cubicBezTo>
                  <a:pt x="414453" y="642045"/>
                  <a:pt x="436273" y="607018"/>
                  <a:pt x="470722" y="590150"/>
                </a:cubicBezTo>
                <a:cubicBezTo>
                  <a:pt x="518598" y="566337"/>
                  <a:pt x="581585" y="527554"/>
                  <a:pt x="614739" y="490105"/>
                </a:cubicBezTo>
                <a:lnTo>
                  <a:pt x="635620" y="466709"/>
                </a:lnTo>
                <a:cubicBezTo>
                  <a:pt x="693450" y="491906"/>
                  <a:pt x="760757" y="465452"/>
                  <a:pt x="785954" y="407622"/>
                </a:cubicBezTo>
                <a:cubicBezTo>
                  <a:pt x="811152" y="349792"/>
                  <a:pt x="784697" y="282485"/>
                  <a:pt x="726868" y="257288"/>
                </a:cubicBezTo>
                <a:cubicBezTo>
                  <a:pt x="725057" y="256499"/>
                  <a:pt x="723225" y="255757"/>
                  <a:pt x="721377" y="255063"/>
                </a:cubicBezTo>
                <a:close/>
                <a:moveTo>
                  <a:pt x="600500" y="477445"/>
                </a:moveTo>
                <a:cubicBezTo>
                  <a:pt x="569098" y="512917"/>
                  <a:pt x="506393" y="551138"/>
                  <a:pt x="462239" y="573090"/>
                </a:cubicBezTo>
                <a:cubicBezTo>
                  <a:pt x="421300" y="593161"/>
                  <a:pt x="395379" y="634807"/>
                  <a:pt x="395447" y="680400"/>
                </a:cubicBezTo>
                <a:lnTo>
                  <a:pt x="395447" y="762014"/>
                </a:lnTo>
                <a:cubicBezTo>
                  <a:pt x="395484" y="772352"/>
                  <a:pt x="398916" y="782392"/>
                  <a:pt x="405216" y="790589"/>
                </a:cubicBezTo>
                <a:lnTo>
                  <a:pt x="338054" y="790589"/>
                </a:lnTo>
                <a:cubicBezTo>
                  <a:pt x="344353" y="782392"/>
                  <a:pt x="347786" y="772352"/>
                  <a:pt x="347822" y="762014"/>
                </a:cubicBezTo>
                <a:lnTo>
                  <a:pt x="347822" y="689497"/>
                </a:lnTo>
                <a:cubicBezTo>
                  <a:pt x="347781" y="646530"/>
                  <a:pt x="329212" y="605668"/>
                  <a:pt x="296872" y="577379"/>
                </a:cubicBezTo>
                <a:lnTo>
                  <a:pt x="288077" y="569639"/>
                </a:lnTo>
                <a:cubicBezTo>
                  <a:pt x="271887" y="554872"/>
                  <a:pt x="254888" y="541015"/>
                  <a:pt x="237159" y="528135"/>
                </a:cubicBezTo>
                <a:lnTo>
                  <a:pt x="217176" y="512521"/>
                </a:lnTo>
                <a:cubicBezTo>
                  <a:pt x="223945" y="508412"/>
                  <a:pt x="230361" y="503749"/>
                  <a:pt x="236360" y="498580"/>
                </a:cubicBezTo>
                <a:cubicBezTo>
                  <a:pt x="267603" y="517196"/>
                  <a:pt x="296329" y="539741"/>
                  <a:pt x="321838" y="565663"/>
                </a:cubicBezTo>
                <a:lnTo>
                  <a:pt x="338297" y="583151"/>
                </a:lnTo>
                <a:lnTo>
                  <a:pt x="338297" y="559131"/>
                </a:lnTo>
                <a:cubicBezTo>
                  <a:pt x="338524" y="527225"/>
                  <a:pt x="332822" y="495552"/>
                  <a:pt x="321483" y="465727"/>
                </a:cubicBezTo>
                <a:cubicBezTo>
                  <a:pt x="327064" y="466388"/>
                  <a:pt x="332678" y="466727"/>
                  <a:pt x="338297" y="466739"/>
                </a:cubicBezTo>
                <a:cubicBezTo>
                  <a:pt x="342728" y="466739"/>
                  <a:pt x="347094" y="466476"/>
                  <a:pt x="351424" y="466092"/>
                </a:cubicBezTo>
                <a:cubicBezTo>
                  <a:pt x="358050" y="486171"/>
                  <a:pt x="362611" y="506874"/>
                  <a:pt x="365035" y="527879"/>
                </a:cubicBezTo>
                <a:lnTo>
                  <a:pt x="370323" y="572007"/>
                </a:lnTo>
                <a:lnTo>
                  <a:pt x="383583" y="529586"/>
                </a:lnTo>
                <a:cubicBezTo>
                  <a:pt x="393226" y="499068"/>
                  <a:pt x="405721" y="469525"/>
                  <a:pt x="420903" y="441350"/>
                </a:cubicBezTo>
                <a:cubicBezTo>
                  <a:pt x="435405" y="431500"/>
                  <a:pt x="448055" y="419168"/>
                  <a:pt x="458271" y="404922"/>
                </a:cubicBezTo>
                <a:cubicBezTo>
                  <a:pt x="461935" y="409045"/>
                  <a:pt x="465814" y="412972"/>
                  <a:pt x="469892" y="416686"/>
                </a:cubicBezTo>
                <a:cubicBezTo>
                  <a:pt x="439380" y="459168"/>
                  <a:pt x="418587" y="517556"/>
                  <a:pt x="405418" y="559111"/>
                </a:cubicBezTo>
                <a:lnTo>
                  <a:pt x="396437" y="587439"/>
                </a:lnTo>
                <a:lnTo>
                  <a:pt x="420212" y="569609"/>
                </a:lnTo>
                <a:cubicBezTo>
                  <a:pt x="446917" y="551657"/>
                  <a:pt x="475110" y="536026"/>
                  <a:pt x="504482" y="522886"/>
                </a:cubicBezTo>
                <a:cubicBezTo>
                  <a:pt x="536492" y="508112"/>
                  <a:pt x="564160" y="485347"/>
                  <a:pt x="584822" y="456783"/>
                </a:cubicBezTo>
                <a:cubicBezTo>
                  <a:pt x="593822" y="456102"/>
                  <a:pt x="602748" y="454656"/>
                  <a:pt x="611502" y="452463"/>
                </a:cubicBezTo>
                <a:lnTo>
                  <a:pt x="611579" y="452479"/>
                </a:lnTo>
                <a:cubicBezTo>
                  <a:pt x="613798" y="454194"/>
                  <a:pt x="616096" y="455800"/>
                  <a:pt x="618437" y="457347"/>
                </a:cubicBezTo>
                <a:close/>
                <a:moveTo>
                  <a:pt x="271726" y="452212"/>
                </a:moveTo>
                <a:cubicBezTo>
                  <a:pt x="272093" y="451409"/>
                  <a:pt x="272289" y="450951"/>
                  <a:pt x="272289" y="450951"/>
                </a:cubicBezTo>
                <a:cubicBezTo>
                  <a:pt x="272289" y="450951"/>
                  <a:pt x="276956" y="453095"/>
                  <a:pt x="277702" y="453434"/>
                </a:cubicBezTo>
                <a:cubicBezTo>
                  <a:pt x="284293" y="456408"/>
                  <a:pt x="291092" y="458898"/>
                  <a:pt x="298045" y="460884"/>
                </a:cubicBezTo>
                <a:cubicBezTo>
                  <a:pt x="298513" y="461019"/>
                  <a:pt x="298732" y="461060"/>
                  <a:pt x="298732" y="461060"/>
                </a:cubicBezTo>
                <a:cubicBezTo>
                  <a:pt x="309530" y="484518"/>
                  <a:pt x="316119" y="509692"/>
                  <a:pt x="318200" y="535432"/>
                </a:cubicBezTo>
                <a:cubicBezTo>
                  <a:pt x="297055" y="516608"/>
                  <a:pt x="274314" y="499656"/>
                  <a:pt x="250234" y="484769"/>
                </a:cubicBezTo>
                <a:cubicBezTo>
                  <a:pt x="258846" y="474945"/>
                  <a:pt x="266076" y="463992"/>
                  <a:pt x="271726" y="452212"/>
                </a:cubicBezTo>
                <a:close/>
                <a:moveTo>
                  <a:pt x="370481" y="463140"/>
                </a:moveTo>
                <a:cubicBezTo>
                  <a:pt x="377757" y="461529"/>
                  <a:pt x="384898" y="459363"/>
                  <a:pt x="391843" y="456663"/>
                </a:cubicBezTo>
                <a:cubicBezTo>
                  <a:pt x="386820" y="467284"/>
                  <a:pt x="382054" y="478179"/>
                  <a:pt x="377714" y="489164"/>
                </a:cubicBezTo>
                <a:cubicBezTo>
                  <a:pt x="375671" y="480129"/>
                  <a:pt x="373183" y="471522"/>
                  <a:pt x="370481" y="463140"/>
                </a:cubicBezTo>
                <a:close/>
                <a:moveTo>
                  <a:pt x="560817" y="456490"/>
                </a:moveTo>
                <a:cubicBezTo>
                  <a:pt x="543078" y="477433"/>
                  <a:pt x="520987" y="494257"/>
                  <a:pt x="496083" y="505791"/>
                </a:cubicBezTo>
                <a:cubicBezTo>
                  <a:pt x="477075" y="514963"/>
                  <a:pt x="453062" y="526556"/>
                  <a:pt x="432110" y="539003"/>
                </a:cubicBezTo>
                <a:cubicBezTo>
                  <a:pt x="444546" y="499958"/>
                  <a:pt x="462242" y="462789"/>
                  <a:pt x="484712" y="428521"/>
                </a:cubicBezTo>
                <a:cubicBezTo>
                  <a:pt x="507110" y="444506"/>
                  <a:pt x="533398" y="454167"/>
                  <a:pt x="560817" y="456490"/>
                </a:cubicBezTo>
                <a:close/>
                <a:moveTo>
                  <a:pt x="694189" y="456357"/>
                </a:moveTo>
                <a:cubicBezTo>
                  <a:pt x="668925" y="459852"/>
                  <a:pt x="643320" y="453003"/>
                  <a:pt x="623177" y="437360"/>
                </a:cubicBezTo>
                <a:lnTo>
                  <a:pt x="615915" y="431762"/>
                </a:lnTo>
                <a:lnTo>
                  <a:pt x="615833" y="431745"/>
                </a:lnTo>
                <a:lnTo>
                  <a:pt x="606937" y="433964"/>
                </a:lnTo>
                <a:cubicBezTo>
                  <a:pt x="557860" y="446537"/>
                  <a:pt x="505885" y="430421"/>
                  <a:pt x="472530" y="392290"/>
                </a:cubicBezTo>
                <a:lnTo>
                  <a:pt x="469387" y="388745"/>
                </a:lnTo>
                <a:lnTo>
                  <a:pt x="473757" y="382796"/>
                </a:lnTo>
                <a:cubicBezTo>
                  <a:pt x="476674" y="379001"/>
                  <a:pt x="476446" y="373661"/>
                  <a:pt x="473216" y="370128"/>
                </a:cubicBezTo>
                <a:cubicBezTo>
                  <a:pt x="469555" y="366351"/>
                  <a:pt x="463524" y="366258"/>
                  <a:pt x="459748" y="369919"/>
                </a:cubicBezTo>
                <a:cubicBezTo>
                  <a:pt x="459365" y="370290"/>
                  <a:pt x="459015" y="370692"/>
                  <a:pt x="458700" y="371120"/>
                </a:cubicBezTo>
                <a:lnTo>
                  <a:pt x="448073" y="385835"/>
                </a:lnTo>
                <a:cubicBezTo>
                  <a:pt x="448073" y="385835"/>
                  <a:pt x="443386" y="392825"/>
                  <a:pt x="442801" y="393806"/>
                </a:cubicBezTo>
                <a:cubicBezTo>
                  <a:pt x="442801" y="393806"/>
                  <a:pt x="442356" y="394424"/>
                  <a:pt x="442134" y="394722"/>
                </a:cubicBezTo>
                <a:cubicBezTo>
                  <a:pt x="417935" y="427910"/>
                  <a:pt x="379371" y="447582"/>
                  <a:pt x="338297" y="447689"/>
                </a:cubicBezTo>
                <a:cubicBezTo>
                  <a:pt x="318343" y="447699"/>
                  <a:pt x="298669" y="443011"/>
                  <a:pt x="280862" y="434008"/>
                </a:cubicBezTo>
                <a:cubicBezTo>
                  <a:pt x="280862" y="434008"/>
                  <a:pt x="275187" y="431642"/>
                  <a:pt x="269539" y="428769"/>
                </a:cubicBezTo>
                <a:cubicBezTo>
                  <a:pt x="266613" y="427284"/>
                  <a:pt x="263338" y="425334"/>
                  <a:pt x="263338" y="425334"/>
                </a:cubicBezTo>
                <a:lnTo>
                  <a:pt x="257719" y="421951"/>
                </a:lnTo>
                <a:cubicBezTo>
                  <a:pt x="253673" y="419391"/>
                  <a:pt x="248376" y="420101"/>
                  <a:pt x="245146" y="423634"/>
                </a:cubicBezTo>
                <a:cubicBezTo>
                  <a:pt x="241714" y="427626"/>
                  <a:pt x="242168" y="433645"/>
                  <a:pt x="246161" y="437078"/>
                </a:cubicBezTo>
                <a:cubicBezTo>
                  <a:pt x="246567" y="437427"/>
                  <a:pt x="247001" y="437740"/>
                  <a:pt x="247459" y="438016"/>
                </a:cubicBezTo>
                <a:lnTo>
                  <a:pt x="255210" y="442684"/>
                </a:lnTo>
                <a:lnTo>
                  <a:pt x="255081" y="442957"/>
                </a:lnTo>
                <a:cubicBezTo>
                  <a:pt x="226127" y="504869"/>
                  <a:pt x="152465" y="531587"/>
                  <a:pt x="90553" y="502633"/>
                </a:cubicBezTo>
                <a:cubicBezTo>
                  <a:pt x="28640" y="473679"/>
                  <a:pt x="1923" y="400016"/>
                  <a:pt x="30877" y="338104"/>
                </a:cubicBezTo>
                <a:cubicBezTo>
                  <a:pt x="45874" y="306036"/>
                  <a:pt x="73886" y="281926"/>
                  <a:pt x="107829" y="271872"/>
                </a:cubicBezTo>
                <a:lnTo>
                  <a:pt x="115096" y="269718"/>
                </a:lnTo>
                <a:lnTo>
                  <a:pt x="126418" y="282346"/>
                </a:lnTo>
                <a:cubicBezTo>
                  <a:pt x="129792" y="286111"/>
                  <a:pt x="135522" y="286583"/>
                  <a:pt x="139467" y="283421"/>
                </a:cubicBezTo>
                <a:cubicBezTo>
                  <a:pt x="143598" y="279765"/>
                  <a:pt x="143984" y="273452"/>
                  <a:pt x="140327" y="269321"/>
                </a:cubicBezTo>
                <a:cubicBezTo>
                  <a:pt x="140275" y="269262"/>
                  <a:pt x="140222" y="269204"/>
                  <a:pt x="140169" y="269146"/>
                </a:cubicBezTo>
                <a:lnTo>
                  <a:pt x="123500" y="250555"/>
                </a:lnTo>
                <a:lnTo>
                  <a:pt x="119413" y="244683"/>
                </a:lnTo>
                <a:cubicBezTo>
                  <a:pt x="108704" y="229688"/>
                  <a:pt x="102171" y="212118"/>
                  <a:pt x="100484" y="193770"/>
                </a:cubicBezTo>
                <a:cubicBezTo>
                  <a:pt x="96123" y="138628"/>
                  <a:pt x="137289" y="90391"/>
                  <a:pt x="192431" y="86030"/>
                </a:cubicBezTo>
                <a:cubicBezTo>
                  <a:pt x="200819" y="85367"/>
                  <a:pt x="209257" y="85763"/>
                  <a:pt x="217546" y="87210"/>
                </a:cubicBezTo>
                <a:cubicBezTo>
                  <a:pt x="231524" y="89766"/>
                  <a:pt x="244815" y="95207"/>
                  <a:pt x="256573" y="103187"/>
                </a:cubicBezTo>
                <a:lnTo>
                  <a:pt x="261907" y="106711"/>
                </a:lnTo>
                <a:lnTo>
                  <a:pt x="260142" y="123553"/>
                </a:lnTo>
                <a:cubicBezTo>
                  <a:pt x="259528" y="128780"/>
                  <a:pt x="263231" y="133528"/>
                  <a:pt x="268450" y="134205"/>
                </a:cubicBezTo>
                <a:cubicBezTo>
                  <a:pt x="268834" y="134248"/>
                  <a:pt x="269221" y="134270"/>
                  <a:pt x="269609" y="134272"/>
                </a:cubicBezTo>
                <a:cubicBezTo>
                  <a:pt x="274479" y="134265"/>
                  <a:pt x="278559" y="130586"/>
                  <a:pt x="279068" y="125742"/>
                </a:cubicBezTo>
                <a:lnTo>
                  <a:pt x="281683" y="100836"/>
                </a:lnTo>
                <a:lnTo>
                  <a:pt x="283610" y="93183"/>
                </a:lnTo>
                <a:cubicBezTo>
                  <a:pt x="293192" y="53325"/>
                  <a:pt x="326812" y="23806"/>
                  <a:pt x="367573" y="19459"/>
                </a:cubicBezTo>
                <a:cubicBezTo>
                  <a:pt x="403115" y="16119"/>
                  <a:pt x="437526" y="33000"/>
                  <a:pt x="456638" y="63151"/>
                </a:cubicBezTo>
                <a:lnTo>
                  <a:pt x="456761" y="63342"/>
                </a:lnTo>
                <a:lnTo>
                  <a:pt x="443980" y="71276"/>
                </a:lnTo>
                <a:cubicBezTo>
                  <a:pt x="439651" y="73838"/>
                  <a:pt x="437933" y="79238"/>
                  <a:pt x="439985" y="83830"/>
                </a:cubicBezTo>
                <a:cubicBezTo>
                  <a:pt x="442292" y="88557"/>
                  <a:pt x="447995" y="90521"/>
                  <a:pt x="452723" y="88213"/>
                </a:cubicBezTo>
                <a:cubicBezTo>
                  <a:pt x="453013" y="88072"/>
                  <a:pt x="453296" y="87915"/>
                  <a:pt x="453570" y="87745"/>
                </a:cubicBezTo>
                <a:lnTo>
                  <a:pt x="476620" y="72822"/>
                </a:lnTo>
                <a:cubicBezTo>
                  <a:pt x="477547" y="72246"/>
                  <a:pt x="481150" y="69988"/>
                  <a:pt x="481150" y="69988"/>
                </a:cubicBezTo>
                <a:cubicBezTo>
                  <a:pt x="526492" y="43553"/>
                  <a:pt x="584679" y="58879"/>
                  <a:pt x="611114" y="104221"/>
                </a:cubicBezTo>
                <a:cubicBezTo>
                  <a:pt x="619641" y="118847"/>
                  <a:pt x="624105" y="135484"/>
                  <a:pt x="624047" y="152414"/>
                </a:cubicBezTo>
                <a:cubicBezTo>
                  <a:pt x="624047" y="155478"/>
                  <a:pt x="623885" y="158673"/>
                  <a:pt x="623571" y="161909"/>
                </a:cubicBezTo>
                <a:lnTo>
                  <a:pt x="622283" y="174948"/>
                </a:lnTo>
                <a:cubicBezTo>
                  <a:pt x="622280" y="174988"/>
                  <a:pt x="622300" y="175025"/>
                  <a:pt x="622336" y="175043"/>
                </a:cubicBezTo>
                <a:lnTo>
                  <a:pt x="634078" y="180854"/>
                </a:lnTo>
                <a:cubicBezTo>
                  <a:pt x="663475" y="195476"/>
                  <a:pt x="686626" y="220192"/>
                  <a:pt x="699297" y="250481"/>
                </a:cubicBezTo>
                <a:lnTo>
                  <a:pt x="692951" y="248885"/>
                </a:lnTo>
                <a:cubicBezTo>
                  <a:pt x="688334" y="247613"/>
                  <a:pt x="683468" y="249830"/>
                  <a:pt x="681400" y="254150"/>
                </a:cubicBezTo>
                <a:cubicBezTo>
                  <a:pt x="679279" y="258963"/>
                  <a:pt x="681461" y="264585"/>
                  <a:pt x="686275" y="266707"/>
                </a:cubicBezTo>
                <a:cubicBezTo>
                  <a:pt x="686767" y="266924"/>
                  <a:pt x="687276" y="267099"/>
                  <a:pt x="687797" y="267229"/>
                </a:cubicBezTo>
                <a:lnTo>
                  <a:pt x="721121" y="275611"/>
                </a:lnTo>
                <a:cubicBezTo>
                  <a:pt x="768857" y="297654"/>
                  <a:pt x="789684" y="354220"/>
                  <a:pt x="767641" y="401956"/>
                </a:cubicBezTo>
                <a:cubicBezTo>
                  <a:pt x="754032" y="431426"/>
                  <a:pt x="726346" y="451931"/>
                  <a:pt x="694189" y="456357"/>
                </a:cubicBez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Graphic 1" descr="Table outline">
            <a:extLst>
              <a:ext uri="{FF2B5EF4-FFF2-40B4-BE49-F238E27FC236}">
                <a16:creationId xmlns:a16="http://schemas.microsoft.com/office/drawing/2014/main" id="{574F60CF-1640-BEA7-23F4-81E3D4FCD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660551" y="383227"/>
            <a:ext cx="1264390" cy="1828800"/>
          </a:xfrm>
          <a:prstGeom prst="rect">
            <a:avLst/>
          </a:prstGeom>
        </p:spPr>
      </p:pic>
      <p:pic>
        <p:nvPicPr>
          <p:cNvPr id="3" name="Graphic 2" descr="Table outline">
            <a:extLst>
              <a:ext uri="{FF2B5EF4-FFF2-40B4-BE49-F238E27FC236}">
                <a16:creationId xmlns:a16="http://schemas.microsoft.com/office/drawing/2014/main" id="{31696B34-8FC5-95DA-9695-B0D66B9E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713237" y="-109591"/>
            <a:ext cx="1264390" cy="1828800"/>
          </a:xfrm>
          <a:prstGeom prst="rect">
            <a:avLst/>
          </a:prstGeom>
        </p:spPr>
      </p:pic>
      <p:pic>
        <p:nvPicPr>
          <p:cNvPr id="4" name="Graphic 3" descr="Table outline">
            <a:extLst>
              <a:ext uri="{FF2B5EF4-FFF2-40B4-BE49-F238E27FC236}">
                <a16:creationId xmlns:a16="http://schemas.microsoft.com/office/drawing/2014/main" id="{5DDD0F73-83C8-1CE9-97A3-825C1C1BE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1364" y="2944921"/>
            <a:ext cx="1264390" cy="1828800"/>
          </a:xfrm>
          <a:prstGeom prst="rect">
            <a:avLst/>
          </a:prstGeom>
        </p:spPr>
      </p:pic>
      <p:pic>
        <p:nvPicPr>
          <p:cNvPr id="6" name="Graphic 5" descr="Table outline">
            <a:extLst>
              <a:ext uri="{FF2B5EF4-FFF2-40B4-BE49-F238E27FC236}">
                <a16:creationId xmlns:a16="http://schemas.microsoft.com/office/drawing/2014/main" id="{F055228D-3C71-8059-41C2-AA1397685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617796" y="3332641"/>
            <a:ext cx="1264390" cy="1828800"/>
          </a:xfrm>
          <a:prstGeom prst="rect">
            <a:avLst/>
          </a:prstGeom>
        </p:spPr>
      </p:pic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B9F32F9-7734-EE6B-AE49-2FBA9F199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87981" y="1486315"/>
            <a:ext cx="1264390" cy="1828800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55773D5E-855B-C48E-DF6C-117A9C81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0088368" y="1943515"/>
            <a:ext cx="1264390" cy="1828800"/>
          </a:xfrm>
          <a:prstGeom prst="rect">
            <a:avLst/>
          </a:prstGeom>
        </p:spPr>
      </p:pic>
      <p:pic>
        <p:nvPicPr>
          <p:cNvPr id="10" name="Graphic 9" descr="Table outline">
            <a:extLst>
              <a:ext uri="{FF2B5EF4-FFF2-40B4-BE49-F238E27FC236}">
                <a16:creationId xmlns:a16="http://schemas.microsoft.com/office/drawing/2014/main" id="{811B35D0-C46B-DFD4-4225-4F5289FB5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41521" y="305007"/>
            <a:ext cx="1264390" cy="1828800"/>
          </a:xfrm>
          <a:prstGeom prst="rect">
            <a:avLst/>
          </a:prstGeom>
        </p:spPr>
      </p:pic>
      <p:pic>
        <p:nvPicPr>
          <p:cNvPr id="11" name="Graphic 10" descr="Table outline">
            <a:extLst>
              <a:ext uri="{FF2B5EF4-FFF2-40B4-BE49-F238E27FC236}">
                <a16:creationId xmlns:a16="http://schemas.microsoft.com/office/drawing/2014/main" id="{B8DF4578-995D-5324-D5F6-55DADF201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26538" y="1661769"/>
            <a:ext cx="1264390" cy="1828800"/>
          </a:xfrm>
          <a:prstGeom prst="rect">
            <a:avLst/>
          </a:prstGeom>
        </p:spPr>
      </p:pic>
      <p:pic>
        <p:nvPicPr>
          <p:cNvPr id="12" name="Graphic 11" descr="Table outline">
            <a:extLst>
              <a:ext uri="{FF2B5EF4-FFF2-40B4-BE49-F238E27FC236}">
                <a16:creationId xmlns:a16="http://schemas.microsoft.com/office/drawing/2014/main" id="{5CC375B4-05D1-E888-4B52-4DBD73C9B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501294" y="3009774"/>
            <a:ext cx="1264390" cy="1828800"/>
          </a:xfrm>
          <a:prstGeom prst="rect">
            <a:avLst/>
          </a:prstGeom>
        </p:spPr>
      </p:pic>
      <p:pic>
        <p:nvPicPr>
          <p:cNvPr id="13" name="Graphic 12" descr="Table outline">
            <a:extLst>
              <a:ext uri="{FF2B5EF4-FFF2-40B4-BE49-F238E27FC236}">
                <a16:creationId xmlns:a16="http://schemas.microsoft.com/office/drawing/2014/main" id="{6E5D5E8A-B3C2-6525-FAD7-A672E17F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392384" y="1833404"/>
            <a:ext cx="1264390" cy="1828800"/>
          </a:xfrm>
          <a:prstGeom prst="rect">
            <a:avLst/>
          </a:prstGeom>
        </p:spPr>
      </p:pic>
      <p:pic>
        <p:nvPicPr>
          <p:cNvPr id="35" name="Graphic 34" descr="Fir tree outline">
            <a:extLst>
              <a:ext uri="{FF2B5EF4-FFF2-40B4-BE49-F238E27FC236}">
                <a16:creationId xmlns:a16="http://schemas.microsoft.com/office/drawing/2014/main" id="{CD3CE614-620D-9E73-097D-2CE44387F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0592" y="738055"/>
            <a:ext cx="1121068" cy="1121068"/>
          </a:xfrm>
          <a:prstGeom prst="rect">
            <a:avLst/>
          </a:prstGeom>
        </p:spPr>
      </p:pic>
      <p:pic>
        <p:nvPicPr>
          <p:cNvPr id="38" name="Graphic 37" descr="Fir tree outline">
            <a:extLst>
              <a:ext uri="{FF2B5EF4-FFF2-40B4-BE49-F238E27FC236}">
                <a16:creationId xmlns:a16="http://schemas.microsoft.com/office/drawing/2014/main" id="{FAAE6756-E3D5-2651-DEB7-3DA09E2D7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062" y="808799"/>
            <a:ext cx="1121068" cy="1121068"/>
          </a:xfrm>
          <a:prstGeom prst="rect">
            <a:avLst/>
          </a:prstGeom>
        </p:spPr>
      </p:pic>
      <p:pic>
        <p:nvPicPr>
          <p:cNvPr id="39" name="Graphic 38" descr="Fir tree outline">
            <a:extLst>
              <a:ext uri="{FF2B5EF4-FFF2-40B4-BE49-F238E27FC236}">
                <a16:creationId xmlns:a16="http://schemas.microsoft.com/office/drawing/2014/main" id="{95B70DAE-1779-BD32-0BD0-6D248513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4071" y="99584"/>
            <a:ext cx="1121068" cy="1121068"/>
          </a:xfrm>
          <a:prstGeom prst="rect">
            <a:avLst/>
          </a:prstGeom>
        </p:spPr>
      </p:pic>
      <p:pic>
        <p:nvPicPr>
          <p:cNvPr id="40" name="Graphic 39" descr="Fir tree outline">
            <a:extLst>
              <a:ext uri="{FF2B5EF4-FFF2-40B4-BE49-F238E27FC236}">
                <a16:creationId xmlns:a16="http://schemas.microsoft.com/office/drawing/2014/main" id="{CF33FA83-CD46-C8D2-C8A0-7BE8286DC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4984" y="2207004"/>
            <a:ext cx="1121068" cy="1121068"/>
          </a:xfrm>
          <a:prstGeom prst="rect">
            <a:avLst/>
          </a:prstGeom>
        </p:spPr>
      </p:pic>
      <p:pic>
        <p:nvPicPr>
          <p:cNvPr id="41" name="Graphic 40" descr="Fir tree outline">
            <a:extLst>
              <a:ext uri="{FF2B5EF4-FFF2-40B4-BE49-F238E27FC236}">
                <a16:creationId xmlns:a16="http://schemas.microsoft.com/office/drawing/2014/main" id="{F718D4D8-568F-B56A-4545-CCB85E4B3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7518" y="3400893"/>
            <a:ext cx="1121068" cy="112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11302</TotalTime>
  <Words>30</Words>
  <Application>Microsoft Macintosh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Clark Rushing</dc:creator>
  <cp:lastModifiedBy>Clark Rushing</cp:lastModifiedBy>
  <cp:revision>4</cp:revision>
  <dcterms:created xsi:type="dcterms:W3CDTF">2025-07-14T15:46:03Z</dcterms:created>
  <dcterms:modified xsi:type="dcterms:W3CDTF">2025-07-24T11:32:34Z</dcterms:modified>
</cp:coreProperties>
</file>