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 snapToGrid="0">
      <p:cViewPr varScale="1">
        <p:scale>
          <a:sx n="91" d="100"/>
          <a:sy n="91" d="100"/>
        </p:scale>
        <p:origin x="19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2EE-5C77-AE81-A6E9-09AB4232D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9C241-06E1-C66D-BF4C-8472DCDAC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FB7D8-ED1C-40E8-D1E2-209D1DEE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945FF-F912-03C5-2473-BEC8F768C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420CC-086E-982C-4F0C-BB4EBAAF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8EE8-0EBC-F026-3081-FC6AC209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5ECBA-21DB-11BA-5EA8-D1E1E3546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9DFFA-7537-0CD8-7F63-22A3AE05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FF5A9-2561-C775-8778-7DA2B338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0A46-57BB-6123-1ABD-91F32946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53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E1465-4129-EBB8-910C-983C15AE1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335C2-6F9B-2979-7193-14D4C4450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564A1-AEE5-7BF1-E63B-4132789E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36A-81CF-070C-5CD5-E6657FAC4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1DBF1-30E0-404B-A946-0375F34C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66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C017-E1C2-FE22-41B1-6440647C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2F7B8-2C56-E519-A9BF-87F384B04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2FFE-43A9-A1B6-0506-95FB4D7D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A9F4B-08D7-8AE2-D804-84042FBF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1FB11-A907-354C-9539-AE3E16A6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02AB-D815-4BCE-DBCB-1ACB64D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F30F7-71B2-FD0B-A1CD-A563255D5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53B74-D45D-E3A5-2321-5A84C61A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2B597-5A6B-9B20-F59F-1D8B1727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2AB8-A48F-CD45-6C1F-E77DD559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574E6-792D-96B8-C85A-55C974C74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43C5-0D9C-5EA6-319E-409C89A9A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1F7E9-D58B-CE46-6B3B-6F8D03120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2EC3C-BC17-4672-52EC-E56C9C54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C7C37-E234-51A8-1C6C-9DC47063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27C9E-9A32-B578-5376-11043E39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4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77B3-A82A-86DF-3550-99D7B9F8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DD07-5CB8-5A03-6517-E8EE3BB8B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206E7-C275-5899-CDAD-1842B73DA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39757-9F12-F72B-73F0-E3DAACC45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E32AC-FE49-397B-2CD8-2061CB22B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9F806-B816-1F44-731C-1DC02A65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8152A-A3CA-FDA7-0089-A602D45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027F4-5E03-4E92-E77E-B62740C3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3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86436-F4E8-A1D6-487F-880497AA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D29ED-32F1-7A80-AFDC-F0B3A890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DA99A-48DF-8071-4E29-6ACD0812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D742E-786D-5EA5-B110-8583E20A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10B0F-98A4-DF9C-AC4E-8463CB0B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DB666-3330-70DE-0A00-8067CE23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3F7AB-521C-5504-7A18-39856878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0920-5749-AC50-3B1B-25514BA0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D2CB-2DAE-F65B-63A8-9F2B55B2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D6C66-87F6-43D8-117B-899777B00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0FC76-FA1F-330B-8230-177F8F9F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635A-D140-AFA1-288A-06ABB1BD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54116-6E19-115D-3B45-E163803A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2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4CB1C-A90B-963B-26F9-52660875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BF955-CBDE-F3B4-2B6C-B4C518231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11BC5-C860-7655-A5B2-BAE2B695F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2E47B-C65E-0753-C138-628805D2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5EFCB-E8C6-506C-CC48-BAF76206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23702-5CE9-EC0F-44A8-911CBF15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20FA8-785A-BD34-1FC9-5D14E7244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2AA9F-D6E6-FC7A-EA7A-59BD6CE0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A05A-EABB-3DF3-4855-AF1CCC3CA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6A1868-2027-2C44-B1D2-E5746232937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CE0F-257D-A9DF-3431-FC4A70C65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6A0E-E0CD-69C6-2D9F-80AE92840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D5EDD-477B-4540-AC12-C8CE38C6E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9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1BD70E-6AF5-92A2-E7FA-B9716E6F1CAD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5834FA-85F9-7510-D43C-A12860A01727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6FA3D5F-7458-435A-A948-38E307F8DF94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FD3E3-225C-E3B2-8FDB-A8F00A268359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7D171-61B0-9BDB-35D7-4122C2F2866C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8AB30-4724-903A-A547-887EC0AB5739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5D70D-B19E-BE12-1D37-B1B61FBDF36C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B49D5-69E0-769C-6180-81BCAC9606E5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CA01D-557A-86E4-525B-389A36803A62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0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A428C-1DC7-1EEB-2D31-BAC47DC76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AFC7E2-BC60-AA52-B18E-97350BE0664B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822295-CE68-9CBE-8FB9-16D8C2744A77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4D54BF-8030-42A0-53C2-F21CB9AFE5A0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C708E5-5FFE-78F4-EC3B-A34FB75069DC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F7CFF-A4B9-1386-BEE2-56176A9C1B8A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8DEBB-2F4C-7119-059A-6386C7782C68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0FD53B-0EFF-4E35-71A7-CA81622DC985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9BD0DD-B57F-2243-60E3-5C5367899CE8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C21190-0434-597B-26E0-369EC9947128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unglasses face outline with solid fill">
            <a:extLst>
              <a:ext uri="{FF2B5EF4-FFF2-40B4-BE49-F238E27FC236}">
                <a16:creationId xmlns:a16="http://schemas.microsoft.com/office/drawing/2014/main" id="{4BC5B7F7-11F8-8A07-2ECB-792131B4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182" y="3766947"/>
            <a:ext cx="1887407" cy="18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8F9-4AC3-6896-DD09-6BC0FAA5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F4AD3F-9B75-4742-4249-DE1F4DC32607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D99842-6EEA-F82B-D65B-DB385B29674E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2C5B48-12C0-99DC-AB46-15BDD9F29608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9EA569-E1DE-8A73-F13A-2EB95C699F10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F43DC-989C-5061-F10A-DBAF0C085B50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0146E-5439-391E-B7E6-8CA3A5DE8035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23E57E-A9FD-608F-A18D-CC2EF9A45976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2C6A2-B8D9-3491-BDC2-C7CC86937E47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A7DC55-2C2A-4051-A64E-4F648151A362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Sunglasses face outline with solid fill">
            <a:extLst>
              <a:ext uri="{FF2B5EF4-FFF2-40B4-BE49-F238E27FC236}">
                <a16:creationId xmlns:a16="http://schemas.microsoft.com/office/drawing/2014/main" id="{E77D3714-A072-0A18-BEE0-923C88941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182" y="3766947"/>
            <a:ext cx="1887407" cy="1887407"/>
          </a:xfrm>
          <a:prstGeom prst="rect">
            <a:avLst/>
          </a:prstGeom>
        </p:spPr>
      </p:pic>
      <p:pic>
        <p:nvPicPr>
          <p:cNvPr id="13" name="Graphic 12" descr="Sunglasses face outline with solid fill">
            <a:extLst>
              <a:ext uri="{FF2B5EF4-FFF2-40B4-BE49-F238E27FC236}">
                <a16:creationId xmlns:a16="http://schemas.microsoft.com/office/drawing/2014/main" id="{64CD8861-5CE0-9C1A-5B37-68C9E9E81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094" y="1519051"/>
            <a:ext cx="1887407" cy="18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00C6-A6CF-12C2-408E-145E2870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45CE64-77C0-98DB-5E19-761B9AFD3D0F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04ECF4-000F-6F85-E078-490606CA9A13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9EF1A96-65B0-6A24-8C5D-64CB4BBA6E0A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E09E4-2746-F3BD-2470-14E4C37952CE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D0CCC9-ECB6-B596-8DC8-EA3529358DC8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A2045C-D432-675F-20F3-5F419FB777E7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2EF6B-8B74-E06A-6AC4-832AFDCD2DD6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CBB93-60ED-8331-8111-9D9D6AAD4C89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A0C779-F7C7-6A57-E54E-0E7DD0C185EF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unglasses face outline with solid fill">
            <a:extLst>
              <a:ext uri="{FF2B5EF4-FFF2-40B4-BE49-F238E27FC236}">
                <a16:creationId xmlns:a16="http://schemas.microsoft.com/office/drawing/2014/main" id="{A282D36B-A856-B397-F634-6DE94088B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182" y="3766947"/>
            <a:ext cx="1887407" cy="1887407"/>
          </a:xfrm>
          <a:prstGeom prst="rect">
            <a:avLst/>
          </a:prstGeom>
        </p:spPr>
      </p:pic>
      <p:pic>
        <p:nvPicPr>
          <p:cNvPr id="17" name="Graphic 16" descr="Sunglasses face outline with solid fill">
            <a:extLst>
              <a:ext uri="{FF2B5EF4-FFF2-40B4-BE49-F238E27FC236}">
                <a16:creationId xmlns:a16="http://schemas.microsoft.com/office/drawing/2014/main" id="{058E0926-D914-A555-669F-9E167AA74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094" y="1519051"/>
            <a:ext cx="1887407" cy="1887407"/>
          </a:xfrm>
          <a:prstGeom prst="rect">
            <a:avLst/>
          </a:prstGeom>
        </p:spPr>
      </p:pic>
      <p:pic>
        <p:nvPicPr>
          <p:cNvPr id="19" name="Graphic 18" descr="Crying face outline outline">
            <a:extLst>
              <a:ext uri="{FF2B5EF4-FFF2-40B4-BE49-F238E27FC236}">
                <a16:creationId xmlns:a16="http://schemas.microsoft.com/office/drawing/2014/main" id="{7E9EF86D-A590-2343-3091-2F96E790B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529" y="1530285"/>
            <a:ext cx="1311577" cy="131157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CDF689-8281-2FC4-CA45-E246B422F91E}"/>
              </a:ext>
            </a:extLst>
          </p:cNvPr>
          <p:cNvSpPr txBox="1"/>
          <p:nvPr/>
        </p:nvSpPr>
        <p:spPr>
          <a:xfrm>
            <a:off x="4398902" y="2697510"/>
            <a:ext cx="188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 error</a:t>
            </a:r>
          </a:p>
        </p:txBody>
      </p:sp>
    </p:spTree>
    <p:extLst>
      <p:ext uri="{BB962C8B-B14F-4D97-AF65-F5344CB8AC3E}">
        <p14:creationId xmlns:p14="http://schemas.microsoft.com/office/powerpoint/2010/main" val="421194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B1038-BD8A-B681-1ECE-E1C5352F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00655A-0372-B66A-A6EA-00499B23FE81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9F9578-567E-4D23-0FAD-8257A00E8FC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86AEE9-EC02-49E0-C3FB-5E58CB5D7384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DDCEF-6C20-982A-606E-4C4E9EE24FD8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2A4C3B-73FE-0013-64E7-3E93D0B3C503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0DEC2-6B04-F1C6-8A95-433CB301AFAA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0DC23-7868-8912-086E-2162EDE1C176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5AE0B9-1BA1-2D2F-38EB-84FDA49A72FD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8B560-23B1-98D1-6BA6-6D5EDFBC1718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unglasses face outline with solid fill">
            <a:extLst>
              <a:ext uri="{FF2B5EF4-FFF2-40B4-BE49-F238E27FC236}">
                <a16:creationId xmlns:a16="http://schemas.microsoft.com/office/drawing/2014/main" id="{E927D8A3-7F6D-8A84-7BCE-058307C9A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182" y="3766947"/>
            <a:ext cx="1887407" cy="1887407"/>
          </a:xfrm>
          <a:prstGeom prst="rect">
            <a:avLst/>
          </a:prstGeom>
        </p:spPr>
      </p:pic>
      <p:pic>
        <p:nvPicPr>
          <p:cNvPr id="17" name="Graphic 16" descr="Sunglasses face outline with solid fill">
            <a:extLst>
              <a:ext uri="{FF2B5EF4-FFF2-40B4-BE49-F238E27FC236}">
                <a16:creationId xmlns:a16="http://schemas.microsoft.com/office/drawing/2014/main" id="{2F7B5FD7-C89A-4F28-BE17-CA4130A8A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094" y="1519051"/>
            <a:ext cx="1887407" cy="1887407"/>
          </a:xfrm>
          <a:prstGeom prst="rect">
            <a:avLst/>
          </a:prstGeom>
        </p:spPr>
      </p:pic>
      <p:pic>
        <p:nvPicPr>
          <p:cNvPr id="19" name="Graphic 18" descr="Crying face outline outline">
            <a:extLst>
              <a:ext uri="{FF2B5EF4-FFF2-40B4-BE49-F238E27FC236}">
                <a16:creationId xmlns:a16="http://schemas.microsoft.com/office/drawing/2014/main" id="{0348CF9D-D8B3-0EB4-5EAB-1C1FCF603B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529" y="1530285"/>
            <a:ext cx="1311577" cy="131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2DF80E-0DFA-5F3F-A78B-E02D7618B2C9}"/>
                  </a:ext>
                </a:extLst>
              </p:cNvPr>
              <p:cNvSpPr txBox="1"/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2DF80E-0DFA-5F3F-A78B-E02D7618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9AFD7F9-0AA1-407D-A260-423BB51DD697}"/>
              </a:ext>
            </a:extLst>
          </p:cNvPr>
          <p:cNvSpPr txBox="1"/>
          <p:nvPr/>
        </p:nvSpPr>
        <p:spPr>
          <a:xfrm>
            <a:off x="4398902" y="2697510"/>
            <a:ext cx="188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 error</a:t>
            </a:r>
          </a:p>
        </p:txBody>
      </p:sp>
    </p:spTree>
    <p:extLst>
      <p:ext uri="{BB962C8B-B14F-4D97-AF65-F5344CB8AC3E}">
        <p14:creationId xmlns:p14="http://schemas.microsoft.com/office/powerpoint/2010/main" val="9118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C31AB-3DE8-FEA8-731D-C3DBDA159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F4B6014-C7E2-B302-1333-FCF53D4138E4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D9040A-59C2-9CFA-0E58-B38BF0DBD1F4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1E9E75-D432-B8A9-08B6-29B2DA5FA528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BA117-3C22-1151-977B-96372AFC2E2D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50747-923D-3E79-725D-F60EA898978C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46ECB0-81B2-89E1-8CF3-014EAD7DD0C5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01DF4-5A99-A9F4-F5D2-2F43A11977D0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78AF97-7122-A487-80CE-511BF26294DD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9596B3-153E-B2AE-5B90-D00A5D12588D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unglasses face outline with solid fill">
            <a:extLst>
              <a:ext uri="{FF2B5EF4-FFF2-40B4-BE49-F238E27FC236}">
                <a16:creationId xmlns:a16="http://schemas.microsoft.com/office/drawing/2014/main" id="{13FD1B79-3639-FAEE-844D-7303C94F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182" y="3766947"/>
            <a:ext cx="1887407" cy="1887407"/>
          </a:xfrm>
          <a:prstGeom prst="rect">
            <a:avLst/>
          </a:prstGeom>
        </p:spPr>
      </p:pic>
      <p:pic>
        <p:nvPicPr>
          <p:cNvPr id="17" name="Graphic 16" descr="Sunglasses face outline with solid fill">
            <a:extLst>
              <a:ext uri="{FF2B5EF4-FFF2-40B4-BE49-F238E27FC236}">
                <a16:creationId xmlns:a16="http://schemas.microsoft.com/office/drawing/2014/main" id="{7409B14A-6A18-7F9A-50A8-FD55C0E9B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094" y="1519051"/>
            <a:ext cx="1887407" cy="1887407"/>
          </a:xfrm>
          <a:prstGeom prst="rect">
            <a:avLst/>
          </a:prstGeom>
        </p:spPr>
      </p:pic>
      <p:pic>
        <p:nvPicPr>
          <p:cNvPr id="19" name="Graphic 18" descr="Crying face outline outline">
            <a:extLst>
              <a:ext uri="{FF2B5EF4-FFF2-40B4-BE49-F238E27FC236}">
                <a16:creationId xmlns:a16="http://schemas.microsoft.com/office/drawing/2014/main" id="{B38FC684-9152-D54B-0838-DD8D4F21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529" y="1530285"/>
            <a:ext cx="1311577" cy="131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11A88-EBF7-F3E6-78F4-B37C1488CEAD}"/>
                  </a:ext>
                </a:extLst>
              </p:cNvPr>
              <p:cNvSpPr txBox="1"/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A11A88-EBF7-F3E6-78F4-B37C1488C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Crying face outline outline">
            <a:extLst>
              <a:ext uri="{FF2B5EF4-FFF2-40B4-BE49-F238E27FC236}">
                <a16:creationId xmlns:a16="http://schemas.microsoft.com/office/drawing/2014/main" id="{CE67D09F-B7AA-0CC8-BC16-9BDF3F79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6007" y="3656160"/>
            <a:ext cx="1311577" cy="1311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ED29F-5BB2-17B3-B76E-24E570B705C6}"/>
              </a:ext>
            </a:extLst>
          </p:cNvPr>
          <p:cNvSpPr txBox="1"/>
          <p:nvPr/>
        </p:nvSpPr>
        <p:spPr>
          <a:xfrm>
            <a:off x="7872393" y="5184056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6EDE0-8347-17E8-4288-1EB0A64EB534}"/>
              </a:ext>
            </a:extLst>
          </p:cNvPr>
          <p:cNvSpPr txBox="1"/>
          <p:nvPr/>
        </p:nvSpPr>
        <p:spPr>
          <a:xfrm>
            <a:off x="4398902" y="2697510"/>
            <a:ext cx="188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4F511-3C70-F08D-F9B0-4F87C79140D7}"/>
              </a:ext>
            </a:extLst>
          </p:cNvPr>
          <p:cNvSpPr txBox="1"/>
          <p:nvPr/>
        </p:nvSpPr>
        <p:spPr>
          <a:xfrm>
            <a:off x="7152613" y="4849133"/>
            <a:ext cx="19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2212721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A5BD-EE5B-4397-475A-061A7262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BE248-01E7-634B-254E-38A2039B43E1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5868B4-D5CC-AA1C-EBD4-483EE35B2B1B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6E7BE1-EA7F-9B64-DE19-1FC351C3F27A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E1D3D9-795C-5502-D115-4A50E5BDF485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B5B3D-12DA-42BB-985F-74173C195EA3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B11E0-FC79-4EFB-9E8E-1E8CE5FFA40B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5882B-6F96-654E-7E46-E5A448C4EC5F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BCD5CB-23EA-558A-7129-F7069298006D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1CF950-2ECF-8F4B-CBAA-AEE067D363B8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unglasses face outline with solid fill">
            <a:extLst>
              <a:ext uri="{FF2B5EF4-FFF2-40B4-BE49-F238E27FC236}">
                <a16:creationId xmlns:a16="http://schemas.microsoft.com/office/drawing/2014/main" id="{B7D23660-27E1-6331-0A3C-89803DD56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182" y="3766947"/>
            <a:ext cx="1887407" cy="1887407"/>
          </a:xfrm>
          <a:prstGeom prst="rect">
            <a:avLst/>
          </a:prstGeom>
        </p:spPr>
      </p:pic>
      <p:pic>
        <p:nvPicPr>
          <p:cNvPr id="17" name="Graphic 16" descr="Sunglasses face outline with solid fill">
            <a:extLst>
              <a:ext uri="{FF2B5EF4-FFF2-40B4-BE49-F238E27FC236}">
                <a16:creationId xmlns:a16="http://schemas.microsoft.com/office/drawing/2014/main" id="{A78DFD7E-6CF1-3115-67FA-E90A47180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094" y="1519051"/>
            <a:ext cx="1887407" cy="1887407"/>
          </a:xfrm>
          <a:prstGeom prst="rect">
            <a:avLst/>
          </a:prstGeom>
        </p:spPr>
      </p:pic>
      <p:pic>
        <p:nvPicPr>
          <p:cNvPr id="19" name="Graphic 18" descr="Crying face outline outline">
            <a:extLst>
              <a:ext uri="{FF2B5EF4-FFF2-40B4-BE49-F238E27FC236}">
                <a16:creationId xmlns:a16="http://schemas.microsoft.com/office/drawing/2014/main" id="{7A6915D3-32E2-7F88-8420-847FEB20F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529" y="1530285"/>
            <a:ext cx="1311577" cy="131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ADC43-BA1B-D73C-4B70-3904519D2E5D}"/>
                  </a:ext>
                </a:extLst>
              </p:cNvPr>
              <p:cNvSpPr txBox="1"/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ADC43-BA1B-D73C-4B70-3904519D2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Crying face outline outline">
            <a:extLst>
              <a:ext uri="{FF2B5EF4-FFF2-40B4-BE49-F238E27FC236}">
                <a16:creationId xmlns:a16="http://schemas.microsoft.com/office/drawing/2014/main" id="{8C3785E9-47D7-73A7-47F7-BA65B002A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6007" y="3656160"/>
            <a:ext cx="1311577" cy="13115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6A23C-E754-B3A9-1613-D84ECD38DF8A}"/>
              </a:ext>
            </a:extLst>
          </p:cNvPr>
          <p:cNvSpPr txBox="1"/>
          <p:nvPr/>
        </p:nvSpPr>
        <p:spPr>
          <a:xfrm>
            <a:off x="7872393" y="5184056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86B4C-2293-287C-A9D7-97A8A68A9F7D}"/>
              </a:ext>
            </a:extLst>
          </p:cNvPr>
          <p:cNvSpPr txBox="1"/>
          <p:nvPr/>
        </p:nvSpPr>
        <p:spPr>
          <a:xfrm>
            <a:off x="4398902" y="2697510"/>
            <a:ext cx="188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450C58-832A-FED7-217F-68A448FDC17B}"/>
              </a:ext>
            </a:extLst>
          </p:cNvPr>
          <p:cNvSpPr txBox="1"/>
          <p:nvPr/>
        </p:nvSpPr>
        <p:spPr>
          <a:xfrm>
            <a:off x="7152613" y="4849133"/>
            <a:ext cx="19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56219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921DB-C0C9-13AB-9340-FC75A49C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E7307-F136-F074-21AD-7D073032FCCB}"/>
              </a:ext>
            </a:extLst>
          </p:cNvPr>
          <p:cNvCxnSpPr>
            <a:cxnSpLocks/>
            <a:stCxn id="15" idx="0"/>
            <a:endCxn id="15" idx="2"/>
          </p:cNvCxnSpPr>
          <p:nvPr/>
        </p:nvCxnSpPr>
        <p:spPr>
          <a:xfrm>
            <a:off x="6716111" y="1354215"/>
            <a:ext cx="0" cy="4479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A1C2BE-EFE2-3290-1CC5-9D56573F132D}"/>
              </a:ext>
            </a:extLst>
          </p:cNvPr>
          <p:cNvCxnSpPr>
            <a:cxnSpLocks/>
            <a:stCxn id="15" idx="1"/>
            <a:endCxn id="15" idx="3"/>
          </p:cNvCxnSpPr>
          <p:nvPr/>
        </p:nvCxnSpPr>
        <p:spPr>
          <a:xfrm>
            <a:off x="3962400" y="3593728"/>
            <a:ext cx="55074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6654D8-3325-6281-C3A0-A6D6234FD5C0}"/>
              </a:ext>
            </a:extLst>
          </p:cNvPr>
          <p:cNvSpPr txBox="1"/>
          <p:nvPr/>
        </p:nvSpPr>
        <p:spPr>
          <a:xfrm rot="16200000">
            <a:off x="-196192" y="3236829"/>
            <a:ext cx="420499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Null hypothesis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B298B-86F1-D688-9F5E-A0EF956A932C}"/>
              </a:ext>
            </a:extLst>
          </p:cNvPr>
          <p:cNvSpPr txBox="1"/>
          <p:nvPr/>
        </p:nvSpPr>
        <p:spPr>
          <a:xfrm>
            <a:off x="5531121" y="0"/>
            <a:ext cx="24513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Decision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42024-558F-9FBC-DA83-6DBFA7832F50}"/>
              </a:ext>
            </a:extLst>
          </p:cNvPr>
          <p:cNvSpPr txBox="1"/>
          <p:nvPr/>
        </p:nvSpPr>
        <p:spPr>
          <a:xfrm>
            <a:off x="2623556" y="1902373"/>
            <a:ext cx="946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F158E2-1401-4047-39D2-CD72BB7ED031}"/>
              </a:ext>
            </a:extLst>
          </p:cNvPr>
          <p:cNvSpPr txBox="1"/>
          <p:nvPr/>
        </p:nvSpPr>
        <p:spPr>
          <a:xfrm>
            <a:off x="2529460" y="4251435"/>
            <a:ext cx="1135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32A4E-31C2-33A3-AC1B-1B6DCE8B371A}"/>
              </a:ext>
            </a:extLst>
          </p:cNvPr>
          <p:cNvSpPr txBox="1"/>
          <p:nvPr/>
        </p:nvSpPr>
        <p:spPr>
          <a:xfrm>
            <a:off x="4591670" y="769441"/>
            <a:ext cx="1311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E34DE-67DE-ED59-8B46-9751D0E0E8DE}"/>
              </a:ext>
            </a:extLst>
          </p:cNvPr>
          <p:cNvSpPr txBox="1"/>
          <p:nvPr/>
        </p:nvSpPr>
        <p:spPr>
          <a:xfrm>
            <a:off x="6981235" y="769440"/>
            <a:ext cx="23521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 to reject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FC779C-F7D7-D66A-2021-99064E8AA159}"/>
              </a:ext>
            </a:extLst>
          </p:cNvPr>
          <p:cNvSpPr/>
          <p:nvPr/>
        </p:nvSpPr>
        <p:spPr>
          <a:xfrm>
            <a:off x="3962400" y="1354215"/>
            <a:ext cx="5507421" cy="4479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Sunglasses face outline with solid fill">
            <a:extLst>
              <a:ext uri="{FF2B5EF4-FFF2-40B4-BE49-F238E27FC236}">
                <a16:creationId xmlns:a16="http://schemas.microsoft.com/office/drawing/2014/main" id="{0556A5B6-FC93-1B84-60FF-DF2AFCDB9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2182" y="3766947"/>
            <a:ext cx="1887407" cy="1887407"/>
          </a:xfrm>
          <a:prstGeom prst="rect">
            <a:avLst/>
          </a:prstGeom>
        </p:spPr>
      </p:pic>
      <p:pic>
        <p:nvPicPr>
          <p:cNvPr id="17" name="Graphic 16" descr="Sunglasses face outline with solid fill">
            <a:extLst>
              <a:ext uri="{FF2B5EF4-FFF2-40B4-BE49-F238E27FC236}">
                <a16:creationId xmlns:a16="http://schemas.microsoft.com/office/drawing/2014/main" id="{4DEB4910-BD3E-9C48-B819-053D1359B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8094" y="1519051"/>
            <a:ext cx="1887407" cy="1887407"/>
          </a:xfrm>
          <a:prstGeom prst="rect">
            <a:avLst/>
          </a:prstGeom>
        </p:spPr>
      </p:pic>
      <p:pic>
        <p:nvPicPr>
          <p:cNvPr id="19" name="Graphic 18" descr="Crying face outline outline">
            <a:extLst>
              <a:ext uri="{FF2B5EF4-FFF2-40B4-BE49-F238E27FC236}">
                <a16:creationId xmlns:a16="http://schemas.microsoft.com/office/drawing/2014/main" id="{A3CE287F-0705-22E2-C89A-B0F41AA3E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4529" y="1530285"/>
            <a:ext cx="1311577" cy="131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F7EA74-08F6-F03E-04D9-D5FACDF9F645}"/>
                  </a:ext>
                </a:extLst>
              </p:cNvPr>
              <p:cNvSpPr txBox="1"/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F7EA74-08F6-F03E-04D9-D5FACDF9F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757" y="3011905"/>
                <a:ext cx="992615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Crying face outline outline">
            <a:extLst>
              <a:ext uri="{FF2B5EF4-FFF2-40B4-BE49-F238E27FC236}">
                <a16:creationId xmlns:a16="http://schemas.microsoft.com/office/drawing/2014/main" id="{010DC77A-D1CB-3AF5-C83F-A603D756B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96007" y="3656160"/>
            <a:ext cx="1311577" cy="13115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26717-3DE8-4956-E5F1-7FB098EA2771}"/>
                  </a:ext>
                </a:extLst>
              </p:cNvPr>
              <p:cNvSpPr txBox="1"/>
              <p:nvPr/>
            </p:nvSpPr>
            <p:spPr>
              <a:xfrm>
                <a:off x="7807325" y="5180619"/>
                <a:ext cx="5801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D26717-3DE8-4956-E5F1-7FB098EA2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7325" y="5180619"/>
                <a:ext cx="580159" cy="646331"/>
              </a:xfrm>
              <a:prstGeom prst="rect">
                <a:avLst/>
              </a:prstGeom>
              <a:blipFill>
                <a:blip r:embed="rId7"/>
                <a:stretch>
                  <a:fillRect l="-10638" t="-15686" r="-38298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AEF90E8-F654-9536-49B4-4930A6CFE429}"/>
              </a:ext>
            </a:extLst>
          </p:cNvPr>
          <p:cNvSpPr txBox="1"/>
          <p:nvPr/>
        </p:nvSpPr>
        <p:spPr>
          <a:xfrm>
            <a:off x="4398902" y="2697510"/>
            <a:ext cx="1880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A815E3-1F5F-A951-5D41-A147464A495D}"/>
              </a:ext>
            </a:extLst>
          </p:cNvPr>
          <p:cNvSpPr txBox="1"/>
          <p:nvPr/>
        </p:nvSpPr>
        <p:spPr>
          <a:xfrm>
            <a:off x="7152613" y="4849133"/>
            <a:ext cx="197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II error</a:t>
            </a:r>
          </a:p>
        </p:txBody>
      </p:sp>
    </p:spTree>
    <p:extLst>
      <p:ext uri="{BB962C8B-B14F-4D97-AF65-F5344CB8AC3E}">
        <p14:creationId xmlns:p14="http://schemas.microsoft.com/office/powerpoint/2010/main" val="114580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103</Words>
  <Application>Microsoft Macintosh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Clark Rushing</dc:creator>
  <cp:lastModifiedBy>Clark Rushing</cp:lastModifiedBy>
  <cp:revision>1</cp:revision>
  <dcterms:created xsi:type="dcterms:W3CDTF">2025-08-14T23:08:19Z</dcterms:created>
  <dcterms:modified xsi:type="dcterms:W3CDTF">2025-08-15T13:34:19Z</dcterms:modified>
</cp:coreProperties>
</file>