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  <p:embeddedFont>
      <p:font typeface="Oswal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hThHbwJ4I7tZAw1XY9u9WxCrBD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22" Type="http://schemas.openxmlformats.org/officeDocument/2006/relationships/font" Target="fonts/Roboto-italic.fntdata"/><Relationship Id="rId21" Type="http://schemas.openxmlformats.org/officeDocument/2006/relationships/font" Target="fonts/Roboto-bold.fntdata"/><Relationship Id="rId24" Type="http://schemas.openxmlformats.org/officeDocument/2006/relationships/font" Target="fonts/Oswald-regular.fntdata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Oswa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4" name="Google Shape;3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7"/>
          <p:cNvSpPr txBox="1"/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17"/>
          <p:cNvSpPr txBox="1"/>
          <p:nvPr>
            <p:ph idx="1" type="subTitle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14" name="Google Shape;14;p18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15" name="Google Shape;15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" name="Google Shape;20;p18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21" name="Google Shape;21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3" name="Google Shape;33;p19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6" name="Google Shape;36;p19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39" name="Google Shape;39;p19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2" name="Google Shape;42;p19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" name="Google Shape;46;p19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7" name="Google Shape;47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" name="Google Shape;52;p19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53" name="Google Shape;53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1" name="Google Shape;61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" name="Google Shape;66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67" name="Google Shape;67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2" name="Google Shape;72;p21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73" name="Google Shape;73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8" name="Google Shape;78;p21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79" name="Google Shape;79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22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86" name="Google Shape;86;p2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2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2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2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" name="Google Shape;91;p22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92" name="Google Shape;92;p22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25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22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3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22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274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2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01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2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35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200857" y="165750"/>
            <a:ext cx="4079700" cy="2406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s-CL" sz="4400"/>
              <a:t>Presentación Capstone </a:t>
            </a:r>
            <a:br>
              <a:rPr lang="es-CL" sz="4400"/>
            </a:br>
            <a:r>
              <a:rPr lang="es-CL" sz="4400"/>
              <a:t>“Clean &amp; Garden”</a:t>
            </a:r>
            <a:endParaRPr sz="4400"/>
          </a:p>
        </p:txBody>
      </p:sp>
      <p:sp>
        <p:nvSpPr>
          <p:cNvPr id="102" name="Google Shape;102;p1"/>
          <p:cNvSpPr/>
          <p:nvPr/>
        </p:nvSpPr>
        <p:spPr>
          <a:xfrm>
            <a:off x="5827391" y="2727835"/>
            <a:ext cx="2584558" cy="1618980"/>
          </a:xfrm>
          <a:custGeom>
            <a:rect b="b" l="l" r="r" t="t"/>
            <a:pathLst>
              <a:path extrusionOk="0" h="61746" w="98572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6036442" y="2901883"/>
            <a:ext cx="2166454" cy="938519"/>
          </a:xfrm>
          <a:custGeom>
            <a:rect b="b" l="l" r="r" t="t"/>
            <a:pathLst>
              <a:path extrusionOk="0" h="35794" w="82626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6804345" y="351587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6804345" y="3204513"/>
            <a:ext cx="125987" cy="13136"/>
          </a:xfrm>
          <a:custGeom>
            <a:rect b="b" l="l" r="r" t="t"/>
            <a:pathLst>
              <a:path extrusionOk="0" h="501" w="4805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6804345" y="3061064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6804345" y="3360207"/>
            <a:ext cx="125987" cy="12271"/>
          </a:xfrm>
          <a:custGeom>
            <a:rect b="b" l="l" r="r" t="t"/>
            <a:pathLst>
              <a:path extrusionOk="0" h="468" w="4805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6288337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6804345" y="2967485"/>
            <a:ext cx="125987" cy="13162"/>
          </a:xfrm>
          <a:custGeom>
            <a:rect b="b" l="l" r="r" t="t"/>
            <a:pathLst>
              <a:path extrusionOk="0" h="502" w="4805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6288337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6116020" y="3204513"/>
            <a:ext cx="299144" cy="13136"/>
          </a:xfrm>
          <a:custGeom>
            <a:rect b="b" l="l" r="r" t="t"/>
            <a:pathLst>
              <a:path extrusionOk="0" h="501" w="11409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6288337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6288337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6288337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7147196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7147196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7147196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697577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697577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6975771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7147196" y="3360207"/>
            <a:ext cx="126852" cy="12271"/>
          </a:xfrm>
          <a:custGeom>
            <a:rect b="b" l="l" r="r" t="t"/>
            <a:pathLst>
              <a:path extrusionOk="0" h="468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/>
          <p:nvPr/>
        </p:nvSpPr>
        <p:spPr>
          <a:xfrm>
            <a:off x="697577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"/>
          <p:cNvSpPr/>
          <p:nvPr/>
        </p:nvSpPr>
        <p:spPr>
          <a:xfrm>
            <a:off x="697577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7147196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6804345" y="3671568"/>
            <a:ext cx="814315" cy="13136"/>
          </a:xfrm>
          <a:custGeom>
            <a:rect b="b" l="l" r="r" t="t"/>
            <a:pathLst>
              <a:path extrusionOk="0" h="501" w="31057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"/>
          <p:cNvSpPr/>
          <p:nvPr/>
        </p:nvSpPr>
        <p:spPr>
          <a:xfrm>
            <a:off x="6632054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/>
          <p:nvPr/>
        </p:nvSpPr>
        <p:spPr>
          <a:xfrm>
            <a:off x="6459763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"/>
          <p:cNvSpPr/>
          <p:nvPr/>
        </p:nvSpPr>
        <p:spPr>
          <a:xfrm>
            <a:off x="6632054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/>
          <p:nvPr/>
        </p:nvSpPr>
        <p:spPr>
          <a:xfrm>
            <a:off x="6459763" y="3671568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6459763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"/>
          <p:cNvSpPr/>
          <p:nvPr/>
        </p:nvSpPr>
        <p:spPr>
          <a:xfrm>
            <a:off x="6459763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/>
          <p:nvPr/>
        </p:nvSpPr>
        <p:spPr>
          <a:xfrm>
            <a:off x="6459763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6459763" y="3360207"/>
            <a:ext cx="126826" cy="13136"/>
          </a:xfrm>
          <a:custGeom>
            <a:rect b="b" l="l" r="r" t="t"/>
            <a:pathLst>
              <a:path extrusionOk="0" h="501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/>
          <p:nvPr/>
        </p:nvSpPr>
        <p:spPr>
          <a:xfrm>
            <a:off x="6632054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6632054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"/>
          <p:cNvSpPr/>
          <p:nvPr/>
        </p:nvSpPr>
        <p:spPr>
          <a:xfrm>
            <a:off x="6632054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"/>
          <p:cNvSpPr/>
          <p:nvPr/>
        </p:nvSpPr>
        <p:spPr>
          <a:xfrm>
            <a:off x="6632054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"/>
          <p:cNvSpPr/>
          <p:nvPr/>
        </p:nvSpPr>
        <p:spPr>
          <a:xfrm>
            <a:off x="6792100" y="3891973"/>
            <a:ext cx="649889" cy="380478"/>
          </a:xfrm>
          <a:custGeom>
            <a:rect b="b" l="l" r="r" t="t"/>
            <a:pathLst>
              <a:path extrusionOk="0" h="14511" w="24786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"/>
          <p:cNvSpPr/>
          <p:nvPr/>
        </p:nvSpPr>
        <p:spPr>
          <a:xfrm>
            <a:off x="6116020" y="2967485"/>
            <a:ext cx="2017786" cy="822181"/>
          </a:xfrm>
          <a:custGeom>
            <a:rect b="b" l="l" r="r" t="t"/>
            <a:pathLst>
              <a:path extrusionOk="0" h="31357" w="76956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"/>
          <p:cNvSpPr/>
          <p:nvPr/>
        </p:nvSpPr>
        <p:spPr>
          <a:xfrm>
            <a:off x="6116020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"/>
          <p:cNvSpPr/>
          <p:nvPr/>
        </p:nvSpPr>
        <p:spPr>
          <a:xfrm>
            <a:off x="6116020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"/>
          <p:cNvSpPr/>
          <p:nvPr/>
        </p:nvSpPr>
        <p:spPr>
          <a:xfrm>
            <a:off x="6116020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"/>
          <p:cNvSpPr/>
          <p:nvPr/>
        </p:nvSpPr>
        <p:spPr>
          <a:xfrm>
            <a:off x="6116020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7319514" y="351587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"/>
          <p:cNvSpPr/>
          <p:nvPr/>
        </p:nvSpPr>
        <p:spPr>
          <a:xfrm>
            <a:off x="7319514" y="3204513"/>
            <a:ext cx="126826" cy="13136"/>
          </a:xfrm>
          <a:custGeom>
            <a:rect b="b" l="l" r="r" t="t"/>
            <a:pathLst>
              <a:path extrusionOk="0" h="501" w="4837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7319514" y="3360207"/>
            <a:ext cx="126826" cy="12271"/>
          </a:xfrm>
          <a:custGeom>
            <a:rect b="b" l="l" r="r" t="t"/>
            <a:pathLst>
              <a:path extrusionOk="0" h="468" w="4837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"/>
          <p:cNvSpPr/>
          <p:nvPr/>
        </p:nvSpPr>
        <p:spPr>
          <a:xfrm>
            <a:off x="7835522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7319514" y="3061064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7319514" y="2967485"/>
            <a:ext cx="126826" cy="13162"/>
          </a:xfrm>
          <a:custGeom>
            <a:rect b="b" l="l" r="r" t="t"/>
            <a:pathLst>
              <a:path extrusionOk="0" h="502" w="4837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7835522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7663231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7663231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7663231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7663231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"/>
          <p:cNvSpPr/>
          <p:nvPr/>
        </p:nvSpPr>
        <p:spPr>
          <a:xfrm>
            <a:off x="7663231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"/>
          <p:cNvSpPr/>
          <p:nvPr/>
        </p:nvSpPr>
        <p:spPr>
          <a:xfrm>
            <a:off x="7663231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"/>
          <p:cNvSpPr/>
          <p:nvPr/>
        </p:nvSpPr>
        <p:spPr>
          <a:xfrm>
            <a:off x="8006947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"/>
          <p:cNvSpPr/>
          <p:nvPr/>
        </p:nvSpPr>
        <p:spPr>
          <a:xfrm>
            <a:off x="7835522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7491805" y="296748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7835522" y="3204513"/>
            <a:ext cx="298279" cy="13136"/>
          </a:xfrm>
          <a:custGeom>
            <a:rect b="b" l="l" r="r" t="t"/>
            <a:pathLst>
              <a:path extrusionOk="0" h="501" w="11376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"/>
          <p:cNvSpPr/>
          <p:nvPr/>
        </p:nvSpPr>
        <p:spPr>
          <a:xfrm>
            <a:off x="7835522" y="3061064"/>
            <a:ext cx="298279" cy="13162"/>
          </a:xfrm>
          <a:custGeom>
            <a:rect b="b" l="l" r="r" t="t"/>
            <a:pathLst>
              <a:path extrusionOk="0" h="502" w="11376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"/>
          <p:cNvSpPr/>
          <p:nvPr/>
        </p:nvSpPr>
        <p:spPr>
          <a:xfrm>
            <a:off x="8006947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"/>
          <p:cNvSpPr/>
          <p:nvPr/>
        </p:nvSpPr>
        <p:spPr>
          <a:xfrm>
            <a:off x="7835522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8006947" y="3671568"/>
            <a:ext cx="126852" cy="13136"/>
          </a:xfrm>
          <a:custGeom>
            <a:rect b="b" l="l" r="r" t="t"/>
            <a:pathLst>
              <a:path extrusionOk="0" h="501" w="4838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"/>
          <p:cNvSpPr/>
          <p:nvPr/>
        </p:nvSpPr>
        <p:spPr>
          <a:xfrm>
            <a:off x="7491805" y="3360207"/>
            <a:ext cx="126852" cy="13136"/>
          </a:xfrm>
          <a:custGeom>
            <a:rect b="b" l="l" r="r" t="t"/>
            <a:pathLst>
              <a:path extrusionOk="0" h="501" w="4838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7491805" y="3515875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7491805" y="3061064"/>
            <a:ext cx="126852" cy="13162"/>
          </a:xfrm>
          <a:custGeom>
            <a:rect b="b" l="l" r="r" t="t"/>
            <a:pathLst>
              <a:path extrusionOk="0" h="502" w="4838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7491805" y="3204513"/>
            <a:ext cx="126852" cy="13136"/>
          </a:xfrm>
          <a:custGeom>
            <a:rect b="b" l="l" r="r" t="t"/>
            <a:pathLst>
              <a:path extrusionOk="0" h="501" w="4838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8162641" y="2772461"/>
            <a:ext cx="111986" cy="114581"/>
          </a:xfrm>
          <a:custGeom>
            <a:rect b="b" l="l" r="r" t="t"/>
            <a:pathLst>
              <a:path extrusionOk="0" h="4370" w="4271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8162641" y="2772461"/>
            <a:ext cx="111986" cy="111959"/>
          </a:xfrm>
          <a:custGeom>
            <a:rect b="b" l="l" r="r" t="t"/>
            <a:pathLst>
              <a:path extrusionOk="0" h="4270" w="4271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8173129" y="2782084"/>
            <a:ext cx="91875" cy="92714"/>
          </a:xfrm>
          <a:custGeom>
            <a:rect b="b" l="l" r="r" t="t"/>
            <a:pathLst>
              <a:path extrusionOk="0" h="3536" w="3504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8173129" y="2827549"/>
            <a:ext cx="91875" cy="47248"/>
          </a:xfrm>
          <a:custGeom>
            <a:rect b="b" l="l" r="r" t="t"/>
            <a:pathLst>
              <a:path extrusionOk="0" h="1802" w="3504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/>
          <p:nvPr/>
        </p:nvSpPr>
        <p:spPr>
          <a:xfrm>
            <a:off x="5646147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5764205" y="2701671"/>
            <a:ext cx="68886" cy="31575"/>
          </a:xfrm>
          <a:custGeom>
            <a:rect b="b" l="l" r="r" t="t"/>
            <a:pathLst>
              <a:path extrusionOk="0" h="1035" w="2258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5882232" y="2701671"/>
            <a:ext cx="68916" cy="31575"/>
          </a:xfrm>
          <a:custGeom>
            <a:rect b="b" l="l" r="r" t="t"/>
            <a:pathLst>
              <a:path extrusionOk="0" h="1035" w="2259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7158576" y="2327273"/>
            <a:ext cx="26" cy="52492"/>
          </a:xfrm>
          <a:custGeom>
            <a:rect b="b" l="l" r="r" t="t"/>
            <a:pathLst>
              <a:path extrusionOk="0" h="2002" w="1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"/>
          <p:cNvSpPr/>
          <p:nvPr/>
        </p:nvSpPr>
        <p:spPr>
          <a:xfrm>
            <a:off x="7807545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"/>
          <p:cNvSpPr/>
          <p:nvPr/>
        </p:nvSpPr>
        <p:spPr>
          <a:xfrm>
            <a:off x="7935236" y="2334545"/>
            <a:ext cx="107607" cy="32408"/>
          </a:xfrm>
          <a:custGeom>
            <a:rect b="b" l="l" r="r" t="t"/>
            <a:pathLst>
              <a:path extrusionOk="0" h="1236" w="4104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7646607" y="2523460"/>
            <a:ext cx="697111" cy="32408"/>
          </a:xfrm>
          <a:custGeom>
            <a:rect b="b" l="l" r="r" t="t"/>
            <a:pathLst>
              <a:path extrusionOk="0" h="1236" w="26587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8170507" y="2589954"/>
            <a:ext cx="136475" cy="33247"/>
          </a:xfrm>
          <a:custGeom>
            <a:rect b="b" l="l" r="r" t="t"/>
            <a:pathLst>
              <a:path extrusionOk="0" h="1268" w="5205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8027084" y="2589954"/>
            <a:ext cx="123339" cy="33247"/>
          </a:xfrm>
          <a:custGeom>
            <a:rect b="b" l="l" r="r" t="t"/>
            <a:pathLst>
              <a:path extrusionOk="0" h="1268" w="4704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7916882" y="2122898"/>
            <a:ext cx="649863" cy="545796"/>
          </a:xfrm>
          <a:custGeom>
            <a:rect b="b" l="l" r="r" t="t"/>
            <a:pathLst>
              <a:path extrusionOk="0" h="20816" w="24785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4992525" y="1047062"/>
            <a:ext cx="2624530" cy="1703569"/>
          </a:xfrm>
          <a:custGeom>
            <a:rect b="b" l="l" r="r" t="t"/>
            <a:pathLst>
              <a:path extrusionOk="0" h="55841" w="86029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4992525" y="1047062"/>
            <a:ext cx="2624530" cy="274812"/>
          </a:xfrm>
          <a:custGeom>
            <a:rect b="b" l="l" r="r" t="t"/>
            <a:pathLst>
              <a:path extrusionOk="0" h="9008" w="86029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5098380" y="1404255"/>
            <a:ext cx="2417933" cy="1256817"/>
          </a:xfrm>
          <a:custGeom>
            <a:rect b="b" l="l" r="r" t="t"/>
            <a:pathLst>
              <a:path extrusionOk="0" h="41197" w="79257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5168574" y="1477530"/>
            <a:ext cx="57019" cy="116020"/>
          </a:xfrm>
          <a:custGeom>
            <a:rect b="b" l="l" r="r" t="t"/>
            <a:pathLst>
              <a:path extrusionOk="0" fill="none" h="3803" w="1869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5371072" y="1477530"/>
            <a:ext cx="58056" cy="116020"/>
          </a:xfrm>
          <a:custGeom>
            <a:rect b="b" l="l" r="r" t="t"/>
            <a:pathLst>
              <a:path extrusionOk="0" fill="none" h="3803" w="1903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"/>
          <p:cNvSpPr/>
          <p:nvPr/>
        </p:nvSpPr>
        <p:spPr>
          <a:xfrm>
            <a:off x="5274399" y="1477530"/>
            <a:ext cx="45822" cy="126210"/>
          </a:xfrm>
          <a:custGeom>
            <a:rect b="b" l="l" r="r" t="t"/>
            <a:pathLst>
              <a:path extrusionOk="0" fill="none" h="4137" w="1502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"/>
          <p:cNvSpPr/>
          <p:nvPr/>
        </p:nvSpPr>
        <p:spPr>
          <a:xfrm>
            <a:off x="5473847" y="1588419"/>
            <a:ext cx="32613" cy="32613"/>
          </a:xfrm>
          <a:custGeom>
            <a:rect b="b" l="l" r="r" t="t"/>
            <a:pathLst>
              <a:path extrusionOk="0" h="1069" w="1069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"/>
          <p:cNvSpPr/>
          <p:nvPr/>
        </p:nvSpPr>
        <p:spPr>
          <a:xfrm>
            <a:off x="552168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"/>
          <p:cNvSpPr/>
          <p:nvPr/>
        </p:nvSpPr>
        <p:spPr>
          <a:xfrm>
            <a:off x="5589864" y="1588419"/>
            <a:ext cx="32582" cy="32613"/>
          </a:xfrm>
          <a:custGeom>
            <a:rect b="b" l="l" r="r" t="t"/>
            <a:pathLst>
              <a:path extrusionOk="0" h="1069" w="1068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5197067" y="1721730"/>
            <a:ext cx="1737158" cy="31"/>
          </a:xfrm>
          <a:custGeom>
            <a:rect b="b" l="l" r="r" t="t"/>
            <a:pathLst>
              <a:path extrusionOk="0" fill="none" h="1" w="56942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1"/>
          <p:cNvSpPr/>
          <p:nvPr/>
        </p:nvSpPr>
        <p:spPr>
          <a:xfrm>
            <a:off x="7038920" y="1721730"/>
            <a:ext cx="134355" cy="31"/>
          </a:xfrm>
          <a:custGeom>
            <a:rect b="b" l="l" r="r" t="t"/>
            <a:pathLst>
              <a:path extrusionOk="0" fill="none" h="1" w="4404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"/>
          <p:cNvSpPr/>
          <p:nvPr/>
        </p:nvSpPr>
        <p:spPr>
          <a:xfrm>
            <a:off x="7247520" y="1721730"/>
            <a:ext cx="170995" cy="31"/>
          </a:xfrm>
          <a:custGeom>
            <a:rect b="b" l="l" r="r" t="t"/>
            <a:pathLst>
              <a:path extrusionOk="0" fill="none" h="1" w="5605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cap="rnd" cmpd="sng" w="20850">
            <a:solidFill>
              <a:srgbClr val="12D7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"/>
          <p:cNvSpPr/>
          <p:nvPr/>
        </p:nvSpPr>
        <p:spPr>
          <a:xfrm>
            <a:off x="5197067" y="1858091"/>
            <a:ext cx="1086891" cy="31"/>
          </a:xfrm>
          <a:custGeom>
            <a:rect b="b" l="l" r="r" t="t"/>
            <a:pathLst>
              <a:path extrusionOk="0" fill="none" h="1" w="35627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"/>
          <p:cNvSpPr/>
          <p:nvPr/>
        </p:nvSpPr>
        <p:spPr>
          <a:xfrm>
            <a:off x="6444635" y="1858091"/>
            <a:ext cx="195431" cy="31"/>
          </a:xfrm>
          <a:custGeom>
            <a:rect b="b" l="l" r="r" t="t"/>
            <a:pathLst>
              <a:path extrusionOk="0" fill="none" h="1" w="6406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"/>
          <p:cNvSpPr/>
          <p:nvPr/>
        </p:nvSpPr>
        <p:spPr>
          <a:xfrm>
            <a:off x="6110870" y="1936461"/>
            <a:ext cx="529214" cy="31"/>
          </a:xfrm>
          <a:custGeom>
            <a:rect b="b" l="l" r="r" t="t"/>
            <a:pathLst>
              <a:path extrusionOk="0" fill="none" h="1" w="17347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"/>
          <p:cNvSpPr/>
          <p:nvPr/>
        </p:nvSpPr>
        <p:spPr>
          <a:xfrm>
            <a:off x="5931770" y="1936461"/>
            <a:ext cx="106898" cy="31"/>
          </a:xfrm>
          <a:custGeom>
            <a:rect b="b" l="l" r="r" t="t"/>
            <a:pathLst>
              <a:path extrusionOk="0" fill="none" h="1" w="3504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"/>
          <p:cNvSpPr/>
          <p:nvPr/>
        </p:nvSpPr>
        <p:spPr>
          <a:xfrm>
            <a:off x="5740468" y="1936461"/>
            <a:ext cx="106868" cy="31"/>
          </a:xfrm>
          <a:custGeom>
            <a:rect b="b" l="l" r="r" t="t"/>
            <a:pathLst>
              <a:path extrusionOk="0" fill="none" h="1" w="3503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/>
          <p:nvPr/>
        </p:nvSpPr>
        <p:spPr>
          <a:xfrm>
            <a:off x="5550172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/>
          <p:nvPr/>
        </p:nvSpPr>
        <p:spPr>
          <a:xfrm>
            <a:off x="5358870" y="1936461"/>
            <a:ext cx="105861" cy="31"/>
          </a:xfrm>
          <a:custGeom>
            <a:rect b="b" l="l" r="r" t="t"/>
            <a:pathLst>
              <a:path extrusionOk="0" fill="none" h="1" w="347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5358870" y="2032097"/>
            <a:ext cx="1647588" cy="31"/>
          </a:xfrm>
          <a:custGeom>
            <a:rect b="b" l="l" r="r" t="t"/>
            <a:pathLst>
              <a:path extrusionOk="0" fill="none" h="1" w="54006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5197067" y="1936461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"/>
          <p:cNvSpPr/>
          <p:nvPr/>
        </p:nvSpPr>
        <p:spPr>
          <a:xfrm>
            <a:off x="5197067" y="2032097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"/>
          <p:cNvSpPr/>
          <p:nvPr/>
        </p:nvSpPr>
        <p:spPr>
          <a:xfrm>
            <a:off x="5197067" y="2127763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"/>
          <p:cNvSpPr/>
          <p:nvPr/>
        </p:nvSpPr>
        <p:spPr>
          <a:xfrm>
            <a:off x="5197067" y="2223399"/>
            <a:ext cx="38714" cy="31"/>
          </a:xfrm>
          <a:custGeom>
            <a:rect b="b" l="l" r="r" t="t"/>
            <a:pathLst>
              <a:path extrusionOk="0" fill="none" h="1" w="1269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cap="rnd" cmpd="sng" w="20850">
            <a:solidFill>
              <a:srgbClr val="12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"/>
          <p:cNvSpPr/>
          <p:nvPr/>
        </p:nvSpPr>
        <p:spPr>
          <a:xfrm>
            <a:off x="7106064" y="2032097"/>
            <a:ext cx="226976" cy="31"/>
          </a:xfrm>
          <a:custGeom>
            <a:rect b="b" l="l" r="r" t="t"/>
            <a:pathLst>
              <a:path extrusionOk="0" fill="none" h="1" w="744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"/>
          <p:cNvSpPr/>
          <p:nvPr/>
        </p:nvSpPr>
        <p:spPr>
          <a:xfrm>
            <a:off x="5354813" y="212776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"/>
          <p:cNvSpPr/>
          <p:nvPr/>
        </p:nvSpPr>
        <p:spPr>
          <a:xfrm>
            <a:off x="5354813" y="2225443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"/>
          <p:cNvSpPr/>
          <p:nvPr/>
        </p:nvSpPr>
        <p:spPr>
          <a:xfrm>
            <a:off x="5354813" y="232416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"/>
          <p:cNvSpPr/>
          <p:nvPr/>
        </p:nvSpPr>
        <p:spPr>
          <a:xfrm>
            <a:off x="5354813" y="2421840"/>
            <a:ext cx="455935" cy="31"/>
          </a:xfrm>
          <a:custGeom>
            <a:rect b="b" l="l" r="r" t="t"/>
            <a:pathLst>
              <a:path extrusionOk="0" fill="none" h="1" w="14945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cap="rnd" cmpd="sng" w="208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"/>
          <p:cNvSpPr/>
          <p:nvPr/>
        </p:nvSpPr>
        <p:spPr>
          <a:xfrm>
            <a:off x="6110870" y="2421840"/>
            <a:ext cx="928130" cy="31"/>
          </a:xfrm>
          <a:custGeom>
            <a:rect b="b" l="l" r="r" t="t"/>
            <a:pathLst>
              <a:path extrusionOk="0" fill="none" h="1" w="30423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"/>
          <p:cNvSpPr/>
          <p:nvPr/>
        </p:nvSpPr>
        <p:spPr>
          <a:xfrm>
            <a:off x="6661380" y="2324160"/>
            <a:ext cx="377591" cy="31"/>
          </a:xfrm>
          <a:custGeom>
            <a:rect b="b" l="l" r="r" t="t"/>
            <a:pathLst>
              <a:path extrusionOk="0" fill="none" h="1" w="12377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"/>
          <p:cNvSpPr/>
          <p:nvPr/>
        </p:nvSpPr>
        <p:spPr>
          <a:xfrm>
            <a:off x="6889319" y="2223399"/>
            <a:ext cx="149639" cy="31"/>
          </a:xfrm>
          <a:custGeom>
            <a:rect b="b" l="l" r="r" t="t"/>
            <a:pathLst>
              <a:path extrusionOk="0" fill="none" h="1" w="4905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cap="rnd" cmpd="sng" w="208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"/>
          <p:cNvSpPr/>
          <p:nvPr/>
        </p:nvSpPr>
        <p:spPr>
          <a:xfrm>
            <a:off x="7602007" y="1310369"/>
            <a:ext cx="1114298" cy="1734401"/>
          </a:xfrm>
          <a:custGeom>
            <a:rect b="b" l="l" r="r" t="t"/>
            <a:pathLst>
              <a:path extrusionOk="0" h="66148" w="42498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"/>
          <p:cNvSpPr/>
          <p:nvPr/>
        </p:nvSpPr>
        <p:spPr>
          <a:xfrm>
            <a:off x="7602007" y="1310369"/>
            <a:ext cx="1114298" cy="157451"/>
          </a:xfrm>
          <a:custGeom>
            <a:rect b="b" l="l" r="r" t="t"/>
            <a:pathLst>
              <a:path extrusionOk="0" h="6005" w="42498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"/>
          <p:cNvSpPr/>
          <p:nvPr/>
        </p:nvSpPr>
        <p:spPr>
          <a:xfrm>
            <a:off x="7662365" y="1515042"/>
            <a:ext cx="996203" cy="1478126"/>
          </a:xfrm>
          <a:custGeom>
            <a:rect b="b" l="l" r="r" t="t"/>
            <a:pathLst>
              <a:path extrusionOk="0" h="56374" w="37994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1"/>
          <p:cNvSpPr/>
          <p:nvPr/>
        </p:nvSpPr>
        <p:spPr>
          <a:xfrm>
            <a:off x="7905503" y="1362835"/>
            <a:ext cx="53384" cy="27164"/>
          </a:xfrm>
          <a:custGeom>
            <a:rect b="b" l="l" r="r" t="t"/>
            <a:pathLst>
              <a:path extrusionOk="0" h="1036" w="2036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"/>
          <p:cNvSpPr/>
          <p:nvPr/>
        </p:nvSpPr>
        <p:spPr>
          <a:xfrm>
            <a:off x="7710453" y="1688198"/>
            <a:ext cx="707599" cy="16650"/>
          </a:xfrm>
          <a:custGeom>
            <a:rect b="b" l="l" r="r" t="t"/>
            <a:pathLst>
              <a:path extrusionOk="0" h="635" w="2698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"/>
          <p:cNvSpPr/>
          <p:nvPr/>
        </p:nvSpPr>
        <p:spPr>
          <a:xfrm>
            <a:off x="8461758" y="1688198"/>
            <a:ext cx="68251" cy="16650"/>
          </a:xfrm>
          <a:custGeom>
            <a:rect b="b" l="l" r="r" t="t"/>
            <a:pathLst>
              <a:path extrusionOk="0" h="635" w="2603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"/>
          <p:cNvSpPr/>
          <p:nvPr/>
        </p:nvSpPr>
        <p:spPr>
          <a:xfrm>
            <a:off x="8556228" y="1688198"/>
            <a:ext cx="55114" cy="16650"/>
          </a:xfrm>
          <a:custGeom>
            <a:rect b="b" l="l" r="r" t="t"/>
            <a:pathLst>
              <a:path extrusionOk="0" h="635" w="2102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"/>
          <p:cNvSpPr/>
          <p:nvPr/>
        </p:nvSpPr>
        <p:spPr>
          <a:xfrm>
            <a:off x="7710453" y="1766045"/>
            <a:ext cx="404994" cy="16650"/>
          </a:xfrm>
          <a:custGeom>
            <a:rect b="b" l="l" r="r" t="t"/>
            <a:pathLst>
              <a:path extrusionOk="0" h="635" w="1544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"/>
          <p:cNvSpPr/>
          <p:nvPr/>
        </p:nvSpPr>
        <p:spPr>
          <a:xfrm>
            <a:off x="8122394" y="1766045"/>
            <a:ext cx="127744" cy="16650"/>
          </a:xfrm>
          <a:custGeom>
            <a:rect b="b" l="l" r="r" t="t"/>
            <a:pathLst>
              <a:path extrusionOk="0" h="635" w="4872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"/>
          <p:cNvSpPr/>
          <p:nvPr/>
        </p:nvSpPr>
        <p:spPr>
          <a:xfrm>
            <a:off x="8164398" y="1810645"/>
            <a:ext cx="85739" cy="17515"/>
          </a:xfrm>
          <a:custGeom>
            <a:rect b="b" l="l" r="r" t="t"/>
            <a:pathLst>
              <a:path extrusionOk="0" h="668" w="327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"/>
          <p:cNvSpPr/>
          <p:nvPr/>
        </p:nvSpPr>
        <p:spPr>
          <a:xfrm>
            <a:off x="8122394" y="1810645"/>
            <a:ext cx="25407" cy="17515"/>
          </a:xfrm>
          <a:custGeom>
            <a:rect b="b" l="l" r="r" t="t"/>
            <a:pathLst>
              <a:path extrusionOk="0" h="668" w="969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"/>
          <p:cNvSpPr/>
          <p:nvPr/>
        </p:nvSpPr>
        <p:spPr>
          <a:xfrm>
            <a:off x="8021814" y="1810645"/>
            <a:ext cx="77008" cy="17515"/>
          </a:xfrm>
          <a:custGeom>
            <a:rect b="b" l="l" r="r" t="t"/>
            <a:pathLst>
              <a:path extrusionOk="0" h="668" w="2937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"/>
          <p:cNvSpPr/>
          <p:nvPr/>
        </p:nvSpPr>
        <p:spPr>
          <a:xfrm>
            <a:off x="7912503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"/>
          <p:cNvSpPr/>
          <p:nvPr/>
        </p:nvSpPr>
        <p:spPr>
          <a:xfrm>
            <a:off x="7803166" y="1810645"/>
            <a:ext cx="77873" cy="17515"/>
          </a:xfrm>
          <a:custGeom>
            <a:rect b="b" l="l" r="r" t="t"/>
            <a:pathLst>
              <a:path extrusionOk="0" h="668" w="297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"/>
          <p:cNvSpPr/>
          <p:nvPr/>
        </p:nvSpPr>
        <p:spPr>
          <a:xfrm>
            <a:off x="7803166" y="1865759"/>
            <a:ext cx="656863" cy="16650"/>
          </a:xfrm>
          <a:custGeom>
            <a:rect b="b" l="l" r="r" t="t"/>
            <a:pathLst>
              <a:path extrusionOk="0" h="635" w="25052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"/>
          <p:cNvSpPr/>
          <p:nvPr/>
        </p:nvSpPr>
        <p:spPr>
          <a:xfrm>
            <a:off x="7710453" y="1810645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"/>
          <p:cNvSpPr/>
          <p:nvPr/>
        </p:nvSpPr>
        <p:spPr>
          <a:xfrm>
            <a:off x="7710453" y="1865759"/>
            <a:ext cx="39382" cy="16650"/>
          </a:xfrm>
          <a:custGeom>
            <a:rect b="b" l="l" r="r" t="t"/>
            <a:pathLst>
              <a:path extrusionOk="0" h="635" w="1502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"/>
          <p:cNvSpPr/>
          <p:nvPr/>
        </p:nvSpPr>
        <p:spPr>
          <a:xfrm>
            <a:off x="7710453" y="1919982"/>
            <a:ext cx="39382" cy="17515"/>
          </a:xfrm>
          <a:custGeom>
            <a:rect b="b" l="l" r="r" t="t"/>
            <a:pathLst>
              <a:path extrusionOk="0" h="668" w="1502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"/>
          <p:cNvSpPr/>
          <p:nvPr/>
        </p:nvSpPr>
        <p:spPr>
          <a:xfrm>
            <a:off x="7710453" y="1975097"/>
            <a:ext cx="39382" cy="16623"/>
          </a:xfrm>
          <a:custGeom>
            <a:rect b="b" l="l" r="r" t="t"/>
            <a:pathLst>
              <a:path extrusionOk="0" h="634" w="1502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"/>
          <p:cNvSpPr/>
          <p:nvPr/>
        </p:nvSpPr>
        <p:spPr>
          <a:xfrm>
            <a:off x="8500249" y="1865759"/>
            <a:ext cx="96227" cy="16650"/>
          </a:xfrm>
          <a:custGeom>
            <a:rect b="b" l="l" r="r" t="t"/>
            <a:pathLst>
              <a:path extrusionOk="0" h="635" w="367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"/>
          <p:cNvSpPr/>
          <p:nvPr/>
        </p:nvSpPr>
        <p:spPr>
          <a:xfrm>
            <a:off x="7800544" y="1919982"/>
            <a:ext cx="277276" cy="17515"/>
          </a:xfrm>
          <a:custGeom>
            <a:rect b="b" l="l" r="r" t="t"/>
            <a:pathLst>
              <a:path extrusionOk="0" h="668" w="10575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/>
          <p:nvPr/>
        </p:nvSpPr>
        <p:spPr>
          <a:xfrm>
            <a:off x="8164398" y="2087921"/>
            <a:ext cx="314011" cy="17515"/>
          </a:xfrm>
          <a:custGeom>
            <a:rect b="b" l="l" r="r" t="t"/>
            <a:pathLst>
              <a:path extrusionOk="0" h="668" w="11976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"/>
          <p:cNvSpPr/>
          <p:nvPr/>
        </p:nvSpPr>
        <p:spPr>
          <a:xfrm>
            <a:off x="8245732" y="2031941"/>
            <a:ext cx="232676" cy="17515"/>
          </a:xfrm>
          <a:custGeom>
            <a:rect b="b" l="l" r="r" t="t"/>
            <a:pathLst>
              <a:path extrusionOk="0" h="668" w="8874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"/>
          <p:cNvSpPr/>
          <p:nvPr/>
        </p:nvSpPr>
        <p:spPr>
          <a:xfrm>
            <a:off x="8376045" y="1975097"/>
            <a:ext cx="102363" cy="16623"/>
          </a:xfrm>
          <a:custGeom>
            <a:rect b="b" l="l" r="r" t="t"/>
            <a:pathLst>
              <a:path extrusionOk="0" h="634" w="3904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"/>
          <p:cNvSpPr/>
          <p:nvPr/>
        </p:nvSpPr>
        <p:spPr>
          <a:xfrm>
            <a:off x="7710453" y="1612108"/>
            <a:ext cx="328012" cy="16650"/>
          </a:xfrm>
          <a:custGeom>
            <a:rect b="b" l="l" r="r" t="t"/>
            <a:pathLst>
              <a:path extrusionOk="0" h="635" w="1251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"/>
          <p:cNvSpPr/>
          <p:nvPr/>
        </p:nvSpPr>
        <p:spPr>
          <a:xfrm>
            <a:off x="7710453" y="2220856"/>
            <a:ext cx="530064" cy="17515"/>
          </a:xfrm>
          <a:custGeom>
            <a:rect b="b" l="l" r="r" t="t"/>
            <a:pathLst>
              <a:path extrusionOk="0" h="668" w="20216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"/>
          <p:cNvSpPr/>
          <p:nvPr/>
        </p:nvSpPr>
        <p:spPr>
          <a:xfrm>
            <a:off x="7710453" y="2288189"/>
            <a:ext cx="530064" cy="17541"/>
          </a:xfrm>
          <a:custGeom>
            <a:rect b="b" l="l" r="r" t="t"/>
            <a:pathLst>
              <a:path extrusionOk="0" h="669" w="20216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"/>
          <p:cNvSpPr/>
          <p:nvPr/>
        </p:nvSpPr>
        <p:spPr>
          <a:xfrm>
            <a:off x="7710453" y="2355548"/>
            <a:ext cx="529172" cy="17515"/>
          </a:xfrm>
          <a:custGeom>
            <a:rect b="b" l="l" r="r" t="t"/>
            <a:pathLst>
              <a:path extrusionOk="0" h="668" w="20182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"/>
          <p:cNvSpPr/>
          <p:nvPr/>
        </p:nvSpPr>
        <p:spPr>
          <a:xfrm>
            <a:off x="7710453" y="2757866"/>
            <a:ext cx="529172" cy="16650"/>
          </a:xfrm>
          <a:custGeom>
            <a:rect b="b" l="l" r="r" t="t"/>
            <a:pathLst>
              <a:path extrusionOk="0" h="635" w="20182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"/>
          <p:cNvSpPr/>
          <p:nvPr/>
        </p:nvSpPr>
        <p:spPr>
          <a:xfrm>
            <a:off x="8192375" y="2143009"/>
            <a:ext cx="157451" cy="16650"/>
          </a:xfrm>
          <a:custGeom>
            <a:rect b="b" l="l" r="r" t="t"/>
            <a:pathLst>
              <a:path extrusionOk="0" h="635" w="6005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"/>
          <p:cNvSpPr/>
          <p:nvPr/>
        </p:nvSpPr>
        <p:spPr>
          <a:xfrm>
            <a:off x="8401400" y="2143009"/>
            <a:ext cx="209944" cy="16650"/>
          </a:xfrm>
          <a:custGeom>
            <a:rect b="b" l="l" r="r" t="t"/>
            <a:pathLst>
              <a:path extrusionOk="0" h="635" w="8007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"/>
          <p:cNvSpPr/>
          <p:nvPr/>
        </p:nvSpPr>
        <p:spPr>
          <a:xfrm>
            <a:off x="8401400" y="2220856"/>
            <a:ext cx="209944" cy="17515"/>
          </a:xfrm>
          <a:custGeom>
            <a:rect b="b" l="l" r="r" t="t"/>
            <a:pathLst>
              <a:path extrusionOk="0" h="668" w="8007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"/>
          <p:cNvSpPr/>
          <p:nvPr/>
        </p:nvSpPr>
        <p:spPr>
          <a:xfrm>
            <a:off x="7710453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"/>
          <p:cNvSpPr/>
          <p:nvPr/>
        </p:nvSpPr>
        <p:spPr>
          <a:xfrm>
            <a:off x="7710453" y="2910938"/>
            <a:ext cx="80495" cy="17515"/>
          </a:xfrm>
          <a:custGeom>
            <a:rect b="b" l="l" r="r" t="t"/>
            <a:pathLst>
              <a:path extrusionOk="0" h="668" w="307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"/>
          <p:cNvSpPr/>
          <p:nvPr/>
        </p:nvSpPr>
        <p:spPr>
          <a:xfrm>
            <a:off x="7811924" y="2910938"/>
            <a:ext cx="492438" cy="17515"/>
          </a:xfrm>
          <a:custGeom>
            <a:rect b="b" l="l" r="r" t="t"/>
            <a:pathLst>
              <a:path extrusionOk="0" h="668" w="18781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"/>
          <p:cNvSpPr/>
          <p:nvPr/>
        </p:nvSpPr>
        <p:spPr>
          <a:xfrm>
            <a:off x="783465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"/>
          <p:cNvSpPr/>
          <p:nvPr/>
        </p:nvSpPr>
        <p:spPr>
          <a:xfrm>
            <a:off x="7957969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"/>
          <p:cNvSpPr/>
          <p:nvPr/>
        </p:nvSpPr>
        <p:spPr>
          <a:xfrm>
            <a:off x="8082172" y="2860202"/>
            <a:ext cx="79630" cy="16650"/>
          </a:xfrm>
          <a:custGeom>
            <a:rect b="b" l="l" r="r" t="t"/>
            <a:pathLst>
              <a:path extrusionOk="0" h="635" w="3037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1"/>
          <p:cNvSpPr/>
          <p:nvPr/>
        </p:nvSpPr>
        <p:spPr>
          <a:xfrm>
            <a:off x="8206376" y="2860202"/>
            <a:ext cx="79604" cy="16650"/>
          </a:xfrm>
          <a:custGeom>
            <a:rect b="b" l="l" r="r" t="t"/>
            <a:pathLst>
              <a:path extrusionOk="0" h="635" w="3036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"/>
          <p:cNvSpPr/>
          <p:nvPr/>
        </p:nvSpPr>
        <p:spPr>
          <a:xfrm>
            <a:off x="8329688" y="2860202"/>
            <a:ext cx="80495" cy="16650"/>
          </a:xfrm>
          <a:custGeom>
            <a:rect b="b" l="l" r="r" t="t"/>
            <a:pathLst>
              <a:path extrusionOk="0" h="635" w="307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"/>
          <p:cNvSpPr/>
          <p:nvPr/>
        </p:nvSpPr>
        <p:spPr>
          <a:xfrm>
            <a:off x="8453892" y="2860202"/>
            <a:ext cx="54249" cy="16650"/>
          </a:xfrm>
          <a:custGeom>
            <a:rect b="b" l="l" r="r" t="t"/>
            <a:pathLst>
              <a:path extrusionOk="0" h="635" w="2069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"/>
          <p:cNvSpPr/>
          <p:nvPr/>
        </p:nvSpPr>
        <p:spPr>
          <a:xfrm>
            <a:off x="8287710" y="826690"/>
            <a:ext cx="856293" cy="784581"/>
          </a:xfrm>
          <a:custGeom>
            <a:rect b="b" l="l" r="r" t="t"/>
            <a:pathLst>
              <a:path extrusionOk="0" h="29923" w="32658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"/>
          <p:cNvSpPr/>
          <p:nvPr/>
        </p:nvSpPr>
        <p:spPr>
          <a:xfrm>
            <a:off x="8287710" y="819716"/>
            <a:ext cx="856293" cy="39382"/>
          </a:xfrm>
          <a:custGeom>
            <a:rect b="b" l="l" r="r" t="t"/>
            <a:pathLst>
              <a:path extrusionOk="0" h="1502" w="32658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"/>
          <p:cNvSpPr/>
          <p:nvPr/>
        </p:nvSpPr>
        <p:spPr>
          <a:xfrm>
            <a:off x="8287710" y="826690"/>
            <a:ext cx="856293" cy="120743"/>
          </a:xfrm>
          <a:custGeom>
            <a:rect b="b" l="l" r="r" t="t"/>
            <a:pathLst>
              <a:path extrusionOk="0" h="4605" w="32658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"/>
          <p:cNvSpPr/>
          <p:nvPr/>
        </p:nvSpPr>
        <p:spPr>
          <a:xfrm>
            <a:off x="8334932" y="983249"/>
            <a:ext cx="765336" cy="588665"/>
          </a:xfrm>
          <a:custGeom>
            <a:rect b="b" l="l" r="r" t="t"/>
            <a:pathLst>
              <a:path extrusionOk="0" h="22451" w="29189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"/>
          <p:cNvSpPr/>
          <p:nvPr/>
        </p:nvSpPr>
        <p:spPr>
          <a:xfrm>
            <a:off x="8371666" y="1116211"/>
            <a:ext cx="544039" cy="13136"/>
          </a:xfrm>
          <a:custGeom>
            <a:rect b="b" l="l" r="r" t="t"/>
            <a:pathLst>
              <a:path extrusionOk="0" h="501" w="2074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"/>
          <p:cNvSpPr/>
          <p:nvPr/>
        </p:nvSpPr>
        <p:spPr>
          <a:xfrm>
            <a:off x="8948924" y="1116211"/>
            <a:ext cx="52492" cy="13136"/>
          </a:xfrm>
          <a:custGeom>
            <a:rect b="b" l="l" r="r" t="t"/>
            <a:pathLst>
              <a:path extrusionOk="0" h="501" w="2002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"/>
          <p:cNvSpPr/>
          <p:nvPr/>
        </p:nvSpPr>
        <p:spPr>
          <a:xfrm>
            <a:off x="9021527" y="1116211"/>
            <a:ext cx="42004" cy="13136"/>
          </a:xfrm>
          <a:custGeom>
            <a:rect b="b" l="l" r="r" t="t"/>
            <a:pathLst>
              <a:path extrusionOk="0" h="501" w="1602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"/>
          <p:cNvSpPr/>
          <p:nvPr/>
        </p:nvSpPr>
        <p:spPr>
          <a:xfrm>
            <a:off x="8371666" y="1176543"/>
            <a:ext cx="311389" cy="13162"/>
          </a:xfrm>
          <a:custGeom>
            <a:rect b="b" l="l" r="r" t="t"/>
            <a:pathLst>
              <a:path extrusionOk="0" h="502" w="11876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"/>
          <p:cNvSpPr/>
          <p:nvPr/>
        </p:nvSpPr>
        <p:spPr>
          <a:xfrm>
            <a:off x="8687406" y="1176543"/>
            <a:ext cx="98876" cy="13162"/>
          </a:xfrm>
          <a:custGeom>
            <a:rect b="b" l="l" r="r" t="t"/>
            <a:pathLst>
              <a:path extrusionOk="0" h="502" w="3771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"/>
          <p:cNvSpPr/>
          <p:nvPr/>
        </p:nvSpPr>
        <p:spPr>
          <a:xfrm>
            <a:off x="8720653" y="1211546"/>
            <a:ext cx="65629" cy="12271"/>
          </a:xfrm>
          <a:custGeom>
            <a:rect b="b" l="l" r="r" t="t"/>
            <a:pathLst>
              <a:path extrusionOk="0" h="468" w="2503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"/>
          <p:cNvSpPr/>
          <p:nvPr/>
        </p:nvSpPr>
        <p:spPr>
          <a:xfrm>
            <a:off x="8688298" y="1211546"/>
            <a:ext cx="19245" cy="12271"/>
          </a:xfrm>
          <a:custGeom>
            <a:rect b="b" l="l" r="r" t="t"/>
            <a:pathLst>
              <a:path extrusionOk="0" h="468" w="734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"/>
          <p:cNvSpPr/>
          <p:nvPr/>
        </p:nvSpPr>
        <p:spPr>
          <a:xfrm>
            <a:off x="8610451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1"/>
          <p:cNvSpPr/>
          <p:nvPr/>
        </p:nvSpPr>
        <p:spPr>
          <a:xfrm>
            <a:off x="8526469" y="1211546"/>
            <a:ext cx="59519" cy="12271"/>
          </a:xfrm>
          <a:custGeom>
            <a:rect b="b" l="l" r="r" t="t"/>
            <a:pathLst>
              <a:path extrusionOk="0" h="468" w="227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1"/>
          <p:cNvSpPr/>
          <p:nvPr/>
        </p:nvSpPr>
        <p:spPr>
          <a:xfrm>
            <a:off x="8442513" y="1211546"/>
            <a:ext cx="59493" cy="12271"/>
          </a:xfrm>
          <a:custGeom>
            <a:rect b="b" l="l" r="r" t="t"/>
            <a:pathLst>
              <a:path extrusionOk="0" h="468" w="226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"/>
          <p:cNvSpPr/>
          <p:nvPr/>
        </p:nvSpPr>
        <p:spPr>
          <a:xfrm>
            <a:off x="8442513" y="1253524"/>
            <a:ext cx="504683" cy="12271"/>
          </a:xfrm>
          <a:custGeom>
            <a:rect b="b" l="l" r="r" t="t"/>
            <a:pathLst>
              <a:path extrusionOk="0" h="468" w="19248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"/>
          <p:cNvSpPr/>
          <p:nvPr/>
        </p:nvSpPr>
        <p:spPr>
          <a:xfrm>
            <a:off x="8371666" y="1211546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"/>
          <p:cNvSpPr/>
          <p:nvPr/>
        </p:nvSpPr>
        <p:spPr>
          <a:xfrm>
            <a:off x="8371666" y="1253524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"/>
          <p:cNvSpPr/>
          <p:nvPr/>
        </p:nvSpPr>
        <p:spPr>
          <a:xfrm>
            <a:off x="8371666" y="1295502"/>
            <a:ext cx="29760" cy="12271"/>
          </a:xfrm>
          <a:custGeom>
            <a:rect b="b" l="l" r="r" t="t"/>
            <a:pathLst>
              <a:path extrusionOk="0" h="468" w="1135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"/>
          <p:cNvSpPr/>
          <p:nvPr/>
        </p:nvSpPr>
        <p:spPr>
          <a:xfrm>
            <a:off x="8977792" y="1253524"/>
            <a:ext cx="74360" cy="12271"/>
          </a:xfrm>
          <a:custGeom>
            <a:rect b="b" l="l" r="r" t="t"/>
            <a:pathLst>
              <a:path extrusionOk="0" h="468" w="2836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"/>
          <p:cNvSpPr/>
          <p:nvPr/>
        </p:nvSpPr>
        <p:spPr>
          <a:xfrm>
            <a:off x="8440756" y="1295502"/>
            <a:ext cx="213457" cy="12271"/>
          </a:xfrm>
          <a:custGeom>
            <a:rect b="b" l="l" r="r" t="t"/>
            <a:pathLst>
              <a:path extrusionOk="0" h="468" w="8141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"/>
          <p:cNvSpPr/>
          <p:nvPr/>
        </p:nvSpPr>
        <p:spPr>
          <a:xfrm>
            <a:off x="8720653" y="1349725"/>
            <a:ext cx="240542" cy="13136"/>
          </a:xfrm>
          <a:custGeom>
            <a:rect b="b" l="l" r="r" t="t"/>
            <a:pathLst>
              <a:path extrusionOk="0" h="501" w="9174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"/>
          <p:cNvSpPr/>
          <p:nvPr/>
        </p:nvSpPr>
        <p:spPr>
          <a:xfrm>
            <a:off x="8882456" y="1320857"/>
            <a:ext cx="78739" cy="13162"/>
          </a:xfrm>
          <a:custGeom>
            <a:rect b="b" l="l" r="r" t="t"/>
            <a:pathLst>
              <a:path extrusionOk="0" h="502" w="3003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"/>
          <p:cNvSpPr/>
          <p:nvPr/>
        </p:nvSpPr>
        <p:spPr>
          <a:xfrm>
            <a:off x="8371666" y="1058474"/>
            <a:ext cx="251922" cy="13162"/>
          </a:xfrm>
          <a:custGeom>
            <a:rect b="b" l="l" r="r" t="t"/>
            <a:pathLst>
              <a:path extrusionOk="0" h="502" w="9608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"/>
          <p:cNvSpPr/>
          <p:nvPr/>
        </p:nvSpPr>
        <p:spPr>
          <a:xfrm>
            <a:off x="8371666" y="1467793"/>
            <a:ext cx="406725" cy="12271"/>
          </a:xfrm>
          <a:custGeom>
            <a:rect b="b" l="l" r="r" t="t"/>
            <a:pathLst>
              <a:path extrusionOk="0" h="468" w="15512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1"/>
          <p:cNvSpPr/>
          <p:nvPr/>
        </p:nvSpPr>
        <p:spPr>
          <a:xfrm>
            <a:off x="8741629" y="1392595"/>
            <a:ext cx="120743" cy="12271"/>
          </a:xfrm>
          <a:custGeom>
            <a:rect b="b" l="l" r="r" t="t"/>
            <a:pathLst>
              <a:path extrusionOk="0" h="468" w="4605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"/>
          <p:cNvSpPr/>
          <p:nvPr/>
        </p:nvSpPr>
        <p:spPr>
          <a:xfrm>
            <a:off x="8902567" y="1392595"/>
            <a:ext cx="160965" cy="12271"/>
          </a:xfrm>
          <a:custGeom>
            <a:rect b="b" l="l" r="r" t="t"/>
            <a:pathLst>
              <a:path extrusionOk="0" h="468" w="6139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"/>
          <p:cNvSpPr/>
          <p:nvPr/>
        </p:nvSpPr>
        <p:spPr>
          <a:xfrm>
            <a:off x="8902567" y="1452062"/>
            <a:ext cx="160965" cy="13136"/>
          </a:xfrm>
          <a:custGeom>
            <a:rect b="b" l="l" r="r" t="t"/>
            <a:pathLst>
              <a:path extrusionOk="0" h="501" w="6139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"/>
          <p:cNvSpPr/>
          <p:nvPr/>
        </p:nvSpPr>
        <p:spPr>
          <a:xfrm>
            <a:off x="8371666" y="1508906"/>
            <a:ext cx="61250" cy="13136"/>
          </a:xfrm>
          <a:custGeom>
            <a:rect b="b" l="l" r="r" t="t"/>
            <a:pathLst>
              <a:path extrusionOk="0" h="501" w="2336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"/>
          <p:cNvSpPr/>
          <p:nvPr/>
        </p:nvSpPr>
        <p:spPr>
          <a:xfrm>
            <a:off x="8448648" y="1508906"/>
            <a:ext cx="378722" cy="13136"/>
          </a:xfrm>
          <a:custGeom>
            <a:rect b="b" l="l" r="r" t="t"/>
            <a:pathLst>
              <a:path extrusionOk="0" h="501" w="14444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1"/>
          <p:cNvSpPr txBox="1"/>
          <p:nvPr/>
        </p:nvSpPr>
        <p:spPr>
          <a:xfrm>
            <a:off x="203708" y="3284125"/>
            <a:ext cx="2987903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Ingeniería en Informática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</a:pPr>
            <a:r>
              <a:rPr b="0" i="0" lang="es-CL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Escuela de informática y telecomunicaciones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</a:pPr>
            <a:r>
              <a:rPr b="0" i="0" lang="es-CL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Sede Puente Alto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Oswald"/>
              <a:buNone/>
            </a:pPr>
            <a:r>
              <a:rPr b="0" i="0" lang="es-CL" sz="1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2025</a:t>
            </a:r>
            <a:endParaRPr b="0" i="0" sz="2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"/>
          <p:cNvSpPr txBox="1"/>
          <p:nvPr>
            <p:ph type="title"/>
          </p:nvPr>
        </p:nvSpPr>
        <p:spPr>
          <a:xfrm>
            <a:off x="2015827" y="305778"/>
            <a:ext cx="521684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Arquitectura del sistema</a:t>
            </a:r>
            <a:endParaRPr/>
          </a:p>
        </p:txBody>
      </p:sp>
      <p:sp>
        <p:nvSpPr>
          <p:cNvPr id="352" name="Google Shape;352;p11"/>
          <p:cNvSpPr/>
          <p:nvPr/>
        </p:nvSpPr>
        <p:spPr>
          <a:xfrm>
            <a:off x="900832" y="977117"/>
            <a:ext cx="7421724" cy="32879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1"/>
          <p:cNvSpPr txBox="1"/>
          <p:nvPr>
            <p:ph idx="3" type="subTitle"/>
          </p:nvPr>
        </p:nvSpPr>
        <p:spPr>
          <a:xfrm>
            <a:off x="1234440" y="1149415"/>
            <a:ext cx="6779623" cy="2913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Diagramas de actividades (Incluir solo los tres más importantes para el negocio)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0"/>
          <p:cNvSpPr txBox="1"/>
          <p:nvPr>
            <p:ph type="title"/>
          </p:nvPr>
        </p:nvSpPr>
        <p:spPr>
          <a:xfrm>
            <a:off x="1850452" y="82503"/>
            <a:ext cx="521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Arquitectura del sistema</a:t>
            </a:r>
            <a:endParaRPr/>
          </a:p>
        </p:txBody>
      </p:sp>
      <p:sp>
        <p:nvSpPr>
          <p:cNvPr id="359" name="Google Shape;359;p10"/>
          <p:cNvSpPr txBox="1"/>
          <p:nvPr>
            <p:ph idx="3" type="subTitle"/>
          </p:nvPr>
        </p:nvSpPr>
        <p:spPr>
          <a:xfrm>
            <a:off x="41325" y="622100"/>
            <a:ext cx="4490100" cy="38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-CL">
                <a:latin typeface="Oswald"/>
                <a:ea typeface="Oswald"/>
                <a:cs typeface="Oswald"/>
                <a:sym typeface="Oswald"/>
              </a:rPr>
              <a:t>Patrón Arquitectónico</a:t>
            </a:r>
            <a:r>
              <a:rPr lang="es-CL"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s-CL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Arquitectura en Tres Capas</a:t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>
                <a:latin typeface="Oswald"/>
                <a:ea typeface="Oswald"/>
                <a:cs typeface="Oswald"/>
                <a:sym typeface="Oswald"/>
              </a:rPr>
              <a:t>Vista física</a:t>
            </a:r>
            <a:r>
              <a:rPr lang="es-CL">
                <a:latin typeface="Oswald"/>
                <a:ea typeface="Oswald"/>
                <a:cs typeface="Oswald"/>
                <a:sym typeface="Oswald"/>
              </a:rPr>
              <a:t>: </a:t>
            </a:r>
            <a:r>
              <a:rPr lang="es-CL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Diagrama de Despliegue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lang="es-CL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Capa de presentación.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lang="es-CL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Capa de negocio.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AutoNum type="arabicPeriod"/>
            </a:pPr>
            <a:r>
              <a:rPr lang="es-CL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Capa de datos</a:t>
            </a:r>
            <a:endParaRPr sz="1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60" name="Google Shape;360;p10" title="vista_fisica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0075" y="1405775"/>
            <a:ext cx="6631976" cy="34896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2"/>
          <p:cNvSpPr txBox="1"/>
          <p:nvPr>
            <p:ph type="title"/>
          </p:nvPr>
        </p:nvSpPr>
        <p:spPr>
          <a:xfrm>
            <a:off x="2015827" y="305778"/>
            <a:ext cx="521684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366" name="Google Shape;366;p12"/>
          <p:cNvSpPr/>
          <p:nvPr/>
        </p:nvSpPr>
        <p:spPr>
          <a:xfrm>
            <a:off x="900832" y="977117"/>
            <a:ext cx="7421724" cy="32879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12"/>
          <p:cNvSpPr txBox="1"/>
          <p:nvPr>
            <p:ph idx="3" type="subTitle"/>
          </p:nvPr>
        </p:nvSpPr>
        <p:spPr>
          <a:xfrm>
            <a:off x="1234440" y="1149415"/>
            <a:ext cx="6779623" cy="2913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Breve descripción de las tecnologías y versiones utilizadas para el desarrollo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3"/>
          <p:cNvSpPr txBox="1"/>
          <p:nvPr>
            <p:ph type="title"/>
          </p:nvPr>
        </p:nvSpPr>
        <p:spPr>
          <a:xfrm>
            <a:off x="2015827" y="305778"/>
            <a:ext cx="521684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Planificación</a:t>
            </a:r>
            <a:endParaRPr/>
          </a:p>
        </p:txBody>
      </p:sp>
      <p:sp>
        <p:nvSpPr>
          <p:cNvPr id="373" name="Google Shape;373;p13"/>
          <p:cNvSpPr/>
          <p:nvPr/>
        </p:nvSpPr>
        <p:spPr>
          <a:xfrm>
            <a:off x="900832" y="977117"/>
            <a:ext cx="7421724" cy="32879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3"/>
          <p:cNvSpPr txBox="1"/>
          <p:nvPr>
            <p:ph idx="3" type="subTitle"/>
          </p:nvPr>
        </p:nvSpPr>
        <p:spPr>
          <a:xfrm>
            <a:off x="1182178" y="1164503"/>
            <a:ext cx="6779700" cy="29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Cronograma de los hitos significativos del proyecto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14"/>
          <p:cNvSpPr txBox="1"/>
          <p:nvPr>
            <p:ph type="title"/>
          </p:nvPr>
        </p:nvSpPr>
        <p:spPr>
          <a:xfrm>
            <a:off x="1625133" y="305778"/>
            <a:ext cx="599823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Resumen de costos estimados del proyecto</a:t>
            </a:r>
            <a:endParaRPr/>
          </a:p>
        </p:txBody>
      </p:sp>
      <p:sp>
        <p:nvSpPr>
          <p:cNvPr id="380" name="Google Shape;380;p14"/>
          <p:cNvSpPr/>
          <p:nvPr/>
        </p:nvSpPr>
        <p:spPr>
          <a:xfrm>
            <a:off x="900832" y="977117"/>
            <a:ext cx="7421724" cy="32879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4"/>
          <p:cNvSpPr txBox="1"/>
          <p:nvPr>
            <p:ph idx="3" type="subTitle"/>
          </p:nvPr>
        </p:nvSpPr>
        <p:spPr>
          <a:xfrm>
            <a:off x="1234440" y="1149415"/>
            <a:ext cx="6779623" cy="2913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Poner acá xd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"/>
          <p:cNvSpPr txBox="1"/>
          <p:nvPr>
            <p:ph type="title"/>
          </p:nvPr>
        </p:nvSpPr>
        <p:spPr>
          <a:xfrm>
            <a:off x="1518466" y="305778"/>
            <a:ext cx="618645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Presentación del sistema desarrollado en vivo</a:t>
            </a:r>
            <a:endParaRPr/>
          </a:p>
        </p:txBody>
      </p:sp>
      <p:sp>
        <p:nvSpPr>
          <p:cNvPr id="387" name="Google Shape;387;p15"/>
          <p:cNvSpPr/>
          <p:nvPr/>
        </p:nvSpPr>
        <p:spPr>
          <a:xfrm>
            <a:off x="900832" y="977117"/>
            <a:ext cx="7421724" cy="32879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15"/>
          <p:cNvSpPr txBox="1"/>
          <p:nvPr>
            <p:ph idx="3" type="subTitle"/>
          </p:nvPr>
        </p:nvSpPr>
        <p:spPr>
          <a:xfrm>
            <a:off x="1234440" y="1149415"/>
            <a:ext cx="6779623" cy="2913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Poner acá xd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Integrantes del proyecto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91" name="Google Shape;291;p2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Marcela Gonzalez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- Líder QA / Documentadora / Scrum Master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- Diseño y ejecución de pruebas, creación de documentación, apoyo en desarrollo, facilitación de eventos scrum y remoción de impedimentos.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Vicente Zapata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swald"/>
              <a:buChar char="-"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Líder técnico / Desarrollador principal 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Oswald"/>
              <a:buChar char="-"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Desarrollo de código, revisión y control técnico y apoyo en pruebas.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Álvaro Morales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- Jefe de proyecto / Product Owner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- Planificación y control, coordinación con patrocinador, seguimiento de hitos y aprobaciones, apoyo en integración y despliegues.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297" name="Google Shape;297;p3"/>
          <p:cNvSpPr/>
          <p:nvPr/>
        </p:nvSpPr>
        <p:spPr>
          <a:xfrm>
            <a:off x="861138" y="1434318"/>
            <a:ext cx="2589656" cy="288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"/>
          <p:cNvSpPr txBox="1"/>
          <p:nvPr>
            <p:ph idx="3" type="subTitle"/>
          </p:nvPr>
        </p:nvSpPr>
        <p:spPr>
          <a:xfrm>
            <a:off x="861138" y="2004450"/>
            <a:ext cx="2589656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Descripción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9" name="Google Shape;299;p3"/>
          <p:cNvSpPr txBox="1"/>
          <p:nvPr>
            <p:ph idx="2" type="title"/>
          </p:nvPr>
        </p:nvSpPr>
        <p:spPr>
          <a:xfrm>
            <a:off x="785847" y="1607682"/>
            <a:ext cx="2589656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s-CL" sz="2000"/>
              <a:t>Problema o dolor</a:t>
            </a:r>
            <a:endParaRPr sz="2000"/>
          </a:p>
        </p:txBody>
      </p:sp>
      <p:sp>
        <p:nvSpPr>
          <p:cNvPr id="300" name="Google Shape;300;p3"/>
          <p:cNvSpPr/>
          <p:nvPr/>
        </p:nvSpPr>
        <p:spPr>
          <a:xfrm>
            <a:off x="5631769" y="1434318"/>
            <a:ext cx="2589656" cy="2883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"/>
          <p:cNvSpPr txBox="1"/>
          <p:nvPr/>
        </p:nvSpPr>
        <p:spPr>
          <a:xfrm>
            <a:off x="5631769" y="2004450"/>
            <a:ext cx="2589656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Descripción</a:t>
            </a:r>
            <a:endParaRPr/>
          </a:p>
        </p:txBody>
      </p:sp>
      <p:sp>
        <p:nvSpPr>
          <p:cNvPr id="302" name="Google Shape;302;p3"/>
          <p:cNvSpPr txBox="1"/>
          <p:nvPr/>
        </p:nvSpPr>
        <p:spPr>
          <a:xfrm>
            <a:off x="5631769" y="1607682"/>
            <a:ext cx="2589656" cy="38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</a:pPr>
            <a:r>
              <a:rPr b="0" i="0" lang="es-CL" sz="2000" u="none" cap="none" strike="noStrik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rPr>
              <a:t>Propuesta de solución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"/>
          <p:cNvSpPr txBox="1"/>
          <p:nvPr>
            <p:ph type="title"/>
          </p:nvPr>
        </p:nvSpPr>
        <p:spPr>
          <a:xfrm>
            <a:off x="3387317" y="293383"/>
            <a:ext cx="236936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Objetivo general</a:t>
            </a:r>
            <a:endParaRPr/>
          </a:p>
        </p:txBody>
      </p:sp>
      <p:sp>
        <p:nvSpPr>
          <p:cNvPr id="308" name="Google Shape;308;p4"/>
          <p:cNvSpPr/>
          <p:nvPr/>
        </p:nvSpPr>
        <p:spPr>
          <a:xfrm>
            <a:off x="900832" y="977118"/>
            <a:ext cx="7421724" cy="1537482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4"/>
          <p:cNvSpPr txBox="1"/>
          <p:nvPr>
            <p:ph idx="3" type="subTitle"/>
          </p:nvPr>
        </p:nvSpPr>
        <p:spPr>
          <a:xfrm>
            <a:off x="946552" y="1116758"/>
            <a:ext cx="7250896" cy="12868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Descripción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0" name="Google Shape;310;p4"/>
          <p:cNvSpPr txBox="1"/>
          <p:nvPr/>
        </p:nvSpPr>
        <p:spPr>
          <a:xfrm>
            <a:off x="3144141" y="2625635"/>
            <a:ext cx="2935106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</a:pPr>
            <a:r>
              <a:rPr b="0" i="0" lang="es-CL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Objetivos específicos</a:t>
            </a:r>
            <a:endParaRPr/>
          </a:p>
        </p:txBody>
      </p:sp>
      <p:sp>
        <p:nvSpPr>
          <p:cNvPr id="311" name="Google Shape;311;p4"/>
          <p:cNvSpPr/>
          <p:nvPr/>
        </p:nvSpPr>
        <p:spPr>
          <a:xfrm>
            <a:off x="900832" y="3309370"/>
            <a:ext cx="7421724" cy="1537482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"/>
          <p:cNvSpPr txBox="1"/>
          <p:nvPr/>
        </p:nvSpPr>
        <p:spPr>
          <a:xfrm>
            <a:off x="946552" y="3449010"/>
            <a:ext cx="7250896" cy="12868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</a:pPr>
            <a:r>
              <a:rPr b="0" i="0" lang="es-CL" sz="1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Descripción</a:t>
            </a:r>
            <a:endParaRPr b="0" i="0" sz="1400" u="none" cap="none" strike="noStrike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Alcances del sistema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8" name="Google Shape;318;p5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Qué hace el sistema: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Qué no hace: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Otros alcances o restricciones: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"/>
          <p:cNvSpPr txBox="1"/>
          <p:nvPr>
            <p:ph type="title"/>
          </p:nvPr>
        </p:nvSpPr>
        <p:spPr>
          <a:xfrm>
            <a:off x="2144074" y="293383"/>
            <a:ext cx="493524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Lista de requerimientos funcionales</a:t>
            </a:r>
            <a:endParaRPr/>
          </a:p>
        </p:txBody>
      </p:sp>
      <p:sp>
        <p:nvSpPr>
          <p:cNvPr id="324" name="Google Shape;324;p6"/>
          <p:cNvSpPr/>
          <p:nvPr/>
        </p:nvSpPr>
        <p:spPr>
          <a:xfrm>
            <a:off x="900832" y="977117"/>
            <a:ext cx="7421724" cy="32879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"/>
          <p:cNvSpPr txBox="1"/>
          <p:nvPr>
            <p:ph idx="3" type="subTitle"/>
          </p:nvPr>
        </p:nvSpPr>
        <p:spPr>
          <a:xfrm>
            <a:off x="1234440" y="1149415"/>
            <a:ext cx="6779623" cy="2913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Descripción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7"/>
          <p:cNvSpPr txBox="1"/>
          <p:nvPr>
            <p:ph type="title"/>
          </p:nvPr>
        </p:nvSpPr>
        <p:spPr>
          <a:xfrm>
            <a:off x="2015827" y="305778"/>
            <a:ext cx="521684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Lista </a:t>
            </a:r>
            <a:r>
              <a:rPr lang="es-CL"/>
              <a:t>de requerimientos no funcionales</a:t>
            </a:r>
            <a:endParaRPr/>
          </a:p>
        </p:txBody>
      </p:sp>
      <p:sp>
        <p:nvSpPr>
          <p:cNvPr id="331" name="Google Shape;331;p7"/>
          <p:cNvSpPr/>
          <p:nvPr/>
        </p:nvSpPr>
        <p:spPr>
          <a:xfrm>
            <a:off x="900832" y="977117"/>
            <a:ext cx="7421724" cy="32879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7"/>
          <p:cNvSpPr txBox="1"/>
          <p:nvPr>
            <p:ph idx="3" type="subTitle"/>
          </p:nvPr>
        </p:nvSpPr>
        <p:spPr>
          <a:xfrm>
            <a:off x="1234440" y="1149415"/>
            <a:ext cx="6779623" cy="2913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Descripción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8"/>
          <p:cNvSpPr txBox="1"/>
          <p:nvPr>
            <p:ph type="title"/>
          </p:nvPr>
        </p:nvSpPr>
        <p:spPr>
          <a:xfrm>
            <a:off x="2015827" y="305778"/>
            <a:ext cx="521684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338" name="Google Shape;338;p8"/>
          <p:cNvSpPr/>
          <p:nvPr/>
        </p:nvSpPr>
        <p:spPr>
          <a:xfrm>
            <a:off x="900832" y="977117"/>
            <a:ext cx="7421724" cy="32879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8"/>
          <p:cNvSpPr txBox="1"/>
          <p:nvPr>
            <p:ph idx="3" type="subTitle"/>
          </p:nvPr>
        </p:nvSpPr>
        <p:spPr>
          <a:xfrm>
            <a:off x="1234440" y="1149415"/>
            <a:ext cx="6779700" cy="29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Insertar modelo de datos relacional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9"/>
          <p:cNvSpPr txBox="1"/>
          <p:nvPr>
            <p:ph type="title"/>
          </p:nvPr>
        </p:nvSpPr>
        <p:spPr>
          <a:xfrm>
            <a:off x="2015827" y="305778"/>
            <a:ext cx="5216847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345" name="Google Shape;345;p9"/>
          <p:cNvSpPr/>
          <p:nvPr/>
        </p:nvSpPr>
        <p:spPr>
          <a:xfrm>
            <a:off x="900832" y="977117"/>
            <a:ext cx="7421724" cy="3287905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9"/>
          <p:cNvSpPr txBox="1"/>
          <p:nvPr>
            <p:ph idx="3" type="subTitle"/>
          </p:nvPr>
        </p:nvSpPr>
        <p:spPr>
          <a:xfrm>
            <a:off x="1234440" y="1149415"/>
            <a:ext cx="6779623" cy="29131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-CL">
                <a:latin typeface="Oswald"/>
                <a:ea typeface="Oswald"/>
                <a:cs typeface="Oswald"/>
                <a:sym typeface="Oswald"/>
              </a:rPr>
              <a:t>Insertar diagrama de caso de uso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