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6CC9-74AA-4D54-341D-656EBB319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50BC0-F127-C025-11D8-D2B340795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CD666-D009-3CBF-FC1B-B46E623C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B03-2896-4DE4-A9B6-62015F662C4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6C032-52C7-B146-3117-DC9666F0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F2BA4-C3FE-1F50-397C-0138764A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71C6-B454-4F96-AC5C-F8719EC0E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2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5700-D0AC-D7D4-E86E-BB9A44FD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5A7BD-C10F-993A-F36E-82BEA61F2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20B58-7E08-0A26-BFD1-66269CDA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B03-2896-4DE4-A9B6-62015F662C4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9FE66-D52F-4643-A167-800EB8D5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8FFE9-F689-8A6B-291D-FCF329DC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71C6-B454-4F96-AC5C-F8719EC0E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83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E19EF-0799-605E-4A9E-241EC68A2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1B0D9-456C-7829-EA72-12AA84BCD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F8DA-726F-624E-AB62-BDC973E1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B03-2896-4DE4-A9B6-62015F662C4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3751A-F3E3-06B6-394C-69F9CAB4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9DC3-EB22-5643-290E-C714965C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71C6-B454-4F96-AC5C-F8719EC0E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74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A088-90FF-3675-A55C-3CC42266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2F3D1-064D-B97F-C4C4-7D05B4EA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C6C17-CFA7-DB71-580C-18539788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B03-2896-4DE4-A9B6-62015F662C4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1824-9131-C693-2D81-5118782B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F0F94-2E3B-343C-9AC0-44D584AA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71C6-B454-4F96-AC5C-F8719EC0E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20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A694-85F1-BAA5-2C25-BFEDE48E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2D16E-BDCF-9B57-4569-493C5104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03EE3-00E1-FE06-2D54-5C521595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B03-2896-4DE4-A9B6-62015F662C4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39DCF-79B1-F302-7A7D-548BFA8B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B0355-CDD1-0E17-5189-23938981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71C6-B454-4F96-AC5C-F8719EC0E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70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0C02-5AF7-6B6E-AFAC-F65B7AC7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424E-2EFA-9902-5353-020182C28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0DE9F-1FC6-AAF8-202F-0157F7CDA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25270-EC69-0D48-6A38-6294A2B2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B03-2896-4DE4-A9B6-62015F662C4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553E9-9F52-2327-F4ED-FCE6C58B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4E918-1780-53F8-39E5-F547BBA9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71C6-B454-4F96-AC5C-F8719EC0E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14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347E-859B-D1DF-7284-6739E80F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2367A-C159-F2A5-2351-75D9F55AD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23AEC-F9C4-B6F9-8BAB-DA3B5634C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4585B-D0D6-E4AE-241D-CE8E45A58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EB886-2B26-E362-4160-7918FC957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BAE24-6A30-141E-F0EC-D4054172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B03-2896-4DE4-A9B6-62015F662C4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FA9E8-BDED-C135-33CD-08722204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677AF-206C-3AE0-4312-2F34FC71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71C6-B454-4F96-AC5C-F8719EC0E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70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2D28-347B-B93B-2DB7-D99CD266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CCC86-27C1-FEDE-363C-07AEA88D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B03-2896-4DE4-A9B6-62015F662C4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C60A8-D06A-4F04-9D0B-243E2B42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F6569-17F9-C433-340B-DDE8B55A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71C6-B454-4F96-AC5C-F8719EC0E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36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EC585-F8B5-CBA4-C245-984A5A18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B03-2896-4DE4-A9B6-62015F662C4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4203E-C9E7-8E9D-7256-4834AF63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5D8D5-C520-CD07-FB64-845F2F01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71C6-B454-4F96-AC5C-F8719EC0E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17AD-512B-7801-44BA-20917253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C7BB-001A-3E9B-8720-8CCF05BED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2DAF4-2D61-261D-77A7-E435AB69A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E0C60-C8A4-6382-A61E-7463C9C1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B03-2896-4DE4-A9B6-62015F662C4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81C0A-7599-AB9D-B968-30E27908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FBD61-216F-9AF6-9BE0-E65361B7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71C6-B454-4F96-AC5C-F8719EC0E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775E-E808-4AF7-104B-9712740D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7053B-49AD-86FC-ECFD-304E295C1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F0854-1CF8-4B14-B450-4EAC3E74C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66288-CD05-0105-D8B2-20044C9D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B03-2896-4DE4-A9B6-62015F662C4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6CB74-0165-E81B-D232-EB4898D9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031B3-F9B3-3FA2-1864-917B9D95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71C6-B454-4F96-AC5C-F8719EC0E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818A0-C2AF-3409-017C-0CED47EC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AD990-5B5D-E025-2D2C-D9DACE71E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1817-AEC4-5EE5-8737-18A1F4DD2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8B03-2896-4DE4-A9B6-62015F662C4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524C0-828D-A38B-9572-F5963A78D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30586-C22E-5518-CDF3-AD053854D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371C6-B454-4F96-AC5C-F8719EC0E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2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BAA6-F06B-6CD8-928A-DD3CEDB4F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DBFCC-EC0F-0D95-0932-714976A8A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98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Rushita Vora</dc:creator>
  <cp:lastModifiedBy>Rushita Vora</cp:lastModifiedBy>
  <cp:revision>1</cp:revision>
  <dcterms:created xsi:type="dcterms:W3CDTF">2025-01-03T07:27:01Z</dcterms:created>
  <dcterms:modified xsi:type="dcterms:W3CDTF">2025-01-03T07:27:10Z</dcterms:modified>
</cp:coreProperties>
</file>