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86E-9524-4E3B-B907-C5821E38675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C4E2-5081-49B0-8C57-D73A6FE5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1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86E-9524-4E3B-B907-C5821E38675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C4E2-5081-49B0-8C57-D73A6FE5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0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86E-9524-4E3B-B907-C5821E38675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C4E2-5081-49B0-8C57-D73A6FE587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9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86E-9524-4E3B-B907-C5821E38675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C4E2-5081-49B0-8C57-D73A6FE5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57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86E-9524-4E3B-B907-C5821E38675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C4E2-5081-49B0-8C57-D73A6FE587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132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86E-9524-4E3B-B907-C5821E38675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C4E2-5081-49B0-8C57-D73A6FE5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82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86E-9524-4E3B-B907-C5821E38675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C4E2-5081-49B0-8C57-D73A6FE5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1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86E-9524-4E3B-B907-C5821E38675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C4E2-5081-49B0-8C57-D73A6FE5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9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86E-9524-4E3B-B907-C5821E38675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C4E2-5081-49B0-8C57-D73A6FE5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0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86E-9524-4E3B-B907-C5821E38675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C4E2-5081-49B0-8C57-D73A6FE5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4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86E-9524-4E3B-B907-C5821E38675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C4E2-5081-49B0-8C57-D73A6FE5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4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86E-9524-4E3B-B907-C5821E38675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C4E2-5081-49B0-8C57-D73A6FE5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2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86E-9524-4E3B-B907-C5821E38675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C4E2-5081-49B0-8C57-D73A6FE5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86E-9524-4E3B-B907-C5821E38675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C4E2-5081-49B0-8C57-D73A6FE5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86E-9524-4E3B-B907-C5821E38675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C4E2-5081-49B0-8C57-D73A6FE5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4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C4E2-5081-49B0-8C57-D73A6FE587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86E-9524-4E3B-B907-C5821E386756}" type="datetimeFigureOut">
              <a:rPr lang="en-US" smtClean="0"/>
              <a:t>4/15/2015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6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486E-9524-4E3B-B907-C5821E38675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5AC4E2-5081-49B0-8C57-D73A6FE5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0366" y="4076433"/>
            <a:ext cx="8263944" cy="2387600"/>
          </a:xfrm>
        </p:spPr>
        <p:txBody>
          <a:bodyPr/>
          <a:lstStyle/>
          <a:p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842" y="4593711"/>
            <a:ext cx="9144000" cy="1655762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        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BluePow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Barrier</a:t>
            </a:r>
            <a:endParaRPr lang="en-US" sz="4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81" y="1047347"/>
            <a:ext cx="7856113" cy="281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t icon of household applia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89" y="647966"/>
            <a:ext cx="1682357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843" y="525752"/>
            <a:ext cx="2588655" cy="1895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04595" y="1106306"/>
            <a:ext cx="2279561" cy="97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BLE Ethernet Adapter</a:t>
            </a:r>
          </a:p>
          <a:p>
            <a:pPr algn="ctr"/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7804595" y="3337647"/>
            <a:ext cx="2279561" cy="14037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Exosite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760" y="3018828"/>
            <a:ext cx="1622738" cy="2041436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026" idx="3"/>
          </p:cNvCxnSpPr>
          <p:nvPr/>
        </p:nvCxnSpPr>
        <p:spPr>
          <a:xfrm>
            <a:off x="2897746" y="1595704"/>
            <a:ext cx="14037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87920" y="1595703"/>
            <a:ext cx="14037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15389" y="2678806"/>
            <a:ext cx="1682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Home Appliances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454651" y="5060264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End User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4348" y="341086"/>
            <a:ext cx="195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BLOCK DIAGRAM</a:t>
            </a:r>
            <a:endParaRPr lang="en-US" b="1" dirty="0"/>
          </a:p>
        </p:txBody>
      </p:sp>
      <p:cxnSp>
        <p:nvCxnSpPr>
          <p:cNvPr id="1025" name="Straight Arrow Connector 1024"/>
          <p:cNvCxnSpPr>
            <a:stCxn id="5" idx="2"/>
          </p:cNvCxnSpPr>
          <p:nvPr/>
        </p:nvCxnSpPr>
        <p:spPr>
          <a:xfrm flipH="1">
            <a:off x="8944375" y="2085101"/>
            <a:ext cx="1" cy="1252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/>
          <p:nvPr/>
        </p:nvCxnSpPr>
        <p:spPr>
          <a:xfrm>
            <a:off x="6503831" y="4039546"/>
            <a:ext cx="11204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Comic Sans MS</vt:lpstr>
      <vt:lpstr>Trebuchet MS</vt:lpstr>
      <vt:lpstr>Wingdings 3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World Event2015</dc:title>
  <dc:creator>Rushitaa gupta</dc:creator>
  <cp:lastModifiedBy>Rushitaa gupta</cp:lastModifiedBy>
  <cp:revision>6</cp:revision>
  <dcterms:created xsi:type="dcterms:W3CDTF">2015-04-15T20:49:31Z</dcterms:created>
  <dcterms:modified xsi:type="dcterms:W3CDTF">2015-04-15T21:33:59Z</dcterms:modified>
</cp:coreProperties>
</file>