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7930" autoAdjust="0"/>
    <p:restoredTop sz="94660"/>
  </p:normalViewPr>
  <p:slideViewPr>
    <p:cSldViewPr>
      <p:cViewPr varScale="1">
        <p:scale>
          <a:sx n="64" d="100"/>
          <a:sy n="64" d="100"/>
        </p:scale>
        <p:origin x="-106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0A50-5AA8-423D-BF8A-56D562FE51B6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5891CCF-F329-41D4-A2D5-952397B48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0A50-5AA8-423D-BF8A-56D562FE51B6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1CCF-F329-41D4-A2D5-952397B48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0A50-5AA8-423D-BF8A-56D562FE51B6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1CCF-F329-41D4-A2D5-952397B48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0A50-5AA8-423D-BF8A-56D562FE51B6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1CCF-F329-41D4-A2D5-952397B48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0A50-5AA8-423D-BF8A-56D562FE51B6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5891CCF-F329-41D4-A2D5-952397B48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0A50-5AA8-423D-BF8A-56D562FE51B6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1CCF-F329-41D4-A2D5-952397B48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0A50-5AA8-423D-BF8A-56D562FE51B6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1CCF-F329-41D4-A2D5-952397B48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0A50-5AA8-423D-BF8A-56D562FE51B6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1CCF-F329-41D4-A2D5-952397B48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0A50-5AA8-423D-BF8A-56D562FE51B6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1CCF-F329-41D4-A2D5-952397B48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0A50-5AA8-423D-BF8A-56D562FE51B6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91CCF-F329-41D4-A2D5-952397B48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0A50-5AA8-423D-BF8A-56D562FE51B6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5891CCF-F329-41D4-A2D5-952397B483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CB0A50-5AA8-423D-BF8A-56D562FE51B6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5891CCF-F329-41D4-A2D5-952397B483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36" y="4429132"/>
            <a:ext cx="6400800" cy="1752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By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err="1" smtClean="0">
                <a:solidFill>
                  <a:schemeClr val="tx1"/>
                </a:solidFill>
              </a:rPr>
              <a:t>Rushitha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Satla</a:t>
            </a: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Smart Medicine Dispenser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Purpose of Smart Medicine Dispenser:</a:t>
            </a:r>
          </a:p>
          <a:p>
            <a:pPr lvl="1"/>
            <a:r>
              <a:rPr lang="en-US" dirty="0" smtClean="0"/>
              <a:t>Utilizes </a:t>
            </a:r>
            <a:r>
              <a:rPr lang="en-US" dirty="0" err="1" smtClean="0"/>
              <a:t>IoT</a:t>
            </a:r>
            <a:r>
              <a:rPr lang="en-US" dirty="0" smtClean="0"/>
              <a:t> technology to automate medication management.</a:t>
            </a:r>
          </a:p>
          <a:p>
            <a:pPr lvl="1"/>
            <a:r>
              <a:rPr lang="en-US" dirty="0" smtClean="0"/>
              <a:t>Enhances medication adherence by providing automated dispensing based on schedules or user requests..</a:t>
            </a:r>
          </a:p>
          <a:p>
            <a:r>
              <a:rPr lang="en-US" dirty="0" smtClean="0"/>
              <a:t>Improvement in patient care:</a:t>
            </a:r>
          </a:p>
          <a:p>
            <a:pPr lvl="1"/>
            <a:r>
              <a:rPr lang="en-US" dirty="0" smtClean="0"/>
              <a:t>Enables personalized medication schedules tailored to individual needs.</a:t>
            </a:r>
          </a:p>
          <a:p>
            <a:pPr lvl="1"/>
            <a:r>
              <a:rPr lang="en-US" dirty="0" smtClean="0"/>
              <a:t>Provides real-time monitoring and remote management capabilities for caregivers or healthcare providers.</a:t>
            </a:r>
          </a:p>
          <a:p>
            <a:pPr lvl="1"/>
            <a:r>
              <a:rPr lang="en-US" dirty="0" smtClean="0"/>
              <a:t>Reduces medication errors and enhances patient safety through automated dispensing.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Flow Chart/Block Diagram</a:t>
            </a:r>
            <a:endParaRPr lang="en-US" dirty="0"/>
          </a:p>
        </p:txBody>
      </p:sp>
      <p:pic>
        <p:nvPicPr>
          <p:cNvPr id="4" name="Content Placeholder 3" descr="TPB1QiCm38RlVWhHUrzXj6ENmSfWOUTYRD4Q7BcJPCOOU_VPYPUjpfgJzEkBz4ju9sfPynYDqQ0HOHXB3WVqmGL2U0XoGH9a63v4SOGzktDGT9ePZU4IM3f5XCrhXHv9aQtJa6W3dmRAzmTvIjO7EitTxGnPWLZa7XrGjQA3EwFF4MKYfMNcwshq8JXEBf5oYX7vdya3agHgxvArjPeK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57290" y="1571612"/>
            <a:ext cx="6429420" cy="503587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Components Used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err="1"/>
              <a:t>IoT</a:t>
            </a:r>
            <a:r>
              <a:rPr lang="en-US" dirty="0"/>
              <a:t> Microcontroller </a:t>
            </a:r>
            <a:r>
              <a:rPr lang="en-US" dirty="0" smtClean="0"/>
              <a:t>(ESP32 Chip):</a:t>
            </a:r>
            <a:endParaRPr lang="en-US" dirty="0"/>
          </a:p>
          <a:p>
            <a:pPr lvl="1"/>
            <a:r>
              <a:rPr lang="en-US" dirty="0" smtClean="0"/>
              <a:t>ESP32 is a series of low-cost, low-power system on a chip microcontrollers with integrated Wi-Fi and dual-mode Bluetooth.</a:t>
            </a:r>
            <a:br>
              <a:rPr lang="en-US" dirty="0" smtClean="0"/>
            </a:br>
            <a:r>
              <a:rPr lang="en-US" dirty="0" smtClean="0"/>
              <a:t>Sensors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Weight Sensors: Measure medication quantity to ensure accurate dispensing.</a:t>
            </a:r>
          </a:p>
          <a:p>
            <a:pPr lvl="1"/>
            <a:r>
              <a:rPr lang="en-US" dirty="0"/>
              <a:t>Proximity Sensors: Detect user interaction for loading medication or requesting dispensing.</a:t>
            </a:r>
          </a:p>
          <a:p>
            <a:r>
              <a:rPr lang="en-US" dirty="0" smtClean="0"/>
              <a:t>Actuators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Servo </a:t>
            </a:r>
            <a:r>
              <a:rPr lang="en-US" dirty="0" smtClean="0"/>
              <a:t>Motors: </a:t>
            </a:r>
            <a:r>
              <a:rPr lang="en-US" dirty="0"/>
              <a:t>Responsible for dispensing the correct amount of medication.</a:t>
            </a:r>
          </a:p>
          <a:p>
            <a:r>
              <a:rPr lang="en-US" dirty="0"/>
              <a:t>Connectivity Modules:</a:t>
            </a:r>
          </a:p>
          <a:p>
            <a:pPr lvl="1"/>
            <a:r>
              <a:rPr lang="en-US" dirty="0"/>
              <a:t>Wi-Fi or Bluetooth: Enable communication between the dispenser and external devices </a:t>
            </a:r>
            <a:r>
              <a:rPr lang="en-US" dirty="0" smtClean="0"/>
              <a:t>(ESP32 Chip).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(5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57166"/>
            <a:ext cx="3498868" cy="207295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" name="Picture 2" descr="images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357166"/>
            <a:ext cx="3255590" cy="192882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4" name="Picture 3" descr="images (2)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3000372"/>
            <a:ext cx="3286148" cy="164307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 descr="download (6)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6" y="2786058"/>
            <a:ext cx="3214710" cy="192882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 descr="images (3)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488" y="5143512"/>
            <a:ext cx="3286148" cy="1422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Operation of the Smart Medicine Dispenser:</a:t>
            </a:r>
          </a:p>
          <a:p>
            <a:pPr lvl="1"/>
            <a:r>
              <a:rPr lang="en-US" dirty="0"/>
              <a:t>User Interaction Flow:</a:t>
            </a:r>
          </a:p>
          <a:p>
            <a:pPr lvl="2"/>
            <a:r>
              <a:rPr lang="en-US" dirty="0"/>
              <a:t>Loading Medication: User places medication into the dispenser.</a:t>
            </a:r>
          </a:p>
          <a:p>
            <a:pPr lvl="2"/>
            <a:r>
              <a:rPr lang="en-US" dirty="0"/>
              <a:t>Setting Schedules: User configures medication schedules via a mobile app or web interface.</a:t>
            </a:r>
          </a:p>
          <a:p>
            <a:pPr lvl="1"/>
            <a:r>
              <a:rPr lang="en-US" dirty="0"/>
              <a:t>Automated Dispensing:</a:t>
            </a:r>
          </a:p>
          <a:p>
            <a:pPr lvl="2"/>
            <a:r>
              <a:rPr lang="en-US" dirty="0"/>
              <a:t>Dispensing Trigger: System dispenses medication based on scheduled times or user requests.</a:t>
            </a:r>
          </a:p>
          <a:p>
            <a:pPr lvl="2"/>
            <a:r>
              <a:rPr lang="en-US" dirty="0"/>
              <a:t>Sensor Feedback: Sensors ensure accurate dispensing and provide feedback to the microcontroller for validation.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/>
              <a:t>Advantages 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Benefits of Smart Medicine Dispenser:</a:t>
            </a:r>
          </a:p>
          <a:p>
            <a:pPr lvl="1"/>
            <a:r>
              <a:rPr lang="en-US" dirty="0"/>
              <a:t>Improved Medication Adherence: Enhance patient compliance with prescribed medication regimens.</a:t>
            </a:r>
          </a:p>
          <a:p>
            <a:pPr lvl="1"/>
            <a:r>
              <a:rPr lang="en-US" dirty="0"/>
              <a:t>Remote Monitoring and Management:</a:t>
            </a:r>
          </a:p>
          <a:p>
            <a:pPr lvl="2"/>
            <a:r>
              <a:rPr lang="en-US" dirty="0"/>
              <a:t>Caregivers or healthcare providers can monitor medication adherence and intervene remotely if needed.</a:t>
            </a:r>
          </a:p>
          <a:p>
            <a:pPr lvl="1"/>
            <a:r>
              <a:rPr lang="en-US" dirty="0"/>
              <a:t>Integration with Healthcare Systems:</a:t>
            </a:r>
          </a:p>
          <a:p>
            <a:pPr lvl="2"/>
            <a:r>
              <a:rPr lang="en-US" dirty="0"/>
              <a:t>Potential integration with electronic health records (EHRs) for data analysis and personalized patient care.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104</TotalTime>
  <Words>237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Smart Medicine Dispenser</vt:lpstr>
      <vt:lpstr>Introduction</vt:lpstr>
      <vt:lpstr>Flow Chart/Block Diagram</vt:lpstr>
      <vt:lpstr>Components Used </vt:lpstr>
      <vt:lpstr>Slide 5</vt:lpstr>
      <vt:lpstr>Working</vt:lpstr>
      <vt:lpstr>Advantages and Applications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Medicine Dispenser</dc:title>
  <dc:creator>Samatha</dc:creator>
  <cp:lastModifiedBy>Samatha</cp:lastModifiedBy>
  <cp:revision>14</cp:revision>
  <dcterms:created xsi:type="dcterms:W3CDTF">2024-04-27T03:20:37Z</dcterms:created>
  <dcterms:modified xsi:type="dcterms:W3CDTF">2024-11-04T03:25:38Z</dcterms:modified>
</cp:coreProperties>
</file>