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3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636616" y="3102996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Garbage Classification Using Machine Learning (SVM Model)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731520" y="2332497"/>
            <a:ext cx="61890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application of machine learning in image-based waste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extract color-based features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different ML models and finalize the best one.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/>
              <a:t>To develop a machine learning model that classifies images of garbage into categories such as plastic, metal, glass, paper, cardboard, and trash using traditional ML </a:t>
            </a:r>
            <a:r>
              <a:rPr lang="en-US" sz="2000" dirty="0" smtClean="0"/>
              <a:t>techniques.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87140" y="2288160"/>
            <a:ext cx="86146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Used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Vector Machine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VS Code /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0888" y="1907509"/>
            <a:ext cx="6853188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resizing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HSV color histograms from each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and testing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 Support Vector Machine (SVM)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 (accuracy, confusion matrix)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final project to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184" y="1893789"/>
            <a:ext cx="851194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Improper segregation of waste materials impacts recycling efficiency and environmental sustainability. There is a need for an automated solution to classify garbage images into meaningful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6392" y="1881310"/>
            <a:ext cx="814297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labeled images of different garbage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histogram-based features to represent images numerically.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and evaluated a machine learning model using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high classification accuracy without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final project on 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accessibility and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8380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7" y="2113466"/>
            <a:ext cx="5599613" cy="2939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743" y="1483912"/>
            <a:ext cx="5784239" cy="49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6017" y="1732547"/>
            <a:ext cx="85953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Successfully built a garbage classification model using SVM.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Achieved high accuracy with minimal computational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Demonstrated that traditional ML models can effectively classify images with proper feature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Learned end-to-end project development, from data handling to </a:t>
            </a:r>
            <a:r>
              <a:rPr lang="en-US" sz="2200" dirty="0" err="1"/>
              <a:t>GitHub</a:t>
            </a:r>
            <a:r>
              <a:rPr lang="en-US" sz="2200" dirty="0"/>
              <a:t> deployment.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</TotalTime>
  <Words>288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5</cp:revision>
  <dcterms:created xsi:type="dcterms:W3CDTF">2024-12-31T09:40:01Z</dcterms:created>
  <dcterms:modified xsi:type="dcterms:W3CDTF">2025-07-08T12:53:55Z</dcterms:modified>
</cp:coreProperties>
</file>