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uses of magnetic, flash and optical storage devices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Input, output and storage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8"/>
            <a:ext cx="11950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Concise definitions!</a:t>
            </a:r>
          </a:p>
          <a:p>
            <a:endParaRPr lang="en-GB" dirty="0"/>
          </a:p>
          <a:p>
            <a:r>
              <a:rPr lang="en-GB" dirty="0" smtClean="0"/>
              <a:t>A good skill for students to get used to for exams is to be able to be able get as much information down as possible regarding a key concept or definition without wasting time.</a:t>
            </a:r>
          </a:p>
          <a:p>
            <a:endParaRPr lang="en-GB" dirty="0"/>
          </a:p>
          <a:p>
            <a:r>
              <a:rPr lang="en-GB" dirty="0" smtClean="0"/>
              <a:t>In this task students are asked to simply define the term “Magnetic, Optical and Solid State” storage.</a:t>
            </a:r>
          </a:p>
          <a:p>
            <a:endParaRPr lang="en-GB" dirty="0"/>
          </a:p>
          <a:p>
            <a:r>
              <a:rPr lang="en-GB" dirty="0" smtClean="0"/>
              <a:t>However they must do so in 16 words or less, and make at least 3 valid points</a:t>
            </a:r>
          </a:p>
        </p:txBody>
      </p: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uses of magnetic, flash and optical storage devices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Input, output and storage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44" y="1521755"/>
            <a:ext cx="1195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Concise definitions!</a:t>
            </a:r>
          </a:p>
          <a:p>
            <a:endParaRPr lang="en-GB" dirty="0"/>
          </a:p>
          <a:p>
            <a:r>
              <a:rPr lang="en-GB" dirty="0" smtClean="0"/>
              <a:t>Write a definition for the following three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definition must be 16 words or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definition must make at least 3 valid points.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2630" y="3333405"/>
            <a:ext cx="2912535" cy="2537438"/>
            <a:chOff x="211666" y="3499465"/>
            <a:chExt cx="2844802" cy="2106399"/>
          </a:xfrm>
        </p:grpSpPr>
        <p:sp>
          <p:nvSpPr>
            <p:cNvPr id="4" name="Rectangle 3"/>
            <p:cNvSpPr/>
            <p:nvPr/>
          </p:nvSpPr>
          <p:spPr>
            <a:xfrm>
              <a:off x="211667" y="3499465"/>
              <a:ext cx="2844801" cy="639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Magnetic Storage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666" y="4224867"/>
              <a:ext cx="2836334" cy="643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Optical Storage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66" y="4962397"/>
              <a:ext cx="2836334" cy="643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Solid State Storage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76787" y="3333406"/>
            <a:ext cx="8272638" cy="2537438"/>
            <a:chOff x="211666" y="3534384"/>
            <a:chExt cx="2836334" cy="2106401"/>
          </a:xfrm>
        </p:grpSpPr>
        <p:sp>
          <p:nvSpPr>
            <p:cNvPr id="10" name="Rectangle 9"/>
            <p:cNvSpPr/>
            <p:nvPr/>
          </p:nvSpPr>
          <p:spPr>
            <a:xfrm>
              <a:off x="213504" y="3534384"/>
              <a:ext cx="2834496" cy="639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Storage that has a vast capacity, low durability, moderate speed and is Non-Volatile memory.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666" y="4259786"/>
              <a:ext cx="2836334" cy="643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Storage that has small capacity, high durability, slow speed and is Volatile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1666" y="4997318"/>
              <a:ext cx="2836334" cy="643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Storage has a moderate capacity, moderate durability, high speed and is Non-Volatile 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4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Jack Stephens</cp:lastModifiedBy>
  <cp:revision>47</cp:revision>
  <dcterms:created xsi:type="dcterms:W3CDTF">2014-10-30T19:23:19Z</dcterms:created>
  <dcterms:modified xsi:type="dcterms:W3CDTF">2020-01-29T11:38:31Z</dcterms:modified>
</cp:coreProperties>
</file>