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292929"/>
    <a:srgbClr val="DBD85F"/>
    <a:srgbClr val="A4A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6B5DE-E8CF-78C1-E482-7CE64EDF2D49}" v="367" dt="2025-02-08T20:11:19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снимок экрана, диаграмма, пиксель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6CD7DA8-7351-CC8B-BB45-1F5D57B5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764" r="-1" b="10514"/>
          <a:stretch/>
        </p:blipFill>
        <p:spPr>
          <a:xfrm>
            <a:off x="5282740" y="10"/>
            <a:ext cx="7908098" cy="6857992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ru-RU" sz="5000" err="1">
                <a:solidFill>
                  <a:srgbClr val="DBD85F"/>
                </a:solidFill>
              </a:rPr>
              <a:t>Last</a:t>
            </a:r>
            <a:r>
              <a:rPr lang="ru-RU" sz="5000" dirty="0">
                <a:solidFill>
                  <a:srgbClr val="DBD85F"/>
                </a:solidFill>
              </a:rPr>
              <a:t> </a:t>
            </a:r>
            <a:r>
              <a:rPr lang="ru-RU" sz="5000" err="1">
                <a:solidFill>
                  <a:srgbClr val="DBD85F"/>
                </a:solidFill>
              </a:rPr>
              <a:t>Hope</a:t>
            </a:r>
            <a:endParaRPr lang="ru-RU" sz="5000">
              <a:solidFill>
                <a:srgbClr val="DBD85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000" dirty="0">
                <a:solidFill>
                  <a:srgbClr val="DBD85F"/>
                </a:solidFill>
              </a:rPr>
              <a:t>Авторы: Косов Руслан и Ушаков Фёдор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9BB6EA81-E139-3D84-0EE9-D0CC3E68C8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44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608A-3BCC-C324-F9E4-7F27DB6D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5" y="4675397"/>
            <a:ext cx="5155261" cy="4072044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ADFD2-D751-9117-0339-A292FC3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34" y="4675392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solidFill>
                  <a:srgbClr val="FFFFFF"/>
                </a:solidFill>
              </a:rPr>
              <a:t>Популярность жанра</a:t>
            </a:r>
          </a:p>
          <a:p>
            <a:r>
              <a:rPr lang="ru-RU" sz="2000">
                <a:solidFill>
                  <a:srgbClr val="FFFFFF"/>
                </a:solidFill>
              </a:rPr>
              <a:t>Интересная задумка</a:t>
            </a:r>
          </a:p>
          <a:p>
            <a:r>
              <a:rPr lang="ru-RU" sz="2000">
                <a:solidFill>
                  <a:srgbClr val="FFFFFF"/>
                </a:solidFill>
              </a:rPr>
              <a:t>Популярный стиль дизайна</a:t>
            </a:r>
          </a:p>
          <a:p>
            <a:endParaRPr lang="ru-RU" sz="2000">
              <a:solidFill>
                <a:srgbClr val="FFFFFF"/>
              </a:solidFill>
            </a:endParaRPr>
          </a:p>
        </p:txBody>
      </p:sp>
      <p:pic>
        <p:nvPicPr>
          <p:cNvPr id="8" name="Рисунок 7" descr="Изображение выглядит как зарисовка, рисунок, графическая вставка, Графи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5BFE36B-64F2-4F10-33F1-92BA1079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920000" flipV="1">
            <a:off x="5211042" y="1167011"/>
            <a:ext cx="276088" cy="2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1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F85F3-E2A5-10DE-BC53-3EF03B85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Библиотеки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8" name="Рисунок 7" descr="Изображение выглядит как Механическая головоломка, куб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F682EB7-1E86-C2DB-C3EC-27EF4E4E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77" y="1864214"/>
            <a:ext cx="3217333" cy="32173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91CA24C-1833-E2DD-AFF6-3B415C68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PyQT6</a:t>
            </a:r>
          </a:p>
          <a:p>
            <a:r>
              <a:rPr lang="ru-RU">
                <a:solidFill>
                  <a:schemeClr val="bg1"/>
                </a:solidFill>
              </a:rPr>
              <a:t>Pygame</a:t>
            </a:r>
          </a:p>
          <a:p>
            <a:r>
              <a:rPr lang="ru-RU">
                <a:solidFill>
                  <a:schemeClr val="bg1"/>
                </a:solidFill>
              </a:rPr>
              <a:t>Pygame_gif</a:t>
            </a:r>
          </a:p>
          <a:p>
            <a:r>
              <a:rPr lang="ru-RU">
                <a:solidFill>
                  <a:schemeClr val="bg1"/>
                </a:solidFill>
              </a:rPr>
              <a:t>Sqlite3</a:t>
            </a:r>
          </a:p>
          <a:p>
            <a:r>
              <a:rPr lang="ru-RU">
                <a:solidFill>
                  <a:schemeClr val="bg1"/>
                </a:solidFill>
              </a:rPr>
              <a:t>sys</a:t>
            </a: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2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38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752FE-25A5-DF13-1C19-71501334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ru-RU" sz="4000">
                <a:solidFill>
                  <a:schemeClr val="bg1"/>
                </a:solidFill>
              </a:rPr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EB8BB-829A-52B5-8714-F0768DFD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>
                <a:solidFill>
                  <a:schemeClr val="bg1">
                    <a:alpha val="80000"/>
                  </a:schemeClr>
                </a:solidFill>
              </a:rPr>
              <a:t>MainCharacter</a:t>
            </a:r>
          </a:p>
          <a:p>
            <a:r>
              <a:rPr lang="ru-RU" sz="2400">
                <a:solidFill>
                  <a:schemeClr val="bg1">
                    <a:alpha val="80000"/>
                  </a:schemeClr>
                </a:solidFill>
              </a:rPr>
              <a:t>MinorVillian</a:t>
            </a:r>
          </a:p>
          <a:p>
            <a:r>
              <a:rPr lang="ru-RU" sz="2400">
                <a:solidFill>
                  <a:schemeClr val="bg1">
                    <a:alpha val="80000"/>
                  </a:schemeClr>
                </a:solidFill>
              </a:rPr>
              <a:t>Map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14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99D4D4-B954-DED8-ADED-5A9B797BC10F}"/>
              </a:ext>
            </a:extLst>
          </p:cNvPr>
          <p:cNvSpPr/>
          <p:nvPr/>
        </p:nvSpPr>
        <p:spPr>
          <a:xfrm>
            <a:off x="9339207" y="1118314"/>
            <a:ext cx="1042696" cy="710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Изображение выглядит как мультфильм, графическая вставка, рисунок, иллюстрац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9153016-046A-5B28-357B-397889A92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0" r="3848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2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016463F0-308A-E46B-3DE3-D36BA7C7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366" r="1773" b="2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43A74-787C-85F5-F13A-1F199104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Структура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4F314-7DF0-CA83-4FC6-35466668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Best_time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15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снимок экрана, Цифровая сборка, мультфильм, 3D-моделирова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4539DCC-511D-1CE9-925A-4F285B2A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64" t="9091" r="789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E6FE7-F386-FBBF-9B91-9FD06839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Скриншоты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F73779-3BEE-7D8A-591D-C322C6AD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B5A0F-B822-670E-B0A9-91D395BD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Скриншоты</a:t>
            </a:r>
          </a:p>
        </p:txBody>
      </p:sp>
      <p:pic>
        <p:nvPicPr>
          <p:cNvPr id="4" name="Объект 3" descr="Изображение выглядит как снимок экрана, круг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808FAED-F219-02C3-8C79-775AE1E5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501" b="2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7ED549-9078-D36A-58CB-B2F1E7F9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65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89CF1-4BB8-CB5B-30CC-03E12620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Скриншоты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диаграмма,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85DE17E-CA11-4F19-0C54-BB884ADC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29" y="2772068"/>
            <a:ext cx="3408121" cy="3408121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3DE824E-B82D-B291-1050-6F776031A063}"/>
              </a:ext>
            </a:extLst>
          </p:cNvPr>
          <p:cNvGrpSpPr/>
          <p:nvPr/>
        </p:nvGrpSpPr>
        <p:grpSpPr>
          <a:xfrm>
            <a:off x="5769566" y="498680"/>
            <a:ext cx="2998148" cy="2998119"/>
            <a:chOff x="5769566" y="498680"/>
            <a:chExt cx="2998148" cy="299811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B4B6B9B-0329-F644-1316-25AB2471AA1B}"/>
                </a:ext>
              </a:extLst>
            </p:cNvPr>
            <p:cNvSpPr/>
            <p:nvPr/>
          </p:nvSpPr>
          <p:spPr>
            <a:xfrm>
              <a:off x="7377452" y="504713"/>
              <a:ext cx="1390262" cy="1904055"/>
            </a:xfrm>
            <a:prstGeom prst="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5CEB9D2A-A590-918E-E6F6-91661343F6E2}"/>
                </a:ext>
              </a:extLst>
            </p:cNvPr>
            <p:cNvSpPr/>
            <p:nvPr/>
          </p:nvSpPr>
          <p:spPr>
            <a:xfrm>
              <a:off x="5769566" y="498680"/>
              <a:ext cx="1798244" cy="2998119"/>
            </a:xfrm>
            <a:prstGeom prst="rect">
              <a:avLst/>
            </a:prstGeom>
            <a:solidFill>
              <a:srgbClr val="121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8" name="Объект 17" descr="Изображение выглядит как снимок экрана, черный, темнот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F80DD10-1F24-5C16-92C5-6655D92D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3547" y="666006"/>
            <a:ext cx="2999096" cy="2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Last Hope</vt:lpstr>
      <vt:lpstr>Актуальность</vt:lpstr>
      <vt:lpstr>Библиотеки</vt:lpstr>
      <vt:lpstr>Основные классы</vt:lpstr>
      <vt:lpstr>Структура БД</vt:lpstr>
      <vt:lpstr>Скриншоты</vt:lpstr>
      <vt:lpstr>Скриншоты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172</cp:revision>
  <dcterms:created xsi:type="dcterms:W3CDTF">2025-02-01T17:50:56Z</dcterms:created>
  <dcterms:modified xsi:type="dcterms:W3CDTF">2025-02-08T20:12:24Z</dcterms:modified>
</cp:coreProperties>
</file>