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DA9C8B-C6CF-AD6C-C32A-9FD18F26A97E}" v="105" dt="2025-05-14T20:02:05.089"/>
    <p1510:client id="{928828D4-31B6-4329-83DA-87107E1B08CC}" v="315" dt="2025-05-14T18:21:57.958"/>
    <p1510:client id="{E5E28235-F397-3499-946C-75FA99A8A525}" v="5" dt="2025-05-14T18:21:43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ость" providerId="Windows Live" clId="Web-{52DA9C8B-C6CF-AD6C-C32A-9FD18F26A97E}"/>
    <pc:docChg chg="addSld modSld">
      <pc:chgData name="Гость" userId="" providerId="Windows Live" clId="Web-{52DA9C8B-C6CF-AD6C-C32A-9FD18F26A97E}" dt="2025-05-14T20:02:09.683" v="79"/>
      <pc:docMkLst>
        <pc:docMk/>
      </pc:docMkLst>
      <pc:sldChg chg="addSp modSp mod setBg">
        <pc:chgData name="Гость" userId="" providerId="Windows Live" clId="Web-{52DA9C8B-C6CF-AD6C-C32A-9FD18F26A97E}" dt="2025-05-14T20:00:39.399" v="71"/>
        <pc:sldMkLst>
          <pc:docMk/>
          <pc:sldMk cId="3115021071" sldId="257"/>
        </pc:sldMkLst>
        <pc:spChg chg="mod">
          <ac:chgData name="Гость" userId="" providerId="Windows Live" clId="Web-{52DA9C8B-C6CF-AD6C-C32A-9FD18F26A97E}" dt="2025-05-14T20:00:39.399" v="71"/>
          <ac:spMkLst>
            <pc:docMk/>
            <pc:sldMk cId="3115021071" sldId="257"/>
            <ac:spMk id="2" creationId="{F414BA6E-98AC-0CC0-92A9-20016FA58101}"/>
          </ac:spMkLst>
        </pc:spChg>
        <pc:spChg chg="mod">
          <ac:chgData name="Гость" userId="" providerId="Windows Live" clId="Web-{52DA9C8B-C6CF-AD6C-C32A-9FD18F26A97E}" dt="2025-05-14T20:00:39.399" v="71"/>
          <ac:spMkLst>
            <pc:docMk/>
            <pc:sldMk cId="3115021071" sldId="257"/>
            <ac:spMk id="3" creationId="{C4F7BA98-6755-CCE6-D11C-4D40D3593973}"/>
          </ac:spMkLst>
        </pc:spChg>
        <pc:spChg chg="add">
          <ac:chgData name="Гость" userId="" providerId="Windows Live" clId="Web-{52DA9C8B-C6CF-AD6C-C32A-9FD18F26A97E}" dt="2025-05-14T20:00:39.399" v="71"/>
          <ac:spMkLst>
            <pc:docMk/>
            <pc:sldMk cId="3115021071" sldId="257"/>
            <ac:spMk id="9" creationId="{C0763A76-9F1C-4FC5-82B7-DD475DA461B2}"/>
          </ac:spMkLst>
        </pc:spChg>
        <pc:spChg chg="add">
          <ac:chgData name="Гость" userId="" providerId="Windows Live" clId="Web-{52DA9C8B-C6CF-AD6C-C32A-9FD18F26A97E}" dt="2025-05-14T20:00:39.399" v="71"/>
          <ac:spMkLst>
            <pc:docMk/>
            <pc:sldMk cId="3115021071" sldId="257"/>
            <ac:spMk id="11" creationId="{E81BF4F6-F2CF-4984-9D14-D6966D92F99F}"/>
          </ac:spMkLst>
        </pc:spChg>
        <pc:picChg chg="add">
          <ac:chgData name="Гость" userId="" providerId="Windows Live" clId="Web-{52DA9C8B-C6CF-AD6C-C32A-9FD18F26A97E}" dt="2025-05-14T20:00:39.399" v="71"/>
          <ac:picMkLst>
            <pc:docMk/>
            <pc:sldMk cId="3115021071" sldId="257"/>
            <ac:picMk id="5" creationId="{1A2F6435-3C75-73D6-5734-533A5B1CB610}"/>
          </ac:picMkLst>
        </pc:picChg>
      </pc:sldChg>
      <pc:sldChg chg="addSp delSp modSp mod setBg">
        <pc:chgData name="Гость" userId="" providerId="Windows Live" clId="Web-{52DA9C8B-C6CF-AD6C-C32A-9FD18F26A97E}" dt="2025-05-14T20:01:12.681" v="72"/>
        <pc:sldMkLst>
          <pc:docMk/>
          <pc:sldMk cId="2037118298" sldId="260"/>
        </pc:sldMkLst>
        <pc:spChg chg="mod">
          <ac:chgData name="Гость" userId="" providerId="Windows Live" clId="Web-{52DA9C8B-C6CF-AD6C-C32A-9FD18F26A97E}" dt="2025-05-14T20:01:12.681" v="72"/>
          <ac:spMkLst>
            <pc:docMk/>
            <pc:sldMk cId="2037118298" sldId="260"/>
            <ac:spMk id="2" creationId="{5107DEC7-4AFD-FD89-3DA5-943F4504DD33}"/>
          </ac:spMkLst>
        </pc:spChg>
        <pc:spChg chg="mod">
          <ac:chgData name="Гость" userId="" providerId="Windows Live" clId="Web-{52DA9C8B-C6CF-AD6C-C32A-9FD18F26A97E}" dt="2025-05-14T20:01:12.681" v="72"/>
          <ac:spMkLst>
            <pc:docMk/>
            <pc:sldMk cId="2037118298" sldId="260"/>
            <ac:spMk id="3" creationId="{EDA23AC8-D8C8-271A-4DDB-99152BD33233}"/>
          </ac:spMkLst>
        </pc:spChg>
        <pc:spChg chg="add del">
          <ac:chgData name="Гость" userId="" providerId="Windows Live" clId="Web-{52DA9C8B-C6CF-AD6C-C32A-9FD18F26A97E}" dt="2025-05-14T19:59:02.380" v="35"/>
          <ac:spMkLst>
            <pc:docMk/>
            <pc:sldMk cId="2037118298" sldId="260"/>
            <ac:spMk id="4" creationId="{4D12E28C-856E-093D-DD1E-A444ED458CC7}"/>
          </ac:spMkLst>
        </pc:spChg>
        <pc:spChg chg="add mod">
          <ac:chgData name="Гость" userId="" providerId="Windows Live" clId="Web-{52DA9C8B-C6CF-AD6C-C32A-9FD18F26A97E}" dt="2025-05-14T20:01:12.681" v="72"/>
          <ac:spMkLst>
            <pc:docMk/>
            <pc:sldMk cId="2037118298" sldId="260"/>
            <ac:spMk id="5" creationId="{C52744A3-2056-49FD-75E1-1C2BFC705856}"/>
          </ac:spMkLst>
        </pc:spChg>
        <pc:spChg chg="add">
          <ac:chgData name="Гость" userId="" providerId="Windows Live" clId="Web-{52DA9C8B-C6CF-AD6C-C32A-9FD18F26A97E}" dt="2025-05-14T20:01:12.681" v="72"/>
          <ac:spMkLst>
            <pc:docMk/>
            <pc:sldMk cId="2037118298" sldId="260"/>
            <ac:spMk id="10" creationId="{4C608BEB-860E-4094-8511-78603564A75E}"/>
          </ac:spMkLst>
        </pc:spChg>
        <pc:cxnChg chg="add">
          <ac:chgData name="Гость" userId="" providerId="Windows Live" clId="Web-{52DA9C8B-C6CF-AD6C-C32A-9FD18F26A97E}" dt="2025-05-14T20:01:12.681" v="72"/>
          <ac:cxnSpMkLst>
            <pc:docMk/>
            <pc:sldMk cId="2037118298" sldId="260"/>
            <ac:cxnSpMk id="12" creationId="{1F16A8D4-FE87-4604-88B2-394B5D1EB437}"/>
          </ac:cxnSpMkLst>
        </pc:cxnChg>
      </pc:sldChg>
      <pc:sldChg chg="addSp delSp modSp new mod setBg">
        <pc:chgData name="Гость" userId="" providerId="Windows Live" clId="Web-{52DA9C8B-C6CF-AD6C-C32A-9FD18F26A97E}" dt="2025-05-14T20:02:09.683" v="79"/>
        <pc:sldMkLst>
          <pc:docMk/>
          <pc:sldMk cId="481690700" sldId="261"/>
        </pc:sldMkLst>
        <pc:spChg chg="mod">
          <ac:chgData name="Гость" userId="" providerId="Windows Live" clId="Web-{52DA9C8B-C6CF-AD6C-C32A-9FD18F26A97E}" dt="2025-05-14T20:02:09.683" v="79"/>
          <ac:spMkLst>
            <pc:docMk/>
            <pc:sldMk cId="481690700" sldId="261"/>
            <ac:spMk id="2" creationId="{5F2250DC-4329-9FD6-9CBC-63CD0EC109CD}"/>
          </ac:spMkLst>
        </pc:spChg>
        <pc:spChg chg="del">
          <ac:chgData name="Гость" userId="" providerId="Windows Live" clId="Web-{52DA9C8B-C6CF-AD6C-C32A-9FD18F26A97E}" dt="2025-05-14T20:02:05.089" v="78"/>
          <ac:spMkLst>
            <pc:docMk/>
            <pc:sldMk cId="481690700" sldId="261"/>
            <ac:spMk id="3" creationId="{8F91675C-FF50-EEBC-FDED-B59ED45DA8DC}"/>
          </ac:spMkLst>
        </pc:spChg>
        <pc:spChg chg="add">
          <ac:chgData name="Гость" userId="" providerId="Windows Live" clId="Web-{52DA9C8B-C6CF-AD6C-C32A-9FD18F26A97E}" dt="2025-05-14T20:02:09.683" v="79"/>
          <ac:spMkLst>
            <pc:docMk/>
            <pc:sldMk cId="481690700" sldId="261"/>
            <ac:spMk id="7" creationId="{1A3C89F8-0D2F-47FF-B903-151248265F47}"/>
          </ac:spMkLst>
        </pc:spChg>
        <pc:spChg chg="add">
          <ac:chgData name="Гость" userId="" providerId="Windows Live" clId="Web-{52DA9C8B-C6CF-AD6C-C32A-9FD18F26A97E}" dt="2025-05-14T20:02:09.683" v="79"/>
          <ac:spMkLst>
            <pc:docMk/>
            <pc:sldMk cId="481690700" sldId="261"/>
            <ac:spMk id="9" creationId="{C5CB530E-515E-412C-9DF1-5F8FFBD6F383}"/>
          </ac:spMkLst>
        </pc:spChg>
        <pc:spChg chg="add">
          <ac:chgData name="Гость" userId="" providerId="Windows Live" clId="Web-{52DA9C8B-C6CF-AD6C-C32A-9FD18F26A97E}" dt="2025-05-14T20:02:09.683" v="79"/>
          <ac:spMkLst>
            <pc:docMk/>
            <pc:sldMk cId="481690700" sldId="261"/>
            <ac:spMk id="11" creationId="{712D4376-A578-4FF1-94FC-245E7A6A489F}"/>
          </ac:spMkLst>
        </pc:spChg>
        <pc:spChg chg="add">
          <ac:chgData name="Гость" userId="" providerId="Windows Live" clId="Web-{52DA9C8B-C6CF-AD6C-C32A-9FD18F26A97E}" dt="2025-05-14T20:02:09.683" v="79"/>
          <ac:spMkLst>
            <pc:docMk/>
            <pc:sldMk cId="481690700" sldId="261"/>
            <ac:spMk id="13" creationId="{AEA7509D-F04F-40CB-A0B3-EEF16499CC9F}"/>
          </ac:spMkLst>
        </pc:spChg>
        <pc:spChg chg="add">
          <ac:chgData name="Гость" userId="" providerId="Windows Live" clId="Web-{52DA9C8B-C6CF-AD6C-C32A-9FD18F26A97E}" dt="2025-05-14T20:02:09.683" v="79"/>
          <ac:spMkLst>
            <pc:docMk/>
            <pc:sldMk cId="481690700" sldId="261"/>
            <ac:spMk id="17" creationId="{508BEF50-7B1E-49A4-BC19-5F4F1D755E64}"/>
          </ac:spMkLst>
        </pc:spChg>
        <pc:spChg chg="add">
          <ac:chgData name="Гость" userId="" providerId="Windows Live" clId="Web-{52DA9C8B-C6CF-AD6C-C32A-9FD18F26A97E}" dt="2025-05-14T20:02:09.683" v="79"/>
          <ac:spMkLst>
            <pc:docMk/>
            <pc:sldMk cId="481690700" sldId="261"/>
            <ac:spMk id="19" creationId="{3FBAD350-5664-4811-A208-657FB882D350}"/>
          </ac:spMkLst>
        </pc:spChg>
        <pc:spChg chg="add">
          <ac:chgData name="Гость" userId="" providerId="Windows Live" clId="Web-{52DA9C8B-C6CF-AD6C-C32A-9FD18F26A97E}" dt="2025-05-14T20:02:09.683" v="79"/>
          <ac:spMkLst>
            <pc:docMk/>
            <pc:sldMk cId="481690700" sldId="261"/>
            <ac:spMk id="21" creationId="{C39ADB8F-D187-49D7-BDCF-C1B6DC727068}"/>
          </ac:spMkLst>
        </pc:spChg>
        <pc:cxnChg chg="add">
          <ac:chgData name="Гость" userId="" providerId="Windows Live" clId="Web-{52DA9C8B-C6CF-AD6C-C32A-9FD18F26A97E}" dt="2025-05-14T20:02:09.683" v="79"/>
          <ac:cxnSpMkLst>
            <pc:docMk/>
            <pc:sldMk cId="481690700" sldId="261"/>
            <ac:cxnSpMk id="15" creationId="{56020367-4FD5-4596-8E10-C5F095CD8DBF}"/>
          </ac:cxnSpMkLst>
        </pc:cxnChg>
      </pc:sldChg>
    </pc:docChg>
  </pc:docChgLst>
  <pc:docChgLst>
    <pc:chgData name="Гость" providerId="Windows Live" clId="Web-{E5E28235-F397-3499-946C-75FA99A8A525}"/>
    <pc:docChg chg="modSld">
      <pc:chgData name="Гость" userId="" providerId="Windows Live" clId="Web-{E5E28235-F397-3499-946C-75FA99A8A525}" dt="2025-05-14T18:21:43.757" v="3" actId="20577"/>
      <pc:docMkLst>
        <pc:docMk/>
      </pc:docMkLst>
      <pc:sldChg chg="modSp">
        <pc:chgData name="Гость" userId="" providerId="Windows Live" clId="Web-{E5E28235-F397-3499-946C-75FA99A8A525}" dt="2025-05-14T18:21:43.757" v="3" actId="20577"/>
        <pc:sldMkLst>
          <pc:docMk/>
          <pc:sldMk cId="2037118298" sldId="260"/>
        </pc:sldMkLst>
        <pc:spChg chg="mod">
          <ac:chgData name="Гость" userId="" providerId="Windows Live" clId="Web-{E5E28235-F397-3499-946C-75FA99A8A525}" dt="2025-05-14T18:21:43.757" v="3" actId="20577"/>
          <ac:spMkLst>
            <pc:docMk/>
            <pc:sldMk cId="2037118298" sldId="260"/>
            <ac:spMk id="3" creationId="{EDA23AC8-D8C8-271A-4DDB-99152BD33233}"/>
          </ac:spMkLst>
        </pc:spChg>
      </pc:sldChg>
    </pc:docChg>
  </pc:docChgLst>
  <pc:docChgLst>
    <pc:chgData name="Федор Ушаков" userId="85d245521e73bc0a" providerId="Windows Live" clId="Web-{928828D4-31B6-4329-83DA-87107E1B08CC}"/>
    <pc:docChg chg="addSld modSld sldOrd">
      <pc:chgData name="Федор Ушаков" userId="85d245521e73bc0a" providerId="Windows Live" clId="Web-{928828D4-31B6-4329-83DA-87107E1B08CC}" dt="2025-05-14T18:21:57.958" v="301" actId="20577"/>
      <pc:docMkLst>
        <pc:docMk/>
      </pc:docMkLst>
      <pc:sldChg chg="addSp modSp">
        <pc:chgData name="Федор Ушаков" userId="85d245521e73bc0a" providerId="Windows Live" clId="Web-{928828D4-31B6-4329-83DA-87107E1B08CC}" dt="2025-05-14T17:16:02.886" v="76" actId="1076"/>
        <pc:sldMkLst>
          <pc:docMk/>
          <pc:sldMk cId="1351651579" sldId="256"/>
        </pc:sldMkLst>
        <pc:spChg chg="mod">
          <ac:chgData name="Федор Ушаков" userId="85d245521e73bc0a" providerId="Windows Live" clId="Web-{928828D4-31B6-4329-83DA-87107E1B08CC}" dt="2025-05-14T17:15:34.995" v="74" actId="1076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Федор Ушаков" userId="85d245521e73bc0a" providerId="Windows Live" clId="Web-{928828D4-31B6-4329-83DA-87107E1B08CC}" dt="2025-05-14T17:15:54.573" v="75" actId="1076"/>
          <ac:spMkLst>
            <pc:docMk/>
            <pc:sldMk cId="1351651579" sldId="256"/>
            <ac:spMk id="3" creationId="{00000000-0000-0000-0000-000000000000}"/>
          </ac:spMkLst>
        </pc:spChg>
        <pc:cxnChg chg="add mod">
          <ac:chgData name="Федор Ушаков" userId="85d245521e73bc0a" providerId="Windows Live" clId="Web-{928828D4-31B6-4329-83DA-87107E1B08CC}" dt="2025-05-14T17:16:02.886" v="76" actId="1076"/>
          <ac:cxnSpMkLst>
            <pc:docMk/>
            <pc:sldMk cId="1351651579" sldId="256"/>
            <ac:cxnSpMk id="4" creationId="{86B18D2C-93D7-C1F4-315E-DA69AE8905EA}"/>
          </ac:cxnSpMkLst>
        </pc:cxnChg>
      </pc:sldChg>
      <pc:sldChg chg="modSp new">
        <pc:chgData name="Федор Ушаков" userId="85d245521e73bc0a" providerId="Windows Live" clId="Web-{928828D4-31B6-4329-83DA-87107E1B08CC}" dt="2025-05-14T17:29:38.933" v="216" actId="1076"/>
        <pc:sldMkLst>
          <pc:docMk/>
          <pc:sldMk cId="3115021071" sldId="257"/>
        </pc:sldMkLst>
        <pc:spChg chg="mod">
          <ac:chgData name="Федор Ушаков" userId="85d245521e73bc0a" providerId="Windows Live" clId="Web-{928828D4-31B6-4329-83DA-87107E1B08CC}" dt="2025-05-14T17:29:35.277" v="215" actId="20577"/>
          <ac:spMkLst>
            <pc:docMk/>
            <pc:sldMk cId="3115021071" sldId="257"/>
            <ac:spMk id="2" creationId="{F414BA6E-98AC-0CC0-92A9-20016FA58101}"/>
          </ac:spMkLst>
        </pc:spChg>
        <pc:spChg chg="mod">
          <ac:chgData name="Федор Ушаков" userId="85d245521e73bc0a" providerId="Windows Live" clId="Web-{928828D4-31B6-4329-83DA-87107E1B08CC}" dt="2025-05-14T17:29:38.933" v="216" actId="1076"/>
          <ac:spMkLst>
            <pc:docMk/>
            <pc:sldMk cId="3115021071" sldId="257"/>
            <ac:spMk id="3" creationId="{C4F7BA98-6755-CCE6-D11C-4D40D3593973}"/>
          </ac:spMkLst>
        </pc:spChg>
      </pc:sldChg>
      <pc:sldChg chg="addSp modSp new">
        <pc:chgData name="Федор Ушаков" userId="85d245521e73bc0a" providerId="Windows Live" clId="Web-{928828D4-31B6-4329-83DA-87107E1B08CC}" dt="2025-05-14T17:29:13.199" v="212" actId="1076"/>
        <pc:sldMkLst>
          <pc:docMk/>
          <pc:sldMk cId="2702881373" sldId="258"/>
        </pc:sldMkLst>
        <pc:spChg chg="mod">
          <ac:chgData name="Федор Ушаков" userId="85d245521e73bc0a" providerId="Windows Live" clId="Web-{928828D4-31B6-4329-83DA-87107E1B08CC}" dt="2025-05-14T17:24:50.089" v="150" actId="1076"/>
          <ac:spMkLst>
            <pc:docMk/>
            <pc:sldMk cId="2702881373" sldId="258"/>
            <ac:spMk id="2" creationId="{4083F305-DA30-A00D-006F-2A6895144465}"/>
          </ac:spMkLst>
        </pc:spChg>
        <pc:spChg chg="mod">
          <ac:chgData name="Федор Ушаков" userId="85d245521e73bc0a" providerId="Windows Live" clId="Web-{928828D4-31B6-4329-83DA-87107E1B08CC}" dt="2025-05-14T17:24:45.636" v="149" actId="20577"/>
          <ac:spMkLst>
            <pc:docMk/>
            <pc:sldMk cId="2702881373" sldId="258"/>
            <ac:spMk id="3" creationId="{3FD51F3F-FFE8-DD47-DA2B-83B3375B8F92}"/>
          </ac:spMkLst>
        </pc:spChg>
        <pc:spChg chg="add mod">
          <ac:chgData name="Федор Ушаков" userId="85d245521e73bc0a" providerId="Windows Live" clId="Web-{928828D4-31B6-4329-83DA-87107E1B08CC}" dt="2025-05-14T17:29:13.199" v="212" actId="1076"/>
          <ac:spMkLst>
            <pc:docMk/>
            <pc:sldMk cId="2702881373" sldId="258"/>
            <ac:spMk id="5" creationId="{00DC6DB2-47E3-D76C-C9D0-F3ECEC58867C}"/>
          </ac:spMkLst>
        </pc:spChg>
        <pc:spChg chg="add mod">
          <ac:chgData name="Федор Ушаков" userId="85d245521e73bc0a" providerId="Windows Live" clId="Web-{928828D4-31B6-4329-83DA-87107E1B08CC}" dt="2025-05-14T17:26:02.527" v="159" actId="1076"/>
          <ac:spMkLst>
            <pc:docMk/>
            <pc:sldMk cId="2702881373" sldId="258"/>
            <ac:spMk id="8" creationId="{F6A498F2-276B-5ECA-4CDC-39FED693F329}"/>
          </ac:spMkLst>
        </pc:spChg>
        <pc:cxnChg chg="add mod">
          <ac:chgData name="Федор Ушаков" userId="85d245521e73bc0a" providerId="Windows Live" clId="Web-{928828D4-31B6-4329-83DA-87107E1B08CC}" dt="2025-05-14T17:21:53.605" v="136" actId="14100"/>
          <ac:cxnSpMkLst>
            <pc:docMk/>
            <pc:sldMk cId="2702881373" sldId="258"/>
            <ac:cxnSpMk id="6" creationId="{30B0AEBC-1DC7-DA1A-8608-71824C311884}"/>
          </ac:cxnSpMkLst>
        </pc:cxnChg>
      </pc:sldChg>
      <pc:sldChg chg="addSp delSp modSp new">
        <pc:chgData name="Федор Ушаков" userId="85d245521e73bc0a" providerId="Windows Live" clId="Web-{928828D4-31B6-4329-83DA-87107E1B08CC}" dt="2025-05-14T18:20:23.551" v="276" actId="14100"/>
        <pc:sldMkLst>
          <pc:docMk/>
          <pc:sldMk cId="3853814301" sldId="259"/>
        </pc:sldMkLst>
        <pc:spChg chg="mod">
          <ac:chgData name="Федор Ушаков" userId="85d245521e73bc0a" providerId="Windows Live" clId="Web-{928828D4-31B6-4329-83DA-87107E1B08CC}" dt="2025-05-14T17:32:53.340" v="250" actId="1076"/>
          <ac:spMkLst>
            <pc:docMk/>
            <pc:sldMk cId="3853814301" sldId="259"/>
            <ac:spMk id="2" creationId="{43F9CAA9-849B-7054-C59A-C998365EF43C}"/>
          </ac:spMkLst>
        </pc:spChg>
        <pc:spChg chg="mod">
          <ac:chgData name="Федор Ушаков" userId="85d245521e73bc0a" providerId="Windows Live" clId="Web-{928828D4-31B6-4329-83DA-87107E1B08CC}" dt="2025-05-14T18:20:05.645" v="273" actId="20577"/>
          <ac:spMkLst>
            <pc:docMk/>
            <pc:sldMk cId="3853814301" sldId="259"/>
            <ac:spMk id="3" creationId="{30203421-7D40-3E7D-B6A5-FB2252071582}"/>
          </ac:spMkLst>
        </pc:spChg>
        <pc:spChg chg="add del">
          <ac:chgData name="Федор Ушаков" userId="85d245521e73bc0a" providerId="Windows Live" clId="Web-{928828D4-31B6-4329-83DA-87107E1B08CC}" dt="2025-05-14T17:31:43.465" v="241"/>
          <ac:spMkLst>
            <pc:docMk/>
            <pc:sldMk cId="3853814301" sldId="259"/>
            <ac:spMk id="4" creationId="{6F766E2D-CA03-A7BA-864C-A64A2B519FEB}"/>
          </ac:spMkLst>
        </pc:spChg>
        <pc:spChg chg="add del">
          <ac:chgData name="Федор Ушаков" userId="85d245521e73bc0a" providerId="Windows Live" clId="Web-{928828D4-31B6-4329-83DA-87107E1B08CC}" dt="2025-05-14T17:31:53.090" v="243"/>
          <ac:spMkLst>
            <pc:docMk/>
            <pc:sldMk cId="3853814301" sldId="259"/>
            <ac:spMk id="5" creationId="{8DCD1A05-1AAE-2AE7-C9C2-DF4C34475D57}"/>
          </ac:spMkLst>
        </pc:spChg>
        <pc:spChg chg="add mod">
          <ac:chgData name="Федор Ушаков" userId="85d245521e73bc0a" providerId="Windows Live" clId="Web-{928828D4-31B6-4329-83DA-87107E1B08CC}" dt="2025-05-14T18:20:23.551" v="276" actId="14100"/>
          <ac:spMkLst>
            <pc:docMk/>
            <pc:sldMk cId="3853814301" sldId="259"/>
            <ac:spMk id="6" creationId="{91FCD61E-2C5A-FFCE-7F88-C6C0C88B321C}"/>
          </ac:spMkLst>
        </pc:spChg>
      </pc:sldChg>
      <pc:sldChg chg="modSp new ord">
        <pc:chgData name="Федор Ушаков" userId="85d245521e73bc0a" providerId="Windows Live" clId="Web-{928828D4-31B6-4329-83DA-87107E1B08CC}" dt="2025-05-14T18:21:57.958" v="301" actId="20577"/>
        <pc:sldMkLst>
          <pc:docMk/>
          <pc:sldMk cId="2037118298" sldId="260"/>
        </pc:sldMkLst>
        <pc:spChg chg="mod">
          <ac:chgData name="Федор Ушаков" userId="85d245521e73bc0a" providerId="Windows Live" clId="Web-{928828D4-31B6-4329-83DA-87107E1B08CC}" dt="2025-05-14T17:34:55.293" v="257" actId="20577"/>
          <ac:spMkLst>
            <pc:docMk/>
            <pc:sldMk cId="2037118298" sldId="260"/>
            <ac:spMk id="2" creationId="{5107DEC7-4AFD-FD89-3DA5-943F4504DD33}"/>
          </ac:spMkLst>
        </pc:spChg>
        <pc:spChg chg="mod">
          <ac:chgData name="Федор Ушаков" userId="85d245521e73bc0a" providerId="Windows Live" clId="Web-{928828D4-31B6-4329-83DA-87107E1B08CC}" dt="2025-05-14T18:21:57.958" v="301" actId="20577"/>
          <ac:spMkLst>
            <pc:docMk/>
            <pc:sldMk cId="2037118298" sldId="260"/>
            <ac:spMk id="3" creationId="{EDA23AC8-D8C8-271A-4DDB-99152BD3323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921080"/>
            <a:ext cx="9144000" cy="2387600"/>
          </a:xfrm>
        </p:spPr>
        <p:txBody>
          <a:bodyPr>
            <a:normAutofit/>
          </a:bodyPr>
          <a:lstStyle/>
          <a:p>
            <a:r>
              <a:rPr lang="ru-RU" sz="9600"/>
              <a:t>CHO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45170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Приложение для публикаций </a:t>
            </a:r>
            <a:r>
              <a:rPr lang="ru-RU">
                <a:ea typeface="+mn-lt"/>
                <a:cs typeface="+mn-lt"/>
              </a:rPr>
              <a:t>произведений </a:t>
            </a:r>
            <a:r>
              <a:rPr lang="ru-RU"/>
              <a:t>на разные темы</a:t>
            </a:r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86B18D2C-93D7-C1F4-315E-DA69AE8905EA}"/>
              </a:ext>
            </a:extLst>
          </p:cNvPr>
          <p:cNvCxnSpPr/>
          <p:nvPr/>
        </p:nvCxnSpPr>
        <p:spPr>
          <a:xfrm flipH="1" flipV="1">
            <a:off x="1810210" y="3297095"/>
            <a:ext cx="8567568" cy="11034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14BA6E-98AC-0CC0-92A9-20016FA58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ru-RU" sz="400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F7BA98-6755-CCE6-D11C-4D40D3593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sz="1900">
                <a:ea typeface="+mn-lt"/>
                <a:cs typeface="+mn-lt"/>
              </a:rPr>
              <a:t>В современном мире наблюдается значительный рост интереса к самовыражению через письменное творчество. Все больше людей стремятся делиться своими мыслями, идеями, эмоциями и художественными находками. Платформа, предлагающая возможность публикации собственных произведений, предоставляет авторам уникальную возможность заявить о себе и привлечь внимание аудитории.</a:t>
            </a:r>
            <a:endParaRPr lang="ru-RU" sz="19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2F6435-3C75-73D6-5734-533A5B1CB6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282" r="24791" b="6250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21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83F305-DA30-A00D-006F-2A6895144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573" y="365125"/>
            <a:ext cx="3618855" cy="1338478"/>
          </a:xfrm>
        </p:spPr>
        <p:txBody>
          <a:bodyPr/>
          <a:lstStyle/>
          <a:p>
            <a:r>
              <a:rPr lang="ru-RU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D51F3F-FFE8-DD47-DA2B-83B3375B8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810" y="1825625"/>
            <a:ext cx="491038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ru-RU" sz="2400">
                <a:solidFill>
                  <a:srgbClr val="242525"/>
                </a:solidFill>
                <a:ea typeface="+mn-lt"/>
                <a:cs typeface="+mn-lt"/>
              </a:rPr>
              <a:t>одной из основных целей создания сайта может быть разработка интуитивно понятного и функционального интерфейса, который позволит пользователям легко ориентироваться и находить необходимую информацию</a:t>
            </a:r>
            <a:endParaRPr lang="ru-RU" sz="240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0DC6DB2-47E3-D76C-C9D0-F3ECEC58867C}"/>
              </a:ext>
            </a:extLst>
          </p:cNvPr>
          <p:cNvSpPr txBox="1">
            <a:spLocks/>
          </p:cNvSpPr>
          <p:nvPr/>
        </p:nvSpPr>
        <p:spPr>
          <a:xfrm>
            <a:off x="6686229" y="362541"/>
            <a:ext cx="5013702" cy="1454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/>
              <a:t>Какие задачи решает наш проект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30B0AEBC-1DC7-DA1A-8608-71824C311884}"/>
              </a:ext>
            </a:extLst>
          </p:cNvPr>
          <p:cNvCxnSpPr/>
          <p:nvPr/>
        </p:nvCxnSpPr>
        <p:spPr>
          <a:xfrm>
            <a:off x="6028720" y="1219739"/>
            <a:ext cx="4805" cy="420286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Объект 2">
            <a:extLst>
              <a:ext uri="{FF2B5EF4-FFF2-40B4-BE49-F238E27FC236}">
                <a16:creationId xmlns:a16="http://schemas.microsoft.com/office/drawing/2014/main" id="{F6A498F2-276B-5ECA-4CDC-39FED693F329}"/>
              </a:ext>
            </a:extLst>
          </p:cNvPr>
          <p:cNvSpPr txBox="1">
            <a:spLocks/>
          </p:cNvSpPr>
          <p:nvPr/>
        </p:nvSpPr>
        <p:spPr>
          <a:xfrm>
            <a:off x="6737889" y="1823042"/>
            <a:ext cx="491038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400">
                <a:solidFill>
                  <a:srgbClr val="242525"/>
                </a:solidFill>
                <a:ea typeface="+mn-lt"/>
                <a:cs typeface="+mn-lt"/>
              </a:rPr>
              <a:t>одной из основных целей создания сайта может быть разработка интуитивно понятного и функционального интерфейса, который позволит пользователям легко ориентироваться и находить необходимую информацию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270288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F9CAA9-849B-7054-C59A-C998365E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403" y="158481"/>
            <a:ext cx="10515600" cy="1325563"/>
          </a:xfrm>
        </p:spPr>
        <p:txBody>
          <a:bodyPr/>
          <a:lstStyle/>
          <a:p>
            <a:r>
              <a:rPr lang="ru-RU"/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203421-7D40-3E7D-B6A5-FB2252071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403" y="191603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err="1">
                <a:latin typeface="Consolas"/>
              </a:rPr>
              <a:t>Flask</a:t>
            </a:r>
            <a:endParaRPr lang="ru-RU" err="1">
              <a:latin typeface="Aptos" panose="020B0004020202020204"/>
            </a:endParaRPr>
          </a:p>
          <a:p>
            <a:r>
              <a:rPr lang="ru-RU" err="1">
                <a:latin typeface="Consolas"/>
              </a:rPr>
              <a:t>Flask</a:t>
            </a:r>
            <a:r>
              <a:rPr lang="ru-RU">
                <a:latin typeface="Consolas"/>
              </a:rPr>
              <a:t> </a:t>
            </a:r>
            <a:r>
              <a:rPr lang="ru-RU" err="1">
                <a:latin typeface="Consolas"/>
              </a:rPr>
              <a:t>alchemy</a:t>
            </a:r>
            <a:endParaRPr lang="ru-RU" err="1">
              <a:latin typeface="Aptos" panose="020B0004020202020204"/>
            </a:endParaRPr>
          </a:p>
          <a:p>
            <a:r>
              <a:rPr lang="ru-RU" err="1">
                <a:latin typeface="Consolas"/>
              </a:rPr>
              <a:t>SQLite</a:t>
            </a:r>
            <a:r>
              <a:rPr lang="ru-RU">
                <a:latin typeface="Consolas"/>
              </a:rPr>
              <a:t> 3</a:t>
            </a:r>
            <a:endParaRPr lang="ru-RU">
              <a:latin typeface="Aptos" panose="020B0004020202020204"/>
            </a:endParaRPr>
          </a:p>
          <a:p>
            <a:r>
              <a:rPr lang="ru-RU">
                <a:latin typeface="Consolas"/>
              </a:rPr>
              <a:t>PyPDF2</a:t>
            </a:r>
            <a:endParaRPr lang="ru-RU">
              <a:latin typeface="Aptos" panose="020B0004020202020204"/>
            </a:endParaRPr>
          </a:p>
          <a:p>
            <a:r>
              <a:rPr lang="ru-RU" err="1">
                <a:latin typeface="Consolas"/>
              </a:rPr>
              <a:t>Os</a:t>
            </a:r>
          </a:p>
          <a:p>
            <a:r>
              <a:rPr lang="ru-RU" err="1">
                <a:ea typeface="+mn-lt"/>
                <a:cs typeface="+mn-lt"/>
              </a:rPr>
              <a:t>Flask-Login</a:t>
            </a:r>
            <a:endParaRPr lang="ru-RU" err="1">
              <a:latin typeface="Aptos"/>
            </a:endParaRPr>
          </a:p>
          <a:p>
            <a:r>
              <a:rPr lang="ru-RU" err="1">
                <a:latin typeface="Consolas"/>
              </a:rPr>
              <a:t>Hashlib</a:t>
            </a:r>
            <a:endParaRPr lang="ru-RU" err="1">
              <a:latin typeface="Aptos" panose="020B0004020202020204"/>
            </a:endParaRPr>
          </a:p>
          <a:p>
            <a:r>
              <a:rPr lang="ru-RU" err="1">
                <a:ea typeface="+mn-lt"/>
                <a:cs typeface="+mn-lt"/>
              </a:rPr>
              <a:t>striprtf</a:t>
            </a:r>
            <a:endParaRPr lang="ru-RU" err="1">
              <a:latin typeface="Aptos" panose="020B0004020202020204"/>
            </a:endParaRPr>
          </a:p>
          <a:p>
            <a:endParaRPr lang="ru-RU">
              <a:latin typeface="Aptos" panose="020B0004020202020204"/>
            </a:endParaRPr>
          </a:p>
          <a:p>
            <a:endParaRPr lang="ru-RU">
              <a:latin typeface="Aptos" panose="020B0004020202020204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91FCD61E-2C5A-FFCE-7F88-C6C0C88B321C}"/>
              </a:ext>
            </a:extLst>
          </p:cNvPr>
          <p:cNvSpPr/>
          <p:nvPr/>
        </p:nvSpPr>
        <p:spPr>
          <a:xfrm>
            <a:off x="837689" y="1488557"/>
            <a:ext cx="10320189" cy="49471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81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07DEC7-4AFD-FD89-3DA5-943F4504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База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A23AC8-D8C8-271A-4DDB-99152BD33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000"/>
              <a:t>Bible:</a:t>
            </a:r>
          </a:p>
          <a:p>
            <a:r>
              <a:rPr lang="en-US" sz="2000"/>
              <a:t>Id</a:t>
            </a:r>
          </a:p>
          <a:p>
            <a:r>
              <a:rPr lang="en-US" sz="2000"/>
              <a:t>Name</a:t>
            </a:r>
          </a:p>
          <a:p>
            <a:r>
              <a:rPr lang="en-US" sz="2000"/>
              <a:t>Path</a:t>
            </a:r>
          </a:p>
          <a:p>
            <a:r>
              <a:rPr lang="en-US" sz="2000"/>
              <a:t>Id_user</a:t>
            </a:r>
          </a:p>
          <a:p>
            <a:r>
              <a:rPr lang="en-US" sz="2000"/>
              <a:t>date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52744A3-2056-49FD-75E1-1C2BFC705856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Users: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Login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037118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250DC-4329-9FD6-9CBC-63CD0EC10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Заключение</a:t>
            </a:r>
          </a:p>
        </p:txBody>
      </p:sp>
      <p:sp>
        <p:nvSpPr>
          <p:cNvPr id="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6907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6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CHO</vt:lpstr>
      <vt:lpstr>Актуальность</vt:lpstr>
      <vt:lpstr>Идея проекта</vt:lpstr>
      <vt:lpstr>Технологии</vt:lpstr>
      <vt:lpstr>База данных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20</cp:revision>
  <dcterms:created xsi:type="dcterms:W3CDTF">2025-05-14T17:12:16Z</dcterms:created>
  <dcterms:modified xsi:type="dcterms:W3CDTF">2025-05-14T20:02:14Z</dcterms:modified>
</cp:coreProperties>
</file>