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2)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8179" cy="53469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квалификационной работы является разработка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3)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082465" y="1673524"/>
            <a:ext cx="10023894" cy="40436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 данной предметной области будут задействованы три основных лингвистических сервиса: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– дает рекомендации по исправлению слова;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–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Автодополнение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– дает рекомендации по завершению слова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  <a:p>
            <a:endParaRPr lang="ru-RU" dirty="0"/>
          </a:p>
        </p:txBody>
      </p:sp>
      <p:pic>
        <p:nvPicPr>
          <p:cNvPr id="112" name="Picture 2" descr="Как установить сервисы Google на новые смартфоны Huawei — Российская газета">
            <a:extLst>
              <a:ext uri="{FF2B5EF4-FFF2-40B4-BE49-F238E27FC236}">
                <a16:creationId xmlns:a16="http://schemas.microsoft.com/office/drawing/2014/main" id="{A64EE0E2-3A81-45B0-AF11-B6062584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97" y="4986068"/>
            <a:ext cx="5204604" cy="18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4)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АНАЛИЗ СУЩЕСТВУЮЩИХ КЛАВИАТУР С ПОДДЕРЖКОЙ ЛИНГВИСТИЧЕСКИХ СЕРВИСОВ</a:t>
            </a:r>
            <a:endParaRPr lang="ru-RU" b="1" cap="none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733246" y="1897811"/>
            <a:ext cx="10964173" cy="4668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это интеллектуальная клавиатура, которая изучает стиль письма определенного пользователя, помогая ему печатать быстрее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Список основных функций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Проверка правописания и автоматическая подстановка текста;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Emoji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адаптируется к стилю печати пользователя;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более 400 языков</a:t>
            </a:r>
          </a:p>
          <a:p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	Стандартная клавиатура поддерживает только сервис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автодополнения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и абсолютно не обучаема под определенного пользователя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</a:endParaRPr>
          </a:p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Экранная 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10 поддерживает не только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автодополнение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, но и предиктивный ввод, и, как и стандартные клавиатуры, не обучаема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Некоторые особенности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Microsoft SwiftKey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будут позаимствованы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при выполнении данной выпускной квалификационной работы</a:t>
            </a:r>
            <a:endParaRPr lang="ru-RU" sz="20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5)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1141413" y="2097088"/>
            <a:ext cx="9905998" cy="45238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 к проектируемой системе:</a:t>
            </a:r>
          </a:p>
          <a:p>
            <a:pPr marL="914400" lvl="1" indent="-457200" algn="just">
              <a:lnSpc>
                <a:spcPct val="107000"/>
              </a:lnSpc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возможность набирать текст с помощью клавиш;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по исправлению слова до трех правильных вариантов;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каждое из которых может идти за текущим словом;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каждым из которых можно завершить написание текущего слова;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обучаться под конкретного пользователя, анализируя его набор текста и его использование рекомендаций, предложенных клавиатурой</a:t>
            </a:r>
          </a:p>
        </p:txBody>
      </p:sp>
    </p:spTree>
    <p:extLst>
      <p:ext uri="{BB962C8B-B14F-4D97-AF65-F5344CB8AC3E}">
        <p14:creationId xmlns:p14="http://schemas.microsoft.com/office/powerpoint/2010/main" val="325098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6) 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2A95-F280-4927-971B-6FA22E670D3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7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ПРОЕКТИРОВАНИЕ И КОНСТРУИРОВАНИЕ</a:t>
            </a:r>
          </a:p>
        </p:txBody>
      </p:sp>
      <p:pic>
        <p:nvPicPr>
          <p:cNvPr id="4" name="Рисунок 3" descr="Изображение выглядит как текст, внутренний, общедоступный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AA5036E4-A396-4213-AAA4-C52F26A4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65894"/>
            <a:ext cx="5905111" cy="369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AC6FE-F348-4FD5-82C3-8A7EACAA937A}"/>
              </a:ext>
            </a:extLst>
          </p:cNvPr>
          <p:cNvSpPr txBox="1"/>
          <p:nvPr/>
        </p:nvSpPr>
        <p:spPr>
          <a:xfrm>
            <a:off x="1000064" y="2355879"/>
            <a:ext cx="390498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Общая архитектура —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MVC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A62F2-8A0E-4F04-A885-F8FAB819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5" y="3165894"/>
            <a:ext cx="5489275" cy="37031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F9848-66E8-448B-B981-8D7C512145AB}"/>
              </a:ext>
            </a:extLst>
          </p:cNvPr>
          <p:cNvSpPr txBox="1"/>
          <p:nvPr/>
        </p:nvSpPr>
        <p:spPr>
          <a:xfrm>
            <a:off x="9040483" y="2355880"/>
            <a:ext cx="306237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76192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409</TotalTime>
  <Words>380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2) ВВЕДЕНИЕ</vt:lpstr>
      <vt:lpstr>3) АНАЛИЗ ПРЕДМЕТНОЙ ОБЛАСТИ</vt:lpstr>
      <vt:lpstr>4) АНАЛИЗ СУЩЕСТВУЮЩИХ КЛАВИАТУР С ПОДДЕРЖКОЙ ЛИНГВИСТИЧЕСКИХ СЕРВИСОВ</vt:lpstr>
      <vt:lpstr>5) ТЕХНИЧЕСКОЕ ЗАДАНИЕ</vt:lpstr>
      <vt:lpstr>6) ИНСТРУМЕНТЫ РАЗРАБОТКИ</vt:lpstr>
      <vt:lpstr>7) ПРОЕКТИРОВАНИЕ И КОНСТРУИРОВАНИЕ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59</cp:revision>
  <dcterms:created xsi:type="dcterms:W3CDTF">2022-02-17T09:20:44Z</dcterms:created>
  <dcterms:modified xsi:type="dcterms:W3CDTF">2022-12-12T18:02:54Z</dcterms:modified>
</cp:coreProperties>
</file>