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6" y="263411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1963" cy="4746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 – разработка 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 лингвистических сервисов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Задачи: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Изучение предметной области и анализ существующих;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технического задания;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системы;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Выбор программных средств реализации;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программного кода;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 и его 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141413" y="3429000"/>
            <a:ext cx="10023894" cy="2755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проблемы будут задействованы три основных лингвистических сервиса: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исправлению слова;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—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Дополнение — дает рекомендации по завершению слова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660D42-5D61-40E2-B7D0-241B38DD043B}"/>
              </a:ext>
            </a:extLst>
          </p:cNvPr>
          <p:cNvSpPr/>
          <p:nvPr/>
        </p:nvSpPr>
        <p:spPr>
          <a:xfrm>
            <a:off x="1141413" y="1935738"/>
            <a:ext cx="9478393" cy="1259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12" y="589077"/>
            <a:ext cx="5331531" cy="14006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АНАЛИЗ КЛАВИАТУР С ПОДДЕРЖКОЙ СЕРВИСОВ</a:t>
            </a:r>
          </a:p>
        </p:txBody>
      </p:sp>
      <p:sp>
        <p:nvSpPr>
          <p:cNvPr id="58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BFAE1B-A731-A59D-9775-C834AAA3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16" y="1118771"/>
            <a:ext cx="3648265" cy="1915339"/>
          </a:xfrm>
          <a:prstGeom prst="rect">
            <a:avLst/>
          </a:prstGeom>
        </p:spPr>
      </p:pic>
      <p:sp>
        <p:nvSpPr>
          <p:cNvPr id="60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54233-8D98-656D-D886-D7F4502C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31" y="3827664"/>
            <a:ext cx="1892808" cy="1892808"/>
          </a:xfrm>
          <a:prstGeom prst="rect">
            <a:avLst/>
          </a:prstGeom>
        </p:spPr>
      </p:pic>
      <p:sp>
        <p:nvSpPr>
          <p:cNvPr id="62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24A55D3-FECC-11F1-124F-1F9EA71B4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049" y="3827663"/>
            <a:ext cx="1892808" cy="1892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6613062" y="2211386"/>
            <a:ext cx="5288426" cy="31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800"/>
              </a:spcAft>
              <a:buSzPct val="1250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    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Будут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рассмотрены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в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качестве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примера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три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экранные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клавиатуры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: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Microsoft SwiftKey;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Gboard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Windows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551"/>
            <a:ext cx="9905998" cy="1207698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457050" y="1415601"/>
            <a:ext cx="11274724" cy="53141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 к проектируемой системе:</a:t>
            </a:r>
          </a:p>
          <a:p>
            <a:pPr marL="914400" lvl="1" indent="-457200">
              <a:lnSpc>
                <a:spcPct val="107000"/>
              </a:lnSpc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возможность набирать текст с помощью клавиш;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по исправлению слова до трех правильных вариантов;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каждое из которых может идти за текущим словом;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каждым из которых можно завершить написание текущего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обучаться под конкретного пользователя, анализируя его набор текста и его использование рекомендаций, предложенных клавиатурой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иметься возможность менять в настройках приложения цвет, шрифт и раскладку клавиатуры;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иметься возможность авторизации и регистрации в приложении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лажок со сплошной заливкой">
            <a:extLst>
              <a:ext uri="{FF2B5EF4-FFF2-40B4-BE49-F238E27FC236}">
                <a16:creationId xmlns:a16="http://schemas.microsoft.com/office/drawing/2014/main" id="{F8CF3850-DFBA-807A-B35B-3EDD103B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284" y="1930880"/>
            <a:ext cx="445696" cy="445696"/>
          </a:xfrm>
          <a:prstGeom prst="rect">
            <a:avLst/>
          </a:prstGeom>
        </p:spPr>
      </p:pic>
      <p:pic>
        <p:nvPicPr>
          <p:cNvPr id="6" name="Рисунок 5" descr="Флажок со сплошной заливкой">
            <a:extLst>
              <a:ext uri="{FF2B5EF4-FFF2-40B4-BE49-F238E27FC236}">
                <a16:creationId xmlns:a16="http://schemas.microsoft.com/office/drawing/2014/main" id="{B1976CCF-7416-20A2-7384-2E7FB186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284" y="2307564"/>
            <a:ext cx="445696" cy="445696"/>
          </a:xfrm>
          <a:prstGeom prst="rect">
            <a:avLst/>
          </a:prstGeom>
        </p:spPr>
      </p:pic>
      <p:pic>
        <p:nvPicPr>
          <p:cNvPr id="7" name="Рисунок 6" descr="Флажок со сплошной заливкой">
            <a:extLst>
              <a:ext uri="{FF2B5EF4-FFF2-40B4-BE49-F238E27FC236}">
                <a16:creationId xmlns:a16="http://schemas.microsoft.com/office/drawing/2014/main" id="{CF40D0C4-A462-B5EF-0261-B862C70B4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284" y="3071869"/>
            <a:ext cx="445696" cy="445696"/>
          </a:xfrm>
          <a:prstGeom prst="rect">
            <a:avLst/>
          </a:prstGeom>
        </p:spPr>
      </p:pic>
      <p:pic>
        <p:nvPicPr>
          <p:cNvPr id="8" name="Рисунок 7" descr="Флажок со сплошной заливкой">
            <a:extLst>
              <a:ext uri="{FF2B5EF4-FFF2-40B4-BE49-F238E27FC236}">
                <a16:creationId xmlns:a16="http://schemas.microsoft.com/office/drawing/2014/main" id="{F3DEBD8F-9309-A377-C7E2-568B64E0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284" y="4622615"/>
            <a:ext cx="445696" cy="4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518</TotalTime>
  <Words>298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Цели и задачи</vt:lpstr>
      <vt:lpstr>АНАЛИЗ ПРЕДМЕТНОЙ ОБЛАСТИ</vt:lpstr>
      <vt:lpstr>АНАЛИЗ КЛАВИАТУР С ПОДДЕРЖКОЙ СЕРВИСОВ</vt:lpstr>
      <vt:lpstr>ТЕХНИЧЕСКОЕ ЗАДАНИЕ</vt:lpstr>
      <vt:lpstr>ИНСТРУМЕНТЫ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70</cp:revision>
  <dcterms:created xsi:type="dcterms:W3CDTF">2022-02-17T09:20:44Z</dcterms:created>
  <dcterms:modified xsi:type="dcterms:W3CDTF">2022-12-13T17:52:37Z</dcterms:modified>
</cp:coreProperties>
</file>