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FAF8-9AA2-406B-9F50-78E034D9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ЭКРАННАЯ КЛАВИАТУРА ДЛЯ МОБИЛЬНЫХ УСТРОЙСТВ С ПОДДЕРЖКОЙ ЛИНГВИСТИЧЕСКИХ СЕРВИСОВ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2AFF9-0305-42D0-8BF6-B0D79AE0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Студент: Фархетдинов Р.Р.</a:t>
            </a:r>
          </a:p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Научный руководитель: 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9986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08F9-0C4C-47AF-9B76-20518CDD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26" y="263411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Цели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4A2A6-7F1E-4C5F-968D-68326A73CCAA}"/>
              </a:ext>
            </a:extLst>
          </p:cNvPr>
          <p:cNvSpPr txBox="1"/>
          <p:nvPr/>
        </p:nvSpPr>
        <p:spPr>
          <a:xfrm>
            <a:off x="850736" y="1579504"/>
            <a:ext cx="10201963" cy="47466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Цель – разработка экранной клавиатуры для мобильных устройств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 поддержкой лингвистических сервисов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	Задачи: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Изучение предметной области и анализ существующих;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Составление технического задания;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системы;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Выбор программных средств реализации;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Написание программного кода;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приложения и его отладка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867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141413" y="3429000"/>
            <a:ext cx="10366408" cy="29531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Для решения проблемы будут задействованы три основных лингвистических сервиса: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исправлению слова;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Предиктивный ввод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— дает рекомендации по продолжению слова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Дополнение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завершению слова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660D42-5D61-40E2-B7D0-241B38DD043B}"/>
              </a:ext>
            </a:extLst>
          </p:cNvPr>
          <p:cNvSpPr/>
          <p:nvPr/>
        </p:nvSpPr>
        <p:spPr>
          <a:xfrm>
            <a:off x="1141413" y="1513604"/>
            <a:ext cx="9905998" cy="191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Разработка экранной клавиатуры призвана решить проблему с набором текста на мобильных устройствах: утомительное исправление ошибок и медленный набор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69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5077-4C85-4AF6-935B-D82BA67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12" y="589077"/>
            <a:ext cx="5331531" cy="14006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АНАЛИЗ КЛАВИАТУР С ПОДДЕРЖКОЙ СЕРВИСОВ</a:t>
            </a:r>
          </a:p>
        </p:txBody>
      </p:sp>
      <p:sp>
        <p:nvSpPr>
          <p:cNvPr id="58" name="Round Single Corner Rectangle 14">
            <a:extLst>
              <a:ext uri="{FF2B5EF4-FFF2-40B4-BE49-F238E27FC236}">
                <a16:creationId xmlns:a16="http://schemas.microsoft.com/office/drawing/2014/main" id="{905C2250-9F9C-46B0-9B2B-A8A0C7BA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BFAE1B-A731-A59D-9775-C834AAA3F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016" y="1118771"/>
            <a:ext cx="3648265" cy="1915339"/>
          </a:xfrm>
          <a:prstGeom prst="rect">
            <a:avLst/>
          </a:prstGeom>
        </p:spPr>
      </p:pic>
      <p:sp>
        <p:nvSpPr>
          <p:cNvPr id="60" name="Round Diagonal Corner Rectangle 13">
            <a:extLst>
              <a:ext uri="{FF2B5EF4-FFF2-40B4-BE49-F238E27FC236}">
                <a16:creationId xmlns:a16="http://schemas.microsoft.com/office/drawing/2014/main" id="{A1BCB55D-00A6-44C7-ADA5-422438AA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54233-8D98-656D-D886-D7F4502C9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31" y="3827664"/>
            <a:ext cx="1892808" cy="1892808"/>
          </a:xfrm>
          <a:prstGeom prst="rect">
            <a:avLst/>
          </a:prstGeom>
        </p:spPr>
      </p:pic>
      <p:sp>
        <p:nvSpPr>
          <p:cNvPr id="62" name="Round Single Corner Rectangle 15">
            <a:extLst>
              <a:ext uri="{FF2B5EF4-FFF2-40B4-BE49-F238E27FC236}">
                <a16:creationId xmlns:a16="http://schemas.microsoft.com/office/drawing/2014/main" id="{E007B31B-4CC0-4D45-8865-F0FEE8ABA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текс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24A55D3-FECC-11F1-124F-1F9EA71B4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049" y="3827663"/>
            <a:ext cx="1892808" cy="1892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351A69-C35D-4AFA-B6D3-5995D5D2DD23}"/>
              </a:ext>
            </a:extLst>
          </p:cNvPr>
          <p:cNvSpPr txBox="1"/>
          <p:nvPr/>
        </p:nvSpPr>
        <p:spPr>
          <a:xfrm>
            <a:off x="6613062" y="2211386"/>
            <a:ext cx="5288426" cy="31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800"/>
              </a:spcAft>
              <a:buSzPct val="125000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    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Будут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рассмотрены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в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качестве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примера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три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экранные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клавиатуры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: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Microsoft SwiftKey;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Gboard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Windows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6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0798-4B97-4C3C-B687-8930932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551"/>
            <a:ext cx="9905998" cy="1207698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384E-81F1-41D5-8A65-DA1051473F74}"/>
              </a:ext>
            </a:extLst>
          </p:cNvPr>
          <p:cNvSpPr txBox="1"/>
          <p:nvPr/>
        </p:nvSpPr>
        <p:spPr>
          <a:xfrm>
            <a:off x="517283" y="1415601"/>
            <a:ext cx="11447737" cy="48075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7000"/>
              </a:lnSpc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Набор текста с клавиатуры;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Рекомендации по исправлению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Рекомендация следующего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Рекомендация завершения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Персонализация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Изменение параметров подсказок – фон, цвет текста, шрифт;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Регистрация и авторизация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5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535572A4-D9D3-44B9-BF77-F8AAE049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630B12D-69CE-4A07-A7ED-7F859823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E9A2FC-2A58-46AE-8332-A1EC8DC73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2E309E20-6D48-48A0-9237-BF249B7EF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D757DA3E-9086-46B8-8208-82CBE83A1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070AA479-6153-4090-AF65-A86DAE7BCD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8F1D8F45-FB35-4966-B266-57211286F6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8BD7EBC0-69A4-4C27-88E6-6ABCA2B0C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E505354-A838-42F1-92E3-9B264070F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D65D5754-ED80-4597-822D-DCB1B4399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C1E1A10-B151-4BBC-8CCF-4EBB296CF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2FCE248B-44A4-4A9A-82A5-40C37B714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3DC6E423-3A9C-4544-A89E-554DB8F98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A313D48-054E-4510-8FDA-74939AFE1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01726606-7B90-4006-8736-BB4A60537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DCF4C751-3743-496E-AF29-A15071A17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002FA4C-C781-4BC8-B372-EADC8A13C1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3361E130-2032-447E-8C75-2AA00145E9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9C86223F-5F43-4127-8226-04FA6431C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F9881277-F14B-473B-B251-7AC80DF7F6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2640B82C-068C-41B9-8C5F-1E34182CC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5684A1F8-0801-4571-A6E8-EC6CC6243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12F27C0-79D0-42FB-9A33-CAB6D00F2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61854A7D-1EFB-41B7-8AAC-70EE606DE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5E9BF019-6D99-483F-AEE1-594DB370F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9646D587-CE1E-4EC6-A5D0-378640D41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08F8625D-C0C5-4339-B50D-FFAE6CE2C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912A8E3A-FFFE-4C61-8469-1385C1AE4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FE2886B6-6F3E-4023-9D27-DA5C41963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BD1E0D1F-BC15-4A4E-8137-67CBC2067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20E0D8-A6B7-47F3-B4F2-632B5C919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4E35229F-7E0C-45D5-8488-F55AEAB14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3D4F504E-4016-466E-9574-80F7203C15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FEB4771B-2D31-49EF-BFD7-15E6B70EE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E91527D6-DFC1-47BD-9A94-BA497DC65F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1F0DD079-98A3-4C8A-ADBF-77EB4235FD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5434E8F5-4A6D-4051-906C-A4F09FB0E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F5EB89CB-AF76-428F-9FEB-2D1C14F34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5C6AD7DA-2FB0-4FA1-A047-C2120F816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D5D391E3-5068-42E7-949D-387BBB01E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36FA708B-2DB3-4F54-9B92-B8CAEC34A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DD23-4CCA-403B-A7D0-EE8FFC50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ИНСТРУМЕНТЫ РАЗРАБОТКИ</a:t>
            </a:r>
          </a:p>
        </p:txBody>
      </p:sp>
      <p:sp>
        <p:nvSpPr>
          <p:cNvPr id="107" name="Round Single Corner Rectangle 14">
            <a:extLst>
              <a:ext uri="{FF2B5EF4-FFF2-40B4-BE49-F238E27FC236}">
                <a16:creationId xmlns:a16="http://schemas.microsoft.com/office/drawing/2014/main" id="{73A5F373-DA91-410B-A319-A1008692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C2B2F-8367-4BE2-95A8-FE7C709B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73" y="1222686"/>
            <a:ext cx="1923954" cy="1707509"/>
          </a:xfrm>
          <a:prstGeom prst="rect">
            <a:avLst/>
          </a:prstGeom>
        </p:spPr>
      </p:pic>
      <p:sp>
        <p:nvSpPr>
          <p:cNvPr id="109" name="Round Diagonal Corner Rectangle 12">
            <a:extLst>
              <a:ext uri="{FF2B5EF4-FFF2-40B4-BE49-F238E27FC236}">
                <a16:creationId xmlns:a16="http://schemas.microsoft.com/office/drawing/2014/main" id="{BA137F13-D77E-438E-98D9-1A7D030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82" y="807934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A60CC0-B9A2-F16D-CB40-14CE6E492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91" y="1354158"/>
            <a:ext cx="2526123" cy="1420944"/>
          </a:xfrm>
          <a:prstGeom prst="rect">
            <a:avLst/>
          </a:prstGeom>
        </p:spPr>
      </p:pic>
      <p:sp>
        <p:nvSpPr>
          <p:cNvPr id="111" name="Round Diagonal Corner Rectangle 13">
            <a:extLst>
              <a:ext uri="{FF2B5EF4-FFF2-40B4-BE49-F238E27FC236}">
                <a16:creationId xmlns:a16="http://schemas.microsoft.com/office/drawing/2014/main" id="{C70C3F68-92CF-4DB5-B74E-F156FFFE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BC30B-B8A4-7C97-B7E0-45CC0E931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91" y="4090779"/>
            <a:ext cx="2425552" cy="1364372"/>
          </a:xfrm>
          <a:prstGeom prst="rect">
            <a:avLst/>
          </a:prstGeom>
        </p:spPr>
      </p:pic>
      <p:sp>
        <p:nvSpPr>
          <p:cNvPr id="113" name="Round Single Corner Rectangle 15">
            <a:extLst>
              <a:ext uri="{FF2B5EF4-FFF2-40B4-BE49-F238E27FC236}">
                <a16:creationId xmlns:a16="http://schemas.microsoft.com/office/drawing/2014/main" id="{FB3B8D77-B5FC-4FBE-87EE-A85F0CB0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391E0-6738-4388-ABE9-88C6B5C67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761" y="4525817"/>
            <a:ext cx="1929384" cy="49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6CC15-2DFF-4F4B-9511-1ECF1CF316BB}"/>
              </a:ext>
            </a:extLst>
          </p:cNvPr>
          <p:cNvSpPr txBox="1"/>
          <p:nvPr/>
        </p:nvSpPr>
        <p:spPr>
          <a:xfrm>
            <a:off x="6280589" y="1957388"/>
            <a:ext cx="5036456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Серверная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(REST API)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приложения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фрэймворк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Spring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PostgreSQL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SQLite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Клиентская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REST-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для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Android и Java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под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названием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Retrofit</a:t>
            </a:r>
          </a:p>
        </p:txBody>
      </p:sp>
    </p:spTree>
    <p:extLst>
      <p:ext uri="{BB962C8B-B14F-4D97-AF65-F5344CB8AC3E}">
        <p14:creationId xmlns:p14="http://schemas.microsoft.com/office/powerpoint/2010/main" val="27182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B0B61-D96B-1F86-D9DE-14B53B1E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0"/>
            <a:ext cx="9906000" cy="1477961"/>
          </a:xfrm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ПРОЕКТИРОВАНИЕ И КОНСТРУИРОВАНИЕ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0C221-9FC5-86C3-D7F2-AC234170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621" y="1015919"/>
            <a:ext cx="4649783" cy="823912"/>
          </a:xfrm>
        </p:spPr>
        <p:txBody>
          <a:bodyPr/>
          <a:lstStyle/>
          <a:p>
            <a:pPr algn="ctr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серверная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ER-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диаграмма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A2DD2B-21FE-9A42-A17E-431F6307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015918"/>
            <a:ext cx="4646602" cy="823912"/>
          </a:xfrm>
        </p:spPr>
        <p:txBody>
          <a:bodyPr/>
          <a:lstStyle/>
          <a:p>
            <a:pPr algn="ctr"/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Локальная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ER-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диаграмма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  <p:pic>
        <p:nvPicPr>
          <p:cNvPr id="8" name="Объект 7" descr="Изображение выглядит как диаграмм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5F3CDBAE-A6C7-4873-2C79-83DC1481DF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72378" y="1839830"/>
            <a:ext cx="4574538" cy="5010670"/>
          </a:xfrm>
        </p:spPr>
      </p:pic>
      <p:pic>
        <p:nvPicPr>
          <p:cNvPr id="9" name="Объект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DC8EED5-CECE-E9A8-1058-D7A4A3E37A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3" y="1839830"/>
            <a:ext cx="5454987" cy="4147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69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548</TotalTime>
  <Words>237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Контур</vt:lpstr>
      <vt:lpstr>ЭКРАННАЯ КЛАВИАТУРА ДЛЯ МОБИЛЬНЫХ УСТРОЙСТВ С ПОДДЕРЖКОЙ ЛИНГВИСТИЧЕСКИХ СЕРВИСОВ</vt:lpstr>
      <vt:lpstr>Цели и задачи</vt:lpstr>
      <vt:lpstr>АНАЛИЗ ПРЕДМЕТНОЙ ОБЛАСТИ</vt:lpstr>
      <vt:lpstr>АНАЛИЗ КЛАВИАТУР С ПОДДЕРЖКОЙ СЕРВИСОВ</vt:lpstr>
      <vt:lpstr>ТЕХНИЧЕСКОЕ ЗАДАНИЕ</vt:lpstr>
      <vt:lpstr>ИНСТРУМЕНТЫ РАЗРАБОТКИ</vt:lpstr>
      <vt:lpstr>ПРОЕКТИРОВАНИЕ И КОНСТРУИРОВАНИЕ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Фархетдинов Руслан Радикович</dc:creator>
  <cp:lastModifiedBy>Фархетдинов Руслан Радикович</cp:lastModifiedBy>
  <cp:revision>76</cp:revision>
  <dcterms:created xsi:type="dcterms:W3CDTF">2022-02-17T09:20:44Z</dcterms:created>
  <dcterms:modified xsi:type="dcterms:W3CDTF">2023-04-11T20:35:28Z</dcterms:modified>
</cp:coreProperties>
</file>