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3" r:id="rId7"/>
    <p:sldId id="260" r:id="rId8"/>
    <p:sldId id="270" r:id="rId9"/>
    <p:sldId id="264" r:id="rId10"/>
    <p:sldId id="265" r:id="rId11"/>
    <p:sldId id="266" r:id="rId12"/>
    <p:sldId id="273" r:id="rId13"/>
    <p:sldId id="267" r:id="rId14"/>
    <p:sldId id="268" r:id="rId15"/>
    <p:sldId id="269" r:id="rId16"/>
    <p:sldId id="271" r:id="rId17"/>
    <p:sldId id="274" r:id="rId18"/>
    <p:sldId id="27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F3B95-5414-9517-2D11-61F56CB92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7DD2EA-A602-500A-1359-9CE6356E4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30D7AF-8D71-D525-4C4E-CFDE4276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3140-3DB3-4236-A59B-5B0A9EA6B422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0E1F07-18C9-364A-E115-5D5EE7A6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32BA70-6DAC-30CE-EABF-DBCCE300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0175-F502-4CC6-A9C9-B914CEC532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64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D1AFCC-F8C3-71EA-85EF-0A51C1770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4BF783-50FA-6AA2-AA2C-19AAE9E3A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638F27-61F1-7E9A-E36A-ECBA10582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3140-3DB3-4236-A59B-5B0A9EA6B422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EB03FD-540C-EF35-494A-3BF38AEC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9E5C30-5786-6505-08EE-06084EEA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0175-F502-4CC6-A9C9-B914CEC532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08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5D8679A-27E6-94B9-5764-C3673CCFA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3F4D95-6228-E6E8-B242-5A0921A9B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ED7D8F-11FC-088C-9114-740914DD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3140-3DB3-4236-A59B-5B0A9EA6B422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FDAD88-0C85-98D9-FA5F-B22B27B2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BDC4DA-4D9E-E811-5EF1-1BA8610FA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0175-F502-4CC6-A9C9-B914CEC532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40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13EB2-B8D6-C09A-B8E1-F09F6C72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062BD6-2CCC-A386-AA33-438D32F3D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BE0682-EB8A-8946-C2B3-4B2C691F1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3140-3DB3-4236-A59B-5B0A9EA6B422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E609A5-B49E-5B21-0149-500074340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F98951-CA40-0D0E-C621-56E96EE7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0175-F502-4CC6-A9C9-B914CEC532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17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0D47A-C512-EEF1-7758-D82D967E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E413C3-4FC0-6649-4770-8CCFA0248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C6CD2A-58A1-DA2A-9EFA-78F1DEB1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3140-3DB3-4236-A59B-5B0A9EA6B422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5C9591-6AD2-912A-811E-7D7CE98B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C32D6F-DF37-1304-A757-9AA8DF2C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0175-F502-4CC6-A9C9-B914CEC532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9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AA4C12-41ED-E655-D497-2F8CC2FE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B02933-AC0C-E762-EC2D-86663F5C2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9793F0-08AD-F43C-AD3B-6D7D8F963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BD106E-F4B1-1EA7-253E-3AEA2A93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3140-3DB3-4236-A59B-5B0A9EA6B422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85F261-E5BE-A017-94FA-D21052ED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3F5A17-5374-7CBA-64F6-97C67510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0175-F502-4CC6-A9C9-B914CEC532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4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6E5BD-6997-4C4B-2286-DC3B85F0E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225044-B385-14C1-13A0-C2FC6A503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0A9DC1-42E3-DC22-04A3-222EE567F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04A6F74-24E6-E10B-47D6-D26D3BA4A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BDB35D3-81E6-F7C6-AF19-B611B74AB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60F2BDE-B5DE-279D-78FE-1829548E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3140-3DB3-4236-A59B-5B0A9EA6B422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E6C318D-FCA5-9492-C351-49BB5A4DB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0C8BF2-C1C1-5E17-1859-C7E94F4A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0175-F502-4CC6-A9C9-B914CEC532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82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515EB-F078-B897-2000-0D13895E3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AACDD9B-2838-D872-A5C0-1D68FE59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3140-3DB3-4236-A59B-5B0A9EA6B422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AC11DD-1D9B-D882-3BFC-49602AB08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652DB04-DCA1-0B1C-D2E8-2AE01E64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0175-F502-4CC6-A9C9-B914CEC532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81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4F02E6-3631-D51C-140F-39BB95AC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3140-3DB3-4236-A59B-5B0A9EA6B422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3E7056-2F76-7743-B0C0-49CECC85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9BC061-E752-B6BB-58E2-B3E137189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0175-F502-4CC6-A9C9-B914CEC532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7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E52611-2DFB-8CC5-CB7C-094C4ACA3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E80914-83F6-347A-C120-4141ED0D6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0852EB-762D-8246-7FC5-F95E9607A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56B899-0C56-A2E4-89CB-EEEAF315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3140-3DB3-4236-A59B-5B0A9EA6B422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5D5664-53BA-EA54-06B6-79E4FA32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81C3DF-D112-C0D5-276B-FC96BD9C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0175-F502-4CC6-A9C9-B914CEC532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66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13DEA-1C6C-7BA9-2D9B-A897A69B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154B72-33A7-A317-F137-7A3D90892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7F00B0-08E1-A78A-B2C2-79234C914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331407-6E95-794F-B43A-9938BE0E0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3140-3DB3-4236-A59B-5B0A9EA6B422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E2AD6B-56EF-C6AB-BAEF-3568BB59D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3A3527-D57F-0707-10A1-392A9AD2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0175-F502-4CC6-A9C9-B914CEC532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62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9E705-691A-5452-46F3-9EEDDE194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2C593B-FCC8-E5A1-F83A-B07E2CD36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6088E8-D062-9EA0-A397-DEE20B0FD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23140-3DB3-4236-A59B-5B0A9EA6B422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E6C0FE-4870-F7DE-8605-87C0FA76A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5E768F-1765-EE20-AE08-3A0CA0266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A0175-F502-4CC6-A9C9-B914CEC532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32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0C1C5-3AE5-E2DD-10B1-15CF9634F4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Uber Project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4BB2E2-D016-33A5-6711-2FBFCF9555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Ильясов Руслан и </a:t>
            </a:r>
            <a:r>
              <a:rPr lang="ru-RU" dirty="0" err="1"/>
              <a:t>Тигай</a:t>
            </a:r>
            <a:r>
              <a:rPr lang="ru-RU" dirty="0"/>
              <a:t> Тимур</a:t>
            </a:r>
          </a:p>
        </p:txBody>
      </p:sp>
    </p:spTree>
    <p:extLst>
      <p:ext uri="{BB962C8B-B14F-4D97-AF65-F5344CB8AC3E}">
        <p14:creationId xmlns:p14="http://schemas.microsoft.com/office/powerpoint/2010/main" val="210598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1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9" name="Freeform: Shape 1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A89E31-F354-B1F5-E66D-34AE07C1B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Payment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416937-E041-E322-BB64-A6E55FDD5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There is also a tab called payment. On this page, users can add a new credit card or view their old payments.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41A2B23-5AB3-7F50-AE34-CF3BCEAA7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005" y="643469"/>
            <a:ext cx="2576616" cy="5571062"/>
          </a:xfrm>
          <a:prstGeom prst="rect">
            <a:avLst/>
          </a:prstGeom>
        </p:spPr>
      </p:pic>
      <p:pic>
        <p:nvPicPr>
          <p:cNvPr id="6" name="Объект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93499BE-0DAD-0ECB-2645-704DD6143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669" y="643469"/>
            <a:ext cx="2576616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72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2" name="Group 12">
            <a:extLst>
              <a:ext uri="{FF2B5EF4-FFF2-40B4-BE49-F238E27FC236}">
                <a16:creationId xmlns:a16="http://schemas.microsoft.com/office/drawing/2014/main" id="{5DD5AFF2-B0BF-41FA-BA95-B06DB47D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3429000"/>
            <a:ext cx="12191999" cy="3429000"/>
            <a:chOff x="7467600" y="0"/>
            <a:chExt cx="47244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6F474B-53B3-4567-B505-9E3D72510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id="{10ECCC9F-C36C-4275-B251-A115347C1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" name="Freeform: Shape 16">
            <a:extLst>
              <a:ext uri="{FF2B5EF4-FFF2-40B4-BE49-F238E27FC236}">
                <a16:creationId xmlns:a16="http://schemas.microsoft.com/office/drawing/2014/main" id="{3FE49A6B-0100-4397-88F8-FE2410D08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custGeom>
            <a:avLst/>
            <a:gdLst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7392322 w 12192000"/>
              <a:gd name="connsiteY3" fmla="*/ 3229238 h 3429000"/>
              <a:gd name="connsiteX4" fmla="*/ 7611337 w 12192000"/>
              <a:gd name="connsiteY4" fmla="*/ 3303821 h 3429000"/>
              <a:gd name="connsiteX5" fmla="*/ 7955762 w 12192000"/>
              <a:gd name="connsiteY5" fmla="*/ 3413006 h 3429000"/>
              <a:gd name="connsiteX6" fmla="*/ 7512455 w 12192000"/>
              <a:gd name="connsiteY6" fmla="*/ 3245734 h 3429000"/>
              <a:gd name="connsiteX7" fmla="*/ 9928143 w 12192000"/>
              <a:gd name="connsiteY7" fmla="*/ 3086312 h 3429000"/>
              <a:gd name="connsiteX8" fmla="*/ 9753801 w 12192000"/>
              <a:gd name="connsiteY8" fmla="*/ 3096103 h 3429000"/>
              <a:gd name="connsiteX9" fmla="*/ 9578027 w 12192000"/>
              <a:gd name="connsiteY9" fmla="*/ 3103104 h 3429000"/>
              <a:gd name="connsiteX10" fmla="*/ 9424342 w 12192000"/>
              <a:gd name="connsiteY10" fmla="*/ 3099403 h 3429000"/>
              <a:gd name="connsiteX11" fmla="*/ 9001907 w 12192000"/>
              <a:gd name="connsiteY11" fmla="*/ 3131369 h 3429000"/>
              <a:gd name="connsiteX12" fmla="*/ 8922138 w 12192000"/>
              <a:gd name="connsiteY12" fmla="*/ 3162702 h 3429000"/>
              <a:gd name="connsiteX13" fmla="*/ 9087550 w 12192000"/>
              <a:gd name="connsiteY13" fmla="*/ 3170765 h 3429000"/>
              <a:gd name="connsiteX14" fmla="*/ 9512475 w 12192000"/>
              <a:gd name="connsiteY14" fmla="*/ 3134693 h 3429000"/>
              <a:gd name="connsiteX15" fmla="*/ 9928143 w 12192000"/>
              <a:gd name="connsiteY15" fmla="*/ 3086312 h 3429000"/>
              <a:gd name="connsiteX16" fmla="*/ 9351220 w 12192000"/>
              <a:gd name="connsiteY16" fmla="*/ 3030370 h 3429000"/>
              <a:gd name="connsiteX17" fmla="*/ 8999756 w 12192000"/>
              <a:gd name="connsiteY17" fmla="*/ 3100929 h 3429000"/>
              <a:gd name="connsiteX18" fmla="*/ 9425830 w 12192000"/>
              <a:gd name="connsiteY18" fmla="*/ 3069517 h 3429000"/>
              <a:gd name="connsiteX19" fmla="*/ 9578307 w 12192000"/>
              <a:gd name="connsiteY19" fmla="*/ 3073035 h 3429000"/>
              <a:gd name="connsiteX20" fmla="*/ 9752771 w 12192000"/>
              <a:gd name="connsiteY20" fmla="*/ 3066471 h 3429000"/>
              <a:gd name="connsiteX21" fmla="*/ 9852779 w 12192000"/>
              <a:gd name="connsiteY21" fmla="*/ 3060665 h 3429000"/>
              <a:gd name="connsiteX22" fmla="*/ 9694862 w 12192000"/>
              <a:gd name="connsiteY22" fmla="*/ 3044140 h 3429000"/>
              <a:gd name="connsiteX23" fmla="*/ 9351220 w 12192000"/>
              <a:gd name="connsiteY23" fmla="*/ 3030370 h 3429000"/>
              <a:gd name="connsiteX24" fmla="*/ 1019354 w 12192000"/>
              <a:gd name="connsiteY24" fmla="*/ 2886006 h 3429000"/>
              <a:gd name="connsiteX25" fmla="*/ 441046 w 12192000"/>
              <a:gd name="connsiteY25" fmla="*/ 3262153 h 3429000"/>
              <a:gd name="connsiteX26" fmla="*/ 1019354 w 12192000"/>
              <a:gd name="connsiteY26" fmla="*/ 2886006 h 3429000"/>
              <a:gd name="connsiteX27" fmla="*/ 991680 w 12192000"/>
              <a:gd name="connsiteY27" fmla="*/ 2869413 h 3429000"/>
              <a:gd name="connsiteX28" fmla="*/ 409060 w 12192000"/>
              <a:gd name="connsiteY28" fmla="*/ 3242470 h 3429000"/>
              <a:gd name="connsiteX29" fmla="*/ 991680 w 12192000"/>
              <a:gd name="connsiteY29" fmla="*/ 2869413 h 3429000"/>
              <a:gd name="connsiteX30" fmla="*/ 7254615 w 12192000"/>
              <a:gd name="connsiteY30" fmla="*/ 2482918 h 3429000"/>
              <a:gd name="connsiteX31" fmla="*/ 7312589 w 12192000"/>
              <a:gd name="connsiteY31" fmla="*/ 2553309 h 3429000"/>
              <a:gd name="connsiteX32" fmla="*/ 7580896 w 12192000"/>
              <a:gd name="connsiteY32" fmla="*/ 2973069 h 3429000"/>
              <a:gd name="connsiteX33" fmla="*/ 7990862 w 12192000"/>
              <a:gd name="connsiteY33" fmla="*/ 3378025 h 3429000"/>
              <a:gd name="connsiteX34" fmla="*/ 7871964 w 12192000"/>
              <a:gd name="connsiteY34" fmla="*/ 3220139 h 3429000"/>
              <a:gd name="connsiteX35" fmla="*/ 7859674 w 12192000"/>
              <a:gd name="connsiteY35" fmla="*/ 3207358 h 3429000"/>
              <a:gd name="connsiteX36" fmla="*/ 7545050 w 12192000"/>
              <a:gd name="connsiteY36" fmla="*/ 2831110 h 3429000"/>
              <a:gd name="connsiteX37" fmla="*/ 7254615 w 12192000"/>
              <a:gd name="connsiteY37" fmla="*/ 2482918 h 3429000"/>
              <a:gd name="connsiteX38" fmla="*/ 9078855 w 12192000"/>
              <a:gd name="connsiteY38" fmla="*/ 2455754 h 3429000"/>
              <a:gd name="connsiteX39" fmla="*/ 8825188 w 12192000"/>
              <a:gd name="connsiteY39" fmla="*/ 3067752 h 3429000"/>
              <a:gd name="connsiteX40" fmla="*/ 9078855 w 12192000"/>
              <a:gd name="connsiteY40" fmla="*/ 2455754 h 3429000"/>
              <a:gd name="connsiteX41" fmla="*/ 9113805 w 12192000"/>
              <a:gd name="connsiteY41" fmla="*/ 2454072 h 3429000"/>
              <a:gd name="connsiteX42" fmla="*/ 8855200 w 12192000"/>
              <a:gd name="connsiteY42" fmla="*/ 3065950 h 3429000"/>
              <a:gd name="connsiteX43" fmla="*/ 9113805 w 12192000"/>
              <a:gd name="connsiteY43" fmla="*/ 2454072 h 3429000"/>
              <a:gd name="connsiteX44" fmla="*/ 9123940 w 12192000"/>
              <a:gd name="connsiteY44" fmla="*/ 2396040 h 3429000"/>
              <a:gd name="connsiteX45" fmla="*/ 9120846 w 12192000"/>
              <a:gd name="connsiteY45" fmla="*/ 2400053 h 3429000"/>
              <a:gd name="connsiteX46" fmla="*/ 9123267 w 12192000"/>
              <a:gd name="connsiteY46" fmla="*/ 2400425 h 3429000"/>
              <a:gd name="connsiteX47" fmla="*/ 103333 w 12192000"/>
              <a:gd name="connsiteY47" fmla="*/ 2270602 h 3429000"/>
              <a:gd name="connsiteX48" fmla="*/ 233938 w 12192000"/>
              <a:gd name="connsiteY48" fmla="*/ 2380416 h 3429000"/>
              <a:gd name="connsiteX49" fmla="*/ 883580 w 12192000"/>
              <a:gd name="connsiteY49" fmla="*/ 2751710 h 3429000"/>
              <a:gd name="connsiteX50" fmla="*/ 487337 w 12192000"/>
              <a:gd name="connsiteY50" fmla="*/ 2521182 h 3429000"/>
              <a:gd name="connsiteX51" fmla="*/ 354051 w 12192000"/>
              <a:gd name="connsiteY51" fmla="*/ 2425912 h 3429000"/>
              <a:gd name="connsiteX52" fmla="*/ 195436 w 12192000"/>
              <a:gd name="connsiteY52" fmla="*/ 2326068 h 3429000"/>
              <a:gd name="connsiteX53" fmla="*/ 5539432 w 12192000"/>
              <a:gd name="connsiteY53" fmla="*/ 2213928 h 3429000"/>
              <a:gd name="connsiteX54" fmla="*/ 5555462 w 12192000"/>
              <a:gd name="connsiteY54" fmla="*/ 2265454 h 3429000"/>
              <a:gd name="connsiteX55" fmla="*/ 5828270 w 12192000"/>
              <a:gd name="connsiteY55" fmla="*/ 2891663 h 3429000"/>
              <a:gd name="connsiteX56" fmla="*/ 5947416 w 12192000"/>
              <a:gd name="connsiteY56" fmla="*/ 3145846 h 3429000"/>
              <a:gd name="connsiteX57" fmla="*/ 5539432 w 12192000"/>
              <a:gd name="connsiteY57" fmla="*/ 2213928 h 3429000"/>
              <a:gd name="connsiteX58" fmla="*/ 51253 w 12192000"/>
              <a:gd name="connsiteY58" fmla="*/ 2202825 h 3429000"/>
              <a:gd name="connsiteX59" fmla="*/ 211622 w 12192000"/>
              <a:gd name="connsiteY59" fmla="*/ 2299803 h 3429000"/>
              <a:gd name="connsiteX60" fmla="*/ 371652 w 12192000"/>
              <a:gd name="connsiteY60" fmla="*/ 2400062 h 3429000"/>
              <a:gd name="connsiteX61" fmla="*/ 505903 w 12192000"/>
              <a:gd name="connsiteY61" fmla="*/ 2496221 h 3429000"/>
              <a:gd name="connsiteX62" fmla="*/ 899240 w 12192000"/>
              <a:gd name="connsiteY62" fmla="*/ 2724068 h 3429000"/>
              <a:gd name="connsiteX63" fmla="*/ 988114 w 12192000"/>
              <a:gd name="connsiteY63" fmla="*/ 2745204 h 3429000"/>
              <a:gd name="connsiteX64" fmla="*/ 845971 w 12192000"/>
              <a:gd name="connsiteY64" fmla="*/ 2638177 h 3429000"/>
              <a:gd name="connsiteX65" fmla="*/ 448057 w 12192000"/>
              <a:gd name="connsiteY65" fmla="*/ 2412376 h 3429000"/>
              <a:gd name="connsiteX66" fmla="*/ 51253 w 12192000"/>
              <a:gd name="connsiteY66" fmla="*/ 2202825 h 3429000"/>
              <a:gd name="connsiteX67" fmla="*/ 2606687 w 12192000"/>
              <a:gd name="connsiteY67" fmla="*/ 2201718 h 3429000"/>
              <a:gd name="connsiteX68" fmla="*/ 2645658 w 12192000"/>
              <a:gd name="connsiteY68" fmla="*/ 3211259 h 3429000"/>
              <a:gd name="connsiteX69" fmla="*/ 2606687 w 12192000"/>
              <a:gd name="connsiteY69" fmla="*/ 2201718 h 3429000"/>
              <a:gd name="connsiteX70" fmla="*/ 10097724 w 12192000"/>
              <a:gd name="connsiteY70" fmla="*/ 2162852 h 3429000"/>
              <a:gd name="connsiteX71" fmla="*/ 9645248 w 12192000"/>
              <a:gd name="connsiteY71" fmla="*/ 2201119 h 3429000"/>
              <a:gd name="connsiteX72" fmla="*/ 9543858 w 12192000"/>
              <a:gd name="connsiteY72" fmla="*/ 2221510 h 3429000"/>
              <a:gd name="connsiteX73" fmla="*/ 9681648 w 12192000"/>
              <a:gd name="connsiteY73" fmla="*/ 2200828 h 3429000"/>
              <a:gd name="connsiteX74" fmla="*/ 10557846 w 12192000"/>
              <a:gd name="connsiteY74" fmla="*/ 2172337 h 3429000"/>
              <a:gd name="connsiteX75" fmla="*/ 10301704 w 12192000"/>
              <a:gd name="connsiteY75" fmla="*/ 2169847 h 3429000"/>
              <a:gd name="connsiteX76" fmla="*/ 10250553 w 12192000"/>
              <a:gd name="connsiteY76" fmla="*/ 2166539 h 3429000"/>
              <a:gd name="connsiteX77" fmla="*/ 10097724 w 12192000"/>
              <a:gd name="connsiteY77" fmla="*/ 2162852 h 3429000"/>
              <a:gd name="connsiteX78" fmla="*/ 3642057 w 12192000"/>
              <a:gd name="connsiteY78" fmla="*/ 2144487 h 3429000"/>
              <a:gd name="connsiteX79" fmla="*/ 3632981 w 12192000"/>
              <a:gd name="connsiteY79" fmla="*/ 2150437 h 3429000"/>
              <a:gd name="connsiteX80" fmla="*/ 3382436 w 12192000"/>
              <a:gd name="connsiteY80" fmla="*/ 2523726 h 3429000"/>
              <a:gd name="connsiteX81" fmla="*/ 3191929 w 12192000"/>
              <a:gd name="connsiteY81" fmla="*/ 3233669 h 3429000"/>
              <a:gd name="connsiteX82" fmla="*/ 3369898 w 12192000"/>
              <a:gd name="connsiteY82" fmla="*/ 2652771 h 3429000"/>
              <a:gd name="connsiteX83" fmla="*/ 3642057 w 12192000"/>
              <a:gd name="connsiteY83" fmla="*/ 2144487 h 3429000"/>
              <a:gd name="connsiteX84" fmla="*/ 7015907 w 12192000"/>
              <a:gd name="connsiteY84" fmla="*/ 2112548 h 3429000"/>
              <a:gd name="connsiteX85" fmla="*/ 7259646 w 12192000"/>
              <a:gd name="connsiteY85" fmla="*/ 2336985 h 3429000"/>
              <a:gd name="connsiteX86" fmla="*/ 7741483 w 12192000"/>
              <a:gd name="connsiteY86" fmla="*/ 2850980 h 3429000"/>
              <a:gd name="connsiteX87" fmla="*/ 8008941 w 12192000"/>
              <a:gd name="connsiteY87" fmla="*/ 3304560 h 3429000"/>
              <a:gd name="connsiteX88" fmla="*/ 7999234 w 12192000"/>
              <a:gd name="connsiteY88" fmla="*/ 3181993 h 3429000"/>
              <a:gd name="connsiteX89" fmla="*/ 7715154 w 12192000"/>
              <a:gd name="connsiteY89" fmla="*/ 2768148 h 3429000"/>
              <a:gd name="connsiteX90" fmla="*/ 7271900 w 12192000"/>
              <a:gd name="connsiteY90" fmla="*/ 2305551 h 3429000"/>
              <a:gd name="connsiteX91" fmla="*/ 7015907 w 12192000"/>
              <a:gd name="connsiteY91" fmla="*/ 2112548 h 3429000"/>
              <a:gd name="connsiteX92" fmla="*/ 2650666 w 12192000"/>
              <a:gd name="connsiteY92" fmla="*/ 2101686 h 3429000"/>
              <a:gd name="connsiteX93" fmla="*/ 2650249 w 12192000"/>
              <a:gd name="connsiteY93" fmla="*/ 2103101 h 3429000"/>
              <a:gd name="connsiteX94" fmla="*/ 2663808 w 12192000"/>
              <a:gd name="connsiteY94" fmla="*/ 3106215 h 3429000"/>
              <a:gd name="connsiteX95" fmla="*/ 2665418 w 12192000"/>
              <a:gd name="connsiteY95" fmla="*/ 2703756 h 3429000"/>
              <a:gd name="connsiteX96" fmla="*/ 2650666 w 12192000"/>
              <a:gd name="connsiteY96" fmla="*/ 2101686 h 3429000"/>
              <a:gd name="connsiteX97" fmla="*/ 10218664 w 12192000"/>
              <a:gd name="connsiteY97" fmla="*/ 2096300 h 3429000"/>
              <a:gd name="connsiteX98" fmla="*/ 10086154 w 12192000"/>
              <a:gd name="connsiteY98" fmla="*/ 2096937 h 3429000"/>
              <a:gd name="connsiteX99" fmla="*/ 9778614 w 12192000"/>
              <a:gd name="connsiteY99" fmla="*/ 2121189 h 3429000"/>
              <a:gd name="connsiteX100" fmla="*/ 9601703 w 12192000"/>
              <a:gd name="connsiteY100" fmla="*/ 2176852 h 3429000"/>
              <a:gd name="connsiteX101" fmla="*/ 9641684 w 12192000"/>
              <a:gd name="connsiteY101" fmla="*/ 2171203 h 3429000"/>
              <a:gd name="connsiteX102" fmla="*/ 10252799 w 12192000"/>
              <a:gd name="connsiteY102" fmla="*/ 2135971 h 3429000"/>
              <a:gd name="connsiteX103" fmla="*/ 10304297 w 12192000"/>
              <a:gd name="connsiteY103" fmla="*/ 2139822 h 3429000"/>
              <a:gd name="connsiteX104" fmla="*/ 10533945 w 12192000"/>
              <a:gd name="connsiteY104" fmla="*/ 2144703 h 3429000"/>
              <a:gd name="connsiteX105" fmla="*/ 10446061 w 12192000"/>
              <a:gd name="connsiteY105" fmla="*/ 2126562 h 3429000"/>
              <a:gd name="connsiteX106" fmla="*/ 10360877 w 12192000"/>
              <a:gd name="connsiteY106" fmla="*/ 2109004 h 3429000"/>
              <a:gd name="connsiteX107" fmla="*/ 10218664 w 12192000"/>
              <a:gd name="connsiteY107" fmla="*/ 2096300 h 3429000"/>
              <a:gd name="connsiteX108" fmla="*/ 6946849 w 12192000"/>
              <a:gd name="connsiteY108" fmla="*/ 2094271 h 3429000"/>
              <a:gd name="connsiteX109" fmla="*/ 6946972 w 12192000"/>
              <a:gd name="connsiteY109" fmla="*/ 2097491 h 3429000"/>
              <a:gd name="connsiteX110" fmla="*/ 7105827 w 12192000"/>
              <a:gd name="connsiteY110" fmla="*/ 2289700 h 3429000"/>
              <a:gd name="connsiteX111" fmla="*/ 7126431 w 12192000"/>
              <a:gd name="connsiteY111" fmla="*/ 2308872 h 3429000"/>
              <a:gd name="connsiteX112" fmla="*/ 7567269 w 12192000"/>
              <a:gd name="connsiteY112" fmla="*/ 2811461 h 3429000"/>
              <a:gd name="connsiteX113" fmla="*/ 7880270 w 12192000"/>
              <a:gd name="connsiteY113" fmla="*/ 3186176 h 3429000"/>
              <a:gd name="connsiteX114" fmla="*/ 7892560 w 12192000"/>
              <a:gd name="connsiteY114" fmla="*/ 3198949 h 3429000"/>
              <a:gd name="connsiteX115" fmla="*/ 7971643 w 12192000"/>
              <a:gd name="connsiteY115" fmla="*/ 3289236 h 3429000"/>
              <a:gd name="connsiteX116" fmla="*/ 7719359 w 12192000"/>
              <a:gd name="connsiteY116" fmla="*/ 2870011 h 3429000"/>
              <a:gd name="connsiteX117" fmla="*/ 7240170 w 12192000"/>
              <a:gd name="connsiteY117" fmla="*/ 2358985 h 3429000"/>
              <a:gd name="connsiteX118" fmla="*/ 6946849 w 12192000"/>
              <a:gd name="connsiteY118" fmla="*/ 2094271 h 3429000"/>
              <a:gd name="connsiteX119" fmla="*/ 2680277 w 12192000"/>
              <a:gd name="connsiteY119" fmla="*/ 2050204 h 3429000"/>
              <a:gd name="connsiteX120" fmla="*/ 2678972 w 12192000"/>
              <a:gd name="connsiteY120" fmla="*/ 2052582 h 3429000"/>
              <a:gd name="connsiteX121" fmla="*/ 2696666 w 12192000"/>
              <a:gd name="connsiteY121" fmla="*/ 2704836 h 3429000"/>
              <a:gd name="connsiteX122" fmla="*/ 2695769 w 12192000"/>
              <a:gd name="connsiteY122" fmla="*/ 2961955 h 3429000"/>
              <a:gd name="connsiteX123" fmla="*/ 2739893 w 12192000"/>
              <a:gd name="connsiteY123" fmla="*/ 2679357 h 3429000"/>
              <a:gd name="connsiteX124" fmla="*/ 2680277 w 12192000"/>
              <a:gd name="connsiteY124" fmla="*/ 2050204 h 3429000"/>
              <a:gd name="connsiteX125" fmla="*/ 1132195 w 12192000"/>
              <a:gd name="connsiteY125" fmla="*/ 2038980 h 3429000"/>
              <a:gd name="connsiteX126" fmla="*/ 1679056 w 12192000"/>
              <a:gd name="connsiteY126" fmla="*/ 2087907 h 3429000"/>
              <a:gd name="connsiteX127" fmla="*/ 2128648 w 12192000"/>
              <a:gd name="connsiteY127" fmla="*/ 2045249 h 3429000"/>
              <a:gd name="connsiteX128" fmla="*/ 1825619 w 12192000"/>
              <a:gd name="connsiteY128" fmla="*/ 2049447 h 3429000"/>
              <a:gd name="connsiteX129" fmla="*/ 1737798 w 12192000"/>
              <a:gd name="connsiteY129" fmla="*/ 2054353 h 3429000"/>
              <a:gd name="connsiteX130" fmla="*/ 1132195 w 12192000"/>
              <a:gd name="connsiteY130" fmla="*/ 2038980 h 3429000"/>
              <a:gd name="connsiteX131" fmla="*/ 10104407 w 12192000"/>
              <a:gd name="connsiteY131" fmla="*/ 2029317 h 3429000"/>
              <a:gd name="connsiteX132" fmla="*/ 9704375 w 12192000"/>
              <a:gd name="connsiteY132" fmla="*/ 2107349 h 3429000"/>
              <a:gd name="connsiteX133" fmla="*/ 9773804 w 12192000"/>
              <a:gd name="connsiteY133" fmla="*/ 2090543 h 3429000"/>
              <a:gd name="connsiteX134" fmla="*/ 10086605 w 12192000"/>
              <a:gd name="connsiteY134" fmla="*/ 2065992 h 3429000"/>
              <a:gd name="connsiteX135" fmla="*/ 10367276 w 12192000"/>
              <a:gd name="connsiteY135" fmla="*/ 2078848 h 3429000"/>
              <a:gd name="connsiteX136" fmla="*/ 10454262 w 12192000"/>
              <a:gd name="connsiteY136" fmla="*/ 2096798 h 3429000"/>
              <a:gd name="connsiteX137" fmla="*/ 10569223 w 12192000"/>
              <a:gd name="connsiteY137" fmla="*/ 2118311 h 3429000"/>
              <a:gd name="connsiteX138" fmla="*/ 10104407 w 12192000"/>
              <a:gd name="connsiteY138" fmla="*/ 2029317 h 3429000"/>
              <a:gd name="connsiteX139" fmla="*/ 6861797 w 12192000"/>
              <a:gd name="connsiteY139" fmla="*/ 1990899 h 3429000"/>
              <a:gd name="connsiteX140" fmla="*/ 6879594 w 12192000"/>
              <a:gd name="connsiteY140" fmla="*/ 1995547 h 3429000"/>
              <a:gd name="connsiteX141" fmla="*/ 7789028 w 12192000"/>
              <a:gd name="connsiteY141" fmla="*/ 2783316 h 3429000"/>
              <a:gd name="connsiteX142" fmla="*/ 8093600 w 12192000"/>
              <a:gd name="connsiteY142" fmla="*/ 3281671 h 3429000"/>
              <a:gd name="connsiteX143" fmla="*/ 8129425 w 12192000"/>
              <a:gd name="connsiteY143" fmla="*/ 3425298 h 3429000"/>
              <a:gd name="connsiteX144" fmla="*/ 8130898 w 12192000"/>
              <a:gd name="connsiteY144" fmla="*/ 3428998 h 3429000"/>
              <a:gd name="connsiteX145" fmla="*/ 7899365 w 12192000"/>
              <a:gd name="connsiteY145" fmla="*/ 3428998 h 3429000"/>
              <a:gd name="connsiteX146" fmla="*/ 7761176 w 12192000"/>
              <a:gd name="connsiteY146" fmla="*/ 3387656 h 3429000"/>
              <a:gd name="connsiteX147" fmla="*/ 7602080 w 12192000"/>
              <a:gd name="connsiteY147" fmla="*/ 3331867 h 3429000"/>
              <a:gd name="connsiteX148" fmla="*/ 7289862 w 12192000"/>
              <a:gd name="connsiteY148" fmla="*/ 3230827 h 3429000"/>
              <a:gd name="connsiteX149" fmla="*/ 7582411 w 12192000"/>
              <a:gd name="connsiteY149" fmla="*/ 3355122 h 3429000"/>
              <a:gd name="connsiteX150" fmla="*/ 7605759 w 12192000"/>
              <a:gd name="connsiteY150" fmla="*/ 3364465 h 3429000"/>
              <a:gd name="connsiteX151" fmla="*/ 7737910 w 12192000"/>
              <a:gd name="connsiteY151" fmla="*/ 3411638 h 3429000"/>
              <a:gd name="connsiteX152" fmla="*/ 7826532 w 12192000"/>
              <a:gd name="connsiteY152" fmla="*/ 3428999 h 3429000"/>
              <a:gd name="connsiteX153" fmla="*/ 7696096 w 12192000"/>
              <a:gd name="connsiteY153" fmla="*/ 3428999 h 3429000"/>
              <a:gd name="connsiteX154" fmla="*/ 7594081 w 12192000"/>
              <a:gd name="connsiteY154" fmla="*/ 3392149 h 3429000"/>
              <a:gd name="connsiteX155" fmla="*/ 7570734 w 12192000"/>
              <a:gd name="connsiteY155" fmla="*/ 3382799 h 3429000"/>
              <a:gd name="connsiteX156" fmla="*/ 7271814 w 12192000"/>
              <a:gd name="connsiteY156" fmla="*/ 3255601 h 3429000"/>
              <a:gd name="connsiteX157" fmla="*/ 7585232 w 12192000"/>
              <a:gd name="connsiteY157" fmla="*/ 3421060 h 3429000"/>
              <a:gd name="connsiteX158" fmla="*/ 7613775 w 12192000"/>
              <a:gd name="connsiteY158" fmla="*/ 3428998 h 3429000"/>
              <a:gd name="connsiteX159" fmla="*/ 7522197 w 12192000"/>
              <a:gd name="connsiteY159" fmla="*/ 3428998 h 3429000"/>
              <a:gd name="connsiteX160" fmla="*/ 7410696 w 12192000"/>
              <a:gd name="connsiteY160" fmla="*/ 3374861 h 3429000"/>
              <a:gd name="connsiteX161" fmla="*/ 7088673 w 12192000"/>
              <a:gd name="connsiteY161" fmla="*/ 3181396 h 3429000"/>
              <a:gd name="connsiteX162" fmla="*/ 7090188 w 12192000"/>
              <a:gd name="connsiteY162" fmla="*/ 3155365 h 3429000"/>
              <a:gd name="connsiteX163" fmla="*/ 7780046 w 12192000"/>
              <a:gd name="connsiteY163" fmla="*/ 3282283 h 3429000"/>
              <a:gd name="connsiteX164" fmla="*/ 7944957 w 12192000"/>
              <a:gd name="connsiteY164" fmla="*/ 3370347 h 3429000"/>
              <a:gd name="connsiteX165" fmla="*/ 7601828 w 12192000"/>
              <a:gd name="connsiteY165" fmla="*/ 3074934 h 3429000"/>
              <a:gd name="connsiteX166" fmla="*/ 7042773 w 12192000"/>
              <a:gd name="connsiteY166" fmla="*/ 2305011 h 3429000"/>
              <a:gd name="connsiteX167" fmla="*/ 6844835 w 12192000"/>
              <a:gd name="connsiteY167" fmla="*/ 1995988 h 3429000"/>
              <a:gd name="connsiteX168" fmla="*/ 6861797 w 12192000"/>
              <a:gd name="connsiteY168" fmla="*/ 1990899 h 3429000"/>
              <a:gd name="connsiteX169" fmla="*/ 1456157 w 12192000"/>
              <a:gd name="connsiteY169" fmla="*/ 1942404 h 3429000"/>
              <a:gd name="connsiteX170" fmla="*/ 1244432 w 12192000"/>
              <a:gd name="connsiteY170" fmla="*/ 1956601 h 3429000"/>
              <a:gd name="connsiteX171" fmla="*/ 973990 w 12192000"/>
              <a:gd name="connsiteY171" fmla="*/ 1995940 h 3429000"/>
              <a:gd name="connsiteX172" fmla="*/ 1103809 w 12192000"/>
              <a:gd name="connsiteY172" fmla="*/ 2004720 h 3429000"/>
              <a:gd name="connsiteX173" fmla="*/ 1123454 w 12192000"/>
              <a:gd name="connsiteY173" fmla="*/ 2006727 h 3429000"/>
              <a:gd name="connsiteX174" fmla="*/ 1737017 w 12192000"/>
              <a:gd name="connsiteY174" fmla="*/ 2023183 h 3429000"/>
              <a:gd name="connsiteX175" fmla="*/ 1824397 w 12192000"/>
              <a:gd name="connsiteY175" fmla="*/ 2018757 h 3429000"/>
              <a:gd name="connsiteX176" fmla="*/ 2070059 w 12192000"/>
              <a:gd name="connsiteY176" fmla="*/ 2012660 h 3429000"/>
              <a:gd name="connsiteX177" fmla="*/ 1456157 w 12192000"/>
              <a:gd name="connsiteY177" fmla="*/ 1942404 h 3429000"/>
              <a:gd name="connsiteX178" fmla="*/ 4988186 w 12192000"/>
              <a:gd name="connsiteY178" fmla="*/ 1787467 h 3429000"/>
              <a:gd name="connsiteX179" fmla="*/ 4777334 w 12192000"/>
              <a:gd name="connsiteY179" fmla="*/ 1977072 h 3429000"/>
              <a:gd name="connsiteX180" fmla="*/ 4718341 w 12192000"/>
              <a:gd name="connsiteY180" fmla="*/ 2039043 h 3429000"/>
              <a:gd name="connsiteX181" fmla="*/ 4604655 w 12192000"/>
              <a:gd name="connsiteY181" fmla="*/ 2154434 h 3429000"/>
              <a:gd name="connsiteX182" fmla="*/ 4565074 w 12192000"/>
              <a:gd name="connsiteY182" fmla="*/ 2189550 h 3429000"/>
              <a:gd name="connsiteX183" fmla="*/ 4988186 w 12192000"/>
              <a:gd name="connsiteY183" fmla="*/ 1787467 h 3429000"/>
              <a:gd name="connsiteX184" fmla="*/ 4978032 w 12192000"/>
              <a:gd name="connsiteY184" fmla="*/ 1754809 h 3429000"/>
              <a:gd name="connsiteX185" fmla="*/ 4463413 w 12192000"/>
              <a:gd name="connsiteY185" fmla="*/ 2186162 h 3429000"/>
              <a:gd name="connsiteX186" fmla="*/ 4358134 w 12192000"/>
              <a:gd name="connsiteY186" fmla="*/ 2313791 h 3429000"/>
              <a:gd name="connsiteX187" fmla="*/ 4376219 w 12192000"/>
              <a:gd name="connsiteY187" fmla="*/ 2300027 h 3429000"/>
              <a:gd name="connsiteX188" fmla="*/ 4582340 w 12192000"/>
              <a:gd name="connsiteY188" fmla="*/ 2132037 h 3429000"/>
              <a:gd name="connsiteX189" fmla="*/ 4694684 w 12192000"/>
              <a:gd name="connsiteY189" fmla="*/ 2018098 h 3429000"/>
              <a:gd name="connsiteX190" fmla="*/ 4754123 w 12192000"/>
              <a:gd name="connsiteY190" fmla="*/ 1955643 h 3429000"/>
              <a:gd name="connsiteX191" fmla="*/ 4978032 w 12192000"/>
              <a:gd name="connsiteY191" fmla="*/ 1754809 h 3429000"/>
              <a:gd name="connsiteX192" fmla="*/ 7427076 w 12192000"/>
              <a:gd name="connsiteY192" fmla="*/ 1713684 h 3429000"/>
              <a:gd name="connsiteX193" fmla="*/ 7485963 w 12192000"/>
              <a:gd name="connsiteY193" fmla="*/ 1745783 h 3429000"/>
              <a:gd name="connsiteX194" fmla="*/ 7719410 w 12192000"/>
              <a:gd name="connsiteY194" fmla="*/ 1928281 h 3429000"/>
              <a:gd name="connsiteX195" fmla="*/ 7907163 w 12192000"/>
              <a:gd name="connsiteY195" fmla="*/ 2117863 h 3429000"/>
              <a:gd name="connsiteX196" fmla="*/ 7956656 w 12192000"/>
              <a:gd name="connsiteY196" fmla="*/ 2186961 h 3429000"/>
              <a:gd name="connsiteX197" fmla="*/ 8023445 w 12192000"/>
              <a:gd name="connsiteY197" fmla="*/ 2276642 h 3429000"/>
              <a:gd name="connsiteX198" fmla="*/ 7754656 w 12192000"/>
              <a:gd name="connsiteY198" fmla="*/ 1912546 h 3429000"/>
              <a:gd name="connsiteX199" fmla="*/ 7427076 w 12192000"/>
              <a:gd name="connsiteY199" fmla="*/ 1713684 h 3429000"/>
              <a:gd name="connsiteX200" fmla="*/ 7312201 w 12192000"/>
              <a:gd name="connsiteY200" fmla="*/ 1699278 h 3429000"/>
              <a:gd name="connsiteX201" fmla="*/ 7343603 w 12192000"/>
              <a:gd name="connsiteY201" fmla="*/ 1720746 h 3429000"/>
              <a:gd name="connsiteX202" fmla="*/ 7791759 w 12192000"/>
              <a:gd name="connsiteY202" fmla="*/ 2086717 h 3429000"/>
              <a:gd name="connsiteX203" fmla="*/ 7825280 w 12192000"/>
              <a:gd name="connsiteY203" fmla="*/ 2122608 h 3429000"/>
              <a:gd name="connsiteX204" fmla="*/ 7982410 w 12192000"/>
              <a:gd name="connsiteY204" fmla="*/ 2273551 h 3429000"/>
              <a:gd name="connsiteX205" fmla="*/ 7932408 w 12192000"/>
              <a:gd name="connsiteY205" fmla="*/ 2203736 h 3429000"/>
              <a:gd name="connsiteX206" fmla="*/ 7883927 w 12192000"/>
              <a:gd name="connsiteY206" fmla="*/ 2136087 h 3429000"/>
              <a:gd name="connsiteX207" fmla="*/ 7699832 w 12192000"/>
              <a:gd name="connsiteY207" fmla="*/ 1950904 h 3429000"/>
              <a:gd name="connsiteX208" fmla="*/ 7470240 w 12192000"/>
              <a:gd name="connsiteY208" fmla="*/ 1771559 h 3429000"/>
              <a:gd name="connsiteX209" fmla="*/ 7312201 w 12192000"/>
              <a:gd name="connsiteY209" fmla="*/ 1699278 h 3429000"/>
              <a:gd name="connsiteX210" fmla="*/ 7244057 w 12192000"/>
              <a:gd name="connsiteY210" fmla="*/ 1695233 h 3429000"/>
              <a:gd name="connsiteX211" fmla="*/ 7353035 w 12192000"/>
              <a:gd name="connsiteY211" fmla="*/ 1768318 h 3429000"/>
              <a:gd name="connsiteX212" fmla="*/ 7981878 w 12192000"/>
              <a:gd name="connsiteY212" fmla="*/ 2309345 h 3429000"/>
              <a:gd name="connsiteX213" fmla="*/ 7804780 w 12192000"/>
              <a:gd name="connsiteY213" fmla="*/ 2143174 h 3429000"/>
              <a:gd name="connsiteX214" fmla="*/ 7771164 w 12192000"/>
              <a:gd name="connsiteY214" fmla="*/ 2107908 h 3429000"/>
              <a:gd name="connsiteX215" fmla="*/ 7327465 w 12192000"/>
              <a:gd name="connsiteY215" fmla="*/ 1745181 h 3429000"/>
              <a:gd name="connsiteX216" fmla="*/ 7244057 w 12192000"/>
              <a:gd name="connsiteY216" fmla="*/ 1695233 h 3429000"/>
              <a:gd name="connsiteX217" fmla="*/ 7133363 w 12192000"/>
              <a:gd name="connsiteY217" fmla="*/ 1621246 h 3429000"/>
              <a:gd name="connsiteX218" fmla="*/ 8128687 w 12192000"/>
              <a:gd name="connsiteY218" fmla="*/ 2361959 h 3429000"/>
              <a:gd name="connsiteX219" fmla="*/ 8497002 w 12192000"/>
              <a:gd name="connsiteY219" fmla="*/ 2775913 h 3429000"/>
              <a:gd name="connsiteX220" fmla="*/ 8514292 w 12192000"/>
              <a:gd name="connsiteY220" fmla="*/ 2586372 h 3429000"/>
              <a:gd name="connsiteX221" fmla="*/ 8491838 w 12192000"/>
              <a:gd name="connsiteY221" fmla="*/ 1907275 h 3429000"/>
              <a:gd name="connsiteX222" fmla="*/ 8605731 w 12192000"/>
              <a:gd name="connsiteY222" fmla="*/ 2171804 h 3429000"/>
              <a:gd name="connsiteX223" fmla="*/ 8594880 w 12192000"/>
              <a:gd name="connsiteY223" fmla="*/ 2610262 h 3429000"/>
              <a:gd name="connsiteX224" fmla="*/ 8494242 w 12192000"/>
              <a:gd name="connsiteY224" fmla="*/ 3363600 h 3429000"/>
              <a:gd name="connsiteX225" fmla="*/ 8794675 w 12192000"/>
              <a:gd name="connsiteY225" fmla="*/ 3161735 h 3429000"/>
              <a:gd name="connsiteX226" fmla="*/ 8800448 w 12192000"/>
              <a:gd name="connsiteY226" fmla="*/ 3152371 h 3429000"/>
              <a:gd name="connsiteX227" fmla="*/ 8788186 w 12192000"/>
              <a:gd name="connsiteY227" fmla="*/ 3143441 h 3429000"/>
              <a:gd name="connsiteX228" fmla="*/ 9137232 w 12192000"/>
              <a:gd name="connsiteY228" fmla="*/ 2236639 h 3429000"/>
              <a:gd name="connsiteX229" fmla="*/ 9216765 w 12192000"/>
              <a:gd name="connsiteY229" fmla="*/ 2267416 h 3429000"/>
              <a:gd name="connsiteX230" fmla="*/ 8969849 w 12192000"/>
              <a:gd name="connsiteY230" fmla="*/ 3037405 h 3429000"/>
              <a:gd name="connsiteX231" fmla="*/ 9706237 w 12192000"/>
              <a:gd name="connsiteY231" fmla="*/ 2990148 h 3429000"/>
              <a:gd name="connsiteX232" fmla="*/ 10110375 w 12192000"/>
              <a:gd name="connsiteY232" fmla="*/ 3134116 h 3429000"/>
              <a:gd name="connsiteX233" fmla="*/ 10096281 w 12192000"/>
              <a:gd name="connsiteY233" fmla="*/ 3149254 h 3429000"/>
              <a:gd name="connsiteX234" fmla="*/ 9067672 w 12192000"/>
              <a:gd name="connsiteY234" fmla="*/ 3219608 h 3429000"/>
              <a:gd name="connsiteX235" fmla="*/ 8859441 w 12192000"/>
              <a:gd name="connsiteY235" fmla="*/ 3212028 h 3429000"/>
              <a:gd name="connsiteX236" fmla="*/ 8857528 w 12192000"/>
              <a:gd name="connsiteY236" fmla="*/ 3212375 h 3429000"/>
              <a:gd name="connsiteX237" fmla="*/ 8848579 w 12192000"/>
              <a:gd name="connsiteY237" fmla="*/ 3214204 h 3429000"/>
              <a:gd name="connsiteX238" fmla="*/ 8576285 w 12192000"/>
              <a:gd name="connsiteY238" fmla="*/ 3395788 h 3429000"/>
              <a:gd name="connsiteX239" fmla="*/ 8519159 w 12192000"/>
              <a:gd name="connsiteY239" fmla="*/ 3428998 h 3429000"/>
              <a:gd name="connsiteX240" fmla="*/ 8393540 w 12192000"/>
              <a:gd name="connsiteY240" fmla="*/ 3428998 h 3429000"/>
              <a:gd name="connsiteX241" fmla="*/ 8417346 w 12192000"/>
              <a:gd name="connsiteY241" fmla="*/ 3316652 h 3429000"/>
              <a:gd name="connsiteX242" fmla="*/ 8485502 w 12192000"/>
              <a:gd name="connsiteY242" fmla="*/ 2879216 h 3429000"/>
              <a:gd name="connsiteX243" fmla="*/ 8480214 w 12192000"/>
              <a:gd name="connsiteY243" fmla="*/ 2873278 h 3429000"/>
              <a:gd name="connsiteX244" fmla="*/ 8112215 w 12192000"/>
              <a:gd name="connsiteY244" fmla="*/ 2408768 h 3429000"/>
              <a:gd name="connsiteX245" fmla="*/ 8095146 w 12192000"/>
              <a:gd name="connsiteY245" fmla="*/ 2402943 h 3429000"/>
              <a:gd name="connsiteX246" fmla="*/ 7131946 w 12192000"/>
              <a:gd name="connsiteY246" fmla="*/ 1646653 h 3429000"/>
              <a:gd name="connsiteX247" fmla="*/ 7133363 w 12192000"/>
              <a:gd name="connsiteY247" fmla="*/ 1621246 h 3429000"/>
              <a:gd name="connsiteX248" fmla="*/ 1903353 w 12192000"/>
              <a:gd name="connsiteY248" fmla="*/ 1615827 h 3429000"/>
              <a:gd name="connsiteX249" fmla="*/ 1936931 w 12192000"/>
              <a:gd name="connsiteY249" fmla="*/ 1664954 h 3429000"/>
              <a:gd name="connsiteX250" fmla="*/ 2195868 w 12192000"/>
              <a:gd name="connsiteY250" fmla="*/ 1967574 h 3429000"/>
              <a:gd name="connsiteX251" fmla="*/ 2088852 w 12192000"/>
              <a:gd name="connsiteY251" fmla="*/ 1737123 h 3429000"/>
              <a:gd name="connsiteX252" fmla="*/ 1958241 w 12192000"/>
              <a:gd name="connsiteY252" fmla="*/ 1638955 h 3429000"/>
              <a:gd name="connsiteX253" fmla="*/ 1903353 w 12192000"/>
              <a:gd name="connsiteY253" fmla="*/ 1615827 h 3429000"/>
              <a:gd name="connsiteX254" fmla="*/ 11544294 w 12192000"/>
              <a:gd name="connsiteY254" fmla="*/ 1515364 h 3429000"/>
              <a:gd name="connsiteX255" fmla="*/ 11755210 w 12192000"/>
              <a:gd name="connsiteY255" fmla="*/ 2159157 h 3429000"/>
              <a:gd name="connsiteX256" fmla="*/ 11544294 w 12192000"/>
              <a:gd name="connsiteY256" fmla="*/ 1515364 h 3429000"/>
              <a:gd name="connsiteX257" fmla="*/ 11571408 w 12192000"/>
              <a:gd name="connsiteY257" fmla="*/ 1489599 h 3429000"/>
              <a:gd name="connsiteX258" fmla="*/ 11778250 w 12192000"/>
              <a:gd name="connsiteY258" fmla="*/ 2136760 h 3429000"/>
              <a:gd name="connsiteX259" fmla="*/ 11571408 w 12192000"/>
              <a:gd name="connsiteY259" fmla="*/ 1489599 h 3429000"/>
              <a:gd name="connsiteX260" fmla="*/ 11540154 w 12192000"/>
              <a:gd name="connsiteY260" fmla="*/ 1438303 h 3429000"/>
              <a:gd name="connsiteX261" fmla="*/ 11540380 w 12192000"/>
              <a:gd name="connsiteY261" fmla="*/ 1443526 h 3429000"/>
              <a:gd name="connsiteX262" fmla="*/ 11542590 w 12192000"/>
              <a:gd name="connsiteY262" fmla="*/ 1442112 h 3429000"/>
              <a:gd name="connsiteX263" fmla="*/ 10567662 w 12192000"/>
              <a:gd name="connsiteY263" fmla="*/ 1437948 h 3429000"/>
              <a:gd name="connsiteX264" fmla="*/ 10431225 w 12192000"/>
              <a:gd name="connsiteY264" fmla="*/ 1448568 h 3429000"/>
              <a:gd name="connsiteX265" fmla="*/ 10277556 w 12192000"/>
              <a:gd name="connsiteY265" fmla="*/ 1460247 h 3429000"/>
              <a:gd name="connsiteX266" fmla="*/ 10155875 w 12192000"/>
              <a:gd name="connsiteY266" fmla="*/ 1453769 h 3429000"/>
              <a:gd name="connsiteX267" fmla="*/ 10072733 w 12192000"/>
              <a:gd name="connsiteY267" fmla="*/ 1447924 h 3429000"/>
              <a:gd name="connsiteX268" fmla="*/ 9882500 w 12192000"/>
              <a:gd name="connsiteY268" fmla="*/ 1452330 h 3429000"/>
              <a:gd name="connsiteX269" fmla="*/ 9685205 w 12192000"/>
              <a:gd name="connsiteY269" fmla="*/ 1456650 h 3429000"/>
              <a:gd name="connsiteX270" fmla="*/ 9666932 w 12192000"/>
              <a:gd name="connsiteY270" fmla="*/ 1456075 h 3429000"/>
              <a:gd name="connsiteX271" fmla="*/ 9608662 w 12192000"/>
              <a:gd name="connsiteY271" fmla="*/ 1455027 h 3429000"/>
              <a:gd name="connsiteX272" fmla="*/ 10026230 w 12192000"/>
              <a:gd name="connsiteY272" fmla="*/ 1509088 h 3429000"/>
              <a:gd name="connsiteX273" fmla="*/ 10567662 w 12192000"/>
              <a:gd name="connsiteY273" fmla="*/ 1437948 h 3429000"/>
              <a:gd name="connsiteX274" fmla="*/ 10221015 w 12192000"/>
              <a:gd name="connsiteY274" fmla="*/ 1354657 h 3429000"/>
              <a:gd name="connsiteX275" fmla="*/ 10107121 w 12192000"/>
              <a:gd name="connsiteY275" fmla="*/ 1356091 h 3429000"/>
              <a:gd name="connsiteX276" fmla="*/ 9660668 w 12192000"/>
              <a:gd name="connsiteY276" fmla="*/ 1425595 h 3429000"/>
              <a:gd name="connsiteX277" fmla="*/ 9669531 w 12192000"/>
              <a:gd name="connsiteY277" fmla="*/ 1426057 h 3429000"/>
              <a:gd name="connsiteX278" fmla="*/ 9687254 w 12192000"/>
              <a:gd name="connsiteY278" fmla="*/ 1426986 h 3429000"/>
              <a:gd name="connsiteX279" fmla="*/ 9881290 w 12192000"/>
              <a:gd name="connsiteY279" fmla="*/ 1422445 h 3429000"/>
              <a:gd name="connsiteX280" fmla="*/ 10074432 w 12192000"/>
              <a:gd name="connsiteY280" fmla="*/ 1417715 h 3429000"/>
              <a:gd name="connsiteX281" fmla="*/ 10159369 w 12192000"/>
              <a:gd name="connsiteY281" fmla="*/ 1423935 h 3429000"/>
              <a:gd name="connsiteX282" fmla="*/ 10278706 w 12192000"/>
              <a:gd name="connsiteY282" fmla="*/ 1430393 h 3429000"/>
              <a:gd name="connsiteX283" fmla="*/ 10429120 w 12192000"/>
              <a:gd name="connsiteY283" fmla="*/ 1418493 h 3429000"/>
              <a:gd name="connsiteX284" fmla="*/ 10538565 w 12192000"/>
              <a:gd name="connsiteY284" fmla="*/ 1408270 h 3429000"/>
              <a:gd name="connsiteX285" fmla="*/ 10221015 w 12192000"/>
              <a:gd name="connsiteY285" fmla="*/ 1354657 h 3429000"/>
              <a:gd name="connsiteX286" fmla="*/ 1979378 w 12192000"/>
              <a:gd name="connsiteY286" fmla="*/ 1340504 h 3429000"/>
              <a:gd name="connsiteX287" fmla="*/ 2882120 w 12192000"/>
              <a:gd name="connsiteY287" fmla="*/ 1635547 h 3429000"/>
              <a:gd name="connsiteX288" fmla="*/ 2793103 w 12192000"/>
              <a:gd name="connsiteY288" fmla="*/ 1610699 h 3429000"/>
              <a:gd name="connsiteX289" fmla="*/ 2770041 w 12192000"/>
              <a:gd name="connsiteY289" fmla="*/ 1604634 h 3429000"/>
              <a:gd name="connsiteX290" fmla="*/ 1979378 w 12192000"/>
              <a:gd name="connsiteY290" fmla="*/ 1340504 h 3429000"/>
              <a:gd name="connsiteX291" fmla="*/ 1927410 w 12192000"/>
              <a:gd name="connsiteY291" fmla="*/ 1287164 h 3429000"/>
              <a:gd name="connsiteX292" fmla="*/ 1959587 w 12192000"/>
              <a:gd name="connsiteY292" fmla="*/ 1299849 h 3429000"/>
              <a:gd name="connsiteX293" fmla="*/ 2777707 w 12192000"/>
              <a:gd name="connsiteY293" fmla="*/ 1574991 h 3429000"/>
              <a:gd name="connsiteX294" fmla="*/ 2800768 w 12192000"/>
              <a:gd name="connsiteY294" fmla="*/ 1581056 h 3429000"/>
              <a:gd name="connsiteX295" fmla="*/ 2879408 w 12192000"/>
              <a:gd name="connsiteY295" fmla="*/ 1602590 h 3429000"/>
              <a:gd name="connsiteX296" fmla="*/ 2862295 w 12192000"/>
              <a:gd name="connsiteY296" fmla="*/ 1593958 h 3429000"/>
              <a:gd name="connsiteX297" fmla="*/ 2813343 w 12192000"/>
              <a:gd name="connsiteY297" fmla="*/ 1569369 h 3429000"/>
              <a:gd name="connsiteX298" fmla="*/ 2646245 w 12192000"/>
              <a:gd name="connsiteY298" fmla="*/ 1501999 h 3429000"/>
              <a:gd name="connsiteX299" fmla="*/ 1999243 w 12192000"/>
              <a:gd name="connsiteY299" fmla="*/ 1301524 h 3429000"/>
              <a:gd name="connsiteX300" fmla="*/ 1979527 w 12192000"/>
              <a:gd name="connsiteY300" fmla="*/ 1297651 h 3429000"/>
              <a:gd name="connsiteX301" fmla="*/ 1997014 w 12192000"/>
              <a:gd name="connsiteY301" fmla="*/ 1269007 h 3429000"/>
              <a:gd name="connsiteX302" fmla="*/ 2005458 w 12192000"/>
              <a:gd name="connsiteY302" fmla="*/ 1270540 h 3429000"/>
              <a:gd name="connsiteX303" fmla="*/ 2657186 w 12192000"/>
              <a:gd name="connsiteY303" fmla="*/ 1472687 h 3429000"/>
              <a:gd name="connsiteX304" fmla="*/ 2826662 w 12192000"/>
              <a:gd name="connsiteY304" fmla="*/ 1541362 h 3429000"/>
              <a:gd name="connsiteX305" fmla="*/ 2876100 w 12192000"/>
              <a:gd name="connsiteY305" fmla="*/ 1566397 h 3429000"/>
              <a:gd name="connsiteX306" fmla="*/ 3042600 w 12192000"/>
              <a:gd name="connsiteY306" fmla="*/ 1630532 h 3429000"/>
              <a:gd name="connsiteX307" fmla="*/ 1997014 w 12192000"/>
              <a:gd name="connsiteY307" fmla="*/ 1269007 h 3429000"/>
              <a:gd name="connsiteX308" fmla="*/ 9857254 w 12192000"/>
              <a:gd name="connsiteY308" fmla="*/ 846904 h 3429000"/>
              <a:gd name="connsiteX309" fmla="*/ 8989866 w 12192000"/>
              <a:gd name="connsiteY309" fmla="*/ 1043742 h 3429000"/>
              <a:gd name="connsiteX310" fmla="*/ 8931614 w 12192000"/>
              <a:gd name="connsiteY310" fmla="*/ 1069508 h 3429000"/>
              <a:gd name="connsiteX311" fmla="*/ 8843711 w 12192000"/>
              <a:gd name="connsiteY311" fmla="*/ 1107334 h 3429000"/>
              <a:gd name="connsiteX312" fmla="*/ 8966093 w 12192000"/>
              <a:gd name="connsiteY312" fmla="*/ 1073509 h 3429000"/>
              <a:gd name="connsiteX313" fmla="*/ 9299227 w 12192000"/>
              <a:gd name="connsiteY313" fmla="*/ 1025994 h 3429000"/>
              <a:gd name="connsiteX314" fmla="*/ 9857254 w 12192000"/>
              <a:gd name="connsiteY314" fmla="*/ 846904 h 3429000"/>
              <a:gd name="connsiteX315" fmla="*/ 9615182 w 12192000"/>
              <a:gd name="connsiteY315" fmla="*/ 791499 h 3429000"/>
              <a:gd name="connsiteX316" fmla="*/ 9023688 w 12192000"/>
              <a:gd name="connsiteY316" fmla="*/ 996819 h 3429000"/>
              <a:gd name="connsiteX317" fmla="*/ 9814527 w 12192000"/>
              <a:gd name="connsiteY317" fmla="*/ 819048 h 3429000"/>
              <a:gd name="connsiteX318" fmla="*/ 9615182 w 12192000"/>
              <a:gd name="connsiteY318" fmla="*/ 791499 h 3429000"/>
              <a:gd name="connsiteX319" fmla="*/ 2305292 w 12192000"/>
              <a:gd name="connsiteY319" fmla="*/ 790492 h 3429000"/>
              <a:gd name="connsiteX320" fmla="*/ 3360922 w 12192000"/>
              <a:gd name="connsiteY320" fmla="*/ 1100373 h 3429000"/>
              <a:gd name="connsiteX321" fmla="*/ 3492420 w 12192000"/>
              <a:gd name="connsiteY321" fmla="*/ 1081145 h 3429000"/>
              <a:gd name="connsiteX322" fmla="*/ 3364086 w 12192000"/>
              <a:gd name="connsiteY322" fmla="*/ 1051340 h 3429000"/>
              <a:gd name="connsiteX323" fmla="*/ 3225818 w 12192000"/>
              <a:gd name="connsiteY323" fmla="*/ 982822 h 3429000"/>
              <a:gd name="connsiteX324" fmla="*/ 3129696 w 12192000"/>
              <a:gd name="connsiteY324" fmla="*/ 931704 h 3429000"/>
              <a:gd name="connsiteX325" fmla="*/ 2814545 w 12192000"/>
              <a:gd name="connsiteY325" fmla="*/ 853955 h 3429000"/>
              <a:gd name="connsiteX326" fmla="*/ 2305292 w 12192000"/>
              <a:gd name="connsiteY326" fmla="*/ 790492 h 3429000"/>
              <a:gd name="connsiteX327" fmla="*/ 2626982 w 12192000"/>
              <a:gd name="connsiteY327" fmla="*/ 777450 h 3429000"/>
              <a:gd name="connsiteX328" fmla="*/ 2490617 w 12192000"/>
              <a:gd name="connsiteY328" fmla="*/ 777951 h 3429000"/>
              <a:gd name="connsiteX329" fmla="*/ 2819869 w 12192000"/>
              <a:gd name="connsiteY329" fmla="*/ 823936 h 3429000"/>
              <a:gd name="connsiteX330" fmla="*/ 3143018 w 12192000"/>
              <a:gd name="connsiteY330" fmla="*/ 903698 h 3429000"/>
              <a:gd name="connsiteX331" fmla="*/ 3241520 w 12192000"/>
              <a:gd name="connsiteY331" fmla="*/ 956112 h 3429000"/>
              <a:gd name="connsiteX332" fmla="*/ 3374575 w 12192000"/>
              <a:gd name="connsiteY332" fmla="*/ 1022517 h 3429000"/>
              <a:gd name="connsiteX333" fmla="*/ 3505221 w 12192000"/>
              <a:gd name="connsiteY333" fmla="*/ 1051757 h 3429000"/>
              <a:gd name="connsiteX334" fmla="*/ 2626982 w 12192000"/>
              <a:gd name="connsiteY334" fmla="*/ 777450 h 3429000"/>
              <a:gd name="connsiteX335" fmla="*/ 9258094 w 12192000"/>
              <a:gd name="connsiteY335" fmla="*/ 529602 h 3429000"/>
              <a:gd name="connsiteX336" fmla="*/ 8526712 w 12192000"/>
              <a:gd name="connsiteY336" fmla="*/ 690804 h 3429000"/>
              <a:gd name="connsiteX337" fmla="*/ 9258094 w 12192000"/>
              <a:gd name="connsiteY337" fmla="*/ 529602 h 3429000"/>
              <a:gd name="connsiteX338" fmla="*/ 1310106 w 12192000"/>
              <a:gd name="connsiteY338" fmla="*/ 514217 h 3429000"/>
              <a:gd name="connsiteX339" fmla="*/ 854994 w 12192000"/>
              <a:gd name="connsiteY339" fmla="*/ 970136 h 3429000"/>
              <a:gd name="connsiteX340" fmla="*/ 742462 w 12192000"/>
              <a:gd name="connsiteY340" fmla="*/ 1165648 h 3429000"/>
              <a:gd name="connsiteX341" fmla="*/ 820602 w 12192000"/>
              <a:gd name="connsiteY341" fmla="*/ 1056915 h 3429000"/>
              <a:gd name="connsiteX342" fmla="*/ 878295 w 12192000"/>
              <a:gd name="connsiteY342" fmla="*/ 974594 h 3429000"/>
              <a:gd name="connsiteX343" fmla="*/ 1240607 w 12192000"/>
              <a:gd name="connsiteY343" fmla="*/ 581401 h 3429000"/>
              <a:gd name="connsiteX344" fmla="*/ 11225213 w 12192000"/>
              <a:gd name="connsiteY344" fmla="*/ 507722 h 3429000"/>
              <a:gd name="connsiteX345" fmla="*/ 11182914 w 12192000"/>
              <a:gd name="connsiteY345" fmla="*/ 767771 h 3429000"/>
              <a:gd name="connsiteX346" fmla="*/ 11099211 w 12192000"/>
              <a:gd name="connsiteY346" fmla="*/ 1184594 h 3429000"/>
              <a:gd name="connsiteX347" fmla="*/ 11064509 w 12192000"/>
              <a:gd name="connsiteY347" fmla="*/ 1278830 h 3429000"/>
              <a:gd name="connsiteX348" fmla="*/ 11049349 w 12192000"/>
              <a:gd name="connsiteY348" fmla="*/ 1318418 h 3429000"/>
              <a:gd name="connsiteX349" fmla="*/ 10978260 w 12192000"/>
              <a:gd name="connsiteY349" fmla="*/ 1537094 h 3429000"/>
              <a:gd name="connsiteX350" fmla="*/ 11225213 w 12192000"/>
              <a:gd name="connsiteY350" fmla="*/ 507722 h 3429000"/>
              <a:gd name="connsiteX351" fmla="*/ 9168987 w 12192000"/>
              <a:gd name="connsiteY351" fmla="*/ 490232 h 3429000"/>
              <a:gd name="connsiteX352" fmla="*/ 8603910 w 12192000"/>
              <a:gd name="connsiteY352" fmla="*/ 639895 h 3429000"/>
              <a:gd name="connsiteX353" fmla="*/ 9252382 w 12192000"/>
              <a:gd name="connsiteY353" fmla="*/ 498759 h 3429000"/>
              <a:gd name="connsiteX354" fmla="*/ 9168987 w 12192000"/>
              <a:gd name="connsiteY354" fmla="*/ 490232 h 3429000"/>
              <a:gd name="connsiteX355" fmla="*/ 11201005 w 12192000"/>
              <a:gd name="connsiteY355" fmla="*/ 471089 h 3429000"/>
              <a:gd name="connsiteX356" fmla="*/ 10968432 w 12192000"/>
              <a:gd name="connsiteY356" fmla="*/ 1456010 h 3429000"/>
              <a:gd name="connsiteX357" fmla="*/ 11019967 w 12192000"/>
              <a:gd name="connsiteY357" fmla="*/ 1306553 h 3429000"/>
              <a:gd name="connsiteX358" fmla="*/ 11035125 w 12192000"/>
              <a:gd name="connsiteY358" fmla="*/ 1266966 h 3429000"/>
              <a:gd name="connsiteX359" fmla="*/ 11069972 w 12192000"/>
              <a:gd name="connsiteY359" fmla="*/ 1174168 h 3429000"/>
              <a:gd name="connsiteX360" fmla="*/ 11152239 w 12192000"/>
              <a:gd name="connsiteY360" fmla="*/ 763628 h 3429000"/>
              <a:gd name="connsiteX361" fmla="*/ 11201005 w 12192000"/>
              <a:gd name="connsiteY361" fmla="*/ 471089 h 3429000"/>
              <a:gd name="connsiteX362" fmla="*/ 1423113 w 12192000"/>
              <a:gd name="connsiteY362" fmla="*/ 445565 h 3429000"/>
              <a:gd name="connsiteX363" fmla="*/ 1260565 w 12192000"/>
              <a:gd name="connsiteY363" fmla="*/ 602982 h 3429000"/>
              <a:gd name="connsiteX364" fmla="*/ 901900 w 12192000"/>
              <a:gd name="connsiteY364" fmla="*/ 992236 h 3429000"/>
              <a:gd name="connsiteX365" fmla="*/ 845044 w 12192000"/>
              <a:gd name="connsiteY365" fmla="*/ 1073436 h 3429000"/>
              <a:gd name="connsiteX366" fmla="*/ 685926 w 12192000"/>
              <a:gd name="connsiteY366" fmla="*/ 1274069 h 3429000"/>
              <a:gd name="connsiteX367" fmla="*/ 684248 w 12192000"/>
              <a:gd name="connsiteY367" fmla="*/ 1277721 h 3429000"/>
              <a:gd name="connsiteX368" fmla="*/ 1423113 w 12192000"/>
              <a:gd name="connsiteY368" fmla="*/ 445565 h 3429000"/>
              <a:gd name="connsiteX369" fmla="*/ 3316479 w 12192000"/>
              <a:gd name="connsiteY369" fmla="*/ 443136 h 3429000"/>
              <a:gd name="connsiteX370" fmla="*/ 3546806 w 12192000"/>
              <a:gd name="connsiteY370" fmla="*/ 927139 h 3429000"/>
              <a:gd name="connsiteX371" fmla="*/ 3364433 w 12192000"/>
              <a:gd name="connsiteY371" fmla="*/ 524121 h 3429000"/>
              <a:gd name="connsiteX372" fmla="*/ 10268559 w 12192000"/>
              <a:gd name="connsiteY372" fmla="*/ 442054 h 3429000"/>
              <a:gd name="connsiteX373" fmla="*/ 10494169 w 12192000"/>
              <a:gd name="connsiteY373" fmla="*/ 1091780 h 3429000"/>
              <a:gd name="connsiteX374" fmla="*/ 10356661 w 12192000"/>
              <a:gd name="connsiteY374" fmla="*/ 728302 h 3429000"/>
              <a:gd name="connsiteX375" fmla="*/ 10268559 w 12192000"/>
              <a:gd name="connsiteY375" fmla="*/ 442054 h 3429000"/>
              <a:gd name="connsiteX376" fmla="*/ 3291335 w 12192000"/>
              <a:gd name="connsiteY376" fmla="*/ 338420 h 3429000"/>
              <a:gd name="connsiteX377" fmla="*/ 3390805 w 12192000"/>
              <a:gd name="connsiteY377" fmla="*/ 508163 h 3429000"/>
              <a:gd name="connsiteX378" fmla="*/ 3579062 w 12192000"/>
              <a:gd name="connsiteY378" fmla="*/ 930040 h 3429000"/>
              <a:gd name="connsiteX379" fmla="*/ 3467355 w 12192000"/>
              <a:gd name="connsiteY379" fmla="*/ 559130 h 3429000"/>
              <a:gd name="connsiteX380" fmla="*/ 3310753 w 12192000"/>
              <a:gd name="connsiteY380" fmla="*/ 358140 h 3429000"/>
              <a:gd name="connsiteX381" fmla="*/ 3291335 w 12192000"/>
              <a:gd name="connsiteY381" fmla="*/ 338420 h 3429000"/>
              <a:gd name="connsiteX382" fmla="*/ 1635889 w 12192000"/>
              <a:gd name="connsiteY382" fmla="*/ 280494 h 3429000"/>
              <a:gd name="connsiteX383" fmla="*/ 1634800 w 12192000"/>
              <a:gd name="connsiteY383" fmla="*/ 302111 h 3429000"/>
              <a:gd name="connsiteX384" fmla="*/ 1635889 w 12192000"/>
              <a:gd name="connsiteY384" fmla="*/ 280494 h 3429000"/>
              <a:gd name="connsiteX385" fmla="*/ 10277529 w 12192000"/>
              <a:gd name="connsiteY385" fmla="*/ 272307 h 3429000"/>
              <a:gd name="connsiteX386" fmla="*/ 10276797 w 12192000"/>
              <a:gd name="connsiteY386" fmla="*/ 279672 h 3429000"/>
              <a:gd name="connsiteX387" fmla="*/ 10385906 w 12192000"/>
              <a:gd name="connsiteY387" fmla="*/ 718031 h 3429000"/>
              <a:gd name="connsiteX388" fmla="*/ 10536458 w 12192000"/>
              <a:gd name="connsiteY388" fmla="*/ 1115310 h 3429000"/>
              <a:gd name="connsiteX389" fmla="*/ 10436479 w 12192000"/>
              <a:gd name="connsiteY389" fmla="*/ 715570 h 3429000"/>
              <a:gd name="connsiteX390" fmla="*/ 10277529 w 12192000"/>
              <a:gd name="connsiteY390" fmla="*/ 272307 h 3429000"/>
              <a:gd name="connsiteX391" fmla="*/ 1510397 w 12192000"/>
              <a:gd name="connsiteY391" fmla="*/ 255705 h 3429000"/>
              <a:gd name="connsiteX392" fmla="*/ 1146550 w 12192000"/>
              <a:gd name="connsiteY392" fmla="*/ 373012 h 3429000"/>
              <a:gd name="connsiteX393" fmla="*/ 698834 w 12192000"/>
              <a:gd name="connsiteY393" fmla="*/ 523272 h 3429000"/>
              <a:gd name="connsiteX394" fmla="*/ 34256 w 12192000"/>
              <a:gd name="connsiteY394" fmla="*/ 918603 h 3429000"/>
              <a:gd name="connsiteX395" fmla="*/ 527241 w 12192000"/>
              <a:gd name="connsiteY395" fmla="*/ 636078 h 3429000"/>
              <a:gd name="connsiteX396" fmla="*/ 1510397 w 12192000"/>
              <a:gd name="connsiteY396" fmla="*/ 255705 h 3429000"/>
              <a:gd name="connsiteX397" fmla="*/ 1313114 w 12192000"/>
              <a:gd name="connsiteY397" fmla="*/ 226216 h 3429000"/>
              <a:gd name="connsiteX398" fmla="*/ 1109304 w 12192000"/>
              <a:gd name="connsiteY398" fmla="*/ 240030 h 3429000"/>
              <a:gd name="connsiteX399" fmla="*/ 8129 w 12192000"/>
              <a:gd name="connsiteY399" fmla="*/ 901519 h 3429000"/>
              <a:gd name="connsiteX400" fmla="*/ 687572 w 12192000"/>
              <a:gd name="connsiteY400" fmla="*/ 496629 h 3429000"/>
              <a:gd name="connsiteX401" fmla="*/ 1138365 w 12192000"/>
              <a:gd name="connsiteY401" fmla="*/ 345515 h 3429000"/>
              <a:gd name="connsiteX402" fmla="*/ 1505579 w 12192000"/>
              <a:gd name="connsiteY402" fmla="*/ 226526 h 3429000"/>
              <a:gd name="connsiteX403" fmla="*/ 1313114 w 12192000"/>
              <a:gd name="connsiteY403" fmla="*/ 226216 h 3429000"/>
              <a:gd name="connsiteX404" fmla="*/ 3655073 w 12192000"/>
              <a:gd name="connsiteY404" fmla="*/ 221884 h 3429000"/>
              <a:gd name="connsiteX405" fmla="*/ 3989938 w 12192000"/>
              <a:gd name="connsiteY405" fmla="*/ 562685 h 3429000"/>
              <a:gd name="connsiteX406" fmla="*/ 4393907 w 12192000"/>
              <a:gd name="connsiteY406" fmla="*/ 832258 h 3429000"/>
              <a:gd name="connsiteX407" fmla="*/ 4648051 w 12192000"/>
              <a:gd name="connsiteY407" fmla="*/ 945051 h 3429000"/>
              <a:gd name="connsiteX408" fmla="*/ 4383389 w 12192000"/>
              <a:gd name="connsiteY408" fmla="*/ 755369 h 3429000"/>
              <a:gd name="connsiteX409" fmla="*/ 4165508 w 12192000"/>
              <a:gd name="connsiteY409" fmla="*/ 606196 h 3429000"/>
              <a:gd name="connsiteX410" fmla="*/ 4068162 w 12192000"/>
              <a:gd name="connsiteY410" fmla="*/ 524394 h 3429000"/>
              <a:gd name="connsiteX411" fmla="*/ 3981416 w 12192000"/>
              <a:gd name="connsiteY411" fmla="*/ 451482 h 3429000"/>
              <a:gd name="connsiteX412" fmla="*/ 3800147 w 12192000"/>
              <a:gd name="connsiteY412" fmla="*/ 320872 h 3429000"/>
              <a:gd name="connsiteX413" fmla="*/ 3670252 w 12192000"/>
              <a:gd name="connsiteY413" fmla="*/ 193798 h 3429000"/>
              <a:gd name="connsiteX414" fmla="*/ 3817258 w 12192000"/>
              <a:gd name="connsiteY414" fmla="*/ 294577 h 3429000"/>
              <a:gd name="connsiteX415" fmla="*/ 4000461 w 12192000"/>
              <a:gd name="connsiteY415" fmla="*/ 426966 h 3429000"/>
              <a:gd name="connsiteX416" fmla="*/ 4088180 w 12192000"/>
              <a:gd name="connsiteY416" fmla="*/ 500774 h 3429000"/>
              <a:gd name="connsiteX417" fmla="*/ 4184555 w 12192000"/>
              <a:gd name="connsiteY417" fmla="*/ 581683 h 3429000"/>
              <a:gd name="connsiteX418" fmla="*/ 4399563 w 12192000"/>
              <a:gd name="connsiteY418" fmla="*/ 729106 h 3429000"/>
              <a:gd name="connsiteX419" fmla="*/ 4684469 w 12192000"/>
              <a:gd name="connsiteY419" fmla="*/ 935680 h 3429000"/>
              <a:gd name="connsiteX420" fmla="*/ 4690271 w 12192000"/>
              <a:gd name="connsiteY420" fmla="*/ 941034 h 3429000"/>
              <a:gd name="connsiteX421" fmla="*/ 4136093 w 12192000"/>
              <a:gd name="connsiteY421" fmla="*/ 429466 h 3429000"/>
              <a:gd name="connsiteX422" fmla="*/ 3670252 w 12192000"/>
              <a:gd name="connsiteY422" fmla="*/ 193798 h 3429000"/>
              <a:gd name="connsiteX423" fmla="*/ 9334796 w 12192000"/>
              <a:gd name="connsiteY423" fmla="*/ 27584 h 3429000"/>
              <a:gd name="connsiteX424" fmla="*/ 9651570 w 12192000"/>
              <a:gd name="connsiteY424" fmla="*/ 397505 h 3429000"/>
              <a:gd name="connsiteX425" fmla="*/ 9334796 w 12192000"/>
              <a:gd name="connsiteY425" fmla="*/ 27584 h 3429000"/>
              <a:gd name="connsiteX426" fmla="*/ 4440129 w 12192000"/>
              <a:gd name="connsiteY426" fmla="*/ 19571 h 3429000"/>
              <a:gd name="connsiteX427" fmla="*/ 4856525 w 12192000"/>
              <a:gd name="connsiteY427" fmla="*/ 486351 h 3429000"/>
              <a:gd name="connsiteX428" fmla="*/ 5059055 w 12192000"/>
              <a:gd name="connsiteY428" fmla="*/ 679918 h 3429000"/>
              <a:gd name="connsiteX429" fmla="*/ 5290070 w 12192000"/>
              <a:gd name="connsiteY429" fmla="*/ 834619 h 3429000"/>
              <a:gd name="connsiteX430" fmla="*/ 4834991 w 12192000"/>
              <a:gd name="connsiteY430" fmla="*/ 401985 h 3429000"/>
              <a:gd name="connsiteX431" fmla="*/ 4440129 w 12192000"/>
              <a:gd name="connsiteY431" fmla="*/ 19571 h 3429000"/>
              <a:gd name="connsiteX432" fmla="*/ 8613009 w 12192000"/>
              <a:gd name="connsiteY432" fmla="*/ 0 h 3429000"/>
              <a:gd name="connsiteX433" fmla="*/ 8720364 w 12192000"/>
              <a:gd name="connsiteY433" fmla="*/ 0 h 3429000"/>
              <a:gd name="connsiteX434" fmla="*/ 8781165 w 12192000"/>
              <a:gd name="connsiteY434" fmla="*/ 82863 h 3429000"/>
              <a:gd name="connsiteX435" fmla="*/ 8971448 w 12192000"/>
              <a:gd name="connsiteY435" fmla="*/ 246946 h 3429000"/>
              <a:gd name="connsiteX436" fmla="*/ 8820691 w 12192000"/>
              <a:gd name="connsiteY436" fmla="*/ 57482 h 3429000"/>
              <a:gd name="connsiteX437" fmla="*/ 8807612 w 12192000"/>
              <a:gd name="connsiteY437" fmla="*/ 38256 h 3429000"/>
              <a:gd name="connsiteX438" fmla="*/ 8780258 w 12192000"/>
              <a:gd name="connsiteY438" fmla="*/ 0 h 3429000"/>
              <a:gd name="connsiteX439" fmla="*/ 8818949 w 12192000"/>
              <a:gd name="connsiteY439" fmla="*/ 0 h 3429000"/>
              <a:gd name="connsiteX440" fmla="*/ 8833783 w 12192000"/>
              <a:gd name="connsiteY440" fmla="*/ 20753 h 3429000"/>
              <a:gd name="connsiteX441" fmla="*/ 8846863 w 12192000"/>
              <a:gd name="connsiteY441" fmla="*/ 39981 h 3429000"/>
              <a:gd name="connsiteX442" fmla="*/ 8960046 w 12192000"/>
              <a:gd name="connsiteY442" fmla="*/ 191389 h 3429000"/>
              <a:gd name="connsiteX443" fmla="*/ 8876789 w 12192000"/>
              <a:gd name="connsiteY443" fmla="*/ 0 h 3429000"/>
              <a:gd name="connsiteX444" fmla="*/ 8980100 w 12192000"/>
              <a:gd name="connsiteY444" fmla="*/ 0 h 3429000"/>
              <a:gd name="connsiteX445" fmla="*/ 9090618 w 12192000"/>
              <a:gd name="connsiteY445" fmla="*/ 287225 h 3429000"/>
              <a:gd name="connsiteX446" fmla="*/ 9762441 w 12192000"/>
              <a:gd name="connsiteY446" fmla="*/ 664587 h 3429000"/>
              <a:gd name="connsiteX447" fmla="*/ 9717826 w 12192000"/>
              <a:gd name="connsiteY447" fmla="*/ 487719 h 3429000"/>
              <a:gd name="connsiteX448" fmla="*/ 9713123 w 12192000"/>
              <a:gd name="connsiteY448" fmla="*/ 487663 h 3429000"/>
              <a:gd name="connsiteX449" fmla="*/ 9260878 w 12192000"/>
              <a:gd name="connsiteY449" fmla="*/ 87448 h 3429000"/>
              <a:gd name="connsiteX450" fmla="*/ 9221522 w 12192000"/>
              <a:gd name="connsiteY450" fmla="*/ 0 h 3429000"/>
              <a:gd name="connsiteX451" fmla="*/ 9425221 w 12192000"/>
              <a:gd name="connsiteY451" fmla="*/ 0 h 3429000"/>
              <a:gd name="connsiteX452" fmla="*/ 9453548 w 12192000"/>
              <a:gd name="connsiteY452" fmla="*/ 23392 h 3429000"/>
              <a:gd name="connsiteX453" fmla="*/ 9625671 w 12192000"/>
              <a:gd name="connsiteY453" fmla="*/ 210960 h 3429000"/>
              <a:gd name="connsiteX454" fmla="*/ 9632927 w 12192000"/>
              <a:gd name="connsiteY454" fmla="*/ 60128 h 3429000"/>
              <a:gd name="connsiteX455" fmla="*/ 9642174 w 12192000"/>
              <a:gd name="connsiteY455" fmla="*/ 0 h 3429000"/>
              <a:gd name="connsiteX456" fmla="*/ 9731615 w 12192000"/>
              <a:gd name="connsiteY456" fmla="*/ 0 h 3429000"/>
              <a:gd name="connsiteX457" fmla="*/ 9721255 w 12192000"/>
              <a:gd name="connsiteY457" fmla="*/ 74242 h 3429000"/>
              <a:gd name="connsiteX458" fmla="*/ 9736458 w 12192000"/>
              <a:gd name="connsiteY458" fmla="*/ 329413 h 3429000"/>
              <a:gd name="connsiteX459" fmla="*/ 9763499 w 12192000"/>
              <a:gd name="connsiteY459" fmla="*/ 99057 h 3429000"/>
              <a:gd name="connsiteX460" fmla="*/ 9777267 w 12192000"/>
              <a:gd name="connsiteY460" fmla="*/ 0 h 3429000"/>
              <a:gd name="connsiteX461" fmla="*/ 9808036 w 12192000"/>
              <a:gd name="connsiteY461" fmla="*/ 0 h 3429000"/>
              <a:gd name="connsiteX462" fmla="*/ 9793821 w 12192000"/>
              <a:gd name="connsiteY462" fmla="*/ 102652 h 3429000"/>
              <a:gd name="connsiteX463" fmla="*/ 9767436 w 12192000"/>
              <a:gd name="connsiteY463" fmla="*/ 321864 h 3429000"/>
              <a:gd name="connsiteX464" fmla="*/ 9814477 w 12192000"/>
              <a:gd name="connsiteY464" fmla="*/ 233531 h 3429000"/>
              <a:gd name="connsiteX465" fmla="*/ 9873012 w 12192000"/>
              <a:gd name="connsiteY465" fmla="*/ 38619 h 3429000"/>
              <a:gd name="connsiteX466" fmla="*/ 9875879 w 12192000"/>
              <a:gd name="connsiteY466" fmla="*/ 0 h 3429000"/>
              <a:gd name="connsiteX467" fmla="*/ 9965253 w 12192000"/>
              <a:gd name="connsiteY467" fmla="*/ 0 h 3429000"/>
              <a:gd name="connsiteX468" fmla="*/ 9930901 w 12192000"/>
              <a:gd name="connsiteY468" fmla="*/ 135026 h 3429000"/>
              <a:gd name="connsiteX469" fmla="*/ 9880832 w 12192000"/>
              <a:gd name="connsiteY469" fmla="*/ 271562 h 3429000"/>
              <a:gd name="connsiteX470" fmla="*/ 9896024 w 12192000"/>
              <a:gd name="connsiteY470" fmla="*/ 749295 h 3429000"/>
              <a:gd name="connsiteX471" fmla="*/ 10395379 w 12192000"/>
              <a:gd name="connsiteY471" fmla="*/ 1102843 h 3429000"/>
              <a:gd name="connsiteX472" fmla="*/ 10225980 w 12192000"/>
              <a:gd name="connsiteY472" fmla="*/ 132061 h 3429000"/>
              <a:gd name="connsiteX473" fmla="*/ 10314210 w 12192000"/>
              <a:gd name="connsiteY473" fmla="*/ 109353 h 3429000"/>
              <a:gd name="connsiteX474" fmla="*/ 10573663 w 12192000"/>
              <a:gd name="connsiteY474" fmla="*/ 842430 h 3429000"/>
              <a:gd name="connsiteX475" fmla="*/ 10583736 w 12192000"/>
              <a:gd name="connsiteY475" fmla="*/ 1259819 h 3429000"/>
              <a:gd name="connsiteX476" fmla="*/ 10880472 w 12192000"/>
              <a:gd name="connsiteY476" fmla="*/ 1537558 h 3429000"/>
              <a:gd name="connsiteX477" fmla="*/ 11231212 w 12192000"/>
              <a:gd name="connsiteY477" fmla="*/ 216474 h 3429000"/>
              <a:gd name="connsiteX478" fmla="*/ 11317765 w 12192000"/>
              <a:gd name="connsiteY478" fmla="*/ 209405 h 3429000"/>
              <a:gd name="connsiteX479" fmla="*/ 10982911 w 12192000"/>
              <a:gd name="connsiteY479" fmla="*/ 1622260 h 3429000"/>
              <a:gd name="connsiteX480" fmla="*/ 10968747 w 12192000"/>
              <a:gd name="connsiteY480" fmla="*/ 1630552 h 3429000"/>
              <a:gd name="connsiteX481" fmla="*/ 11258020 w 12192000"/>
              <a:gd name="connsiteY481" fmla="*/ 1972078 h 3429000"/>
              <a:gd name="connsiteX482" fmla="*/ 11688741 w 12192000"/>
              <a:gd name="connsiteY482" fmla="*/ 2616312 h 3429000"/>
              <a:gd name="connsiteX483" fmla="*/ 11794425 w 12192000"/>
              <a:gd name="connsiteY483" fmla="*/ 2252109 h 3429000"/>
              <a:gd name="connsiteX484" fmla="*/ 11792727 w 12192000"/>
              <a:gd name="connsiteY484" fmla="*/ 2240934 h 3429000"/>
              <a:gd name="connsiteX485" fmla="*/ 11776744 w 12192000"/>
              <a:gd name="connsiteY485" fmla="*/ 2242723 h 3429000"/>
              <a:gd name="connsiteX486" fmla="*/ 11442546 w 12192000"/>
              <a:gd name="connsiteY486" fmla="*/ 1307592 h 3429000"/>
              <a:gd name="connsiteX487" fmla="*/ 11527771 w 12192000"/>
              <a:gd name="connsiteY487" fmla="*/ 1275317 h 3429000"/>
              <a:gd name="connsiteX488" fmla="*/ 11851542 w 12192000"/>
              <a:gd name="connsiteY488" fmla="*/ 2034703 h 3429000"/>
              <a:gd name="connsiteX489" fmla="*/ 12122505 w 12192000"/>
              <a:gd name="connsiteY489" fmla="*/ 1727948 h 3429000"/>
              <a:gd name="connsiteX490" fmla="*/ 12192000 w 12192000"/>
              <a:gd name="connsiteY490" fmla="*/ 1669975 h 3429000"/>
              <a:gd name="connsiteX491" fmla="*/ 12192000 w 12192000"/>
              <a:gd name="connsiteY491" fmla="*/ 1731063 h 3429000"/>
              <a:gd name="connsiteX492" fmla="*/ 12155105 w 12192000"/>
              <a:gd name="connsiteY492" fmla="*/ 1762181 h 3429000"/>
              <a:gd name="connsiteX493" fmla="*/ 11918903 w 12192000"/>
              <a:gd name="connsiteY493" fmla="*/ 2062132 h 3429000"/>
              <a:gd name="connsiteX494" fmla="*/ 12067554 w 12192000"/>
              <a:gd name="connsiteY494" fmla="*/ 1888498 h 3429000"/>
              <a:gd name="connsiteX495" fmla="*/ 12192000 w 12192000"/>
              <a:gd name="connsiteY495" fmla="*/ 1782392 h 3429000"/>
              <a:gd name="connsiteX496" fmla="*/ 12192000 w 12192000"/>
              <a:gd name="connsiteY496" fmla="*/ 1822559 h 3429000"/>
              <a:gd name="connsiteX497" fmla="*/ 12087498 w 12192000"/>
              <a:gd name="connsiteY497" fmla="*/ 1911764 h 3429000"/>
              <a:gd name="connsiteX498" fmla="*/ 11941335 w 12192000"/>
              <a:gd name="connsiteY498" fmla="*/ 2083809 h 3429000"/>
              <a:gd name="connsiteX499" fmla="*/ 11898139 w 12192000"/>
              <a:gd name="connsiteY499" fmla="*/ 2163553 h 3429000"/>
              <a:gd name="connsiteX500" fmla="*/ 12037359 w 12192000"/>
              <a:gd name="connsiteY500" fmla="*/ 2053816 h 3429000"/>
              <a:gd name="connsiteX501" fmla="*/ 12192000 w 12192000"/>
              <a:gd name="connsiteY501" fmla="*/ 1901891 h 3429000"/>
              <a:gd name="connsiteX502" fmla="*/ 12192000 w 12192000"/>
              <a:gd name="connsiteY502" fmla="*/ 1973912 h 3429000"/>
              <a:gd name="connsiteX503" fmla="*/ 12054488 w 12192000"/>
              <a:gd name="connsiteY503" fmla="*/ 2104939 h 3429000"/>
              <a:gd name="connsiteX504" fmla="*/ 11880977 w 12192000"/>
              <a:gd name="connsiteY504" fmla="*/ 2245040 h 3429000"/>
              <a:gd name="connsiteX505" fmla="*/ 11879666 w 12192000"/>
              <a:gd name="connsiteY505" fmla="*/ 2246644 h 3429000"/>
              <a:gd name="connsiteX506" fmla="*/ 11873674 w 12192000"/>
              <a:gd name="connsiteY506" fmla="*/ 2254306 h 3429000"/>
              <a:gd name="connsiteX507" fmla="*/ 11738608 w 12192000"/>
              <a:gd name="connsiteY507" fmla="*/ 2689417 h 3429000"/>
              <a:gd name="connsiteX508" fmla="*/ 11732820 w 12192000"/>
              <a:gd name="connsiteY508" fmla="*/ 2696184 h 3429000"/>
              <a:gd name="connsiteX509" fmla="*/ 12058063 w 12192000"/>
              <a:gd name="connsiteY509" fmla="*/ 3376045 h 3429000"/>
              <a:gd name="connsiteX510" fmla="*/ 12077722 w 12192000"/>
              <a:gd name="connsiteY510" fmla="*/ 3428999 h 3429000"/>
              <a:gd name="connsiteX511" fmla="*/ 11980831 w 12192000"/>
              <a:gd name="connsiteY511" fmla="*/ 3428999 h 3429000"/>
              <a:gd name="connsiteX512" fmla="*/ 11842370 w 12192000"/>
              <a:gd name="connsiteY512" fmla="*/ 3103596 h 3429000"/>
              <a:gd name="connsiteX513" fmla="*/ 11807118 w 12192000"/>
              <a:gd name="connsiteY513" fmla="*/ 3032642 h 3429000"/>
              <a:gd name="connsiteX514" fmla="*/ 11352410 w 12192000"/>
              <a:gd name="connsiteY514" fmla="*/ 2253534 h 3429000"/>
              <a:gd name="connsiteX515" fmla="*/ 11344098 w 12192000"/>
              <a:gd name="connsiteY515" fmla="*/ 2252717 h 3429000"/>
              <a:gd name="connsiteX516" fmla="*/ 10730809 w 12192000"/>
              <a:gd name="connsiteY516" fmla="*/ 2156749 h 3429000"/>
              <a:gd name="connsiteX517" fmla="*/ 10713050 w 12192000"/>
              <a:gd name="connsiteY517" fmla="*/ 2164271 h 3429000"/>
              <a:gd name="connsiteX518" fmla="*/ 9420192 w 12192000"/>
              <a:gd name="connsiteY518" fmla="*/ 2263050 h 3429000"/>
              <a:gd name="connsiteX519" fmla="*/ 9404066 w 12192000"/>
              <a:gd name="connsiteY519" fmla="*/ 2242708 h 3429000"/>
              <a:gd name="connsiteX520" fmla="*/ 10712309 w 12192000"/>
              <a:gd name="connsiteY520" fmla="*/ 2109562 h 3429000"/>
              <a:gd name="connsiteX521" fmla="*/ 11291486 w 12192000"/>
              <a:gd name="connsiteY521" fmla="*/ 2166804 h 3429000"/>
              <a:gd name="connsiteX522" fmla="*/ 11176624 w 12192000"/>
              <a:gd name="connsiteY522" fmla="*/ 2010340 h 3429000"/>
              <a:gd name="connsiteX523" fmla="*/ 10665962 w 12192000"/>
              <a:gd name="connsiteY523" fmla="*/ 1445588 h 3429000"/>
              <a:gd name="connsiteX524" fmla="*/ 10647017 w 12192000"/>
              <a:gd name="connsiteY524" fmla="*/ 1450047 h 3429000"/>
              <a:gd name="connsiteX525" fmla="*/ 10107096 w 12192000"/>
              <a:gd name="connsiteY525" fmla="*/ 1560072 h 3429000"/>
              <a:gd name="connsiteX526" fmla="*/ 9439953 w 12192000"/>
              <a:gd name="connsiteY526" fmla="*/ 1480921 h 3429000"/>
              <a:gd name="connsiteX527" fmla="*/ 9470279 w 12192000"/>
              <a:gd name="connsiteY527" fmla="*/ 1443131 h 3429000"/>
              <a:gd name="connsiteX528" fmla="*/ 10565024 w 12192000"/>
              <a:gd name="connsiteY528" fmla="*/ 1352269 h 3429000"/>
              <a:gd name="connsiteX529" fmla="*/ 9922490 w 12192000"/>
              <a:gd name="connsiteY529" fmla="*/ 858833 h 3429000"/>
              <a:gd name="connsiteX530" fmla="*/ 9920481 w 12192000"/>
              <a:gd name="connsiteY530" fmla="*/ 859346 h 3429000"/>
              <a:gd name="connsiteX531" fmla="*/ 9916127 w 12192000"/>
              <a:gd name="connsiteY531" fmla="*/ 859836 h 3429000"/>
              <a:gd name="connsiteX532" fmla="*/ 9791125 w 12192000"/>
              <a:gd name="connsiteY532" fmla="*/ 938248 h 3429000"/>
              <a:gd name="connsiteX533" fmla="*/ 9528364 w 12192000"/>
              <a:gd name="connsiteY533" fmla="*/ 1022767 h 3429000"/>
              <a:gd name="connsiteX534" fmla="*/ 8629850 w 12192000"/>
              <a:gd name="connsiteY534" fmla="*/ 1184329 h 3429000"/>
              <a:gd name="connsiteX535" fmla="*/ 8600239 w 12192000"/>
              <a:gd name="connsiteY535" fmla="*/ 1167243 h 3429000"/>
              <a:gd name="connsiteX536" fmla="*/ 9761570 w 12192000"/>
              <a:gd name="connsiteY536" fmla="*/ 753283 h 3429000"/>
              <a:gd name="connsiteX537" fmla="*/ 9368237 w 12192000"/>
              <a:gd name="connsiteY537" fmla="*/ 520470 h 3429000"/>
              <a:gd name="connsiteX538" fmla="*/ 9354614 w 12192000"/>
              <a:gd name="connsiteY538" fmla="*/ 522288 h 3429000"/>
              <a:gd name="connsiteX539" fmla="*/ 8364351 w 12192000"/>
              <a:gd name="connsiteY539" fmla="*/ 730267 h 3429000"/>
              <a:gd name="connsiteX540" fmla="*/ 8386567 w 12192000"/>
              <a:gd name="connsiteY540" fmla="*/ 690760 h 3429000"/>
              <a:gd name="connsiteX541" fmla="*/ 9231713 w 12192000"/>
              <a:gd name="connsiteY541" fmla="*/ 444539 h 3429000"/>
              <a:gd name="connsiteX542" fmla="*/ 9023301 w 12192000"/>
              <a:gd name="connsiteY542" fmla="*/ 334109 h 3429000"/>
              <a:gd name="connsiteX543" fmla="*/ 9010556 w 12192000"/>
              <a:gd name="connsiteY543" fmla="*/ 329998 h 3429000"/>
              <a:gd name="connsiteX544" fmla="*/ 8687367 w 12192000"/>
              <a:gd name="connsiteY544" fmla="*/ 101276 h 3429000"/>
              <a:gd name="connsiteX545" fmla="*/ 4382818 w 12192000"/>
              <a:gd name="connsiteY545" fmla="*/ 0 h 3429000"/>
              <a:gd name="connsiteX546" fmla="*/ 4463614 w 12192000"/>
              <a:gd name="connsiteY546" fmla="*/ 0 h 3429000"/>
              <a:gd name="connsiteX547" fmla="*/ 4557150 w 12192000"/>
              <a:gd name="connsiteY547" fmla="*/ 81023 h 3429000"/>
              <a:gd name="connsiteX548" fmla="*/ 4856936 w 12192000"/>
              <a:gd name="connsiteY548" fmla="*/ 380146 h 3429000"/>
              <a:gd name="connsiteX549" fmla="*/ 5111996 w 12192000"/>
              <a:gd name="connsiteY549" fmla="*/ 636759 h 3429000"/>
              <a:gd name="connsiteX550" fmla="*/ 5388878 w 12192000"/>
              <a:gd name="connsiteY550" fmla="*/ 871185 h 3429000"/>
              <a:gd name="connsiteX551" fmla="*/ 5425556 w 12192000"/>
              <a:gd name="connsiteY551" fmla="*/ 879967 h 3429000"/>
              <a:gd name="connsiteX552" fmla="*/ 4943646 w 12192000"/>
              <a:gd name="connsiteY552" fmla="*/ 393916 h 3429000"/>
              <a:gd name="connsiteX553" fmla="*/ 4594837 w 12192000"/>
              <a:gd name="connsiteY553" fmla="*/ 103274 h 3429000"/>
              <a:gd name="connsiteX554" fmla="*/ 4518536 w 12192000"/>
              <a:gd name="connsiteY554" fmla="*/ 31511 h 3429000"/>
              <a:gd name="connsiteX555" fmla="*/ 4483543 w 12192000"/>
              <a:gd name="connsiteY555" fmla="*/ 0 h 3429000"/>
              <a:gd name="connsiteX556" fmla="*/ 4534233 w 12192000"/>
              <a:gd name="connsiteY556" fmla="*/ 0 h 3429000"/>
              <a:gd name="connsiteX557" fmla="*/ 4633631 w 12192000"/>
              <a:gd name="connsiteY557" fmla="*/ 74706 h 3429000"/>
              <a:gd name="connsiteX558" fmla="*/ 4949299 w 12192000"/>
              <a:gd name="connsiteY558" fmla="*/ 337336 h 3429000"/>
              <a:gd name="connsiteX559" fmla="*/ 5291452 w 12192000"/>
              <a:gd name="connsiteY559" fmla="*/ 647801 h 3429000"/>
              <a:gd name="connsiteX560" fmla="*/ 5434998 w 12192000"/>
              <a:gd name="connsiteY560" fmla="*/ 825100 h 3429000"/>
              <a:gd name="connsiteX561" fmla="*/ 5351015 w 12192000"/>
              <a:gd name="connsiteY561" fmla="*/ 331989 h 3429000"/>
              <a:gd name="connsiteX562" fmla="*/ 5344012 w 12192000"/>
              <a:gd name="connsiteY562" fmla="*/ 131333 h 3429000"/>
              <a:gd name="connsiteX563" fmla="*/ 5349920 w 12192000"/>
              <a:gd name="connsiteY563" fmla="*/ 0 h 3429000"/>
              <a:gd name="connsiteX564" fmla="*/ 5401317 w 12192000"/>
              <a:gd name="connsiteY564" fmla="*/ 0 h 3429000"/>
              <a:gd name="connsiteX565" fmla="*/ 5400859 w 12192000"/>
              <a:gd name="connsiteY565" fmla="*/ 83801 h 3429000"/>
              <a:gd name="connsiteX566" fmla="*/ 5401644 w 12192000"/>
              <a:gd name="connsiteY566" fmla="*/ 188847 h 3429000"/>
              <a:gd name="connsiteX567" fmla="*/ 5467256 w 12192000"/>
              <a:gd name="connsiteY567" fmla="*/ 746494 h 3429000"/>
              <a:gd name="connsiteX568" fmla="*/ 5448069 w 12192000"/>
              <a:gd name="connsiteY568" fmla="*/ 138554 h 3429000"/>
              <a:gd name="connsiteX569" fmla="*/ 5440458 w 12192000"/>
              <a:gd name="connsiteY569" fmla="*/ 0 h 3429000"/>
              <a:gd name="connsiteX570" fmla="*/ 5472521 w 12192000"/>
              <a:gd name="connsiteY570" fmla="*/ 0 h 3429000"/>
              <a:gd name="connsiteX571" fmla="*/ 5480135 w 12192000"/>
              <a:gd name="connsiteY571" fmla="*/ 136802 h 3429000"/>
              <a:gd name="connsiteX572" fmla="*/ 5499023 w 12192000"/>
              <a:gd name="connsiteY572" fmla="*/ 737310 h 3429000"/>
              <a:gd name="connsiteX573" fmla="*/ 5547022 w 12192000"/>
              <a:gd name="connsiteY573" fmla="*/ 178838 h 3429000"/>
              <a:gd name="connsiteX574" fmla="*/ 5522799 w 12192000"/>
              <a:gd name="connsiteY574" fmla="*/ 0 h 3429000"/>
              <a:gd name="connsiteX575" fmla="*/ 5573386 w 12192000"/>
              <a:gd name="connsiteY575" fmla="*/ 0 h 3429000"/>
              <a:gd name="connsiteX576" fmla="*/ 5587618 w 12192000"/>
              <a:gd name="connsiteY576" fmla="*/ 82353 h 3429000"/>
              <a:gd name="connsiteX577" fmla="*/ 5519779 w 12192000"/>
              <a:gd name="connsiteY577" fmla="*/ 930223 h 3429000"/>
              <a:gd name="connsiteX578" fmla="*/ 5520293 w 12192000"/>
              <a:gd name="connsiteY578" fmla="*/ 931602 h 3429000"/>
              <a:gd name="connsiteX579" fmla="*/ 5767221 w 12192000"/>
              <a:gd name="connsiteY579" fmla="*/ 1236564 h 3429000"/>
              <a:gd name="connsiteX580" fmla="*/ 6937169 w 12192000"/>
              <a:gd name="connsiteY580" fmla="*/ 1386941 h 3429000"/>
              <a:gd name="connsiteX581" fmla="*/ 6953922 w 12192000"/>
              <a:gd name="connsiteY581" fmla="*/ 1461068 h 3429000"/>
              <a:gd name="connsiteX582" fmla="*/ 6071359 w 12192000"/>
              <a:gd name="connsiteY582" fmla="*/ 1341770 h 3429000"/>
              <a:gd name="connsiteX583" fmla="*/ 6038839 w 12192000"/>
              <a:gd name="connsiteY583" fmla="*/ 1335474 h 3429000"/>
              <a:gd name="connsiteX584" fmla="*/ 6038706 w 12192000"/>
              <a:gd name="connsiteY584" fmla="*/ 1334847 h 3429000"/>
              <a:gd name="connsiteX585" fmla="*/ 6037784 w 12192000"/>
              <a:gd name="connsiteY585" fmla="*/ 1335270 h 3429000"/>
              <a:gd name="connsiteX586" fmla="*/ 6038839 w 12192000"/>
              <a:gd name="connsiteY586" fmla="*/ 1335474 h 3429000"/>
              <a:gd name="connsiteX587" fmla="*/ 6040338 w 12192000"/>
              <a:gd name="connsiteY587" fmla="*/ 1342418 h 3429000"/>
              <a:gd name="connsiteX588" fmla="*/ 6024488 w 12192000"/>
              <a:gd name="connsiteY588" fmla="*/ 1380903 h 3429000"/>
              <a:gd name="connsiteX589" fmla="*/ 5599771 w 12192000"/>
              <a:gd name="connsiteY589" fmla="*/ 2080652 h 3429000"/>
              <a:gd name="connsiteX590" fmla="*/ 5548843 w 12192000"/>
              <a:gd name="connsiteY590" fmla="*/ 2134845 h 3429000"/>
              <a:gd name="connsiteX591" fmla="*/ 5940952 w 12192000"/>
              <a:gd name="connsiteY591" fmla="*/ 2821028 h 3429000"/>
              <a:gd name="connsiteX592" fmla="*/ 6043441 w 12192000"/>
              <a:gd name="connsiteY592" fmla="*/ 3236847 h 3429000"/>
              <a:gd name="connsiteX593" fmla="*/ 6093432 w 12192000"/>
              <a:gd name="connsiteY593" fmla="*/ 3429000 h 3429000"/>
              <a:gd name="connsiteX594" fmla="*/ 6034344 w 12192000"/>
              <a:gd name="connsiteY594" fmla="*/ 3429000 h 3429000"/>
              <a:gd name="connsiteX595" fmla="*/ 6026679 w 12192000"/>
              <a:gd name="connsiteY595" fmla="*/ 3407959 h 3429000"/>
              <a:gd name="connsiteX596" fmla="*/ 5800441 w 12192000"/>
              <a:gd name="connsiteY596" fmla="*/ 2906286 h 3429000"/>
              <a:gd name="connsiteX597" fmla="*/ 5526562 w 12192000"/>
              <a:gd name="connsiteY597" fmla="*/ 2276388 h 3429000"/>
              <a:gd name="connsiteX598" fmla="*/ 5519640 w 12192000"/>
              <a:gd name="connsiteY598" fmla="*/ 2254774 h 3429000"/>
              <a:gd name="connsiteX599" fmla="*/ 5844559 w 12192000"/>
              <a:gd name="connsiteY599" fmla="*/ 3124349 h 3429000"/>
              <a:gd name="connsiteX600" fmla="*/ 5975994 w 12192000"/>
              <a:gd name="connsiteY600" fmla="*/ 3429000 h 3429000"/>
              <a:gd name="connsiteX601" fmla="*/ 5898547 w 12192000"/>
              <a:gd name="connsiteY601" fmla="*/ 3429000 h 3429000"/>
              <a:gd name="connsiteX602" fmla="*/ 5682041 w 12192000"/>
              <a:gd name="connsiteY602" fmla="*/ 2926860 h 3429000"/>
              <a:gd name="connsiteX603" fmla="*/ 5461758 w 12192000"/>
              <a:gd name="connsiteY603" fmla="*/ 2391220 h 3429000"/>
              <a:gd name="connsiteX604" fmla="*/ 5237282 w 12192000"/>
              <a:gd name="connsiteY604" fmla="*/ 3150086 h 3429000"/>
              <a:gd name="connsiteX605" fmla="*/ 5115009 w 12192000"/>
              <a:gd name="connsiteY605" fmla="*/ 3429000 h 3429000"/>
              <a:gd name="connsiteX606" fmla="*/ 5028074 w 12192000"/>
              <a:gd name="connsiteY606" fmla="*/ 3429000 h 3429000"/>
              <a:gd name="connsiteX607" fmla="*/ 5079508 w 12192000"/>
              <a:gd name="connsiteY607" fmla="*/ 3320074 h 3429000"/>
              <a:gd name="connsiteX608" fmla="*/ 5371846 w 12192000"/>
              <a:gd name="connsiteY608" fmla="*/ 2495413 h 3429000"/>
              <a:gd name="connsiteX609" fmla="*/ 5270512 w 12192000"/>
              <a:gd name="connsiteY609" fmla="*/ 2709975 h 3429000"/>
              <a:gd name="connsiteX610" fmla="*/ 5062409 w 12192000"/>
              <a:gd name="connsiteY610" fmla="*/ 3224544 h 3429000"/>
              <a:gd name="connsiteX611" fmla="*/ 5036628 w 12192000"/>
              <a:gd name="connsiteY611" fmla="*/ 3325247 h 3429000"/>
              <a:gd name="connsiteX612" fmla="*/ 5009112 w 12192000"/>
              <a:gd name="connsiteY612" fmla="*/ 3429000 h 3429000"/>
              <a:gd name="connsiteX613" fmla="*/ 4976679 w 12192000"/>
              <a:gd name="connsiteY613" fmla="*/ 3429000 h 3429000"/>
              <a:gd name="connsiteX614" fmla="*/ 5006537 w 12192000"/>
              <a:gd name="connsiteY614" fmla="*/ 3318068 h 3429000"/>
              <a:gd name="connsiteX615" fmla="*/ 5032723 w 12192000"/>
              <a:gd name="connsiteY615" fmla="*/ 3215957 h 3429000"/>
              <a:gd name="connsiteX616" fmla="*/ 5242949 w 12192000"/>
              <a:gd name="connsiteY616" fmla="*/ 2696175 h 3429000"/>
              <a:gd name="connsiteX617" fmla="*/ 5286321 w 12192000"/>
              <a:gd name="connsiteY617" fmla="*/ 2604555 h 3429000"/>
              <a:gd name="connsiteX618" fmla="*/ 5008210 w 12192000"/>
              <a:gd name="connsiteY618" fmla="*/ 3220194 h 3429000"/>
              <a:gd name="connsiteX619" fmla="*/ 4986321 w 12192000"/>
              <a:gd name="connsiteY619" fmla="*/ 3336687 h 3429000"/>
              <a:gd name="connsiteX620" fmla="*/ 4973474 w 12192000"/>
              <a:gd name="connsiteY620" fmla="*/ 3429000 h 3429000"/>
              <a:gd name="connsiteX621" fmla="*/ 4907178 w 12192000"/>
              <a:gd name="connsiteY621" fmla="*/ 3429000 h 3429000"/>
              <a:gd name="connsiteX622" fmla="*/ 4910810 w 12192000"/>
              <a:gd name="connsiteY622" fmla="*/ 3400660 h 3429000"/>
              <a:gd name="connsiteX623" fmla="*/ 4987461 w 12192000"/>
              <a:gd name="connsiteY623" fmla="*/ 3003994 h 3429000"/>
              <a:gd name="connsiteX624" fmla="*/ 5179262 w 12192000"/>
              <a:gd name="connsiteY624" fmla="*/ 2606044 h 3429000"/>
              <a:gd name="connsiteX625" fmla="*/ 4689678 w 12192000"/>
              <a:gd name="connsiteY625" fmla="*/ 3011241 h 3429000"/>
              <a:gd name="connsiteX626" fmla="*/ 4477543 w 12192000"/>
              <a:gd name="connsiteY626" fmla="*/ 3245836 h 3429000"/>
              <a:gd name="connsiteX627" fmla="*/ 4329957 w 12192000"/>
              <a:gd name="connsiteY627" fmla="*/ 3429000 h 3429000"/>
              <a:gd name="connsiteX628" fmla="*/ 4218595 w 12192000"/>
              <a:gd name="connsiteY628" fmla="*/ 3429000 h 3429000"/>
              <a:gd name="connsiteX629" fmla="*/ 4368888 w 12192000"/>
              <a:gd name="connsiteY629" fmla="*/ 3239412 h 3429000"/>
              <a:gd name="connsiteX630" fmla="*/ 4563091 w 12192000"/>
              <a:gd name="connsiteY630" fmla="*/ 3013508 h 3429000"/>
              <a:gd name="connsiteX631" fmla="*/ 5387324 w 12192000"/>
              <a:gd name="connsiteY631" fmla="*/ 2276830 h 3429000"/>
              <a:gd name="connsiteX632" fmla="*/ 5073620 w 12192000"/>
              <a:gd name="connsiteY632" fmla="*/ 2526437 h 3429000"/>
              <a:gd name="connsiteX633" fmla="*/ 4689789 w 12192000"/>
              <a:gd name="connsiteY633" fmla="*/ 2839382 h 3429000"/>
              <a:gd name="connsiteX634" fmla="*/ 4418722 w 12192000"/>
              <a:gd name="connsiteY634" fmla="*/ 3141886 h 3429000"/>
              <a:gd name="connsiteX635" fmla="*/ 4214944 w 12192000"/>
              <a:gd name="connsiteY635" fmla="*/ 3429000 h 3429000"/>
              <a:gd name="connsiteX636" fmla="*/ 4177898 w 12192000"/>
              <a:gd name="connsiteY636" fmla="*/ 3429000 h 3429000"/>
              <a:gd name="connsiteX637" fmla="*/ 4391597 w 12192000"/>
              <a:gd name="connsiteY637" fmla="*/ 3127370 h 3429000"/>
              <a:gd name="connsiteX638" fmla="*/ 4668889 w 12192000"/>
              <a:gd name="connsiteY638" fmla="*/ 2817399 h 3429000"/>
              <a:gd name="connsiteX639" fmla="*/ 5055427 w 12192000"/>
              <a:gd name="connsiteY639" fmla="*/ 2502476 h 3429000"/>
              <a:gd name="connsiteX640" fmla="*/ 5371814 w 12192000"/>
              <a:gd name="connsiteY640" fmla="*/ 2249975 h 3429000"/>
              <a:gd name="connsiteX641" fmla="*/ 4987918 w 12192000"/>
              <a:gd name="connsiteY641" fmla="*/ 2409701 h 3429000"/>
              <a:gd name="connsiteX642" fmla="*/ 4317146 w 12192000"/>
              <a:gd name="connsiteY642" fmla="*/ 3158716 h 3429000"/>
              <a:gd name="connsiteX643" fmla="*/ 4171627 w 12192000"/>
              <a:gd name="connsiteY643" fmla="*/ 3429000 h 3429000"/>
              <a:gd name="connsiteX644" fmla="*/ 4081585 w 12192000"/>
              <a:gd name="connsiteY644" fmla="*/ 3429000 h 3429000"/>
              <a:gd name="connsiteX645" fmla="*/ 4238603 w 12192000"/>
              <a:gd name="connsiteY645" fmla="*/ 3130341 h 3429000"/>
              <a:gd name="connsiteX646" fmla="*/ 4778333 w 12192000"/>
              <a:gd name="connsiteY646" fmla="*/ 2444626 h 3429000"/>
              <a:gd name="connsiteX647" fmla="*/ 5414185 w 12192000"/>
              <a:gd name="connsiteY647" fmla="*/ 2144882 h 3429000"/>
              <a:gd name="connsiteX648" fmla="*/ 5959648 w 12192000"/>
              <a:gd name="connsiteY648" fmla="*/ 1331797 h 3429000"/>
              <a:gd name="connsiteX649" fmla="*/ 5355019 w 12192000"/>
              <a:gd name="connsiteY649" fmla="*/ 1305672 h 3429000"/>
              <a:gd name="connsiteX650" fmla="*/ 5083565 w 12192000"/>
              <a:gd name="connsiteY650" fmla="*/ 1750121 h 3429000"/>
              <a:gd name="connsiteX651" fmla="*/ 4713577 w 12192000"/>
              <a:gd name="connsiteY651" fmla="*/ 2187803 h 3429000"/>
              <a:gd name="connsiteX652" fmla="*/ 3989559 w 12192000"/>
              <a:gd name="connsiteY652" fmla="*/ 2716945 h 3429000"/>
              <a:gd name="connsiteX653" fmla="*/ 3939824 w 12192000"/>
              <a:gd name="connsiteY653" fmla="*/ 2637900 h 3429000"/>
              <a:gd name="connsiteX654" fmla="*/ 4584537 w 12192000"/>
              <a:gd name="connsiteY654" fmla="*/ 1895826 h 3429000"/>
              <a:gd name="connsiteX655" fmla="*/ 5037105 w 12192000"/>
              <a:gd name="connsiteY655" fmla="*/ 1659765 h 3429000"/>
              <a:gd name="connsiteX656" fmla="*/ 5039930 w 12192000"/>
              <a:gd name="connsiteY656" fmla="*/ 1660585 h 3429000"/>
              <a:gd name="connsiteX657" fmla="*/ 5263764 w 12192000"/>
              <a:gd name="connsiteY657" fmla="*/ 1306525 h 3429000"/>
              <a:gd name="connsiteX658" fmla="*/ 4086300 w 12192000"/>
              <a:gd name="connsiteY658" fmla="*/ 1455599 h 3429000"/>
              <a:gd name="connsiteX659" fmla="*/ 4085485 w 12192000"/>
              <a:gd name="connsiteY659" fmla="*/ 1470070 h 3429000"/>
              <a:gd name="connsiteX660" fmla="*/ 3871915 w 12192000"/>
              <a:gd name="connsiteY660" fmla="*/ 1824645 h 3429000"/>
              <a:gd name="connsiteX661" fmla="*/ 3799374 w 12192000"/>
              <a:gd name="connsiteY661" fmla="*/ 2037127 h 3429000"/>
              <a:gd name="connsiteX662" fmla="*/ 3498850 w 12192000"/>
              <a:gd name="connsiteY662" fmla="*/ 3232888 h 3429000"/>
              <a:gd name="connsiteX663" fmla="*/ 3399216 w 12192000"/>
              <a:gd name="connsiteY663" fmla="*/ 3429000 h 3429000"/>
              <a:gd name="connsiteX664" fmla="*/ 3303688 w 12192000"/>
              <a:gd name="connsiteY664" fmla="*/ 3429000 h 3429000"/>
              <a:gd name="connsiteX665" fmla="*/ 3391774 w 12192000"/>
              <a:gd name="connsiteY665" fmla="*/ 3268181 h 3429000"/>
              <a:gd name="connsiteX666" fmla="*/ 3735540 w 12192000"/>
              <a:gd name="connsiteY666" fmla="*/ 2117923 h 3429000"/>
              <a:gd name="connsiteX667" fmla="*/ 3729438 w 12192000"/>
              <a:gd name="connsiteY667" fmla="*/ 2140058 h 3429000"/>
              <a:gd name="connsiteX668" fmla="*/ 3707782 w 12192000"/>
              <a:gd name="connsiteY668" fmla="*/ 2215908 h 3429000"/>
              <a:gd name="connsiteX669" fmla="*/ 3583827 w 12192000"/>
              <a:gd name="connsiteY669" fmla="*/ 2610215 h 3429000"/>
              <a:gd name="connsiteX670" fmla="*/ 3547861 w 12192000"/>
              <a:gd name="connsiteY670" fmla="*/ 2700609 h 3429000"/>
              <a:gd name="connsiteX671" fmla="*/ 3490905 w 12192000"/>
              <a:gd name="connsiteY671" fmla="*/ 2848660 h 3429000"/>
              <a:gd name="connsiteX672" fmla="*/ 3455859 w 12192000"/>
              <a:gd name="connsiteY672" fmla="*/ 2962301 h 3429000"/>
              <a:gd name="connsiteX673" fmla="*/ 3429112 w 12192000"/>
              <a:gd name="connsiteY673" fmla="*/ 3050469 h 3429000"/>
              <a:gd name="connsiteX674" fmla="*/ 3304862 w 12192000"/>
              <a:gd name="connsiteY674" fmla="*/ 3367476 h 3429000"/>
              <a:gd name="connsiteX675" fmla="*/ 3276071 w 12192000"/>
              <a:gd name="connsiteY675" fmla="*/ 3429000 h 3429000"/>
              <a:gd name="connsiteX676" fmla="*/ 3240805 w 12192000"/>
              <a:gd name="connsiteY676" fmla="*/ 3429000 h 3429000"/>
              <a:gd name="connsiteX677" fmla="*/ 3275917 w 12192000"/>
              <a:gd name="connsiteY677" fmla="*/ 3354192 h 3429000"/>
              <a:gd name="connsiteX678" fmla="*/ 3399358 w 12192000"/>
              <a:gd name="connsiteY678" fmla="*/ 3040011 h 3429000"/>
              <a:gd name="connsiteX679" fmla="*/ 3425650 w 12192000"/>
              <a:gd name="connsiteY679" fmla="*/ 2952333 h 3429000"/>
              <a:gd name="connsiteX680" fmla="*/ 3460661 w 12192000"/>
              <a:gd name="connsiteY680" fmla="*/ 2837763 h 3429000"/>
              <a:gd name="connsiteX681" fmla="*/ 3518021 w 12192000"/>
              <a:gd name="connsiteY681" fmla="*/ 2688298 h 3429000"/>
              <a:gd name="connsiteX682" fmla="*/ 3554035 w 12192000"/>
              <a:gd name="connsiteY682" fmla="*/ 2598832 h 3429000"/>
              <a:gd name="connsiteX683" fmla="*/ 3677174 w 12192000"/>
              <a:gd name="connsiteY683" fmla="*/ 2207351 h 3429000"/>
              <a:gd name="connsiteX684" fmla="*/ 3698819 w 12192000"/>
              <a:gd name="connsiteY684" fmla="*/ 2131503 h 3429000"/>
              <a:gd name="connsiteX685" fmla="*/ 3702094 w 12192000"/>
              <a:gd name="connsiteY685" fmla="*/ 2120194 h 3429000"/>
              <a:gd name="connsiteX686" fmla="*/ 3398355 w 12192000"/>
              <a:gd name="connsiteY686" fmla="*/ 2665603 h 3429000"/>
              <a:gd name="connsiteX687" fmla="*/ 3193941 w 12192000"/>
              <a:gd name="connsiteY687" fmla="*/ 3369775 h 3429000"/>
              <a:gd name="connsiteX688" fmla="*/ 3184140 w 12192000"/>
              <a:gd name="connsiteY688" fmla="*/ 3429000 h 3429000"/>
              <a:gd name="connsiteX689" fmla="*/ 3099978 w 12192000"/>
              <a:gd name="connsiteY689" fmla="*/ 3429000 h 3429000"/>
              <a:gd name="connsiteX690" fmla="*/ 3101556 w 12192000"/>
              <a:gd name="connsiteY690" fmla="*/ 3414337 h 3429000"/>
              <a:gd name="connsiteX691" fmla="*/ 3370162 w 12192000"/>
              <a:gd name="connsiteY691" fmla="*/ 2356550 h 3429000"/>
              <a:gd name="connsiteX692" fmla="*/ 3746477 w 12192000"/>
              <a:gd name="connsiteY692" fmla="*/ 1948889 h 3429000"/>
              <a:gd name="connsiteX693" fmla="*/ 3863399 w 12192000"/>
              <a:gd name="connsiteY693" fmla="*/ 1658257 h 3429000"/>
              <a:gd name="connsiteX694" fmla="*/ 3968712 w 12192000"/>
              <a:gd name="connsiteY694" fmla="*/ 1484989 h 3429000"/>
              <a:gd name="connsiteX695" fmla="*/ 2792390 w 12192000"/>
              <a:gd name="connsiteY695" fmla="*/ 1953974 h 3429000"/>
              <a:gd name="connsiteX696" fmla="*/ 2714982 w 12192000"/>
              <a:gd name="connsiteY696" fmla="*/ 1998051 h 3429000"/>
              <a:gd name="connsiteX697" fmla="*/ 2813361 w 12192000"/>
              <a:gd name="connsiteY697" fmla="*/ 2594912 h 3429000"/>
              <a:gd name="connsiteX698" fmla="*/ 2688430 w 12192000"/>
              <a:gd name="connsiteY698" fmla="*/ 3372564 h 3429000"/>
              <a:gd name="connsiteX699" fmla="*/ 2629626 w 12192000"/>
              <a:gd name="connsiteY699" fmla="*/ 3334394 h 3429000"/>
              <a:gd name="connsiteX700" fmla="*/ 2565328 w 12192000"/>
              <a:gd name="connsiteY700" fmla="*/ 2087399 h 3429000"/>
              <a:gd name="connsiteX701" fmla="*/ 1922999 w 12192000"/>
              <a:gd name="connsiteY701" fmla="*/ 2551343 h 3429000"/>
              <a:gd name="connsiteX702" fmla="*/ 1950261 w 12192000"/>
              <a:gd name="connsiteY702" fmla="*/ 2976858 h 3429000"/>
              <a:gd name="connsiteX703" fmla="*/ 2365554 w 12192000"/>
              <a:gd name="connsiteY703" fmla="*/ 3330107 h 3429000"/>
              <a:gd name="connsiteX704" fmla="*/ 2424142 w 12192000"/>
              <a:gd name="connsiteY704" fmla="*/ 3429000 h 3429000"/>
              <a:gd name="connsiteX705" fmla="*/ 2395994 w 12192000"/>
              <a:gd name="connsiteY705" fmla="*/ 3429000 h 3429000"/>
              <a:gd name="connsiteX706" fmla="*/ 2392863 w 12192000"/>
              <a:gd name="connsiteY706" fmla="*/ 3423964 h 3429000"/>
              <a:gd name="connsiteX707" fmla="*/ 2017589 w 12192000"/>
              <a:gd name="connsiteY707" fmla="*/ 3064982 h 3429000"/>
              <a:gd name="connsiteX708" fmla="*/ 2147336 w 12192000"/>
              <a:gd name="connsiteY708" fmla="*/ 3165052 h 3429000"/>
              <a:gd name="connsiteX709" fmla="*/ 2207047 w 12192000"/>
              <a:gd name="connsiteY709" fmla="*/ 3225540 h 3429000"/>
              <a:gd name="connsiteX710" fmla="*/ 2299106 w 12192000"/>
              <a:gd name="connsiteY710" fmla="*/ 3349931 h 3429000"/>
              <a:gd name="connsiteX711" fmla="*/ 2314430 w 12192000"/>
              <a:gd name="connsiteY711" fmla="*/ 3372144 h 3429000"/>
              <a:gd name="connsiteX712" fmla="*/ 2352406 w 12192000"/>
              <a:gd name="connsiteY712" fmla="*/ 3429000 h 3429000"/>
              <a:gd name="connsiteX713" fmla="*/ 2314492 w 12192000"/>
              <a:gd name="connsiteY713" fmla="*/ 3429000 h 3429000"/>
              <a:gd name="connsiteX714" fmla="*/ 2288095 w 12192000"/>
              <a:gd name="connsiteY714" fmla="*/ 3389030 h 3429000"/>
              <a:gd name="connsiteX715" fmla="*/ 2272768 w 12192000"/>
              <a:gd name="connsiteY715" fmla="*/ 3366822 h 3429000"/>
              <a:gd name="connsiteX716" fmla="*/ 2182715 w 12192000"/>
              <a:gd name="connsiteY716" fmla="*/ 3246071 h 3429000"/>
              <a:gd name="connsiteX717" fmla="*/ 2032061 w 12192000"/>
              <a:gd name="connsiteY717" fmla="*/ 3112380 h 3429000"/>
              <a:gd name="connsiteX718" fmla="*/ 2257220 w 12192000"/>
              <a:gd name="connsiteY718" fmla="*/ 3397257 h 3429000"/>
              <a:gd name="connsiteX719" fmla="*/ 2281324 w 12192000"/>
              <a:gd name="connsiteY719" fmla="*/ 3429000 h 3429000"/>
              <a:gd name="connsiteX720" fmla="*/ 2242860 w 12192000"/>
              <a:gd name="connsiteY720" fmla="*/ 3429000 h 3429000"/>
              <a:gd name="connsiteX721" fmla="*/ 2232818 w 12192000"/>
              <a:gd name="connsiteY721" fmla="*/ 3415926 h 3429000"/>
              <a:gd name="connsiteX722" fmla="*/ 1990172 w 12192000"/>
              <a:gd name="connsiteY722" fmla="*/ 3113121 h 3429000"/>
              <a:gd name="connsiteX723" fmla="*/ 2124090 w 12192000"/>
              <a:gd name="connsiteY723" fmla="*/ 3332017 h 3429000"/>
              <a:gd name="connsiteX724" fmla="*/ 2200380 w 12192000"/>
              <a:gd name="connsiteY724" fmla="*/ 3429000 h 3429000"/>
              <a:gd name="connsiteX725" fmla="*/ 2147507 w 12192000"/>
              <a:gd name="connsiteY725" fmla="*/ 3429000 h 3429000"/>
              <a:gd name="connsiteX726" fmla="*/ 2070668 w 12192000"/>
              <a:gd name="connsiteY726" fmla="*/ 3332520 h 3429000"/>
              <a:gd name="connsiteX727" fmla="*/ 1975142 w 12192000"/>
              <a:gd name="connsiteY727" fmla="*/ 3156570 h 3429000"/>
              <a:gd name="connsiteX728" fmla="*/ 2050035 w 12192000"/>
              <a:gd name="connsiteY728" fmla="*/ 3384345 h 3429000"/>
              <a:gd name="connsiteX729" fmla="*/ 2063025 w 12192000"/>
              <a:gd name="connsiteY729" fmla="*/ 3429000 h 3429000"/>
              <a:gd name="connsiteX730" fmla="*/ 2021675 w 12192000"/>
              <a:gd name="connsiteY730" fmla="*/ 3429000 h 3429000"/>
              <a:gd name="connsiteX731" fmla="*/ 2019308 w 12192000"/>
              <a:gd name="connsiteY731" fmla="*/ 3418118 h 3429000"/>
              <a:gd name="connsiteX732" fmla="*/ 1938835 w 12192000"/>
              <a:gd name="connsiteY732" fmla="*/ 3122160 h 3429000"/>
              <a:gd name="connsiteX733" fmla="*/ 1953230 w 12192000"/>
              <a:gd name="connsiteY733" fmla="*/ 3330699 h 3429000"/>
              <a:gd name="connsiteX734" fmla="*/ 1956763 w 12192000"/>
              <a:gd name="connsiteY734" fmla="*/ 3349191 h 3429000"/>
              <a:gd name="connsiteX735" fmla="*/ 1967925 w 12192000"/>
              <a:gd name="connsiteY735" fmla="*/ 3429000 h 3429000"/>
              <a:gd name="connsiteX736" fmla="*/ 1936622 w 12192000"/>
              <a:gd name="connsiteY736" fmla="*/ 3429000 h 3429000"/>
              <a:gd name="connsiteX737" fmla="*/ 1926261 w 12192000"/>
              <a:gd name="connsiteY737" fmla="*/ 3355064 h 3429000"/>
              <a:gd name="connsiteX738" fmla="*/ 1922724 w 12192000"/>
              <a:gd name="connsiteY738" fmla="*/ 3336577 h 3429000"/>
              <a:gd name="connsiteX739" fmla="*/ 1904650 w 12192000"/>
              <a:gd name="connsiteY739" fmla="*/ 3210616 h 3429000"/>
              <a:gd name="connsiteX740" fmla="*/ 1885273 w 12192000"/>
              <a:gd name="connsiteY740" fmla="*/ 3429000 h 3429000"/>
              <a:gd name="connsiteX741" fmla="*/ 1854363 w 12192000"/>
              <a:gd name="connsiteY741" fmla="*/ 3429000 h 3429000"/>
              <a:gd name="connsiteX742" fmla="*/ 1880391 w 12192000"/>
              <a:gd name="connsiteY742" fmla="*/ 3174796 h 3429000"/>
              <a:gd name="connsiteX743" fmla="*/ 1818273 w 12192000"/>
              <a:gd name="connsiteY743" fmla="*/ 3286729 h 3429000"/>
              <a:gd name="connsiteX744" fmla="*/ 1794691 w 12192000"/>
              <a:gd name="connsiteY744" fmla="*/ 3414239 h 3429000"/>
              <a:gd name="connsiteX745" fmla="*/ 1794914 w 12192000"/>
              <a:gd name="connsiteY745" fmla="*/ 3429000 h 3429000"/>
              <a:gd name="connsiteX746" fmla="*/ 1746128 w 12192000"/>
              <a:gd name="connsiteY746" fmla="*/ 3429000 h 3429000"/>
              <a:gd name="connsiteX747" fmla="*/ 1753934 w 12192000"/>
              <a:gd name="connsiteY747" fmla="*/ 3295796 h 3429000"/>
              <a:gd name="connsiteX748" fmla="*/ 1792053 w 12192000"/>
              <a:gd name="connsiteY748" fmla="*/ 3143396 h 3429000"/>
              <a:gd name="connsiteX749" fmla="*/ 1862248 w 12192000"/>
              <a:gd name="connsiteY749" fmla="*/ 2837397 h 3429000"/>
              <a:gd name="connsiteX750" fmla="*/ 1862250 w 12192000"/>
              <a:gd name="connsiteY750" fmla="*/ 2604531 h 3429000"/>
              <a:gd name="connsiteX751" fmla="*/ 1211999 w 12192000"/>
              <a:gd name="connsiteY751" fmla="*/ 3254610 h 3429000"/>
              <a:gd name="connsiteX752" fmla="*/ 1213266 w 12192000"/>
              <a:gd name="connsiteY752" fmla="*/ 3262947 h 3429000"/>
              <a:gd name="connsiteX753" fmla="*/ 1203370 w 12192000"/>
              <a:gd name="connsiteY753" fmla="*/ 3421676 h 3429000"/>
              <a:gd name="connsiteX754" fmla="*/ 1203671 w 12192000"/>
              <a:gd name="connsiteY754" fmla="*/ 3429000 h 3429000"/>
              <a:gd name="connsiteX755" fmla="*/ 1143180 w 12192000"/>
              <a:gd name="connsiteY755" fmla="*/ 3429000 h 3429000"/>
              <a:gd name="connsiteX756" fmla="*/ 1142176 w 12192000"/>
              <a:gd name="connsiteY756" fmla="*/ 3337045 h 3429000"/>
              <a:gd name="connsiteX757" fmla="*/ 1067484 w 12192000"/>
              <a:gd name="connsiteY757" fmla="*/ 3429000 h 3429000"/>
              <a:gd name="connsiteX758" fmla="*/ 953928 w 12192000"/>
              <a:gd name="connsiteY758" fmla="*/ 3429000 h 3429000"/>
              <a:gd name="connsiteX759" fmla="*/ 959715 w 12192000"/>
              <a:gd name="connsiteY759" fmla="*/ 3421185 h 3429000"/>
              <a:gd name="connsiteX760" fmla="*/ 1483788 w 12192000"/>
              <a:gd name="connsiteY760" fmla="*/ 2830174 h 3429000"/>
              <a:gd name="connsiteX761" fmla="*/ 1100671 w 12192000"/>
              <a:gd name="connsiteY761" fmla="*/ 2823137 h 3429000"/>
              <a:gd name="connsiteX762" fmla="*/ 1090144 w 12192000"/>
              <a:gd name="connsiteY762" fmla="*/ 2827748 h 3429000"/>
              <a:gd name="connsiteX763" fmla="*/ 1095872 w 12192000"/>
              <a:gd name="connsiteY763" fmla="*/ 2842892 h 3429000"/>
              <a:gd name="connsiteX764" fmla="*/ 262785 w 12192000"/>
              <a:gd name="connsiteY764" fmla="*/ 3416450 h 3429000"/>
              <a:gd name="connsiteX765" fmla="*/ 209968 w 12192000"/>
              <a:gd name="connsiteY765" fmla="*/ 3341713 h 3429000"/>
              <a:gd name="connsiteX766" fmla="*/ 873460 w 12192000"/>
              <a:gd name="connsiteY766" fmla="*/ 2824768 h 3429000"/>
              <a:gd name="connsiteX767" fmla="*/ 192686 w 12192000"/>
              <a:gd name="connsiteY767" fmla="*/ 2420257 h 3429000"/>
              <a:gd name="connsiteX768" fmla="*/ 4696 w 12192000"/>
              <a:gd name="connsiteY768" fmla="*/ 2268668 h 3429000"/>
              <a:gd name="connsiteX769" fmla="*/ 0 w 12192000"/>
              <a:gd name="connsiteY769" fmla="*/ 2260984 h 3429000"/>
              <a:gd name="connsiteX770" fmla="*/ 0 w 12192000"/>
              <a:gd name="connsiteY770" fmla="*/ 2084472 h 3429000"/>
              <a:gd name="connsiteX771" fmla="*/ 174101 w 12192000"/>
              <a:gd name="connsiteY771" fmla="*/ 2191277 h 3429000"/>
              <a:gd name="connsiteX772" fmla="*/ 891800 w 12192000"/>
              <a:gd name="connsiteY772" fmla="*/ 2607935 h 3429000"/>
              <a:gd name="connsiteX773" fmla="*/ 1072219 w 12192000"/>
              <a:gd name="connsiteY773" fmla="*/ 2740443 h 3429000"/>
              <a:gd name="connsiteX774" fmla="*/ 1074117 w 12192000"/>
              <a:gd name="connsiteY774" fmla="*/ 2741301 h 3429000"/>
              <a:gd name="connsiteX775" fmla="*/ 1083114 w 12192000"/>
              <a:gd name="connsiteY775" fmla="*/ 2745131 h 3429000"/>
              <a:gd name="connsiteX776" fmla="*/ 1543010 w 12192000"/>
              <a:gd name="connsiteY776" fmla="*/ 2762140 h 3429000"/>
              <a:gd name="connsiteX777" fmla="*/ 1551080 w 12192000"/>
              <a:gd name="connsiteY777" fmla="*/ 2766006 h 3429000"/>
              <a:gd name="connsiteX778" fmla="*/ 2345443 w 12192000"/>
              <a:gd name="connsiteY778" fmla="*/ 2120882 h 3429000"/>
              <a:gd name="connsiteX779" fmla="*/ 1721499 w 12192000"/>
              <a:gd name="connsiteY779" fmla="*/ 2170969 h 3429000"/>
              <a:gd name="connsiteX780" fmla="*/ 767716 w 12192000"/>
              <a:gd name="connsiteY780" fmla="*/ 2043768 h 3429000"/>
              <a:gd name="connsiteX781" fmla="*/ 722147 w 12192000"/>
              <a:gd name="connsiteY781" fmla="*/ 1964091 h 3429000"/>
              <a:gd name="connsiteX782" fmla="*/ 1485552 w 12192000"/>
              <a:gd name="connsiteY782" fmla="*/ 1884202 h 3429000"/>
              <a:gd name="connsiteX783" fmla="*/ 2143004 w 12192000"/>
              <a:gd name="connsiteY783" fmla="*/ 1973420 h 3429000"/>
              <a:gd name="connsiteX784" fmla="*/ 1933391 w 12192000"/>
              <a:gd name="connsiteY784" fmla="*/ 1727971 h 3429000"/>
              <a:gd name="connsiteX785" fmla="*/ 1827118 w 12192000"/>
              <a:gd name="connsiteY785" fmla="*/ 1539410 h 3429000"/>
              <a:gd name="connsiteX786" fmla="*/ 1837349 w 12192000"/>
              <a:gd name="connsiteY786" fmla="*/ 1527357 h 3429000"/>
              <a:gd name="connsiteX787" fmla="*/ 2162835 w 12192000"/>
              <a:gd name="connsiteY787" fmla="*/ 1758853 h 3429000"/>
              <a:gd name="connsiteX788" fmla="*/ 2257167 w 12192000"/>
              <a:gd name="connsiteY788" fmla="*/ 2033123 h 3429000"/>
              <a:gd name="connsiteX789" fmla="*/ 2261598 w 12192000"/>
              <a:gd name="connsiteY789" fmla="*/ 2038998 h 3429000"/>
              <a:gd name="connsiteX790" fmla="*/ 2437177 w 12192000"/>
              <a:gd name="connsiteY790" fmla="*/ 2050608 h 3429000"/>
              <a:gd name="connsiteX791" fmla="*/ 2445247 w 12192000"/>
              <a:gd name="connsiteY791" fmla="*/ 2054476 h 3429000"/>
              <a:gd name="connsiteX792" fmla="*/ 2743626 w 12192000"/>
              <a:gd name="connsiteY792" fmla="*/ 1875819 h 3429000"/>
              <a:gd name="connsiteX793" fmla="*/ 3048102 w 12192000"/>
              <a:gd name="connsiteY793" fmla="*/ 1721595 h 3429000"/>
              <a:gd name="connsiteX794" fmla="*/ 1799414 w 12192000"/>
              <a:gd name="connsiteY794" fmla="*/ 1265732 h 3429000"/>
              <a:gd name="connsiteX795" fmla="*/ 1771735 w 12192000"/>
              <a:gd name="connsiteY795" fmla="*/ 1190929 h 3429000"/>
              <a:gd name="connsiteX796" fmla="*/ 3104273 w 12192000"/>
              <a:gd name="connsiteY796" fmla="*/ 1647159 h 3429000"/>
              <a:gd name="connsiteX797" fmla="*/ 3113245 w 12192000"/>
              <a:gd name="connsiteY797" fmla="*/ 1661705 h 3429000"/>
              <a:gd name="connsiteX798" fmla="*/ 3126294 w 12192000"/>
              <a:gd name="connsiteY798" fmla="*/ 1685400 h 3429000"/>
              <a:gd name="connsiteX799" fmla="*/ 3937433 w 12192000"/>
              <a:gd name="connsiteY799" fmla="*/ 1401473 h 3429000"/>
              <a:gd name="connsiteX800" fmla="*/ 3590475 w 12192000"/>
              <a:gd name="connsiteY800" fmla="*/ 1168974 h 3429000"/>
              <a:gd name="connsiteX801" fmla="*/ 3100264 w 12192000"/>
              <a:gd name="connsiteY801" fmla="*/ 1150845 h 3429000"/>
              <a:gd name="connsiteX802" fmla="*/ 2183576 w 12192000"/>
              <a:gd name="connsiteY802" fmla="*/ 798150 h 3429000"/>
              <a:gd name="connsiteX803" fmla="*/ 2151029 w 12192000"/>
              <a:gd name="connsiteY803" fmla="*/ 717947 h 3429000"/>
              <a:gd name="connsiteX804" fmla="*/ 3563434 w 12192000"/>
              <a:gd name="connsiteY804" fmla="*/ 1040115 h 3429000"/>
              <a:gd name="connsiteX805" fmla="*/ 3177952 w 12192000"/>
              <a:gd name="connsiteY805" fmla="*/ 228386 h 3429000"/>
              <a:gd name="connsiteX806" fmla="*/ 3189263 w 12192000"/>
              <a:gd name="connsiteY806" fmla="*/ 196726 h 3429000"/>
              <a:gd name="connsiteX807" fmla="*/ 3560912 w 12192000"/>
              <a:gd name="connsiteY807" fmla="*/ 650863 h 3429000"/>
              <a:gd name="connsiteX808" fmla="*/ 3626636 w 12192000"/>
              <a:gd name="connsiteY808" fmla="*/ 1083230 h 3429000"/>
              <a:gd name="connsiteX809" fmla="*/ 3653088 w 12192000"/>
              <a:gd name="connsiteY809" fmla="*/ 1092417 h 3429000"/>
              <a:gd name="connsiteX810" fmla="*/ 3988128 w 12192000"/>
              <a:gd name="connsiteY810" fmla="*/ 1388267 h 3429000"/>
              <a:gd name="connsiteX811" fmla="*/ 4830582 w 12192000"/>
              <a:gd name="connsiteY811" fmla="*/ 1247000 h 3429000"/>
              <a:gd name="connsiteX812" fmla="*/ 4830100 w 12192000"/>
              <a:gd name="connsiteY812" fmla="*/ 1246554 h 3429000"/>
              <a:gd name="connsiteX813" fmla="*/ 4036318 w 12192000"/>
              <a:gd name="connsiteY813" fmla="*/ 718013 h 3429000"/>
              <a:gd name="connsiteX814" fmla="*/ 3432098 w 12192000"/>
              <a:gd name="connsiteY814" fmla="*/ 108312 h 3429000"/>
              <a:gd name="connsiteX815" fmla="*/ 3446761 w 12192000"/>
              <a:gd name="connsiteY815" fmla="*/ 32278 h 3429000"/>
              <a:gd name="connsiteX816" fmla="*/ 4419733 w 12192000"/>
              <a:gd name="connsiteY816" fmla="*/ 534555 h 3429000"/>
              <a:gd name="connsiteX817" fmla="*/ 4781371 w 12192000"/>
              <a:gd name="connsiteY817" fmla="*/ 1029604 h 3429000"/>
              <a:gd name="connsiteX818" fmla="*/ 4780440 w 12192000"/>
              <a:gd name="connsiteY818" fmla="*/ 1041290 h 3429000"/>
              <a:gd name="connsiteX819" fmla="*/ 4898954 w 12192000"/>
              <a:gd name="connsiteY819" fmla="*/ 1233092 h 3429000"/>
              <a:gd name="connsiteX820" fmla="*/ 4900699 w 12192000"/>
              <a:gd name="connsiteY820" fmla="*/ 1241867 h 3429000"/>
              <a:gd name="connsiteX821" fmla="*/ 5714511 w 12192000"/>
              <a:gd name="connsiteY821" fmla="*/ 1234483 h 3429000"/>
              <a:gd name="connsiteX822" fmla="*/ 5464793 w 12192000"/>
              <a:gd name="connsiteY822" fmla="*/ 964556 h 3429000"/>
              <a:gd name="connsiteX823" fmla="*/ 5461897 w 12192000"/>
              <a:gd name="connsiteY823" fmla="*/ 961879 h 3429000"/>
              <a:gd name="connsiteX824" fmla="*/ 4399417 w 12192000"/>
              <a:gd name="connsiteY824" fmla="*/ 23573 h 3429000"/>
              <a:gd name="connsiteX825" fmla="*/ 3090569 w 12192000"/>
              <a:gd name="connsiteY825" fmla="*/ 0 h 3429000"/>
              <a:gd name="connsiteX826" fmla="*/ 3218394 w 12192000"/>
              <a:gd name="connsiteY826" fmla="*/ 0 h 3429000"/>
              <a:gd name="connsiteX827" fmla="*/ 3241469 w 12192000"/>
              <a:gd name="connsiteY827" fmla="*/ 15651 h 3429000"/>
              <a:gd name="connsiteX828" fmla="*/ 3182620 w 12192000"/>
              <a:gd name="connsiteY828" fmla="*/ 54279 h 3429000"/>
              <a:gd name="connsiteX829" fmla="*/ 1890928 w 12192000"/>
              <a:gd name="connsiteY829" fmla="*/ 0 h 3429000"/>
              <a:gd name="connsiteX830" fmla="*/ 1994713 w 12192000"/>
              <a:gd name="connsiteY830" fmla="*/ 0 h 3429000"/>
              <a:gd name="connsiteX831" fmla="*/ 1931354 w 12192000"/>
              <a:gd name="connsiteY831" fmla="*/ 46950 h 3429000"/>
              <a:gd name="connsiteX832" fmla="*/ 1765923 w 12192000"/>
              <a:gd name="connsiteY832" fmla="*/ 152043 h 3429000"/>
              <a:gd name="connsiteX833" fmla="*/ 1702258 w 12192000"/>
              <a:gd name="connsiteY833" fmla="*/ 183286 h 3429000"/>
              <a:gd name="connsiteX834" fmla="*/ 1538370 w 12192000"/>
              <a:gd name="connsiteY834" fmla="*/ 382804 h 3429000"/>
              <a:gd name="connsiteX835" fmla="*/ 542867 w 12192000"/>
              <a:gd name="connsiteY835" fmla="*/ 1515092 h 3429000"/>
              <a:gd name="connsiteX836" fmla="*/ 515800 w 12192000"/>
              <a:gd name="connsiteY836" fmla="*/ 1433180 h 3429000"/>
              <a:gd name="connsiteX837" fmla="*/ 909145 w 12192000"/>
              <a:gd name="connsiteY837" fmla="*/ 770225 h 3429000"/>
              <a:gd name="connsiteX838" fmla="*/ 1214067 w 12192000"/>
              <a:gd name="connsiteY838" fmla="*/ 479561 h 3429000"/>
              <a:gd name="connsiteX839" fmla="*/ 640967 w 12192000"/>
              <a:gd name="connsiteY839" fmla="*/ 676601 h 3429000"/>
              <a:gd name="connsiteX840" fmla="*/ 112563 w 12192000"/>
              <a:gd name="connsiteY840" fmla="*/ 967952 h 3429000"/>
              <a:gd name="connsiteX841" fmla="*/ 0 w 12192000"/>
              <a:gd name="connsiteY841" fmla="*/ 1037006 h 3429000"/>
              <a:gd name="connsiteX842" fmla="*/ 0 w 12192000"/>
              <a:gd name="connsiteY842" fmla="*/ 804763 h 3429000"/>
              <a:gd name="connsiteX843" fmla="*/ 36881 w 12192000"/>
              <a:gd name="connsiteY843" fmla="*/ 771118 h 3429000"/>
              <a:gd name="connsiteX844" fmla="*/ 910534 w 12192000"/>
              <a:gd name="connsiteY844" fmla="*/ 200753 h 3429000"/>
              <a:gd name="connsiteX845" fmla="*/ 1578717 w 12192000"/>
              <a:gd name="connsiteY845" fmla="*/ 146982 h 3429000"/>
              <a:gd name="connsiteX846" fmla="*/ 1887945 w 12192000"/>
              <a:gd name="connsiteY846" fmla="*/ 2196 h 3429000"/>
              <a:gd name="connsiteX847" fmla="*/ 278539 w 12192000"/>
              <a:gd name="connsiteY847" fmla="*/ 0 h 3429000"/>
              <a:gd name="connsiteX848" fmla="*/ 773851 w 12192000"/>
              <a:gd name="connsiteY848" fmla="*/ 0 h 3429000"/>
              <a:gd name="connsiteX849" fmla="*/ 529937 w 12192000"/>
              <a:gd name="connsiteY849" fmla="*/ 74115 h 3429000"/>
              <a:gd name="connsiteX850" fmla="*/ 115099 w 12192000"/>
              <a:gd name="connsiteY850" fmla="*/ 178650 h 3429000"/>
              <a:gd name="connsiteX851" fmla="*/ 97284 w 12192000"/>
              <a:gd name="connsiteY851" fmla="*/ 91393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090569 w 12192000"/>
              <a:gd name="connsiteY836" fmla="*/ 0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3090569 w 12192000"/>
              <a:gd name="connsiteY840" fmla="*/ 0 h 3429000"/>
              <a:gd name="connsiteX841" fmla="*/ 1890928 w 12192000"/>
              <a:gd name="connsiteY841" fmla="*/ 0 h 3429000"/>
              <a:gd name="connsiteX842" fmla="*/ 1994713 w 12192000"/>
              <a:gd name="connsiteY842" fmla="*/ 0 h 3429000"/>
              <a:gd name="connsiteX843" fmla="*/ 1931354 w 12192000"/>
              <a:gd name="connsiteY843" fmla="*/ 46950 h 3429000"/>
              <a:gd name="connsiteX844" fmla="*/ 1765923 w 12192000"/>
              <a:gd name="connsiteY844" fmla="*/ 152043 h 3429000"/>
              <a:gd name="connsiteX845" fmla="*/ 1702258 w 12192000"/>
              <a:gd name="connsiteY845" fmla="*/ 183286 h 3429000"/>
              <a:gd name="connsiteX846" fmla="*/ 1538370 w 12192000"/>
              <a:gd name="connsiteY846" fmla="*/ 382804 h 3429000"/>
              <a:gd name="connsiteX847" fmla="*/ 542867 w 12192000"/>
              <a:gd name="connsiteY847" fmla="*/ 1515092 h 3429000"/>
              <a:gd name="connsiteX848" fmla="*/ 515800 w 12192000"/>
              <a:gd name="connsiteY848" fmla="*/ 1433180 h 3429000"/>
              <a:gd name="connsiteX849" fmla="*/ 909145 w 12192000"/>
              <a:gd name="connsiteY849" fmla="*/ 770225 h 3429000"/>
              <a:gd name="connsiteX850" fmla="*/ 1214067 w 12192000"/>
              <a:gd name="connsiteY850" fmla="*/ 479561 h 3429000"/>
              <a:gd name="connsiteX851" fmla="*/ 640967 w 12192000"/>
              <a:gd name="connsiteY851" fmla="*/ 676601 h 3429000"/>
              <a:gd name="connsiteX852" fmla="*/ 112563 w 12192000"/>
              <a:gd name="connsiteY852" fmla="*/ 967952 h 3429000"/>
              <a:gd name="connsiteX853" fmla="*/ 0 w 12192000"/>
              <a:gd name="connsiteY853" fmla="*/ 1037006 h 3429000"/>
              <a:gd name="connsiteX854" fmla="*/ 0 w 12192000"/>
              <a:gd name="connsiteY854" fmla="*/ 804763 h 3429000"/>
              <a:gd name="connsiteX855" fmla="*/ 36881 w 12192000"/>
              <a:gd name="connsiteY855" fmla="*/ 771118 h 3429000"/>
              <a:gd name="connsiteX856" fmla="*/ 910534 w 12192000"/>
              <a:gd name="connsiteY856" fmla="*/ 200753 h 3429000"/>
              <a:gd name="connsiteX857" fmla="*/ 1578717 w 12192000"/>
              <a:gd name="connsiteY857" fmla="*/ 146982 h 3429000"/>
              <a:gd name="connsiteX858" fmla="*/ 1887945 w 12192000"/>
              <a:gd name="connsiteY858" fmla="*/ 2196 h 3429000"/>
              <a:gd name="connsiteX859" fmla="*/ 1890928 w 12192000"/>
              <a:gd name="connsiteY859" fmla="*/ 0 h 3429000"/>
              <a:gd name="connsiteX860" fmla="*/ 278539 w 12192000"/>
              <a:gd name="connsiteY860" fmla="*/ 0 h 3429000"/>
              <a:gd name="connsiteX861" fmla="*/ 773851 w 12192000"/>
              <a:gd name="connsiteY861" fmla="*/ 0 h 3429000"/>
              <a:gd name="connsiteX862" fmla="*/ 529937 w 12192000"/>
              <a:gd name="connsiteY862" fmla="*/ 74115 h 3429000"/>
              <a:gd name="connsiteX863" fmla="*/ 97284 w 12192000"/>
              <a:gd name="connsiteY863" fmla="*/ 91393 h 3429000"/>
              <a:gd name="connsiteX864" fmla="*/ 278539 w 12192000"/>
              <a:gd name="connsiteY864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090569 w 12192000"/>
              <a:gd name="connsiteY836" fmla="*/ 0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3090569 w 12192000"/>
              <a:gd name="connsiteY840" fmla="*/ 0 h 3429000"/>
              <a:gd name="connsiteX841" fmla="*/ 1890928 w 12192000"/>
              <a:gd name="connsiteY841" fmla="*/ 0 h 3429000"/>
              <a:gd name="connsiteX842" fmla="*/ 1994713 w 12192000"/>
              <a:gd name="connsiteY842" fmla="*/ 0 h 3429000"/>
              <a:gd name="connsiteX843" fmla="*/ 1931354 w 12192000"/>
              <a:gd name="connsiteY843" fmla="*/ 46950 h 3429000"/>
              <a:gd name="connsiteX844" fmla="*/ 1765923 w 12192000"/>
              <a:gd name="connsiteY844" fmla="*/ 152043 h 3429000"/>
              <a:gd name="connsiteX845" fmla="*/ 1702258 w 12192000"/>
              <a:gd name="connsiteY845" fmla="*/ 183286 h 3429000"/>
              <a:gd name="connsiteX846" fmla="*/ 1538370 w 12192000"/>
              <a:gd name="connsiteY846" fmla="*/ 382804 h 3429000"/>
              <a:gd name="connsiteX847" fmla="*/ 542867 w 12192000"/>
              <a:gd name="connsiteY847" fmla="*/ 1515092 h 3429000"/>
              <a:gd name="connsiteX848" fmla="*/ 515800 w 12192000"/>
              <a:gd name="connsiteY848" fmla="*/ 1433180 h 3429000"/>
              <a:gd name="connsiteX849" fmla="*/ 909145 w 12192000"/>
              <a:gd name="connsiteY849" fmla="*/ 770225 h 3429000"/>
              <a:gd name="connsiteX850" fmla="*/ 1214067 w 12192000"/>
              <a:gd name="connsiteY850" fmla="*/ 479561 h 3429000"/>
              <a:gd name="connsiteX851" fmla="*/ 640967 w 12192000"/>
              <a:gd name="connsiteY851" fmla="*/ 676601 h 3429000"/>
              <a:gd name="connsiteX852" fmla="*/ 112563 w 12192000"/>
              <a:gd name="connsiteY852" fmla="*/ 967952 h 3429000"/>
              <a:gd name="connsiteX853" fmla="*/ 0 w 12192000"/>
              <a:gd name="connsiteY853" fmla="*/ 1037006 h 3429000"/>
              <a:gd name="connsiteX854" fmla="*/ 0 w 12192000"/>
              <a:gd name="connsiteY854" fmla="*/ 804763 h 3429000"/>
              <a:gd name="connsiteX855" fmla="*/ 36881 w 12192000"/>
              <a:gd name="connsiteY855" fmla="*/ 771118 h 3429000"/>
              <a:gd name="connsiteX856" fmla="*/ 910534 w 12192000"/>
              <a:gd name="connsiteY856" fmla="*/ 200753 h 3429000"/>
              <a:gd name="connsiteX857" fmla="*/ 1578717 w 12192000"/>
              <a:gd name="connsiteY857" fmla="*/ 146982 h 3429000"/>
              <a:gd name="connsiteX858" fmla="*/ 1887945 w 12192000"/>
              <a:gd name="connsiteY858" fmla="*/ 2196 h 3429000"/>
              <a:gd name="connsiteX859" fmla="*/ 1890928 w 12192000"/>
              <a:gd name="connsiteY859" fmla="*/ 0 h 3429000"/>
              <a:gd name="connsiteX860" fmla="*/ 278539 w 12192000"/>
              <a:gd name="connsiteY860" fmla="*/ 0 h 3429000"/>
              <a:gd name="connsiteX861" fmla="*/ 773851 w 12192000"/>
              <a:gd name="connsiteY861" fmla="*/ 0 h 3429000"/>
              <a:gd name="connsiteX862" fmla="*/ 529937 w 12192000"/>
              <a:gd name="connsiteY862" fmla="*/ 74115 h 3429000"/>
              <a:gd name="connsiteX863" fmla="*/ 278539 w 12192000"/>
              <a:gd name="connsiteY863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090569 w 12192000"/>
              <a:gd name="connsiteY836" fmla="*/ 0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3090569 w 12192000"/>
              <a:gd name="connsiteY840" fmla="*/ 0 h 3429000"/>
              <a:gd name="connsiteX841" fmla="*/ 1890928 w 12192000"/>
              <a:gd name="connsiteY841" fmla="*/ 0 h 3429000"/>
              <a:gd name="connsiteX842" fmla="*/ 1994713 w 12192000"/>
              <a:gd name="connsiteY842" fmla="*/ 0 h 3429000"/>
              <a:gd name="connsiteX843" fmla="*/ 1931354 w 12192000"/>
              <a:gd name="connsiteY843" fmla="*/ 46950 h 3429000"/>
              <a:gd name="connsiteX844" fmla="*/ 1765923 w 12192000"/>
              <a:gd name="connsiteY844" fmla="*/ 152043 h 3429000"/>
              <a:gd name="connsiteX845" fmla="*/ 1702258 w 12192000"/>
              <a:gd name="connsiteY845" fmla="*/ 183286 h 3429000"/>
              <a:gd name="connsiteX846" fmla="*/ 1538370 w 12192000"/>
              <a:gd name="connsiteY846" fmla="*/ 382804 h 3429000"/>
              <a:gd name="connsiteX847" fmla="*/ 542867 w 12192000"/>
              <a:gd name="connsiteY847" fmla="*/ 1515092 h 3429000"/>
              <a:gd name="connsiteX848" fmla="*/ 515800 w 12192000"/>
              <a:gd name="connsiteY848" fmla="*/ 1433180 h 3429000"/>
              <a:gd name="connsiteX849" fmla="*/ 909145 w 12192000"/>
              <a:gd name="connsiteY849" fmla="*/ 770225 h 3429000"/>
              <a:gd name="connsiteX850" fmla="*/ 1214067 w 12192000"/>
              <a:gd name="connsiteY850" fmla="*/ 479561 h 3429000"/>
              <a:gd name="connsiteX851" fmla="*/ 640967 w 12192000"/>
              <a:gd name="connsiteY851" fmla="*/ 676601 h 3429000"/>
              <a:gd name="connsiteX852" fmla="*/ 112563 w 12192000"/>
              <a:gd name="connsiteY852" fmla="*/ 967952 h 3429000"/>
              <a:gd name="connsiteX853" fmla="*/ 0 w 12192000"/>
              <a:gd name="connsiteY853" fmla="*/ 1037006 h 3429000"/>
              <a:gd name="connsiteX854" fmla="*/ 0 w 12192000"/>
              <a:gd name="connsiteY854" fmla="*/ 804763 h 3429000"/>
              <a:gd name="connsiteX855" fmla="*/ 36881 w 12192000"/>
              <a:gd name="connsiteY855" fmla="*/ 771118 h 3429000"/>
              <a:gd name="connsiteX856" fmla="*/ 910534 w 12192000"/>
              <a:gd name="connsiteY856" fmla="*/ 200753 h 3429000"/>
              <a:gd name="connsiteX857" fmla="*/ 1578717 w 12192000"/>
              <a:gd name="connsiteY857" fmla="*/ 146982 h 3429000"/>
              <a:gd name="connsiteX858" fmla="*/ 1887945 w 12192000"/>
              <a:gd name="connsiteY858" fmla="*/ 2196 h 3429000"/>
              <a:gd name="connsiteX859" fmla="*/ 1890928 w 12192000"/>
              <a:gd name="connsiteY859" fmla="*/ 0 h 3429000"/>
              <a:gd name="connsiteX860" fmla="*/ 278539 w 12192000"/>
              <a:gd name="connsiteY860" fmla="*/ 0 h 3429000"/>
              <a:gd name="connsiteX861" fmla="*/ 773851 w 12192000"/>
              <a:gd name="connsiteY861" fmla="*/ 0 h 3429000"/>
              <a:gd name="connsiteX862" fmla="*/ 278539 w 12192000"/>
              <a:gd name="connsiteY862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090569 w 12192000"/>
              <a:gd name="connsiteY836" fmla="*/ 0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3090569 w 12192000"/>
              <a:gd name="connsiteY840" fmla="*/ 0 h 3429000"/>
              <a:gd name="connsiteX841" fmla="*/ 1890928 w 12192000"/>
              <a:gd name="connsiteY841" fmla="*/ 0 h 3429000"/>
              <a:gd name="connsiteX842" fmla="*/ 1994713 w 12192000"/>
              <a:gd name="connsiteY842" fmla="*/ 0 h 3429000"/>
              <a:gd name="connsiteX843" fmla="*/ 1931354 w 12192000"/>
              <a:gd name="connsiteY843" fmla="*/ 46950 h 3429000"/>
              <a:gd name="connsiteX844" fmla="*/ 1765923 w 12192000"/>
              <a:gd name="connsiteY844" fmla="*/ 152043 h 3429000"/>
              <a:gd name="connsiteX845" fmla="*/ 1702258 w 12192000"/>
              <a:gd name="connsiteY845" fmla="*/ 183286 h 3429000"/>
              <a:gd name="connsiteX846" fmla="*/ 1538370 w 12192000"/>
              <a:gd name="connsiteY846" fmla="*/ 382804 h 3429000"/>
              <a:gd name="connsiteX847" fmla="*/ 542867 w 12192000"/>
              <a:gd name="connsiteY847" fmla="*/ 1515092 h 3429000"/>
              <a:gd name="connsiteX848" fmla="*/ 515800 w 12192000"/>
              <a:gd name="connsiteY848" fmla="*/ 1433180 h 3429000"/>
              <a:gd name="connsiteX849" fmla="*/ 909145 w 12192000"/>
              <a:gd name="connsiteY849" fmla="*/ 770225 h 3429000"/>
              <a:gd name="connsiteX850" fmla="*/ 1214067 w 12192000"/>
              <a:gd name="connsiteY850" fmla="*/ 479561 h 3429000"/>
              <a:gd name="connsiteX851" fmla="*/ 640967 w 12192000"/>
              <a:gd name="connsiteY851" fmla="*/ 676601 h 3429000"/>
              <a:gd name="connsiteX852" fmla="*/ 112563 w 12192000"/>
              <a:gd name="connsiteY852" fmla="*/ 967952 h 3429000"/>
              <a:gd name="connsiteX853" fmla="*/ 0 w 12192000"/>
              <a:gd name="connsiteY853" fmla="*/ 1037006 h 3429000"/>
              <a:gd name="connsiteX854" fmla="*/ 0 w 12192000"/>
              <a:gd name="connsiteY854" fmla="*/ 804763 h 3429000"/>
              <a:gd name="connsiteX855" fmla="*/ 36881 w 12192000"/>
              <a:gd name="connsiteY855" fmla="*/ 771118 h 3429000"/>
              <a:gd name="connsiteX856" fmla="*/ 910534 w 12192000"/>
              <a:gd name="connsiteY856" fmla="*/ 200753 h 3429000"/>
              <a:gd name="connsiteX857" fmla="*/ 1578717 w 12192000"/>
              <a:gd name="connsiteY857" fmla="*/ 146982 h 3429000"/>
              <a:gd name="connsiteX858" fmla="*/ 1887945 w 12192000"/>
              <a:gd name="connsiteY858" fmla="*/ 2196 h 3429000"/>
              <a:gd name="connsiteX859" fmla="*/ 1890928 w 12192000"/>
              <a:gd name="connsiteY859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182620 w 12192000"/>
              <a:gd name="connsiteY836" fmla="*/ 54279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1890928 w 12192000"/>
              <a:gd name="connsiteY840" fmla="*/ 0 h 3429000"/>
              <a:gd name="connsiteX841" fmla="*/ 1994713 w 12192000"/>
              <a:gd name="connsiteY841" fmla="*/ 0 h 3429000"/>
              <a:gd name="connsiteX842" fmla="*/ 1931354 w 12192000"/>
              <a:gd name="connsiteY842" fmla="*/ 46950 h 3429000"/>
              <a:gd name="connsiteX843" fmla="*/ 1765923 w 12192000"/>
              <a:gd name="connsiteY843" fmla="*/ 152043 h 3429000"/>
              <a:gd name="connsiteX844" fmla="*/ 1702258 w 12192000"/>
              <a:gd name="connsiteY844" fmla="*/ 183286 h 3429000"/>
              <a:gd name="connsiteX845" fmla="*/ 1538370 w 12192000"/>
              <a:gd name="connsiteY845" fmla="*/ 382804 h 3429000"/>
              <a:gd name="connsiteX846" fmla="*/ 542867 w 12192000"/>
              <a:gd name="connsiteY846" fmla="*/ 1515092 h 3429000"/>
              <a:gd name="connsiteX847" fmla="*/ 515800 w 12192000"/>
              <a:gd name="connsiteY847" fmla="*/ 1433180 h 3429000"/>
              <a:gd name="connsiteX848" fmla="*/ 909145 w 12192000"/>
              <a:gd name="connsiteY848" fmla="*/ 770225 h 3429000"/>
              <a:gd name="connsiteX849" fmla="*/ 1214067 w 12192000"/>
              <a:gd name="connsiteY849" fmla="*/ 479561 h 3429000"/>
              <a:gd name="connsiteX850" fmla="*/ 640967 w 12192000"/>
              <a:gd name="connsiteY850" fmla="*/ 676601 h 3429000"/>
              <a:gd name="connsiteX851" fmla="*/ 112563 w 12192000"/>
              <a:gd name="connsiteY851" fmla="*/ 967952 h 3429000"/>
              <a:gd name="connsiteX852" fmla="*/ 0 w 12192000"/>
              <a:gd name="connsiteY852" fmla="*/ 1037006 h 3429000"/>
              <a:gd name="connsiteX853" fmla="*/ 0 w 12192000"/>
              <a:gd name="connsiteY853" fmla="*/ 804763 h 3429000"/>
              <a:gd name="connsiteX854" fmla="*/ 36881 w 12192000"/>
              <a:gd name="connsiteY854" fmla="*/ 771118 h 3429000"/>
              <a:gd name="connsiteX855" fmla="*/ 910534 w 12192000"/>
              <a:gd name="connsiteY855" fmla="*/ 200753 h 3429000"/>
              <a:gd name="connsiteX856" fmla="*/ 1578717 w 12192000"/>
              <a:gd name="connsiteY856" fmla="*/ 146982 h 3429000"/>
              <a:gd name="connsiteX857" fmla="*/ 1887945 w 12192000"/>
              <a:gd name="connsiteY857" fmla="*/ 2196 h 3429000"/>
              <a:gd name="connsiteX858" fmla="*/ 1890928 w 12192000"/>
              <a:gd name="connsiteY858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241469 w 12192000"/>
              <a:gd name="connsiteY836" fmla="*/ 15651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1890928 w 12192000"/>
              <a:gd name="connsiteY839" fmla="*/ 0 h 3429000"/>
              <a:gd name="connsiteX840" fmla="*/ 1994713 w 12192000"/>
              <a:gd name="connsiteY840" fmla="*/ 0 h 3429000"/>
              <a:gd name="connsiteX841" fmla="*/ 1931354 w 12192000"/>
              <a:gd name="connsiteY841" fmla="*/ 46950 h 3429000"/>
              <a:gd name="connsiteX842" fmla="*/ 1765923 w 12192000"/>
              <a:gd name="connsiteY842" fmla="*/ 152043 h 3429000"/>
              <a:gd name="connsiteX843" fmla="*/ 1702258 w 12192000"/>
              <a:gd name="connsiteY843" fmla="*/ 183286 h 3429000"/>
              <a:gd name="connsiteX844" fmla="*/ 1538370 w 12192000"/>
              <a:gd name="connsiteY844" fmla="*/ 382804 h 3429000"/>
              <a:gd name="connsiteX845" fmla="*/ 542867 w 12192000"/>
              <a:gd name="connsiteY845" fmla="*/ 1515092 h 3429000"/>
              <a:gd name="connsiteX846" fmla="*/ 515800 w 12192000"/>
              <a:gd name="connsiteY846" fmla="*/ 1433180 h 3429000"/>
              <a:gd name="connsiteX847" fmla="*/ 909145 w 12192000"/>
              <a:gd name="connsiteY847" fmla="*/ 770225 h 3429000"/>
              <a:gd name="connsiteX848" fmla="*/ 1214067 w 12192000"/>
              <a:gd name="connsiteY848" fmla="*/ 479561 h 3429000"/>
              <a:gd name="connsiteX849" fmla="*/ 640967 w 12192000"/>
              <a:gd name="connsiteY849" fmla="*/ 676601 h 3429000"/>
              <a:gd name="connsiteX850" fmla="*/ 112563 w 12192000"/>
              <a:gd name="connsiteY850" fmla="*/ 967952 h 3429000"/>
              <a:gd name="connsiteX851" fmla="*/ 0 w 12192000"/>
              <a:gd name="connsiteY851" fmla="*/ 1037006 h 3429000"/>
              <a:gd name="connsiteX852" fmla="*/ 0 w 12192000"/>
              <a:gd name="connsiteY852" fmla="*/ 804763 h 3429000"/>
              <a:gd name="connsiteX853" fmla="*/ 36881 w 12192000"/>
              <a:gd name="connsiteY853" fmla="*/ 771118 h 3429000"/>
              <a:gd name="connsiteX854" fmla="*/ 910534 w 12192000"/>
              <a:gd name="connsiteY854" fmla="*/ 200753 h 3429000"/>
              <a:gd name="connsiteX855" fmla="*/ 1578717 w 12192000"/>
              <a:gd name="connsiteY855" fmla="*/ 146982 h 3429000"/>
              <a:gd name="connsiteX856" fmla="*/ 1887945 w 12192000"/>
              <a:gd name="connsiteY856" fmla="*/ 2196 h 3429000"/>
              <a:gd name="connsiteX857" fmla="*/ 1890928 w 12192000"/>
              <a:gd name="connsiteY857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1890928 w 12192000"/>
              <a:gd name="connsiteY836" fmla="*/ 0 h 3429000"/>
              <a:gd name="connsiteX837" fmla="*/ 1994713 w 12192000"/>
              <a:gd name="connsiteY837" fmla="*/ 0 h 3429000"/>
              <a:gd name="connsiteX838" fmla="*/ 1931354 w 12192000"/>
              <a:gd name="connsiteY838" fmla="*/ 46950 h 3429000"/>
              <a:gd name="connsiteX839" fmla="*/ 1765923 w 12192000"/>
              <a:gd name="connsiteY839" fmla="*/ 152043 h 3429000"/>
              <a:gd name="connsiteX840" fmla="*/ 1702258 w 12192000"/>
              <a:gd name="connsiteY840" fmla="*/ 183286 h 3429000"/>
              <a:gd name="connsiteX841" fmla="*/ 1538370 w 12192000"/>
              <a:gd name="connsiteY841" fmla="*/ 382804 h 3429000"/>
              <a:gd name="connsiteX842" fmla="*/ 542867 w 12192000"/>
              <a:gd name="connsiteY842" fmla="*/ 1515092 h 3429000"/>
              <a:gd name="connsiteX843" fmla="*/ 515800 w 12192000"/>
              <a:gd name="connsiteY843" fmla="*/ 1433180 h 3429000"/>
              <a:gd name="connsiteX844" fmla="*/ 909145 w 12192000"/>
              <a:gd name="connsiteY844" fmla="*/ 770225 h 3429000"/>
              <a:gd name="connsiteX845" fmla="*/ 1214067 w 12192000"/>
              <a:gd name="connsiteY845" fmla="*/ 479561 h 3429000"/>
              <a:gd name="connsiteX846" fmla="*/ 640967 w 12192000"/>
              <a:gd name="connsiteY846" fmla="*/ 676601 h 3429000"/>
              <a:gd name="connsiteX847" fmla="*/ 112563 w 12192000"/>
              <a:gd name="connsiteY847" fmla="*/ 967952 h 3429000"/>
              <a:gd name="connsiteX848" fmla="*/ 0 w 12192000"/>
              <a:gd name="connsiteY848" fmla="*/ 1037006 h 3429000"/>
              <a:gd name="connsiteX849" fmla="*/ 0 w 12192000"/>
              <a:gd name="connsiteY849" fmla="*/ 804763 h 3429000"/>
              <a:gd name="connsiteX850" fmla="*/ 36881 w 12192000"/>
              <a:gd name="connsiteY850" fmla="*/ 771118 h 3429000"/>
              <a:gd name="connsiteX851" fmla="*/ 910534 w 12192000"/>
              <a:gd name="connsiteY851" fmla="*/ 200753 h 3429000"/>
              <a:gd name="connsiteX852" fmla="*/ 1578717 w 12192000"/>
              <a:gd name="connsiteY852" fmla="*/ 146982 h 3429000"/>
              <a:gd name="connsiteX853" fmla="*/ 1887945 w 12192000"/>
              <a:gd name="connsiteY853" fmla="*/ 2196 h 3429000"/>
              <a:gd name="connsiteX854" fmla="*/ 1890928 w 12192000"/>
              <a:gd name="connsiteY854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</a:cxnLst>
            <a:rect l="l" t="t" r="r" b="b"/>
            <a:pathLst>
              <a:path w="12192000" h="3429000">
                <a:moveTo>
                  <a:pt x="369702" y="3283169"/>
                </a:moveTo>
                <a:lnTo>
                  <a:pt x="366575" y="3286556"/>
                </a:lnTo>
                <a:cubicBezTo>
                  <a:pt x="367954" y="3286031"/>
                  <a:pt x="369326" y="3285512"/>
                  <a:pt x="371637" y="3284954"/>
                </a:cubicBezTo>
                <a:lnTo>
                  <a:pt x="369702" y="3283169"/>
                </a:lnTo>
                <a:close/>
                <a:moveTo>
                  <a:pt x="7392322" y="3229238"/>
                </a:moveTo>
                <a:cubicBezTo>
                  <a:pt x="7466250" y="3252109"/>
                  <a:pt x="7539706" y="3278100"/>
                  <a:pt x="7611337" y="3303821"/>
                </a:cubicBezTo>
                <a:cubicBezTo>
                  <a:pt x="7723489" y="3344078"/>
                  <a:pt x="7838666" y="3384801"/>
                  <a:pt x="7955762" y="3413006"/>
                </a:cubicBezTo>
                <a:cubicBezTo>
                  <a:pt x="7825893" y="3334794"/>
                  <a:pt x="7655160" y="3276586"/>
                  <a:pt x="7512455" y="3245734"/>
                </a:cubicBezTo>
                <a:lnTo>
                  <a:pt x="7392322" y="3229238"/>
                </a:lnTo>
                <a:close/>
                <a:moveTo>
                  <a:pt x="9928143" y="3086312"/>
                </a:moveTo>
                <a:lnTo>
                  <a:pt x="9753801" y="3096103"/>
                </a:lnTo>
                <a:cubicBezTo>
                  <a:pt x="9696294" y="3099458"/>
                  <a:pt x="9636969" y="3102530"/>
                  <a:pt x="9578027" y="3103104"/>
                </a:cubicBezTo>
                <a:cubicBezTo>
                  <a:pt x="9526546" y="3103538"/>
                  <a:pt x="9474842" y="3101381"/>
                  <a:pt x="9424342" y="3099403"/>
                </a:cubicBezTo>
                <a:cubicBezTo>
                  <a:pt x="9283243" y="3094421"/>
                  <a:pt x="9137206" y="3089329"/>
                  <a:pt x="9001907" y="3131369"/>
                </a:cubicBezTo>
                <a:cubicBezTo>
                  <a:pt x="8974564" y="3139983"/>
                  <a:pt x="8948144" y="3150668"/>
                  <a:pt x="8922138" y="3162702"/>
                </a:cubicBezTo>
                <a:cubicBezTo>
                  <a:pt x="8976395" y="3168451"/>
                  <a:pt x="9031633" y="3171803"/>
                  <a:pt x="9087550" y="3170765"/>
                </a:cubicBezTo>
                <a:cubicBezTo>
                  <a:pt x="9228396" y="3169297"/>
                  <a:pt x="9371812" y="3147077"/>
                  <a:pt x="9512475" y="3134693"/>
                </a:cubicBezTo>
                <a:cubicBezTo>
                  <a:pt x="9626059" y="3125204"/>
                  <a:pt x="9898686" y="3108707"/>
                  <a:pt x="9928143" y="3086312"/>
                </a:cubicBezTo>
                <a:close/>
                <a:moveTo>
                  <a:pt x="9351220" y="3030370"/>
                </a:moveTo>
                <a:cubicBezTo>
                  <a:pt x="9225400" y="3034303"/>
                  <a:pt x="9098278" y="3052291"/>
                  <a:pt x="8999756" y="3100929"/>
                </a:cubicBezTo>
                <a:cubicBezTo>
                  <a:pt x="9138083" y="3059352"/>
                  <a:pt x="9284119" y="3064450"/>
                  <a:pt x="9425830" y="3069517"/>
                </a:cubicBezTo>
                <a:cubicBezTo>
                  <a:pt x="9476320" y="3071495"/>
                  <a:pt x="9528123" y="3073029"/>
                  <a:pt x="9578307" y="3073035"/>
                </a:cubicBezTo>
                <a:cubicBezTo>
                  <a:pt x="9636540" y="3072999"/>
                  <a:pt x="9695359" y="3069204"/>
                  <a:pt x="9752771" y="3066471"/>
                </a:cubicBezTo>
                <a:lnTo>
                  <a:pt x="9852779" y="3060665"/>
                </a:lnTo>
                <a:cubicBezTo>
                  <a:pt x="9815758" y="3055629"/>
                  <a:pt x="9764024" y="3049620"/>
                  <a:pt x="9694862" y="3044140"/>
                </a:cubicBezTo>
                <a:cubicBezTo>
                  <a:pt x="9601553" y="3036560"/>
                  <a:pt x="9477038" y="3026438"/>
                  <a:pt x="9351220" y="3030370"/>
                </a:cubicBezTo>
                <a:close/>
                <a:moveTo>
                  <a:pt x="1019354" y="2886006"/>
                </a:moveTo>
                <a:cubicBezTo>
                  <a:pt x="847231" y="3054030"/>
                  <a:pt x="636234" y="3170053"/>
                  <a:pt x="441046" y="3262153"/>
                </a:cubicBezTo>
                <a:cubicBezTo>
                  <a:pt x="668934" y="3184112"/>
                  <a:pt x="947819" y="3065377"/>
                  <a:pt x="1019354" y="2886006"/>
                </a:cubicBezTo>
                <a:close/>
                <a:moveTo>
                  <a:pt x="991680" y="2869413"/>
                </a:moveTo>
                <a:cubicBezTo>
                  <a:pt x="775775" y="2967465"/>
                  <a:pt x="575302" y="3078871"/>
                  <a:pt x="409060" y="3242470"/>
                </a:cubicBezTo>
                <a:cubicBezTo>
                  <a:pt x="603834" y="3151783"/>
                  <a:pt x="817655" y="3036584"/>
                  <a:pt x="991680" y="2869413"/>
                </a:cubicBezTo>
                <a:close/>
                <a:moveTo>
                  <a:pt x="7254615" y="2482918"/>
                </a:moveTo>
                <a:cubicBezTo>
                  <a:pt x="7274645" y="2505852"/>
                  <a:pt x="7294062" y="2528691"/>
                  <a:pt x="7312589" y="2553309"/>
                </a:cubicBezTo>
                <a:cubicBezTo>
                  <a:pt x="7413753" y="2685421"/>
                  <a:pt x="7483941" y="2837763"/>
                  <a:pt x="7580896" y="2973069"/>
                </a:cubicBezTo>
                <a:cubicBezTo>
                  <a:pt x="7695169" y="3132808"/>
                  <a:pt x="7849203" y="3247399"/>
                  <a:pt x="7990862" y="3378025"/>
                </a:cubicBezTo>
                <a:cubicBezTo>
                  <a:pt x="7962703" y="3319256"/>
                  <a:pt x="7917173" y="3268712"/>
                  <a:pt x="7871964" y="3220139"/>
                </a:cubicBezTo>
                <a:lnTo>
                  <a:pt x="7859674" y="3207358"/>
                </a:lnTo>
                <a:cubicBezTo>
                  <a:pt x="7748530" y="3087822"/>
                  <a:pt x="7645260" y="2957311"/>
                  <a:pt x="7545050" y="2831110"/>
                </a:cubicBezTo>
                <a:cubicBezTo>
                  <a:pt x="7452767" y="2713819"/>
                  <a:pt x="7357042" y="2594723"/>
                  <a:pt x="7254615" y="2482918"/>
                </a:cubicBezTo>
                <a:close/>
                <a:moveTo>
                  <a:pt x="9078855" y="2455754"/>
                </a:moveTo>
                <a:cubicBezTo>
                  <a:pt x="8942634" y="2641158"/>
                  <a:pt x="8787932" y="2886508"/>
                  <a:pt x="8825188" y="3067752"/>
                </a:cubicBezTo>
                <a:cubicBezTo>
                  <a:pt x="8871718" y="2841055"/>
                  <a:pt x="8975231" y="2634621"/>
                  <a:pt x="9078855" y="2455754"/>
                </a:cubicBezTo>
                <a:close/>
                <a:moveTo>
                  <a:pt x="9113805" y="2454072"/>
                </a:moveTo>
                <a:cubicBezTo>
                  <a:pt x="9009770" y="2631592"/>
                  <a:pt x="8903644" y="2838900"/>
                  <a:pt x="8855200" y="3065950"/>
                </a:cubicBezTo>
                <a:cubicBezTo>
                  <a:pt x="8971799" y="2871136"/>
                  <a:pt x="9069545" y="2674069"/>
                  <a:pt x="9113805" y="2454072"/>
                </a:cubicBezTo>
                <a:close/>
                <a:moveTo>
                  <a:pt x="9123940" y="2396040"/>
                </a:moveTo>
                <a:cubicBezTo>
                  <a:pt x="9123142" y="2397205"/>
                  <a:pt x="9122347" y="2398360"/>
                  <a:pt x="9120846" y="2400053"/>
                </a:cubicBezTo>
                <a:lnTo>
                  <a:pt x="9123267" y="2400425"/>
                </a:lnTo>
                <a:cubicBezTo>
                  <a:pt x="9123491" y="2398963"/>
                  <a:pt x="9123716" y="2397502"/>
                  <a:pt x="9123940" y="2396040"/>
                </a:cubicBezTo>
                <a:close/>
                <a:moveTo>
                  <a:pt x="103333" y="2270602"/>
                </a:moveTo>
                <a:cubicBezTo>
                  <a:pt x="133282" y="2297353"/>
                  <a:pt x="175725" y="2333843"/>
                  <a:pt x="233938" y="2380416"/>
                </a:cubicBezTo>
                <a:cubicBezTo>
                  <a:pt x="390802" y="2506412"/>
                  <a:pt x="652575" y="2716703"/>
                  <a:pt x="883580" y="2751710"/>
                </a:cubicBezTo>
                <a:cubicBezTo>
                  <a:pt x="736829" y="2704021"/>
                  <a:pt x="610173" y="2611280"/>
                  <a:pt x="487337" y="2521182"/>
                </a:cubicBezTo>
                <a:cubicBezTo>
                  <a:pt x="443670" y="2488932"/>
                  <a:pt x="398584" y="2456270"/>
                  <a:pt x="354051" y="2425912"/>
                </a:cubicBezTo>
                <a:cubicBezTo>
                  <a:pt x="302352" y="2390720"/>
                  <a:pt x="247963" y="2358429"/>
                  <a:pt x="195436" y="2326068"/>
                </a:cubicBezTo>
                <a:lnTo>
                  <a:pt x="103333" y="2270602"/>
                </a:lnTo>
                <a:close/>
                <a:moveTo>
                  <a:pt x="5539432" y="2213928"/>
                </a:moveTo>
                <a:cubicBezTo>
                  <a:pt x="5544304" y="2230969"/>
                  <a:pt x="5549664" y="2248449"/>
                  <a:pt x="5555462" y="2265454"/>
                </a:cubicBezTo>
                <a:cubicBezTo>
                  <a:pt x="5631122" y="2480386"/>
                  <a:pt x="5731219" y="2689228"/>
                  <a:pt x="5828270" y="2891663"/>
                </a:cubicBezTo>
                <a:cubicBezTo>
                  <a:pt x="5868407" y="2975290"/>
                  <a:pt x="5908582" y="3059842"/>
                  <a:pt x="5947416" y="3145846"/>
                </a:cubicBezTo>
                <a:cubicBezTo>
                  <a:pt x="5894674" y="2898329"/>
                  <a:pt x="5793018" y="2289484"/>
                  <a:pt x="5539432" y="2213928"/>
                </a:cubicBezTo>
                <a:close/>
                <a:moveTo>
                  <a:pt x="51253" y="2202825"/>
                </a:moveTo>
                <a:lnTo>
                  <a:pt x="211622" y="2299803"/>
                </a:lnTo>
                <a:cubicBezTo>
                  <a:pt x="264592" y="2331684"/>
                  <a:pt x="319013" y="2364908"/>
                  <a:pt x="371652" y="2400062"/>
                </a:cubicBezTo>
                <a:cubicBezTo>
                  <a:pt x="417589" y="2430824"/>
                  <a:pt x="462230" y="2463964"/>
                  <a:pt x="505903" y="2496221"/>
                </a:cubicBezTo>
                <a:cubicBezTo>
                  <a:pt x="628246" y="2585875"/>
                  <a:pt x="754907" y="2678611"/>
                  <a:pt x="899240" y="2724068"/>
                </a:cubicBezTo>
                <a:cubicBezTo>
                  <a:pt x="928476" y="2733153"/>
                  <a:pt x="958088" y="2739887"/>
                  <a:pt x="988114" y="2745204"/>
                </a:cubicBezTo>
                <a:cubicBezTo>
                  <a:pt x="943280" y="2707411"/>
                  <a:pt x="896194" y="2671100"/>
                  <a:pt x="845971" y="2638177"/>
                </a:cubicBezTo>
                <a:cubicBezTo>
                  <a:pt x="720131" y="2554257"/>
                  <a:pt x="580034" y="2486740"/>
                  <a:pt x="448057" y="2412376"/>
                </a:cubicBezTo>
                <a:cubicBezTo>
                  <a:pt x="341781" y="2351886"/>
                  <a:pt x="90319" y="2201263"/>
                  <a:pt x="51253" y="2202825"/>
                </a:cubicBezTo>
                <a:close/>
                <a:moveTo>
                  <a:pt x="2606687" y="2201718"/>
                </a:moveTo>
                <a:cubicBezTo>
                  <a:pt x="2484040" y="2523782"/>
                  <a:pt x="2550772" y="2876470"/>
                  <a:pt x="2645658" y="3211259"/>
                </a:cubicBezTo>
                <a:cubicBezTo>
                  <a:pt x="2605413" y="2891984"/>
                  <a:pt x="2566733" y="2541903"/>
                  <a:pt x="2606687" y="2201718"/>
                </a:cubicBezTo>
                <a:close/>
                <a:moveTo>
                  <a:pt x="10097724" y="2162852"/>
                </a:moveTo>
                <a:cubicBezTo>
                  <a:pt x="9944682" y="2164954"/>
                  <a:pt x="9791714" y="2182746"/>
                  <a:pt x="9645248" y="2201119"/>
                </a:cubicBezTo>
                <a:cubicBezTo>
                  <a:pt x="9610727" y="2205568"/>
                  <a:pt x="9577456" y="2210754"/>
                  <a:pt x="9543858" y="2221510"/>
                </a:cubicBezTo>
                <a:cubicBezTo>
                  <a:pt x="9550063" y="2233642"/>
                  <a:pt x="9629757" y="2204895"/>
                  <a:pt x="9681648" y="2200828"/>
                </a:cubicBezTo>
                <a:cubicBezTo>
                  <a:pt x="9969341" y="2180845"/>
                  <a:pt x="10272689" y="2226720"/>
                  <a:pt x="10557846" y="2172337"/>
                </a:cubicBezTo>
                <a:cubicBezTo>
                  <a:pt x="10473933" y="2182321"/>
                  <a:pt x="10386637" y="2176065"/>
                  <a:pt x="10301704" y="2169847"/>
                </a:cubicBezTo>
                <a:cubicBezTo>
                  <a:pt x="10284536" y="2168562"/>
                  <a:pt x="10267371" y="2167280"/>
                  <a:pt x="10250553" y="2166539"/>
                </a:cubicBezTo>
                <a:cubicBezTo>
                  <a:pt x="10199759" y="2163194"/>
                  <a:pt x="10148737" y="2162152"/>
                  <a:pt x="10097724" y="2162852"/>
                </a:cubicBezTo>
                <a:close/>
                <a:moveTo>
                  <a:pt x="3642057" y="2144487"/>
                </a:moveTo>
                <a:cubicBezTo>
                  <a:pt x="3639338" y="2146453"/>
                  <a:pt x="3635693" y="2148466"/>
                  <a:pt x="3632981" y="2150437"/>
                </a:cubicBezTo>
                <a:cubicBezTo>
                  <a:pt x="3509182" y="2245738"/>
                  <a:pt x="3441993" y="2382556"/>
                  <a:pt x="3382436" y="2523726"/>
                </a:cubicBezTo>
                <a:cubicBezTo>
                  <a:pt x="3286719" y="2750641"/>
                  <a:pt x="3231101" y="2990386"/>
                  <a:pt x="3191929" y="3233669"/>
                </a:cubicBezTo>
                <a:cubicBezTo>
                  <a:pt x="3237125" y="3036250"/>
                  <a:pt x="3296425" y="2842000"/>
                  <a:pt x="3369898" y="2652771"/>
                </a:cubicBezTo>
                <a:cubicBezTo>
                  <a:pt x="3454377" y="2436084"/>
                  <a:pt x="3540614" y="2274753"/>
                  <a:pt x="3642057" y="2144487"/>
                </a:cubicBezTo>
                <a:close/>
                <a:moveTo>
                  <a:pt x="7015907" y="2112548"/>
                </a:moveTo>
                <a:cubicBezTo>
                  <a:pt x="7100896" y="2184517"/>
                  <a:pt x="7181386" y="2261562"/>
                  <a:pt x="7259646" y="2336985"/>
                </a:cubicBezTo>
                <a:cubicBezTo>
                  <a:pt x="7425913" y="2497010"/>
                  <a:pt x="7598167" y="2662445"/>
                  <a:pt x="7741483" y="2850980"/>
                </a:cubicBezTo>
                <a:cubicBezTo>
                  <a:pt x="7847640" y="2990905"/>
                  <a:pt x="7937072" y="3142994"/>
                  <a:pt x="8008941" y="3304560"/>
                </a:cubicBezTo>
                <a:cubicBezTo>
                  <a:pt x="8009955" y="3265639"/>
                  <a:pt x="8010548" y="3225374"/>
                  <a:pt x="7999234" y="3181993"/>
                </a:cubicBezTo>
                <a:cubicBezTo>
                  <a:pt x="7958140" y="3025784"/>
                  <a:pt x="7815502" y="2885397"/>
                  <a:pt x="7715154" y="2768148"/>
                </a:cubicBezTo>
                <a:cubicBezTo>
                  <a:pt x="7576575" y="2605314"/>
                  <a:pt x="7431075" y="2447188"/>
                  <a:pt x="7271900" y="2305551"/>
                </a:cubicBezTo>
                <a:cubicBezTo>
                  <a:pt x="7230409" y="2269079"/>
                  <a:pt x="7098810" y="2161772"/>
                  <a:pt x="7015907" y="2112548"/>
                </a:cubicBezTo>
                <a:close/>
                <a:moveTo>
                  <a:pt x="2650666" y="2101686"/>
                </a:moveTo>
                <a:cubicBezTo>
                  <a:pt x="2650695" y="2102619"/>
                  <a:pt x="2650695" y="2102619"/>
                  <a:pt x="2650249" y="2103101"/>
                </a:cubicBezTo>
                <a:cubicBezTo>
                  <a:pt x="2594633" y="2435991"/>
                  <a:pt x="2624834" y="2783617"/>
                  <a:pt x="2663808" y="3106215"/>
                </a:cubicBezTo>
                <a:cubicBezTo>
                  <a:pt x="2664345" y="2972062"/>
                  <a:pt x="2664881" y="2837909"/>
                  <a:pt x="2665418" y="2703756"/>
                </a:cubicBezTo>
                <a:cubicBezTo>
                  <a:pt x="2666315" y="2516493"/>
                  <a:pt x="2661038" y="2314579"/>
                  <a:pt x="2650666" y="2101686"/>
                </a:cubicBezTo>
                <a:close/>
                <a:moveTo>
                  <a:pt x="10218664" y="2096300"/>
                </a:moveTo>
                <a:cubicBezTo>
                  <a:pt x="10171755" y="2095070"/>
                  <a:pt x="10126463" y="2096064"/>
                  <a:pt x="10086154" y="2096937"/>
                </a:cubicBezTo>
                <a:cubicBezTo>
                  <a:pt x="9975638" y="2099402"/>
                  <a:pt x="9876341" y="2102370"/>
                  <a:pt x="9778614" y="2121189"/>
                </a:cubicBezTo>
                <a:cubicBezTo>
                  <a:pt x="9714017" y="2133376"/>
                  <a:pt x="9654494" y="2152286"/>
                  <a:pt x="9601703" y="2176852"/>
                </a:cubicBezTo>
                <a:cubicBezTo>
                  <a:pt x="9614985" y="2174489"/>
                  <a:pt x="9628056" y="2173024"/>
                  <a:pt x="9641684" y="2171203"/>
                </a:cubicBezTo>
                <a:cubicBezTo>
                  <a:pt x="9838075" y="2146001"/>
                  <a:pt x="10046725" y="2122921"/>
                  <a:pt x="10252799" y="2135971"/>
                </a:cubicBezTo>
                <a:lnTo>
                  <a:pt x="10304297" y="2139822"/>
                </a:lnTo>
                <a:cubicBezTo>
                  <a:pt x="10380931" y="2145228"/>
                  <a:pt x="10459361" y="2151014"/>
                  <a:pt x="10533945" y="2144703"/>
                </a:cubicBezTo>
                <a:cubicBezTo>
                  <a:pt x="10504378" y="2139851"/>
                  <a:pt x="10475221" y="2133210"/>
                  <a:pt x="10446061" y="2126562"/>
                </a:cubicBezTo>
                <a:cubicBezTo>
                  <a:pt x="10417803" y="2120116"/>
                  <a:pt x="10389545" y="2113665"/>
                  <a:pt x="10360877" y="2109004"/>
                </a:cubicBezTo>
                <a:cubicBezTo>
                  <a:pt x="10314101" y="2100982"/>
                  <a:pt x="10265574" y="2097529"/>
                  <a:pt x="10218664" y="2096300"/>
                </a:cubicBezTo>
                <a:close/>
                <a:moveTo>
                  <a:pt x="6946849" y="2094271"/>
                </a:moveTo>
                <a:cubicBezTo>
                  <a:pt x="6946657" y="2095520"/>
                  <a:pt x="6946560" y="2096151"/>
                  <a:pt x="6946972" y="2097491"/>
                </a:cubicBezTo>
                <a:cubicBezTo>
                  <a:pt x="6980090" y="2172397"/>
                  <a:pt x="7043425" y="2232082"/>
                  <a:pt x="7105827" y="2289700"/>
                </a:cubicBezTo>
                <a:lnTo>
                  <a:pt x="7126431" y="2308872"/>
                </a:lnTo>
                <a:cubicBezTo>
                  <a:pt x="7289613" y="2460736"/>
                  <a:pt x="7430828" y="2638705"/>
                  <a:pt x="7567269" y="2811461"/>
                </a:cubicBezTo>
                <a:cubicBezTo>
                  <a:pt x="7666876" y="2937562"/>
                  <a:pt x="7769633" y="3067348"/>
                  <a:pt x="7880270" y="3186176"/>
                </a:cubicBezTo>
                <a:lnTo>
                  <a:pt x="7892560" y="3198949"/>
                </a:lnTo>
                <a:cubicBezTo>
                  <a:pt x="7919687" y="3228095"/>
                  <a:pt x="7947417" y="3257334"/>
                  <a:pt x="7971643" y="3289236"/>
                </a:cubicBezTo>
                <a:cubicBezTo>
                  <a:pt x="7902183" y="3140208"/>
                  <a:pt x="7817787" y="2999779"/>
                  <a:pt x="7719359" y="2870011"/>
                </a:cubicBezTo>
                <a:cubicBezTo>
                  <a:pt x="7577670" y="2683005"/>
                  <a:pt x="7405928" y="2518293"/>
                  <a:pt x="7240170" y="2358985"/>
                </a:cubicBezTo>
                <a:cubicBezTo>
                  <a:pt x="7146175" y="2268975"/>
                  <a:pt x="7050053" y="2176722"/>
                  <a:pt x="6946849" y="2094271"/>
                </a:cubicBezTo>
                <a:close/>
                <a:moveTo>
                  <a:pt x="2680277" y="2050204"/>
                </a:moveTo>
                <a:cubicBezTo>
                  <a:pt x="2679826" y="2050692"/>
                  <a:pt x="2679381" y="2051173"/>
                  <a:pt x="2678972" y="2052582"/>
                </a:cubicBezTo>
                <a:cubicBezTo>
                  <a:pt x="2691463" y="2283555"/>
                  <a:pt x="2697451" y="2503139"/>
                  <a:pt x="2696666" y="2704836"/>
                </a:cubicBezTo>
                <a:lnTo>
                  <a:pt x="2695769" y="2961955"/>
                </a:lnTo>
                <a:cubicBezTo>
                  <a:pt x="2712509" y="2868144"/>
                  <a:pt x="2727840" y="2773916"/>
                  <a:pt x="2739893" y="2679357"/>
                </a:cubicBezTo>
                <a:cubicBezTo>
                  <a:pt x="2767348" y="2457500"/>
                  <a:pt x="2737035" y="2258445"/>
                  <a:pt x="2680277" y="2050204"/>
                </a:cubicBezTo>
                <a:close/>
                <a:moveTo>
                  <a:pt x="1132195" y="2038980"/>
                </a:moveTo>
                <a:cubicBezTo>
                  <a:pt x="1313054" y="2066211"/>
                  <a:pt x="1494925" y="2083628"/>
                  <a:pt x="1679056" y="2087907"/>
                </a:cubicBezTo>
                <a:cubicBezTo>
                  <a:pt x="1838007" y="2091331"/>
                  <a:pt x="1983050" y="2061313"/>
                  <a:pt x="2128648" y="2045249"/>
                </a:cubicBezTo>
                <a:cubicBezTo>
                  <a:pt x="2028248" y="2038548"/>
                  <a:pt x="1925543" y="2044055"/>
                  <a:pt x="1825619" y="2049447"/>
                </a:cubicBezTo>
                <a:lnTo>
                  <a:pt x="1737798" y="2054353"/>
                </a:lnTo>
                <a:cubicBezTo>
                  <a:pt x="1536509" y="2063800"/>
                  <a:pt x="1332771" y="2058439"/>
                  <a:pt x="1132195" y="2038980"/>
                </a:cubicBezTo>
                <a:close/>
                <a:moveTo>
                  <a:pt x="10104407" y="2029317"/>
                </a:moveTo>
                <a:cubicBezTo>
                  <a:pt x="9978788" y="2027650"/>
                  <a:pt x="9828621" y="2050881"/>
                  <a:pt x="9704375" y="2107349"/>
                </a:cubicBezTo>
                <a:cubicBezTo>
                  <a:pt x="9726987" y="2101319"/>
                  <a:pt x="9749595" y="2095291"/>
                  <a:pt x="9773804" y="2090543"/>
                </a:cubicBezTo>
                <a:cubicBezTo>
                  <a:pt x="9873880" y="2071749"/>
                  <a:pt x="9974285" y="2068081"/>
                  <a:pt x="10086605" y="2065992"/>
                </a:cubicBezTo>
                <a:cubicBezTo>
                  <a:pt x="10168672" y="2064085"/>
                  <a:pt x="10271028" y="2062236"/>
                  <a:pt x="10367276" y="2078848"/>
                </a:cubicBezTo>
                <a:cubicBezTo>
                  <a:pt x="10396291" y="2084052"/>
                  <a:pt x="10425102" y="2090151"/>
                  <a:pt x="10454262" y="2096798"/>
                </a:cubicBezTo>
                <a:cubicBezTo>
                  <a:pt x="10493323" y="2105530"/>
                  <a:pt x="10531142" y="2113536"/>
                  <a:pt x="10569223" y="2118311"/>
                </a:cubicBezTo>
                <a:cubicBezTo>
                  <a:pt x="10422236" y="2061328"/>
                  <a:pt x="10260055" y="2031700"/>
                  <a:pt x="10104407" y="2029317"/>
                </a:cubicBezTo>
                <a:close/>
                <a:moveTo>
                  <a:pt x="6861797" y="1990899"/>
                </a:moveTo>
                <a:cubicBezTo>
                  <a:pt x="6869009" y="1991845"/>
                  <a:pt x="6876359" y="1994413"/>
                  <a:pt x="6879594" y="1995547"/>
                </a:cubicBezTo>
                <a:cubicBezTo>
                  <a:pt x="7239561" y="2108402"/>
                  <a:pt x="7549592" y="2502521"/>
                  <a:pt x="7789028" y="2783316"/>
                </a:cubicBezTo>
                <a:cubicBezTo>
                  <a:pt x="7920282" y="2937340"/>
                  <a:pt x="8046009" y="3078973"/>
                  <a:pt x="8093600" y="3281671"/>
                </a:cubicBezTo>
                <a:cubicBezTo>
                  <a:pt x="8106357" y="3335837"/>
                  <a:pt x="8115219" y="3381078"/>
                  <a:pt x="8129425" y="3425298"/>
                </a:cubicBezTo>
                <a:lnTo>
                  <a:pt x="8130898" y="3428998"/>
                </a:lnTo>
                <a:lnTo>
                  <a:pt x="7899365" y="3428998"/>
                </a:lnTo>
                <a:lnTo>
                  <a:pt x="7761176" y="3387656"/>
                </a:lnTo>
                <a:cubicBezTo>
                  <a:pt x="7707614" y="3369833"/>
                  <a:pt x="7654620" y="3350815"/>
                  <a:pt x="7602080" y="3331867"/>
                </a:cubicBezTo>
                <a:cubicBezTo>
                  <a:pt x="7499839" y="3295697"/>
                  <a:pt x="7395868" y="3258609"/>
                  <a:pt x="7289862" y="3230827"/>
                </a:cubicBezTo>
                <a:cubicBezTo>
                  <a:pt x="7386721" y="3273866"/>
                  <a:pt x="7479917" y="3312496"/>
                  <a:pt x="7582411" y="3355122"/>
                </a:cubicBezTo>
                <a:lnTo>
                  <a:pt x="7605759" y="3364465"/>
                </a:lnTo>
                <a:cubicBezTo>
                  <a:pt x="7652356" y="3383785"/>
                  <a:pt x="7694400" y="3400482"/>
                  <a:pt x="7737910" y="3411638"/>
                </a:cubicBezTo>
                <a:lnTo>
                  <a:pt x="7826532" y="3428999"/>
                </a:lnTo>
                <a:lnTo>
                  <a:pt x="7696096" y="3428999"/>
                </a:lnTo>
                <a:lnTo>
                  <a:pt x="7594081" y="3392149"/>
                </a:lnTo>
                <a:lnTo>
                  <a:pt x="7570734" y="3382799"/>
                </a:lnTo>
                <a:lnTo>
                  <a:pt x="7271814" y="3255601"/>
                </a:lnTo>
                <a:cubicBezTo>
                  <a:pt x="7315012" y="3311237"/>
                  <a:pt x="7445060" y="3376183"/>
                  <a:pt x="7585232" y="3421060"/>
                </a:cubicBezTo>
                <a:lnTo>
                  <a:pt x="7613775" y="3428998"/>
                </a:lnTo>
                <a:lnTo>
                  <a:pt x="7522197" y="3428998"/>
                </a:lnTo>
                <a:lnTo>
                  <a:pt x="7410696" y="3374861"/>
                </a:lnTo>
                <a:cubicBezTo>
                  <a:pt x="7272778" y="3302418"/>
                  <a:pt x="7152025" y="3224264"/>
                  <a:pt x="7088673" y="3181396"/>
                </a:cubicBezTo>
                <a:cubicBezTo>
                  <a:pt x="7075202" y="3172287"/>
                  <a:pt x="7065689" y="3153532"/>
                  <a:pt x="7090188" y="3155365"/>
                </a:cubicBezTo>
                <a:cubicBezTo>
                  <a:pt x="7322587" y="3174983"/>
                  <a:pt x="7561036" y="3195528"/>
                  <a:pt x="7780046" y="3282283"/>
                </a:cubicBezTo>
                <a:cubicBezTo>
                  <a:pt x="7810971" y="3294712"/>
                  <a:pt x="7991193" y="3408187"/>
                  <a:pt x="7944957" y="3370347"/>
                </a:cubicBezTo>
                <a:cubicBezTo>
                  <a:pt x="7830578" y="3275934"/>
                  <a:pt x="7705171" y="3188800"/>
                  <a:pt x="7601828" y="3074934"/>
                </a:cubicBezTo>
                <a:cubicBezTo>
                  <a:pt x="7389349" y="2840558"/>
                  <a:pt x="7257096" y="2543523"/>
                  <a:pt x="7042773" y="2305011"/>
                </a:cubicBezTo>
                <a:cubicBezTo>
                  <a:pt x="7007812" y="2266337"/>
                  <a:pt x="6799377" y="2086396"/>
                  <a:pt x="6844835" y="1995988"/>
                </a:cubicBezTo>
                <a:cubicBezTo>
                  <a:pt x="6847512" y="1990632"/>
                  <a:pt x="6854586" y="1989954"/>
                  <a:pt x="6861797" y="1990899"/>
                </a:cubicBezTo>
                <a:close/>
                <a:moveTo>
                  <a:pt x="1456157" y="1942404"/>
                </a:moveTo>
                <a:cubicBezTo>
                  <a:pt x="1385125" y="1944535"/>
                  <a:pt x="1314200" y="1949444"/>
                  <a:pt x="1244432" y="1956601"/>
                </a:cubicBezTo>
                <a:cubicBezTo>
                  <a:pt x="1151404" y="1966142"/>
                  <a:pt x="1060429" y="1979677"/>
                  <a:pt x="973990" y="1995940"/>
                </a:cubicBezTo>
                <a:cubicBezTo>
                  <a:pt x="1017323" y="1996535"/>
                  <a:pt x="1061253" y="2000367"/>
                  <a:pt x="1103809" y="2004720"/>
                </a:cubicBezTo>
                <a:lnTo>
                  <a:pt x="1123454" y="2006727"/>
                </a:lnTo>
                <a:cubicBezTo>
                  <a:pt x="1326373" y="2026563"/>
                  <a:pt x="1533386" y="2032253"/>
                  <a:pt x="1737017" y="2023183"/>
                </a:cubicBezTo>
                <a:lnTo>
                  <a:pt x="1824397" y="2018757"/>
                </a:lnTo>
                <a:cubicBezTo>
                  <a:pt x="1905266" y="2014590"/>
                  <a:pt x="1987993" y="2010352"/>
                  <a:pt x="2070059" y="2012660"/>
                </a:cubicBezTo>
                <a:cubicBezTo>
                  <a:pt x="1883310" y="1954634"/>
                  <a:pt x="1669251" y="1936013"/>
                  <a:pt x="1456157" y="1942404"/>
                </a:cubicBezTo>
                <a:close/>
                <a:moveTo>
                  <a:pt x="4988186" y="1787467"/>
                </a:moveTo>
                <a:cubicBezTo>
                  <a:pt x="4914642" y="1846764"/>
                  <a:pt x="4843105" y="1909703"/>
                  <a:pt x="4777334" y="1977072"/>
                </a:cubicBezTo>
                <a:cubicBezTo>
                  <a:pt x="4757662" y="1997414"/>
                  <a:pt x="4737537" y="2018249"/>
                  <a:pt x="4718341" y="2039043"/>
                </a:cubicBezTo>
                <a:cubicBezTo>
                  <a:pt x="4681696" y="2077771"/>
                  <a:pt x="4644162" y="2117455"/>
                  <a:pt x="4604655" y="2154434"/>
                </a:cubicBezTo>
                <a:cubicBezTo>
                  <a:pt x="4591636" y="2166592"/>
                  <a:pt x="4578581" y="2177832"/>
                  <a:pt x="4565074" y="2189550"/>
                </a:cubicBezTo>
                <a:cubicBezTo>
                  <a:pt x="4712605" y="2082121"/>
                  <a:pt x="4908425" y="1947611"/>
                  <a:pt x="4988186" y="1787467"/>
                </a:cubicBezTo>
                <a:close/>
                <a:moveTo>
                  <a:pt x="4978032" y="1754809"/>
                </a:moveTo>
                <a:cubicBezTo>
                  <a:pt x="4748175" y="1806846"/>
                  <a:pt x="4611576" y="2001393"/>
                  <a:pt x="4463413" y="2186162"/>
                </a:cubicBezTo>
                <a:cubicBezTo>
                  <a:pt x="4428815" y="2229459"/>
                  <a:pt x="4393697" y="2271384"/>
                  <a:pt x="4358134" y="2313791"/>
                </a:cubicBezTo>
                <a:lnTo>
                  <a:pt x="4376219" y="2300027"/>
                </a:lnTo>
                <a:cubicBezTo>
                  <a:pt x="4445817" y="2246939"/>
                  <a:pt x="4517680" y="2192374"/>
                  <a:pt x="4582340" y="2132037"/>
                </a:cubicBezTo>
                <a:cubicBezTo>
                  <a:pt x="4621394" y="2095545"/>
                  <a:pt x="4658482" y="2056345"/>
                  <a:pt x="4694684" y="2018098"/>
                </a:cubicBezTo>
                <a:cubicBezTo>
                  <a:pt x="4714806" y="1997264"/>
                  <a:pt x="4733997" y="1976475"/>
                  <a:pt x="4754123" y="1955643"/>
                </a:cubicBezTo>
                <a:cubicBezTo>
                  <a:pt x="4823909" y="1883925"/>
                  <a:pt x="4899949" y="1817074"/>
                  <a:pt x="4978032" y="1754809"/>
                </a:cubicBezTo>
                <a:close/>
                <a:moveTo>
                  <a:pt x="7427076" y="1713684"/>
                </a:moveTo>
                <a:cubicBezTo>
                  <a:pt x="7446602" y="1723725"/>
                  <a:pt x="7466122" y="1733767"/>
                  <a:pt x="7485963" y="1745783"/>
                </a:cubicBezTo>
                <a:cubicBezTo>
                  <a:pt x="7567460" y="1796071"/>
                  <a:pt x="7639772" y="1857770"/>
                  <a:pt x="7719410" y="1928281"/>
                </a:cubicBezTo>
                <a:cubicBezTo>
                  <a:pt x="7777835" y="1979518"/>
                  <a:pt x="7850375" y="2043816"/>
                  <a:pt x="7907163" y="2117863"/>
                </a:cubicBezTo>
                <a:cubicBezTo>
                  <a:pt x="7924160" y="2140331"/>
                  <a:pt x="7940457" y="2163330"/>
                  <a:pt x="7956656" y="2186961"/>
                </a:cubicBezTo>
                <a:cubicBezTo>
                  <a:pt x="7978464" y="2218485"/>
                  <a:pt x="7999857" y="2248676"/>
                  <a:pt x="8023445" y="2276642"/>
                </a:cubicBezTo>
                <a:cubicBezTo>
                  <a:pt x="7956400" y="2140150"/>
                  <a:pt x="7861731" y="2014166"/>
                  <a:pt x="7754656" y="1912546"/>
                </a:cubicBezTo>
                <a:cubicBezTo>
                  <a:pt x="7668081" y="1830722"/>
                  <a:pt x="7548884" y="1751582"/>
                  <a:pt x="7427076" y="1713684"/>
                </a:cubicBezTo>
                <a:close/>
                <a:moveTo>
                  <a:pt x="7312201" y="1699278"/>
                </a:moveTo>
                <a:cubicBezTo>
                  <a:pt x="7322935" y="1706049"/>
                  <a:pt x="7332964" y="1713350"/>
                  <a:pt x="7343603" y="1720746"/>
                </a:cubicBezTo>
                <a:cubicBezTo>
                  <a:pt x="7496266" y="1828079"/>
                  <a:pt x="7656157" y="1944847"/>
                  <a:pt x="7791759" y="2086717"/>
                </a:cubicBezTo>
                <a:lnTo>
                  <a:pt x="7825280" y="2122608"/>
                </a:lnTo>
                <a:cubicBezTo>
                  <a:pt x="7875363" y="2175773"/>
                  <a:pt x="7926463" y="2230374"/>
                  <a:pt x="7982410" y="2273551"/>
                </a:cubicBezTo>
                <a:cubicBezTo>
                  <a:pt x="7964809" y="2250989"/>
                  <a:pt x="7948608" y="2227366"/>
                  <a:pt x="7932408" y="2203736"/>
                </a:cubicBezTo>
                <a:cubicBezTo>
                  <a:pt x="7916712" y="2180836"/>
                  <a:pt x="7901020" y="2157930"/>
                  <a:pt x="7883927" y="2136087"/>
                </a:cubicBezTo>
                <a:cubicBezTo>
                  <a:pt x="7828664" y="2064188"/>
                  <a:pt x="7757146" y="2001331"/>
                  <a:pt x="7699832" y="1950904"/>
                </a:cubicBezTo>
                <a:cubicBezTo>
                  <a:pt x="7621217" y="1881828"/>
                  <a:pt x="7550116" y="1820322"/>
                  <a:pt x="7470240" y="1771559"/>
                </a:cubicBezTo>
                <a:cubicBezTo>
                  <a:pt x="7417598" y="1739141"/>
                  <a:pt x="7364314" y="1714956"/>
                  <a:pt x="7312201" y="1699278"/>
                </a:cubicBezTo>
                <a:close/>
                <a:moveTo>
                  <a:pt x="7244057" y="1695233"/>
                </a:moveTo>
                <a:cubicBezTo>
                  <a:pt x="7240832" y="1708197"/>
                  <a:pt x="7314310" y="1738040"/>
                  <a:pt x="7353035" y="1768318"/>
                </a:cubicBezTo>
                <a:cubicBezTo>
                  <a:pt x="7566127" y="1938091"/>
                  <a:pt x="7749139" y="2166671"/>
                  <a:pt x="7981878" y="2309345"/>
                </a:cubicBezTo>
                <a:cubicBezTo>
                  <a:pt x="7917138" y="2262903"/>
                  <a:pt x="7860147" y="2202267"/>
                  <a:pt x="7804780" y="2143174"/>
                </a:cubicBezTo>
                <a:cubicBezTo>
                  <a:pt x="7793606" y="2131210"/>
                  <a:pt x="7782433" y="2119247"/>
                  <a:pt x="7771164" y="2107908"/>
                </a:cubicBezTo>
                <a:cubicBezTo>
                  <a:pt x="7637791" y="1967658"/>
                  <a:pt x="7478920" y="1852329"/>
                  <a:pt x="7327465" y="1745181"/>
                </a:cubicBezTo>
                <a:cubicBezTo>
                  <a:pt x="7300620" y="1726330"/>
                  <a:pt x="7274186" y="1708825"/>
                  <a:pt x="7244057" y="1695233"/>
                </a:cubicBezTo>
                <a:close/>
                <a:moveTo>
                  <a:pt x="7133363" y="1621246"/>
                </a:moveTo>
                <a:cubicBezTo>
                  <a:pt x="7577149" y="1692491"/>
                  <a:pt x="7947715" y="1926125"/>
                  <a:pt x="8128687" y="2361959"/>
                </a:cubicBezTo>
                <a:cubicBezTo>
                  <a:pt x="8276565" y="2476246"/>
                  <a:pt x="8400253" y="2615012"/>
                  <a:pt x="8497002" y="2775913"/>
                </a:cubicBezTo>
                <a:cubicBezTo>
                  <a:pt x="8503575" y="2712856"/>
                  <a:pt x="8502497" y="2730666"/>
                  <a:pt x="8514292" y="2586372"/>
                </a:cubicBezTo>
                <a:cubicBezTo>
                  <a:pt x="8536052" y="2320157"/>
                  <a:pt x="8547760" y="2104819"/>
                  <a:pt x="8491838" y="1907275"/>
                </a:cubicBezTo>
                <a:cubicBezTo>
                  <a:pt x="8507078" y="1838180"/>
                  <a:pt x="8575461" y="1922481"/>
                  <a:pt x="8605731" y="2171804"/>
                </a:cubicBezTo>
                <a:cubicBezTo>
                  <a:pt x="8608350" y="2316349"/>
                  <a:pt x="8605836" y="2462029"/>
                  <a:pt x="8594880" y="2610262"/>
                </a:cubicBezTo>
                <a:cubicBezTo>
                  <a:pt x="8575957" y="2862971"/>
                  <a:pt x="8542313" y="3114716"/>
                  <a:pt x="8494242" y="3363600"/>
                </a:cubicBezTo>
                <a:cubicBezTo>
                  <a:pt x="8597730" y="3298745"/>
                  <a:pt x="8691862" y="3210036"/>
                  <a:pt x="8794675" y="3161735"/>
                </a:cubicBezTo>
                <a:cubicBezTo>
                  <a:pt x="8796362" y="3158786"/>
                  <a:pt x="8798755" y="3155312"/>
                  <a:pt x="8800448" y="3152371"/>
                </a:cubicBezTo>
                <a:cubicBezTo>
                  <a:pt x="8795284" y="3149656"/>
                  <a:pt x="8790221" y="3146317"/>
                  <a:pt x="8788186" y="3143441"/>
                </a:cubicBezTo>
                <a:cubicBezTo>
                  <a:pt x="8594646" y="2882498"/>
                  <a:pt x="8993712" y="2429248"/>
                  <a:pt x="9137232" y="2236639"/>
                </a:cubicBezTo>
                <a:cubicBezTo>
                  <a:pt x="9150495" y="2218816"/>
                  <a:pt x="9217510" y="2246384"/>
                  <a:pt x="9216765" y="2267416"/>
                </a:cubicBezTo>
                <a:cubicBezTo>
                  <a:pt x="9208076" y="2554368"/>
                  <a:pt x="9105464" y="2799377"/>
                  <a:pt x="8969849" y="3037405"/>
                </a:cubicBezTo>
                <a:cubicBezTo>
                  <a:pt x="9192790" y="2953070"/>
                  <a:pt x="9514633" y="2995367"/>
                  <a:pt x="9706237" y="2990148"/>
                </a:cubicBezTo>
                <a:cubicBezTo>
                  <a:pt x="9875985" y="2986062"/>
                  <a:pt x="9998989" y="2995957"/>
                  <a:pt x="10110375" y="3134116"/>
                </a:cubicBezTo>
                <a:cubicBezTo>
                  <a:pt x="10119737" y="3145800"/>
                  <a:pt x="10104347" y="3149204"/>
                  <a:pt x="10096281" y="3149254"/>
                </a:cubicBezTo>
                <a:cubicBezTo>
                  <a:pt x="9752742" y="3155519"/>
                  <a:pt x="9411210" y="3213343"/>
                  <a:pt x="9067672" y="3219608"/>
                </a:cubicBezTo>
                <a:cubicBezTo>
                  <a:pt x="9008636" y="3220807"/>
                  <a:pt x="8918484" y="3198657"/>
                  <a:pt x="8859441" y="3212028"/>
                </a:cubicBezTo>
                <a:cubicBezTo>
                  <a:pt x="8858839" y="3211935"/>
                  <a:pt x="8858138" y="3212468"/>
                  <a:pt x="8857528" y="3212375"/>
                </a:cubicBezTo>
                <a:cubicBezTo>
                  <a:pt x="8854312" y="3213158"/>
                  <a:pt x="8851192" y="3213319"/>
                  <a:pt x="8848579" y="3214204"/>
                </a:cubicBezTo>
                <a:cubicBezTo>
                  <a:pt x="8763018" y="3241925"/>
                  <a:pt x="8669480" y="3330768"/>
                  <a:pt x="8576285" y="3395788"/>
                </a:cubicBezTo>
                <a:lnTo>
                  <a:pt x="8519159" y="3428998"/>
                </a:lnTo>
                <a:lnTo>
                  <a:pt x="8393540" y="3428998"/>
                </a:lnTo>
                <a:lnTo>
                  <a:pt x="8417346" y="3316652"/>
                </a:lnTo>
                <a:cubicBezTo>
                  <a:pt x="8445294" y="3171749"/>
                  <a:pt x="8467982" y="3025800"/>
                  <a:pt x="8485502" y="2879216"/>
                </a:cubicBezTo>
                <a:cubicBezTo>
                  <a:pt x="8483369" y="2876964"/>
                  <a:pt x="8481139" y="2875343"/>
                  <a:pt x="8480214" y="2873278"/>
                </a:cubicBezTo>
                <a:cubicBezTo>
                  <a:pt x="8389148" y="2691471"/>
                  <a:pt x="8265637" y="2535433"/>
                  <a:pt x="8112215" y="2408768"/>
                </a:cubicBezTo>
                <a:cubicBezTo>
                  <a:pt x="8107469" y="2407403"/>
                  <a:pt x="8101510" y="2405843"/>
                  <a:pt x="8095146" y="2402943"/>
                </a:cubicBezTo>
                <a:cubicBezTo>
                  <a:pt x="7720999" y="2241157"/>
                  <a:pt x="7460805" y="1881579"/>
                  <a:pt x="7131946" y="1646653"/>
                </a:cubicBezTo>
                <a:cubicBezTo>
                  <a:pt x="7120196" y="1638444"/>
                  <a:pt x="7107334" y="1617255"/>
                  <a:pt x="7133363" y="1621246"/>
                </a:cubicBezTo>
                <a:close/>
                <a:moveTo>
                  <a:pt x="1903353" y="1615827"/>
                </a:moveTo>
                <a:cubicBezTo>
                  <a:pt x="1900901" y="1620058"/>
                  <a:pt x="1913196" y="1636331"/>
                  <a:pt x="1936931" y="1664954"/>
                </a:cubicBezTo>
                <a:cubicBezTo>
                  <a:pt x="2021149" y="1767773"/>
                  <a:pt x="2108079" y="1868623"/>
                  <a:pt x="2195868" y="1967574"/>
                </a:cubicBezTo>
                <a:cubicBezTo>
                  <a:pt x="2196092" y="1880013"/>
                  <a:pt x="2155695" y="1801515"/>
                  <a:pt x="2088852" y="1737123"/>
                </a:cubicBezTo>
                <a:cubicBezTo>
                  <a:pt x="2054441" y="1703572"/>
                  <a:pt x="2001584" y="1662839"/>
                  <a:pt x="1958241" y="1638955"/>
                </a:cubicBezTo>
                <a:cubicBezTo>
                  <a:pt x="1922998" y="1619408"/>
                  <a:pt x="1905803" y="1611595"/>
                  <a:pt x="1903353" y="1615827"/>
                </a:cubicBezTo>
                <a:close/>
                <a:moveTo>
                  <a:pt x="11544294" y="1515364"/>
                </a:moveTo>
                <a:cubicBezTo>
                  <a:pt x="11560186" y="1751994"/>
                  <a:pt x="11601886" y="2047223"/>
                  <a:pt x="11755210" y="2159157"/>
                </a:cubicBezTo>
                <a:cubicBezTo>
                  <a:pt x="11638730" y="1953912"/>
                  <a:pt x="11582097" y="1724179"/>
                  <a:pt x="11544294" y="1515364"/>
                </a:cubicBezTo>
                <a:close/>
                <a:moveTo>
                  <a:pt x="11571408" y="1489599"/>
                </a:moveTo>
                <a:cubicBezTo>
                  <a:pt x="11607963" y="1697676"/>
                  <a:pt x="11663078" y="1929905"/>
                  <a:pt x="11778250" y="2136760"/>
                </a:cubicBezTo>
                <a:cubicBezTo>
                  <a:pt x="11740096" y="1906710"/>
                  <a:pt x="11685166" y="1688152"/>
                  <a:pt x="11571408" y="1489599"/>
                </a:cubicBezTo>
                <a:close/>
                <a:moveTo>
                  <a:pt x="11540154" y="1438303"/>
                </a:moveTo>
                <a:cubicBezTo>
                  <a:pt x="11540302" y="1439748"/>
                  <a:pt x="11540443" y="1441186"/>
                  <a:pt x="11540380" y="1443526"/>
                </a:cubicBezTo>
                <a:lnTo>
                  <a:pt x="11542590" y="1442112"/>
                </a:lnTo>
                <a:lnTo>
                  <a:pt x="11540154" y="1438303"/>
                </a:lnTo>
                <a:close/>
                <a:moveTo>
                  <a:pt x="10567662" y="1437948"/>
                </a:moveTo>
                <a:cubicBezTo>
                  <a:pt x="10522198" y="1438672"/>
                  <a:pt x="10476263" y="1443522"/>
                  <a:pt x="10431225" y="1448568"/>
                </a:cubicBezTo>
                <a:cubicBezTo>
                  <a:pt x="10381279" y="1454457"/>
                  <a:pt x="10328981" y="1460314"/>
                  <a:pt x="10277556" y="1460247"/>
                </a:cubicBezTo>
                <a:cubicBezTo>
                  <a:pt x="10236449" y="1460475"/>
                  <a:pt x="10195262" y="1456932"/>
                  <a:pt x="10155875" y="1453769"/>
                </a:cubicBezTo>
                <a:cubicBezTo>
                  <a:pt x="10128043" y="1451639"/>
                  <a:pt x="10100420" y="1448611"/>
                  <a:pt x="10072733" y="1447924"/>
                </a:cubicBezTo>
                <a:cubicBezTo>
                  <a:pt x="10009605" y="1445377"/>
                  <a:pt x="9945053" y="1449112"/>
                  <a:pt x="9882500" y="1452330"/>
                </a:cubicBezTo>
                <a:cubicBezTo>
                  <a:pt x="9817947" y="1456065"/>
                  <a:pt x="9751031" y="1459772"/>
                  <a:pt x="9685205" y="1456650"/>
                </a:cubicBezTo>
                <a:lnTo>
                  <a:pt x="9666932" y="1456075"/>
                </a:lnTo>
                <a:cubicBezTo>
                  <a:pt x="9647413" y="1454768"/>
                  <a:pt x="9627689" y="1454349"/>
                  <a:pt x="9608662" y="1455027"/>
                </a:cubicBezTo>
                <a:cubicBezTo>
                  <a:pt x="9746940" y="1477717"/>
                  <a:pt x="9886187" y="1498258"/>
                  <a:pt x="10026230" y="1509088"/>
                </a:cubicBezTo>
                <a:cubicBezTo>
                  <a:pt x="10217917" y="1525217"/>
                  <a:pt x="10389161" y="1492336"/>
                  <a:pt x="10567662" y="1437948"/>
                </a:cubicBezTo>
                <a:close/>
                <a:moveTo>
                  <a:pt x="10221015" y="1354657"/>
                </a:moveTo>
                <a:cubicBezTo>
                  <a:pt x="10183412" y="1353731"/>
                  <a:pt x="10145345" y="1354278"/>
                  <a:pt x="10107121" y="1356091"/>
                </a:cubicBezTo>
                <a:cubicBezTo>
                  <a:pt x="9954224" y="1363347"/>
                  <a:pt x="9798826" y="1390883"/>
                  <a:pt x="9660668" y="1425595"/>
                </a:cubicBezTo>
                <a:cubicBezTo>
                  <a:pt x="9663924" y="1425814"/>
                  <a:pt x="9666276" y="1425838"/>
                  <a:pt x="9669531" y="1426057"/>
                </a:cubicBezTo>
                <a:lnTo>
                  <a:pt x="9687254" y="1426986"/>
                </a:lnTo>
                <a:cubicBezTo>
                  <a:pt x="9751279" y="1429722"/>
                  <a:pt x="9817637" y="1426370"/>
                  <a:pt x="9881290" y="1422445"/>
                </a:cubicBezTo>
                <a:cubicBezTo>
                  <a:pt x="9944395" y="1418874"/>
                  <a:pt x="10009857" y="1415334"/>
                  <a:pt x="10074432" y="1417715"/>
                </a:cubicBezTo>
                <a:cubicBezTo>
                  <a:pt x="10102466" y="1418944"/>
                  <a:pt x="10131190" y="1421269"/>
                  <a:pt x="10159369" y="1423935"/>
                </a:cubicBezTo>
                <a:cubicBezTo>
                  <a:pt x="10198208" y="1427456"/>
                  <a:pt x="10239045" y="1430459"/>
                  <a:pt x="10278706" y="1430393"/>
                </a:cubicBezTo>
                <a:cubicBezTo>
                  <a:pt x="10328324" y="1430079"/>
                  <a:pt x="10379724" y="1424023"/>
                  <a:pt x="10429120" y="1418493"/>
                </a:cubicBezTo>
                <a:cubicBezTo>
                  <a:pt x="10465435" y="1414425"/>
                  <a:pt x="10501756" y="1410354"/>
                  <a:pt x="10538565" y="1408270"/>
                </a:cubicBezTo>
                <a:cubicBezTo>
                  <a:pt x="10442450" y="1373463"/>
                  <a:pt x="10333824" y="1357435"/>
                  <a:pt x="10221015" y="1354657"/>
                </a:cubicBezTo>
                <a:close/>
                <a:moveTo>
                  <a:pt x="1979378" y="1340504"/>
                </a:moveTo>
                <a:cubicBezTo>
                  <a:pt x="2251008" y="1517802"/>
                  <a:pt x="2557265" y="1617794"/>
                  <a:pt x="2882120" y="1635547"/>
                </a:cubicBezTo>
                <a:cubicBezTo>
                  <a:pt x="2852884" y="1626476"/>
                  <a:pt x="2822307" y="1618842"/>
                  <a:pt x="2793103" y="1610699"/>
                </a:cubicBezTo>
                <a:lnTo>
                  <a:pt x="2770041" y="1604634"/>
                </a:lnTo>
                <a:cubicBezTo>
                  <a:pt x="2500352" y="1533917"/>
                  <a:pt x="2236095" y="1435963"/>
                  <a:pt x="1979378" y="1340504"/>
                </a:cubicBezTo>
                <a:close/>
                <a:moveTo>
                  <a:pt x="1927410" y="1287164"/>
                </a:moveTo>
                <a:cubicBezTo>
                  <a:pt x="1938311" y="1291848"/>
                  <a:pt x="1949172" y="1295604"/>
                  <a:pt x="1959587" y="1299849"/>
                </a:cubicBezTo>
                <a:cubicBezTo>
                  <a:pt x="2224818" y="1398692"/>
                  <a:pt x="2499050" y="1501367"/>
                  <a:pt x="2777707" y="1574991"/>
                </a:cubicBezTo>
                <a:lnTo>
                  <a:pt x="2800768" y="1581056"/>
                </a:lnTo>
                <a:lnTo>
                  <a:pt x="2879408" y="1602590"/>
                </a:lnTo>
                <a:cubicBezTo>
                  <a:pt x="2873718" y="1600024"/>
                  <a:pt x="2868475" y="1596973"/>
                  <a:pt x="2862295" y="1593958"/>
                </a:cubicBezTo>
                <a:cubicBezTo>
                  <a:pt x="2846112" y="1585292"/>
                  <a:pt x="2829972" y="1577555"/>
                  <a:pt x="2813343" y="1569369"/>
                </a:cubicBezTo>
                <a:cubicBezTo>
                  <a:pt x="2759214" y="1543589"/>
                  <a:pt x="2702010" y="1522123"/>
                  <a:pt x="2646245" y="1501999"/>
                </a:cubicBezTo>
                <a:cubicBezTo>
                  <a:pt x="2437298" y="1424662"/>
                  <a:pt x="2221285" y="1345272"/>
                  <a:pt x="1999243" y="1301524"/>
                </a:cubicBezTo>
                <a:lnTo>
                  <a:pt x="1979527" y="1297651"/>
                </a:lnTo>
                <a:lnTo>
                  <a:pt x="1927410" y="1287164"/>
                </a:lnTo>
                <a:close/>
                <a:moveTo>
                  <a:pt x="1997014" y="1269007"/>
                </a:moveTo>
                <a:lnTo>
                  <a:pt x="2005458" y="1270540"/>
                </a:lnTo>
                <a:cubicBezTo>
                  <a:pt x="2229844" y="1314659"/>
                  <a:pt x="2447268" y="1394456"/>
                  <a:pt x="2657186" y="1472687"/>
                </a:cubicBezTo>
                <a:cubicBezTo>
                  <a:pt x="2713431" y="1493259"/>
                  <a:pt x="2771565" y="1514688"/>
                  <a:pt x="2826662" y="1541362"/>
                </a:cubicBezTo>
                <a:cubicBezTo>
                  <a:pt x="2843286" y="1549544"/>
                  <a:pt x="2859914" y="1557729"/>
                  <a:pt x="2876100" y="1566397"/>
                </a:cubicBezTo>
                <a:cubicBezTo>
                  <a:pt x="2929811" y="1593592"/>
                  <a:pt x="2984941" y="1621189"/>
                  <a:pt x="3042600" y="1630532"/>
                </a:cubicBezTo>
                <a:cubicBezTo>
                  <a:pt x="2779645" y="1343909"/>
                  <a:pt x="2376891" y="1276645"/>
                  <a:pt x="1997014" y="1269007"/>
                </a:cubicBezTo>
                <a:close/>
                <a:moveTo>
                  <a:pt x="9857254" y="846904"/>
                </a:moveTo>
                <a:cubicBezTo>
                  <a:pt x="9525980" y="871770"/>
                  <a:pt x="9241479" y="935703"/>
                  <a:pt x="8989866" y="1043742"/>
                </a:cubicBezTo>
                <a:lnTo>
                  <a:pt x="8931614" y="1069508"/>
                </a:lnTo>
                <a:cubicBezTo>
                  <a:pt x="8902659" y="1082659"/>
                  <a:pt x="8873359" y="1095268"/>
                  <a:pt x="8843711" y="1107334"/>
                </a:cubicBezTo>
                <a:cubicBezTo>
                  <a:pt x="8889894" y="1093124"/>
                  <a:pt x="8937874" y="1079296"/>
                  <a:pt x="8966093" y="1073509"/>
                </a:cubicBezTo>
                <a:cubicBezTo>
                  <a:pt x="9076195" y="1052142"/>
                  <a:pt x="9187512" y="1039967"/>
                  <a:pt x="9299227" y="1025994"/>
                </a:cubicBezTo>
                <a:cubicBezTo>
                  <a:pt x="9502333" y="1000326"/>
                  <a:pt x="9654280" y="888586"/>
                  <a:pt x="9857254" y="846904"/>
                </a:cubicBezTo>
                <a:close/>
                <a:moveTo>
                  <a:pt x="9615182" y="791499"/>
                </a:moveTo>
                <a:cubicBezTo>
                  <a:pt x="9415185" y="799027"/>
                  <a:pt x="9214426" y="900700"/>
                  <a:pt x="9023688" y="996819"/>
                </a:cubicBezTo>
                <a:cubicBezTo>
                  <a:pt x="9256457" y="903127"/>
                  <a:pt x="9516545" y="844854"/>
                  <a:pt x="9814527" y="819048"/>
                </a:cubicBezTo>
                <a:cubicBezTo>
                  <a:pt x="9748431" y="796943"/>
                  <a:pt x="9681848" y="788991"/>
                  <a:pt x="9615182" y="791499"/>
                </a:cubicBezTo>
                <a:close/>
                <a:moveTo>
                  <a:pt x="2305292" y="790492"/>
                </a:moveTo>
                <a:cubicBezTo>
                  <a:pt x="2631112" y="948847"/>
                  <a:pt x="3011879" y="1106878"/>
                  <a:pt x="3360922" y="1100373"/>
                </a:cubicBezTo>
                <a:cubicBezTo>
                  <a:pt x="3408391" y="1099405"/>
                  <a:pt x="3451278" y="1088839"/>
                  <a:pt x="3492420" y="1081145"/>
                </a:cubicBezTo>
                <a:cubicBezTo>
                  <a:pt x="3448862" y="1074966"/>
                  <a:pt x="3405674" y="1066449"/>
                  <a:pt x="3364086" y="1051340"/>
                </a:cubicBezTo>
                <a:cubicBezTo>
                  <a:pt x="3314946" y="1033747"/>
                  <a:pt x="3269673" y="1008082"/>
                  <a:pt x="3225818" y="982822"/>
                </a:cubicBezTo>
                <a:cubicBezTo>
                  <a:pt x="3194830" y="964966"/>
                  <a:pt x="3162431" y="946699"/>
                  <a:pt x="3129696" y="931704"/>
                </a:cubicBezTo>
                <a:cubicBezTo>
                  <a:pt x="3030558" y="886774"/>
                  <a:pt x="2920899" y="869731"/>
                  <a:pt x="2814545" y="853955"/>
                </a:cubicBezTo>
                <a:cubicBezTo>
                  <a:pt x="2648192" y="828474"/>
                  <a:pt x="2475773" y="802762"/>
                  <a:pt x="2305292" y="790492"/>
                </a:cubicBezTo>
                <a:close/>
                <a:moveTo>
                  <a:pt x="2626982" y="777450"/>
                </a:moveTo>
                <a:cubicBezTo>
                  <a:pt x="2581807" y="776467"/>
                  <a:pt x="2536327" y="776706"/>
                  <a:pt x="2490617" y="777951"/>
                </a:cubicBezTo>
                <a:cubicBezTo>
                  <a:pt x="2601507" y="790748"/>
                  <a:pt x="2711611" y="807309"/>
                  <a:pt x="2819869" y="823936"/>
                </a:cubicBezTo>
                <a:cubicBezTo>
                  <a:pt x="2928115" y="840564"/>
                  <a:pt x="3040565" y="857495"/>
                  <a:pt x="3143018" y="903698"/>
                </a:cubicBezTo>
                <a:cubicBezTo>
                  <a:pt x="3177162" y="919099"/>
                  <a:pt x="3210046" y="937808"/>
                  <a:pt x="3241520" y="956112"/>
                </a:cubicBezTo>
                <a:cubicBezTo>
                  <a:pt x="3284409" y="980477"/>
                  <a:pt x="3328265" y="1005739"/>
                  <a:pt x="3374575" y="1022517"/>
                </a:cubicBezTo>
                <a:cubicBezTo>
                  <a:pt x="3416609" y="1037134"/>
                  <a:pt x="3460730" y="1045620"/>
                  <a:pt x="3505221" y="1051757"/>
                </a:cubicBezTo>
                <a:cubicBezTo>
                  <a:pt x="3244537" y="851088"/>
                  <a:pt x="2943211" y="784332"/>
                  <a:pt x="2626982" y="777450"/>
                </a:cubicBezTo>
                <a:close/>
                <a:moveTo>
                  <a:pt x="9258094" y="529602"/>
                </a:moveTo>
                <a:cubicBezTo>
                  <a:pt x="9013678" y="577086"/>
                  <a:pt x="8768731" y="631051"/>
                  <a:pt x="8526712" y="690804"/>
                </a:cubicBezTo>
                <a:cubicBezTo>
                  <a:pt x="8781748" y="694003"/>
                  <a:pt x="9026494" y="640940"/>
                  <a:pt x="9258094" y="529602"/>
                </a:cubicBezTo>
                <a:close/>
                <a:moveTo>
                  <a:pt x="1310106" y="514217"/>
                </a:moveTo>
                <a:cubicBezTo>
                  <a:pt x="1129544" y="634332"/>
                  <a:pt x="976804" y="783308"/>
                  <a:pt x="854994" y="970136"/>
                </a:cubicBezTo>
                <a:cubicBezTo>
                  <a:pt x="813550" y="1033067"/>
                  <a:pt x="777442" y="1099637"/>
                  <a:pt x="742462" y="1165648"/>
                </a:cubicBezTo>
                <a:cubicBezTo>
                  <a:pt x="769633" y="1130245"/>
                  <a:pt x="795392" y="1093436"/>
                  <a:pt x="820602" y="1056915"/>
                </a:cubicBezTo>
                <a:cubicBezTo>
                  <a:pt x="839644" y="1029097"/>
                  <a:pt x="858127" y="1001568"/>
                  <a:pt x="878295" y="974594"/>
                </a:cubicBezTo>
                <a:cubicBezTo>
                  <a:pt x="984168" y="830170"/>
                  <a:pt x="1114491" y="703679"/>
                  <a:pt x="1240607" y="581401"/>
                </a:cubicBezTo>
                <a:lnTo>
                  <a:pt x="1310106" y="514217"/>
                </a:lnTo>
                <a:close/>
                <a:moveTo>
                  <a:pt x="11225213" y="507722"/>
                </a:moveTo>
                <a:cubicBezTo>
                  <a:pt x="11207028" y="593695"/>
                  <a:pt x="11194593" y="681355"/>
                  <a:pt x="11182914" y="767771"/>
                </a:cubicBezTo>
                <a:cubicBezTo>
                  <a:pt x="11164076" y="906276"/>
                  <a:pt x="11145116" y="1049465"/>
                  <a:pt x="11099211" y="1184594"/>
                </a:cubicBezTo>
                <a:cubicBezTo>
                  <a:pt x="11088245" y="1216134"/>
                  <a:pt x="11076378" y="1247477"/>
                  <a:pt x="11064509" y="1278830"/>
                </a:cubicBezTo>
                <a:lnTo>
                  <a:pt x="11049349" y="1318418"/>
                </a:lnTo>
                <a:cubicBezTo>
                  <a:pt x="11022123" y="1390250"/>
                  <a:pt x="10998838" y="1463390"/>
                  <a:pt x="10978260" y="1537094"/>
                </a:cubicBezTo>
                <a:cubicBezTo>
                  <a:pt x="11216457" y="1249857"/>
                  <a:pt x="11222923" y="871706"/>
                  <a:pt x="11225213" y="507722"/>
                </a:cubicBezTo>
                <a:close/>
                <a:moveTo>
                  <a:pt x="9168987" y="490232"/>
                </a:moveTo>
                <a:cubicBezTo>
                  <a:pt x="8975366" y="483045"/>
                  <a:pt x="8788341" y="560836"/>
                  <a:pt x="8603910" y="639895"/>
                </a:cubicBezTo>
                <a:cubicBezTo>
                  <a:pt x="8818554" y="588452"/>
                  <a:pt x="9035976" y="541366"/>
                  <a:pt x="9252382" y="498759"/>
                </a:cubicBezTo>
                <a:cubicBezTo>
                  <a:pt x="9224441" y="494020"/>
                  <a:pt x="9196646" y="491259"/>
                  <a:pt x="9168987" y="490232"/>
                </a:cubicBezTo>
                <a:close/>
                <a:moveTo>
                  <a:pt x="11201005" y="471089"/>
                </a:moveTo>
                <a:cubicBezTo>
                  <a:pt x="11064705" y="787426"/>
                  <a:pt x="10958405" y="1112932"/>
                  <a:pt x="10968432" y="1456010"/>
                </a:cubicBezTo>
                <a:cubicBezTo>
                  <a:pt x="10984596" y="1405817"/>
                  <a:pt x="11001105" y="1356171"/>
                  <a:pt x="11019967" y="1306553"/>
                </a:cubicBezTo>
                <a:lnTo>
                  <a:pt x="11035125" y="1266966"/>
                </a:lnTo>
                <a:cubicBezTo>
                  <a:pt x="11047342" y="1236154"/>
                  <a:pt x="11059004" y="1205706"/>
                  <a:pt x="11069972" y="1174168"/>
                </a:cubicBezTo>
                <a:cubicBezTo>
                  <a:pt x="11114708" y="1042083"/>
                  <a:pt x="11133811" y="900343"/>
                  <a:pt x="11152239" y="763628"/>
                </a:cubicBezTo>
                <a:cubicBezTo>
                  <a:pt x="11165272" y="667160"/>
                  <a:pt x="11178361" y="568344"/>
                  <a:pt x="11201005" y="471089"/>
                </a:cubicBezTo>
                <a:close/>
                <a:moveTo>
                  <a:pt x="1423113" y="445565"/>
                </a:moveTo>
                <a:lnTo>
                  <a:pt x="1260565" y="602982"/>
                </a:lnTo>
                <a:cubicBezTo>
                  <a:pt x="1135292" y="724135"/>
                  <a:pt x="1006090" y="850065"/>
                  <a:pt x="901900" y="992236"/>
                </a:cubicBezTo>
                <a:cubicBezTo>
                  <a:pt x="882292" y="1018928"/>
                  <a:pt x="863806" y="1046465"/>
                  <a:pt x="845044" y="1073436"/>
                </a:cubicBezTo>
                <a:cubicBezTo>
                  <a:pt x="797719" y="1142828"/>
                  <a:pt x="747866" y="1214196"/>
                  <a:pt x="685926" y="1274069"/>
                </a:cubicBezTo>
                <a:cubicBezTo>
                  <a:pt x="685087" y="1275192"/>
                  <a:pt x="684806" y="1276038"/>
                  <a:pt x="684248" y="1277721"/>
                </a:cubicBezTo>
                <a:cubicBezTo>
                  <a:pt x="955830" y="1021343"/>
                  <a:pt x="1215323" y="756291"/>
                  <a:pt x="1423113" y="445565"/>
                </a:cubicBezTo>
                <a:close/>
                <a:moveTo>
                  <a:pt x="3316479" y="443136"/>
                </a:moveTo>
                <a:lnTo>
                  <a:pt x="3546806" y="927139"/>
                </a:lnTo>
                <a:cubicBezTo>
                  <a:pt x="3510992" y="788388"/>
                  <a:pt x="3440535" y="657075"/>
                  <a:pt x="3364433" y="524121"/>
                </a:cubicBezTo>
                <a:lnTo>
                  <a:pt x="3316479" y="443136"/>
                </a:lnTo>
                <a:close/>
                <a:moveTo>
                  <a:pt x="10268559" y="442054"/>
                </a:moveTo>
                <a:cubicBezTo>
                  <a:pt x="10277021" y="671939"/>
                  <a:pt x="10375577" y="877148"/>
                  <a:pt x="10494169" y="1091780"/>
                </a:cubicBezTo>
                <a:cubicBezTo>
                  <a:pt x="10447177" y="970850"/>
                  <a:pt x="10400743" y="849562"/>
                  <a:pt x="10356661" y="728302"/>
                </a:cubicBezTo>
                <a:cubicBezTo>
                  <a:pt x="10321871" y="632517"/>
                  <a:pt x="10289232" y="537669"/>
                  <a:pt x="10268559" y="442054"/>
                </a:cubicBezTo>
                <a:close/>
                <a:moveTo>
                  <a:pt x="3291335" y="338420"/>
                </a:moveTo>
                <a:cubicBezTo>
                  <a:pt x="3324815" y="395296"/>
                  <a:pt x="3358740" y="451691"/>
                  <a:pt x="3390805" y="508163"/>
                </a:cubicBezTo>
                <a:cubicBezTo>
                  <a:pt x="3469925" y="646583"/>
                  <a:pt x="3543427" y="784298"/>
                  <a:pt x="3579062" y="930040"/>
                </a:cubicBezTo>
                <a:cubicBezTo>
                  <a:pt x="3585500" y="799842"/>
                  <a:pt x="3547302" y="683076"/>
                  <a:pt x="3467355" y="559130"/>
                </a:cubicBezTo>
                <a:cubicBezTo>
                  <a:pt x="3420192" y="486029"/>
                  <a:pt x="3371016" y="420934"/>
                  <a:pt x="3310753" y="358140"/>
                </a:cubicBezTo>
                <a:cubicBezTo>
                  <a:pt x="3303466" y="350509"/>
                  <a:pt x="3297626" y="344227"/>
                  <a:pt x="3291335" y="338420"/>
                </a:cubicBezTo>
                <a:close/>
                <a:moveTo>
                  <a:pt x="1635889" y="280494"/>
                </a:moveTo>
                <a:lnTo>
                  <a:pt x="1634800" y="302111"/>
                </a:lnTo>
                <a:cubicBezTo>
                  <a:pt x="1634800" y="302111"/>
                  <a:pt x="1635342" y="287795"/>
                  <a:pt x="1635889" y="280494"/>
                </a:cubicBezTo>
                <a:close/>
                <a:moveTo>
                  <a:pt x="10277529" y="272307"/>
                </a:moveTo>
                <a:cubicBezTo>
                  <a:pt x="10277467" y="274640"/>
                  <a:pt x="10276853" y="277334"/>
                  <a:pt x="10276797" y="279672"/>
                </a:cubicBezTo>
                <a:cubicBezTo>
                  <a:pt x="10284209" y="425149"/>
                  <a:pt x="10331835" y="570199"/>
                  <a:pt x="10385906" y="718031"/>
                </a:cubicBezTo>
                <a:cubicBezTo>
                  <a:pt x="10434036" y="850493"/>
                  <a:pt x="10484873" y="983529"/>
                  <a:pt x="10536458" y="1115310"/>
                </a:cubicBezTo>
                <a:cubicBezTo>
                  <a:pt x="10537315" y="979107"/>
                  <a:pt x="10476552" y="837858"/>
                  <a:pt x="10436479" y="715570"/>
                </a:cubicBezTo>
                <a:cubicBezTo>
                  <a:pt x="10386976" y="566354"/>
                  <a:pt x="10333255" y="419072"/>
                  <a:pt x="10277529" y="272307"/>
                </a:cubicBezTo>
                <a:close/>
                <a:moveTo>
                  <a:pt x="1510397" y="255705"/>
                </a:moveTo>
                <a:cubicBezTo>
                  <a:pt x="1390337" y="300510"/>
                  <a:pt x="1267181" y="337747"/>
                  <a:pt x="1146550" y="373012"/>
                </a:cubicBezTo>
                <a:cubicBezTo>
                  <a:pt x="997862" y="416736"/>
                  <a:pt x="843568" y="461871"/>
                  <a:pt x="698834" y="523272"/>
                </a:cubicBezTo>
                <a:cubicBezTo>
                  <a:pt x="460140" y="624106"/>
                  <a:pt x="242842" y="767577"/>
                  <a:pt x="34256" y="918603"/>
                </a:cubicBezTo>
                <a:cubicBezTo>
                  <a:pt x="196048" y="819849"/>
                  <a:pt x="358125" y="721653"/>
                  <a:pt x="527241" y="636078"/>
                </a:cubicBezTo>
                <a:cubicBezTo>
                  <a:pt x="838255" y="479281"/>
                  <a:pt x="1212318" y="434093"/>
                  <a:pt x="1510397" y="255705"/>
                </a:cubicBezTo>
                <a:close/>
                <a:moveTo>
                  <a:pt x="1313114" y="226216"/>
                </a:moveTo>
                <a:cubicBezTo>
                  <a:pt x="1247578" y="225578"/>
                  <a:pt x="1180153" y="227293"/>
                  <a:pt x="1109304" y="240030"/>
                </a:cubicBezTo>
                <a:cubicBezTo>
                  <a:pt x="689821" y="315031"/>
                  <a:pt x="334655" y="603530"/>
                  <a:pt x="8129" y="901519"/>
                </a:cubicBezTo>
                <a:cubicBezTo>
                  <a:pt x="220923" y="747682"/>
                  <a:pt x="442983" y="599720"/>
                  <a:pt x="687572" y="496629"/>
                </a:cubicBezTo>
                <a:cubicBezTo>
                  <a:pt x="833705" y="435223"/>
                  <a:pt x="989118" y="389520"/>
                  <a:pt x="1138365" y="345515"/>
                </a:cubicBezTo>
                <a:cubicBezTo>
                  <a:pt x="1260121" y="309686"/>
                  <a:pt x="1384681" y="272451"/>
                  <a:pt x="1505579" y="226526"/>
                </a:cubicBezTo>
                <a:cubicBezTo>
                  <a:pt x="1442294" y="229846"/>
                  <a:pt x="1378650" y="226854"/>
                  <a:pt x="1313114" y="226216"/>
                </a:cubicBezTo>
                <a:close/>
                <a:moveTo>
                  <a:pt x="3655073" y="221884"/>
                </a:moveTo>
                <a:cubicBezTo>
                  <a:pt x="3768399" y="336347"/>
                  <a:pt x="3873410" y="455450"/>
                  <a:pt x="3989938" y="562685"/>
                </a:cubicBezTo>
                <a:cubicBezTo>
                  <a:pt x="4106468" y="669916"/>
                  <a:pt x="4234512" y="765281"/>
                  <a:pt x="4393907" y="832258"/>
                </a:cubicBezTo>
                <a:cubicBezTo>
                  <a:pt x="4484865" y="870540"/>
                  <a:pt x="4571866" y="903385"/>
                  <a:pt x="4648051" y="945051"/>
                </a:cubicBezTo>
                <a:cubicBezTo>
                  <a:pt x="4566919" y="872848"/>
                  <a:pt x="4474187" y="813216"/>
                  <a:pt x="4383389" y="755369"/>
                </a:cubicBezTo>
                <a:cubicBezTo>
                  <a:pt x="4310251" y="708460"/>
                  <a:pt x="4234739" y="660250"/>
                  <a:pt x="4165508" y="606196"/>
                </a:cubicBezTo>
                <a:cubicBezTo>
                  <a:pt x="4131846" y="579598"/>
                  <a:pt x="4099524" y="551549"/>
                  <a:pt x="4068162" y="524394"/>
                </a:cubicBezTo>
                <a:cubicBezTo>
                  <a:pt x="4039704" y="499919"/>
                  <a:pt x="4010763" y="474992"/>
                  <a:pt x="3981416" y="451482"/>
                </a:cubicBezTo>
                <a:cubicBezTo>
                  <a:pt x="3923199" y="404909"/>
                  <a:pt x="3860482" y="362236"/>
                  <a:pt x="3800147" y="320872"/>
                </a:cubicBezTo>
                <a:lnTo>
                  <a:pt x="3655073" y="221884"/>
                </a:lnTo>
                <a:close/>
                <a:moveTo>
                  <a:pt x="3670252" y="193798"/>
                </a:moveTo>
                <a:lnTo>
                  <a:pt x="3817258" y="294577"/>
                </a:lnTo>
                <a:cubicBezTo>
                  <a:pt x="3878082" y="336387"/>
                  <a:pt x="3941278" y="379498"/>
                  <a:pt x="4000461" y="426966"/>
                </a:cubicBezTo>
                <a:cubicBezTo>
                  <a:pt x="4030299" y="450926"/>
                  <a:pt x="4059233" y="475849"/>
                  <a:pt x="4088180" y="500774"/>
                </a:cubicBezTo>
                <a:cubicBezTo>
                  <a:pt x="4119532" y="527928"/>
                  <a:pt x="4151864" y="555979"/>
                  <a:pt x="4184555" y="581683"/>
                </a:cubicBezTo>
                <a:cubicBezTo>
                  <a:pt x="4252374" y="635322"/>
                  <a:pt x="4327401" y="683085"/>
                  <a:pt x="4399563" y="729106"/>
                </a:cubicBezTo>
                <a:cubicBezTo>
                  <a:pt x="4497546" y="791788"/>
                  <a:pt x="4597907" y="855772"/>
                  <a:pt x="4684469" y="935680"/>
                </a:cubicBezTo>
                <a:lnTo>
                  <a:pt x="4690271" y="941034"/>
                </a:lnTo>
                <a:cubicBezTo>
                  <a:pt x="4617960" y="705006"/>
                  <a:pt x="4326618" y="547128"/>
                  <a:pt x="4136093" y="429466"/>
                </a:cubicBezTo>
                <a:cubicBezTo>
                  <a:pt x="3985171" y="335831"/>
                  <a:pt x="3831168" y="258155"/>
                  <a:pt x="3670252" y="193798"/>
                </a:cubicBezTo>
                <a:close/>
                <a:moveTo>
                  <a:pt x="9334796" y="27584"/>
                </a:moveTo>
                <a:cubicBezTo>
                  <a:pt x="9406875" y="179228"/>
                  <a:pt x="9503788" y="329542"/>
                  <a:pt x="9651570" y="397505"/>
                </a:cubicBezTo>
                <a:cubicBezTo>
                  <a:pt x="9559808" y="257686"/>
                  <a:pt x="9456900" y="135734"/>
                  <a:pt x="9334796" y="27584"/>
                </a:cubicBezTo>
                <a:close/>
                <a:moveTo>
                  <a:pt x="4440129" y="19571"/>
                </a:moveTo>
                <a:cubicBezTo>
                  <a:pt x="4500684" y="171308"/>
                  <a:pt x="4765312" y="394987"/>
                  <a:pt x="4856525" y="486351"/>
                </a:cubicBezTo>
                <a:cubicBezTo>
                  <a:pt x="4921046" y="550838"/>
                  <a:pt x="4987678" y="618617"/>
                  <a:pt x="5059055" y="679918"/>
                </a:cubicBezTo>
                <a:cubicBezTo>
                  <a:pt x="5130436" y="741218"/>
                  <a:pt x="5206561" y="796043"/>
                  <a:pt x="5290070" y="834619"/>
                </a:cubicBezTo>
                <a:cubicBezTo>
                  <a:pt x="5126032" y="703785"/>
                  <a:pt x="4978794" y="550858"/>
                  <a:pt x="4834991" y="401985"/>
                </a:cubicBezTo>
                <a:cubicBezTo>
                  <a:pt x="4709629" y="271933"/>
                  <a:pt x="4579958" y="138796"/>
                  <a:pt x="4440129" y="19571"/>
                </a:cubicBezTo>
                <a:close/>
                <a:moveTo>
                  <a:pt x="8613009" y="0"/>
                </a:moveTo>
                <a:lnTo>
                  <a:pt x="8720364" y="0"/>
                </a:lnTo>
                <a:lnTo>
                  <a:pt x="8781165" y="82863"/>
                </a:lnTo>
                <a:cubicBezTo>
                  <a:pt x="8835159" y="149786"/>
                  <a:pt x="8896472" y="209441"/>
                  <a:pt x="8971448" y="246946"/>
                </a:cubicBezTo>
                <a:cubicBezTo>
                  <a:pt x="8910775" y="192244"/>
                  <a:pt x="8864937" y="124231"/>
                  <a:pt x="8820691" y="57482"/>
                </a:cubicBezTo>
                <a:lnTo>
                  <a:pt x="8807612" y="38256"/>
                </a:lnTo>
                <a:lnTo>
                  <a:pt x="8780258" y="0"/>
                </a:lnTo>
                <a:lnTo>
                  <a:pt x="8818949" y="0"/>
                </a:lnTo>
                <a:lnTo>
                  <a:pt x="8833783" y="20753"/>
                </a:lnTo>
                <a:lnTo>
                  <a:pt x="8846863" y="39981"/>
                </a:lnTo>
                <a:cubicBezTo>
                  <a:pt x="8881714" y="92040"/>
                  <a:pt x="8917610" y="145725"/>
                  <a:pt x="8960046" y="191389"/>
                </a:cubicBezTo>
                <a:lnTo>
                  <a:pt x="8876789" y="0"/>
                </a:lnTo>
                <a:lnTo>
                  <a:pt x="8980100" y="0"/>
                </a:lnTo>
                <a:lnTo>
                  <a:pt x="9090618" y="287225"/>
                </a:lnTo>
                <a:cubicBezTo>
                  <a:pt x="9321070" y="406548"/>
                  <a:pt x="9546131" y="530850"/>
                  <a:pt x="9762441" y="664587"/>
                </a:cubicBezTo>
                <a:cubicBezTo>
                  <a:pt x="9739891" y="606197"/>
                  <a:pt x="9720655" y="545696"/>
                  <a:pt x="9717826" y="487719"/>
                </a:cubicBezTo>
                <a:cubicBezTo>
                  <a:pt x="9716379" y="487883"/>
                  <a:pt x="9714371" y="488401"/>
                  <a:pt x="9713123" y="487663"/>
                </a:cubicBezTo>
                <a:cubicBezTo>
                  <a:pt x="9492837" y="457254"/>
                  <a:pt x="9357418" y="278154"/>
                  <a:pt x="9260878" y="87448"/>
                </a:cubicBezTo>
                <a:lnTo>
                  <a:pt x="9221522" y="0"/>
                </a:lnTo>
                <a:lnTo>
                  <a:pt x="9425221" y="0"/>
                </a:lnTo>
                <a:lnTo>
                  <a:pt x="9453548" y="23392"/>
                </a:lnTo>
                <a:cubicBezTo>
                  <a:pt x="9515298" y="81904"/>
                  <a:pt x="9572467" y="144207"/>
                  <a:pt x="9625671" y="210960"/>
                </a:cubicBezTo>
                <a:cubicBezTo>
                  <a:pt x="9624081" y="161011"/>
                  <a:pt x="9627113" y="110980"/>
                  <a:pt x="9632927" y="60128"/>
                </a:cubicBezTo>
                <a:lnTo>
                  <a:pt x="9642174" y="0"/>
                </a:lnTo>
                <a:lnTo>
                  <a:pt x="9731615" y="0"/>
                </a:lnTo>
                <a:lnTo>
                  <a:pt x="9721255" y="74242"/>
                </a:lnTo>
                <a:cubicBezTo>
                  <a:pt x="9713264" y="158966"/>
                  <a:pt x="9714814" y="243239"/>
                  <a:pt x="9736458" y="329413"/>
                </a:cubicBezTo>
                <a:cubicBezTo>
                  <a:pt x="9741385" y="251922"/>
                  <a:pt x="9752472" y="174320"/>
                  <a:pt x="9763499" y="99057"/>
                </a:cubicBezTo>
                <a:lnTo>
                  <a:pt x="9777267" y="0"/>
                </a:lnTo>
                <a:lnTo>
                  <a:pt x="9808036" y="0"/>
                </a:lnTo>
                <a:lnTo>
                  <a:pt x="9793821" y="102652"/>
                </a:lnTo>
                <a:cubicBezTo>
                  <a:pt x="9783066" y="174683"/>
                  <a:pt x="9772446" y="248150"/>
                  <a:pt x="9767436" y="321864"/>
                </a:cubicBezTo>
                <a:cubicBezTo>
                  <a:pt x="9782786" y="295954"/>
                  <a:pt x="9799440" y="268443"/>
                  <a:pt x="9814477" y="233531"/>
                </a:cubicBezTo>
                <a:cubicBezTo>
                  <a:pt x="9842546" y="169402"/>
                  <a:pt x="9861429" y="104298"/>
                  <a:pt x="9873012" y="38619"/>
                </a:cubicBezTo>
                <a:lnTo>
                  <a:pt x="9875879" y="0"/>
                </a:lnTo>
                <a:lnTo>
                  <a:pt x="9965253" y="0"/>
                </a:lnTo>
                <a:lnTo>
                  <a:pt x="9930901" y="135026"/>
                </a:lnTo>
                <a:cubicBezTo>
                  <a:pt x="9915560" y="179805"/>
                  <a:pt x="9897837" y="223903"/>
                  <a:pt x="9880832" y="271562"/>
                </a:cubicBezTo>
                <a:cubicBezTo>
                  <a:pt x="9817639" y="451472"/>
                  <a:pt x="9825316" y="573022"/>
                  <a:pt x="9896024" y="749295"/>
                </a:cubicBezTo>
                <a:cubicBezTo>
                  <a:pt x="10068034" y="860020"/>
                  <a:pt x="10235704" y="977341"/>
                  <a:pt x="10395379" y="1102843"/>
                </a:cubicBezTo>
                <a:cubicBezTo>
                  <a:pt x="10227815" y="794610"/>
                  <a:pt x="10104867" y="497696"/>
                  <a:pt x="10225980" y="132061"/>
                </a:cubicBezTo>
                <a:cubicBezTo>
                  <a:pt x="10233239" y="110559"/>
                  <a:pt x="10303382" y="80255"/>
                  <a:pt x="10314210" y="109353"/>
                </a:cubicBezTo>
                <a:cubicBezTo>
                  <a:pt x="10408734" y="350872"/>
                  <a:pt x="10497596" y="594472"/>
                  <a:pt x="10573663" y="842430"/>
                </a:cubicBezTo>
                <a:cubicBezTo>
                  <a:pt x="10618238" y="986363"/>
                  <a:pt x="10653304" y="1120296"/>
                  <a:pt x="10583736" y="1259819"/>
                </a:cubicBezTo>
                <a:cubicBezTo>
                  <a:pt x="10685909" y="1347757"/>
                  <a:pt x="10784700" y="1440157"/>
                  <a:pt x="10880472" y="1537558"/>
                </a:cubicBezTo>
                <a:cubicBezTo>
                  <a:pt x="10849056" y="1070967"/>
                  <a:pt x="11034230" y="637538"/>
                  <a:pt x="11231212" y="216474"/>
                </a:cubicBezTo>
                <a:cubicBezTo>
                  <a:pt x="11242138" y="193394"/>
                  <a:pt x="11319709" y="169841"/>
                  <a:pt x="11317765" y="209405"/>
                </a:cubicBezTo>
                <a:cubicBezTo>
                  <a:pt x="11295958" y="696233"/>
                  <a:pt x="11372236" y="1247562"/>
                  <a:pt x="10982911" y="1622260"/>
                </a:cubicBezTo>
                <a:cubicBezTo>
                  <a:pt x="10979389" y="1625277"/>
                  <a:pt x="10974419" y="1628456"/>
                  <a:pt x="10968747" y="1630552"/>
                </a:cubicBezTo>
                <a:cubicBezTo>
                  <a:pt x="11069120" y="1738803"/>
                  <a:pt x="11166116" y="1851511"/>
                  <a:pt x="11258020" y="1972078"/>
                </a:cubicBezTo>
                <a:cubicBezTo>
                  <a:pt x="11414501" y="2177795"/>
                  <a:pt x="11558425" y="2393089"/>
                  <a:pt x="11688741" y="2616312"/>
                </a:cubicBezTo>
                <a:cubicBezTo>
                  <a:pt x="11728326" y="2494422"/>
                  <a:pt x="11744133" y="2360920"/>
                  <a:pt x="11794425" y="2252109"/>
                </a:cubicBezTo>
                <a:cubicBezTo>
                  <a:pt x="11793785" y="2248682"/>
                  <a:pt x="11793359" y="2244360"/>
                  <a:pt x="11792727" y="2240934"/>
                </a:cubicBezTo>
                <a:cubicBezTo>
                  <a:pt x="11786706" y="2242483"/>
                  <a:pt x="11780344" y="2243486"/>
                  <a:pt x="11776744" y="2242723"/>
                </a:cubicBezTo>
                <a:cubicBezTo>
                  <a:pt x="11442886" y="2179574"/>
                  <a:pt x="11457436" y="1554823"/>
                  <a:pt x="11442546" y="1307592"/>
                </a:cubicBezTo>
                <a:cubicBezTo>
                  <a:pt x="11441155" y="1284728"/>
                  <a:pt x="11514076" y="1258776"/>
                  <a:pt x="11527771" y="1275317"/>
                </a:cubicBezTo>
                <a:cubicBezTo>
                  <a:pt x="11715804" y="1499943"/>
                  <a:pt x="11799388" y="1758422"/>
                  <a:pt x="11851542" y="2034703"/>
                </a:cubicBezTo>
                <a:cubicBezTo>
                  <a:pt x="11913004" y="1924500"/>
                  <a:pt x="12015977" y="1821086"/>
                  <a:pt x="12122505" y="1727948"/>
                </a:cubicBezTo>
                <a:lnTo>
                  <a:pt x="12192000" y="1669975"/>
                </a:lnTo>
                <a:lnTo>
                  <a:pt x="12192000" y="1731063"/>
                </a:lnTo>
                <a:lnTo>
                  <a:pt x="12155105" y="1762181"/>
                </a:lnTo>
                <a:cubicBezTo>
                  <a:pt x="12056052" y="1853318"/>
                  <a:pt x="11965498" y="1956071"/>
                  <a:pt x="11918903" y="2062132"/>
                </a:cubicBezTo>
                <a:cubicBezTo>
                  <a:pt x="11960691" y="1997848"/>
                  <a:pt x="12011970" y="1941101"/>
                  <a:pt x="12067554" y="1888498"/>
                </a:cubicBezTo>
                <a:lnTo>
                  <a:pt x="12192000" y="1782392"/>
                </a:lnTo>
                <a:lnTo>
                  <a:pt x="12192000" y="1822559"/>
                </a:lnTo>
                <a:lnTo>
                  <a:pt x="12087498" y="1911764"/>
                </a:lnTo>
                <a:cubicBezTo>
                  <a:pt x="12032329" y="1964102"/>
                  <a:pt x="11981742" y="2020408"/>
                  <a:pt x="11941335" y="2083809"/>
                </a:cubicBezTo>
                <a:cubicBezTo>
                  <a:pt x="11925082" y="2109523"/>
                  <a:pt x="11910985" y="2136169"/>
                  <a:pt x="11898139" y="2163553"/>
                </a:cubicBezTo>
                <a:cubicBezTo>
                  <a:pt x="11945914" y="2129922"/>
                  <a:pt x="11992854" y="2093778"/>
                  <a:pt x="12037359" y="2053816"/>
                </a:cubicBezTo>
                <a:lnTo>
                  <a:pt x="12192000" y="1901891"/>
                </a:lnTo>
                <a:lnTo>
                  <a:pt x="12192000" y="1973912"/>
                </a:lnTo>
                <a:lnTo>
                  <a:pt x="12054488" y="2104939"/>
                </a:lnTo>
                <a:cubicBezTo>
                  <a:pt x="12007570" y="2147210"/>
                  <a:pt x="11919625" y="2193495"/>
                  <a:pt x="11880977" y="2245040"/>
                </a:cubicBezTo>
                <a:cubicBezTo>
                  <a:pt x="11880428" y="2245391"/>
                  <a:pt x="11880223" y="2246288"/>
                  <a:pt x="11879666" y="2246644"/>
                </a:cubicBezTo>
                <a:cubicBezTo>
                  <a:pt x="11877599" y="2249494"/>
                  <a:pt x="11875186" y="2251803"/>
                  <a:pt x="11873674" y="2254306"/>
                </a:cubicBezTo>
                <a:cubicBezTo>
                  <a:pt x="11806563" y="2362374"/>
                  <a:pt x="11801847" y="2563131"/>
                  <a:pt x="11738608" y="2689417"/>
                </a:cubicBezTo>
                <a:cubicBezTo>
                  <a:pt x="11737642" y="2691562"/>
                  <a:pt x="11735234" y="2693876"/>
                  <a:pt x="11732820" y="2696184"/>
                </a:cubicBezTo>
                <a:cubicBezTo>
                  <a:pt x="11856220" y="2915593"/>
                  <a:pt x="11965159" y="3142523"/>
                  <a:pt x="12058063" y="3376045"/>
                </a:cubicBezTo>
                <a:lnTo>
                  <a:pt x="12077722" y="3428999"/>
                </a:lnTo>
                <a:lnTo>
                  <a:pt x="11980831" y="3428999"/>
                </a:lnTo>
                <a:lnTo>
                  <a:pt x="11842370" y="3103596"/>
                </a:lnTo>
                <a:lnTo>
                  <a:pt x="11807118" y="3032642"/>
                </a:lnTo>
                <a:cubicBezTo>
                  <a:pt x="11675874" y="2761726"/>
                  <a:pt x="11523363" y="2501353"/>
                  <a:pt x="11352410" y="2253534"/>
                </a:cubicBezTo>
                <a:cubicBezTo>
                  <a:pt x="11349154" y="2253314"/>
                  <a:pt x="11346248" y="2253642"/>
                  <a:pt x="11344098" y="2252717"/>
                </a:cubicBezTo>
                <a:cubicBezTo>
                  <a:pt x="11146884" y="2178050"/>
                  <a:pt x="10940954" y="2145737"/>
                  <a:pt x="10730809" y="2156749"/>
                </a:cubicBezTo>
                <a:cubicBezTo>
                  <a:pt x="10726045" y="2159034"/>
                  <a:pt x="10720166" y="2162021"/>
                  <a:pt x="10713050" y="2164271"/>
                </a:cubicBezTo>
                <a:cubicBezTo>
                  <a:pt x="10300570" y="2303161"/>
                  <a:pt x="9845774" y="2211588"/>
                  <a:pt x="9420192" y="2263050"/>
                </a:cubicBezTo>
                <a:cubicBezTo>
                  <a:pt x="9405112" y="2265029"/>
                  <a:pt x="9380308" y="2257903"/>
                  <a:pt x="9404066" y="2242708"/>
                </a:cubicBezTo>
                <a:cubicBezTo>
                  <a:pt x="9811305" y="1986077"/>
                  <a:pt x="10269729" y="1904413"/>
                  <a:pt x="10712309" y="2109562"/>
                </a:cubicBezTo>
                <a:cubicBezTo>
                  <a:pt x="10909559" y="2093006"/>
                  <a:pt x="11103888" y="2112041"/>
                  <a:pt x="11291486" y="2166804"/>
                </a:cubicBezTo>
                <a:cubicBezTo>
                  <a:pt x="11253937" y="2114176"/>
                  <a:pt x="11215832" y="2061905"/>
                  <a:pt x="11176624" y="2010340"/>
                </a:cubicBezTo>
                <a:cubicBezTo>
                  <a:pt x="11019444" y="1803532"/>
                  <a:pt x="10848144" y="1617247"/>
                  <a:pt x="10665962" y="1445588"/>
                </a:cubicBezTo>
                <a:cubicBezTo>
                  <a:pt x="10659400" y="1447493"/>
                  <a:pt x="10653378" y="1449043"/>
                  <a:pt x="10647017" y="1450047"/>
                </a:cubicBezTo>
                <a:cubicBezTo>
                  <a:pt x="10469841" y="1508947"/>
                  <a:pt x="10294852" y="1560315"/>
                  <a:pt x="10107096" y="1560072"/>
                </a:cubicBezTo>
                <a:cubicBezTo>
                  <a:pt x="9884392" y="1559955"/>
                  <a:pt x="9658777" y="1518776"/>
                  <a:pt x="9439953" y="1480921"/>
                </a:cubicBezTo>
                <a:cubicBezTo>
                  <a:pt x="9408584" y="1475693"/>
                  <a:pt x="9464056" y="1445580"/>
                  <a:pt x="9470279" y="1443131"/>
                </a:cubicBezTo>
                <a:cubicBezTo>
                  <a:pt x="9777078" y="1343480"/>
                  <a:pt x="10227985" y="1251296"/>
                  <a:pt x="10565024" y="1352269"/>
                </a:cubicBezTo>
                <a:cubicBezTo>
                  <a:pt x="10362949" y="1172638"/>
                  <a:pt x="10148128" y="1009593"/>
                  <a:pt x="9922490" y="858833"/>
                </a:cubicBezTo>
                <a:cubicBezTo>
                  <a:pt x="9921938" y="859186"/>
                  <a:pt x="9921032" y="858993"/>
                  <a:pt x="9920481" y="859346"/>
                </a:cubicBezTo>
                <a:cubicBezTo>
                  <a:pt x="9919033" y="859508"/>
                  <a:pt x="9917026" y="860026"/>
                  <a:pt x="9916127" y="859836"/>
                </a:cubicBezTo>
                <a:cubicBezTo>
                  <a:pt x="9902906" y="859860"/>
                  <a:pt x="9795895" y="935971"/>
                  <a:pt x="9791125" y="938248"/>
                </a:cubicBezTo>
                <a:cubicBezTo>
                  <a:pt x="9707175" y="977384"/>
                  <a:pt x="9617775" y="1003133"/>
                  <a:pt x="9528364" y="1022767"/>
                </a:cubicBezTo>
                <a:cubicBezTo>
                  <a:pt x="9228232" y="1089029"/>
                  <a:pt x="8927622" y="1097349"/>
                  <a:pt x="8629850" y="1184329"/>
                </a:cubicBezTo>
                <a:cubicBezTo>
                  <a:pt x="8609591" y="1190390"/>
                  <a:pt x="8554225" y="1189011"/>
                  <a:pt x="8600239" y="1167243"/>
                </a:cubicBezTo>
                <a:cubicBezTo>
                  <a:pt x="8928850" y="1009196"/>
                  <a:pt x="9367700" y="707057"/>
                  <a:pt x="9761570" y="753283"/>
                </a:cubicBezTo>
                <a:cubicBezTo>
                  <a:pt x="9633677" y="672602"/>
                  <a:pt x="9502269" y="594929"/>
                  <a:pt x="9368237" y="520470"/>
                </a:cubicBezTo>
                <a:cubicBezTo>
                  <a:pt x="9363677" y="521852"/>
                  <a:pt x="9358768" y="522697"/>
                  <a:pt x="9354614" y="522288"/>
                </a:cubicBezTo>
                <a:cubicBezTo>
                  <a:pt x="9045666" y="683095"/>
                  <a:pt x="8711508" y="755792"/>
                  <a:pt x="8364351" y="730267"/>
                </a:cubicBezTo>
                <a:cubicBezTo>
                  <a:pt x="8322605" y="727073"/>
                  <a:pt x="8373028" y="696362"/>
                  <a:pt x="8386567" y="690760"/>
                </a:cubicBezTo>
                <a:cubicBezTo>
                  <a:pt x="8661942" y="588222"/>
                  <a:pt x="8938634" y="428115"/>
                  <a:pt x="9231713" y="444539"/>
                </a:cubicBezTo>
                <a:lnTo>
                  <a:pt x="9023301" y="334109"/>
                </a:lnTo>
                <a:cubicBezTo>
                  <a:pt x="9018245" y="333512"/>
                  <a:pt x="9014299" y="332207"/>
                  <a:pt x="9010556" y="329998"/>
                </a:cubicBezTo>
                <a:cubicBezTo>
                  <a:pt x="8866159" y="300489"/>
                  <a:pt x="8772044" y="209935"/>
                  <a:pt x="8687367" y="101276"/>
                </a:cubicBezTo>
                <a:lnTo>
                  <a:pt x="8613009" y="0"/>
                </a:lnTo>
                <a:close/>
                <a:moveTo>
                  <a:pt x="4382818" y="0"/>
                </a:moveTo>
                <a:lnTo>
                  <a:pt x="4463614" y="0"/>
                </a:lnTo>
                <a:lnTo>
                  <a:pt x="4557150" y="81023"/>
                </a:lnTo>
                <a:cubicBezTo>
                  <a:pt x="4661606" y="177446"/>
                  <a:pt x="4760255" y="280152"/>
                  <a:pt x="4856936" y="380146"/>
                </a:cubicBezTo>
                <a:cubicBezTo>
                  <a:pt x="4939779" y="466025"/>
                  <a:pt x="5024071" y="553240"/>
                  <a:pt x="5111996" y="636759"/>
                </a:cubicBezTo>
                <a:cubicBezTo>
                  <a:pt x="5199925" y="720276"/>
                  <a:pt x="5291490" y="800096"/>
                  <a:pt x="5388878" y="871185"/>
                </a:cubicBezTo>
                <a:cubicBezTo>
                  <a:pt x="5401114" y="874421"/>
                  <a:pt x="5413353" y="877662"/>
                  <a:pt x="5425556" y="879967"/>
                </a:cubicBezTo>
                <a:cubicBezTo>
                  <a:pt x="5290970" y="693931"/>
                  <a:pt x="5119226" y="545244"/>
                  <a:pt x="4943646" y="393916"/>
                </a:cubicBezTo>
                <a:cubicBezTo>
                  <a:pt x="4828850" y="295110"/>
                  <a:pt x="4714058" y="196311"/>
                  <a:pt x="4594837" y="103274"/>
                </a:cubicBezTo>
                <a:cubicBezTo>
                  <a:pt x="4578644" y="90676"/>
                  <a:pt x="4548631" y="60178"/>
                  <a:pt x="4518536" y="31511"/>
                </a:cubicBezTo>
                <a:lnTo>
                  <a:pt x="4483543" y="0"/>
                </a:lnTo>
                <a:lnTo>
                  <a:pt x="4534233" y="0"/>
                </a:lnTo>
                <a:lnTo>
                  <a:pt x="4633631" y="74706"/>
                </a:lnTo>
                <a:cubicBezTo>
                  <a:pt x="4740433" y="159974"/>
                  <a:pt x="4845128" y="247888"/>
                  <a:pt x="4949299" y="337336"/>
                </a:cubicBezTo>
                <a:cubicBezTo>
                  <a:pt x="5065543" y="437477"/>
                  <a:pt x="5184542" y="536579"/>
                  <a:pt x="5291452" y="647801"/>
                </a:cubicBezTo>
                <a:cubicBezTo>
                  <a:pt x="5309900" y="666629"/>
                  <a:pt x="5393714" y="782504"/>
                  <a:pt x="5434998" y="825100"/>
                </a:cubicBezTo>
                <a:cubicBezTo>
                  <a:pt x="5369347" y="743892"/>
                  <a:pt x="5356822" y="407202"/>
                  <a:pt x="5351015" y="331989"/>
                </a:cubicBezTo>
                <a:cubicBezTo>
                  <a:pt x="5345883" y="264779"/>
                  <a:pt x="5343618" y="197920"/>
                  <a:pt x="5344012" y="131333"/>
                </a:cubicBezTo>
                <a:lnTo>
                  <a:pt x="5349920" y="0"/>
                </a:lnTo>
                <a:lnTo>
                  <a:pt x="5401317" y="0"/>
                </a:lnTo>
                <a:cubicBezTo>
                  <a:pt x="5401164" y="27934"/>
                  <a:pt x="5401012" y="55867"/>
                  <a:pt x="5400859" y="83801"/>
                </a:cubicBezTo>
                <a:cubicBezTo>
                  <a:pt x="5401142" y="121653"/>
                  <a:pt x="5401664" y="157291"/>
                  <a:pt x="5401644" y="188847"/>
                </a:cubicBezTo>
                <a:cubicBezTo>
                  <a:pt x="5401790" y="378859"/>
                  <a:pt x="5425483" y="563734"/>
                  <a:pt x="5467256" y="746494"/>
                </a:cubicBezTo>
                <a:cubicBezTo>
                  <a:pt x="5469824" y="542868"/>
                  <a:pt x="5459296" y="337904"/>
                  <a:pt x="5448069" y="138554"/>
                </a:cubicBezTo>
                <a:lnTo>
                  <a:pt x="5440458" y="0"/>
                </a:lnTo>
                <a:lnTo>
                  <a:pt x="5472521" y="0"/>
                </a:lnTo>
                <a:lnTo>
                  <a:pt x="5480135" y="136802"/>
                </a:lnTo>
                <a:cubicBezTo>
                  <a:pt x="5490809" y="333845"/>
                  <a:pt x="5501220" y="536024"/>
                  <a:pt x="5499023" y="737310"/>
                </a:cubicBezTo>
                <a:cubicBezTo>
                  <a:pt x="5546233" y="555186"/>
                  <a:pt x="5562118" y="370116"/>
                  <a:pt x="5547022" y="178838"/>
                </a:cubicBezTo>
                <a:lnTo>
                  <a:pt x="5522799" y="0"/>
                </a:lnTo>
                <a:lnTo>
                  <a:pt x="5573386" y="0"/>
                </a:lnTo>
                <a:lnTo>
                  <a:pt x="5587618" y="82353"/>
                </a:lnTo>
                <a:cubicBezTo>
                  <a:pt x="5626891" y="364989"/>
                  <a:pt x="5616244" y="649256"/>
                  <a:pt x="5519779" y="930223"/>
                </a:cubicBezTo>
                <a:cubicBezTo>
                  <a:pt x="5520262" y="930669"/>
                  <a:pt x="5520293" y="931602"/>
                  <a:pt x="5520293" y="931602"/>
                </a:cubicBezTo>
                <a:cubicBezTo>
                  <a:pt x="5627244" y="1008825"/>
                  <a:pt x="5699666" y="1119575"/>
                  <a:pt x="5767221" y="1236564"/>
                </a:cubicBezTo>
                <a:cubicBezTo>
                  <a:pt x="6275281" y="1270277"/>
                  <a:pt x="6739386" y="1349523"/>
                  <a:pt x="6937169" y="1386941"/>
                </a:cubicBezTo>
                <a:cubicBezTo>
                  <a:pt x="7134952" y="1424359"/>
                  <a:pt x="7020263" y="1474218"/>
                  <a:pt x="6953922" y="1461068"/>
                </a:cubicBezTo>
                <a:cubicBezTo>
                  <a:pt x="6799988" y="1430556"/>
                  <a:pt x="6485790" y="1386676"/>
                  <a:pt x="6071359" y="1341770"/>
                </a:cubicBezTo>
                <a:lnTo>
                  <a:pt x="6038839" y="1335474"/>
                </a:lnTo>
                <a:cubicBezTo>
                  <a:pt x="6038795" y="1335265"/>
                  <a:pt x="6038750" y="1335056"/>
                  <a:pt x="6038706" y="1334847"/>
                </a:cubicBezTo>
                <a:lnTo>
                  <a:pt x="6037784" y="1335270"/>
                </a:lnTo>
                <a:lnTo>
                  <a:pt x="6038839" y="1335474"/>
                </a:lnTo>
                <a:lnTo>
                  <a:pt x="6040338" y="1342418"/>
                </a:lnTo>
                <a:cubicBezTo>
                  <a:pt x="6039088" y="1352803"/>
                  <a:pt x="6034314" y="1365510"/>
                  <a:pt x="6024488" y="1380903"/>
                </a:cubicBezTo>
                <a:cubicBezTo>
                  <a:pt x="5910095" y="1629984"/>
                  <a:pt x="5773348" y="1867385"/>
                  <a:pt x="5599771" y="2080652"/>
                </a:cubicBezTo>
                <a:cubicBezTo>
                  <a:pt x="5583815" y="2100842"/>
                  <a:pt x="5566811" y="2118293"/>
                  <a:pt x="5548843" y="2134845"/>
                </a:cubicBezTo>
                <a:cubicBezTo>
                  <a:pt x="5773782" y="2216205"/>
                  <a:pt x="5890323" y="2638151"/>
                  <a:pt x="5940952" y="2821028"/>
                </a:cubicBezTo>
                <a:cubicBezTo>
                  <a:pt x="5979301" y="2958982"/>
                  <a:pt x="6009900" y="3098294"/>
                  <a:pt x="6043441" y="3236847"/>
                </a:cubicBezTo>
                <a:lnTo>
                  <a:pt x="6093432" y="3429000"/>
                </a:lnTo>
                <a:lnTo>
                  <a:pt x="6034344" y="3429000"/>
                </a:lnTo>
                <a:lnTo>
                  <a:pt x="6026679" y="3407959"/>
                </a:lnTo>
                <a:cubicBezTo>
                  <a:pt x="5958957" y="3236497"/>
                  <a:pt x="5878558" y="3069078"/>
                  <a:pt x="5800441" y="2906286"/>
                </a:cubicBezTo>
                <a:cubicBezTo>
                  <a:pt x="5703359" y="2702918"/>
                  <a:pt x="5602295" y="2493187"/>
                  <a:pt x="5526562" y="2276388"/>
                </a:cubicBezTo>
                <a:cubicBezTo>
                  <a:pt x="5523956" y="2269505"/>
                  <a:pt x="5521803" y="2262139"/>
                  <a:pt x="5519640" y="2254774"/>
                </a:cubicBezTo>
                <a:cubicBezTo>
                  <a:pt x="5523207" y="2541988"/>
                  <a:pt x="5738292" y="2877566"/>
                  <a:pt x="5844559" y="3124349"/>
                </a:cubicBezTo>
                <a:lnTo>
                  <a:pt x="5975994" y="3429000"/>
                </a:lnTo>
                <a:lnTo>
                  <a:pt x="5898547" y="3429000"/>
                </a:lnTo>
                <a:lnTo>
                  <a:pt x="5682041" y="2926860"/>
                </a:lnTo>
                <a:cubicBezTo>
                  <a:pt x="5609136" y="2757449"/>
                  <a:pt x="5505535" y="2577625"/>
                  <a:pt x="5461758" y="2391220"/>
                </a:cubicBezTo>
                <a:cubicBezTo>
                  <a:pt x="5415457" y="2654349"/>
                  <a:pt x="5335494" y="2905433"/>
                  <a:pt x="5237282" y="3150086"/>
                </a:cubicBezTo>
                <a:lnTo>
                  <a:pt x="5115009" y="3429000"/>
                </a:lnTo>
                <a:lnTo>
                  <a:pt x="5028074" y="3429000"/>
                </a:lnTo>
                <a:lnTo>
                  <a:pt x="5079508" y="3320074"/>
                </a:lnTo>
                <a:cubicBezTo>
                  <a:pt x="5200211" y="3053556"/>
                  <a:pt x="5305048" y="2781716"/>
                  <a:pt x="5371846" y="2495413"/>
                </a:cubicBezTo>
                <a:lnTo>
                  <a:pt x="5270512" y="2709975"/>
                </a:lnTo>
                <a:cubicBezTo>
                  <a:pt x="5192357" y="2875175"/>
                  <a:pt x="5112108" y="3046512"/>
                  <a:pt x="5062409" y="3224544"/>
                </a:cubicBezTo>
                <a:cubicBezTo>
                  <a:pt x="5053035" y="3257987"/>
                  <a:pt x="5045072" y="3291843"/>
                  <a:pt x="5036628" y="3325247"/>
                </a:cubicBezTo>
                <a:lnTo>
                  <a:pt x="5009112" y="3429000"/>
                </a:lnTo>
                <a:lnTo>
                  <a:pt x="4976679" y="3429000"/>
                </a:lnTo>
                <a:lnTo>
                  <a:pt x="5006537" y="3318068"/>
                </a:lnTo>
                <a:cubicBezTo>
                  <a:pt x="5014940" y="3283729"/>
                  <a:pt x="5022903" y="3249883"/>
                  <a:pt x="5032723" y="3215957"/>
                </a:cubicBezTo>
                <a:cubicBezTo>
                  <a:pt x="5083245" y="3035091"/>
                  <a:pt x="5164383" y="2862790"/>
                  <a:pt x="5242949" y="2696175"/>
                </a:cubicBezTo>
                <a:lnTo>
                  <a:pt x="5286321" y="2604555"/>
                </a:lnTo>
                <a:cubicBezTo>
                  <a:pt x="5153522" y="2789172"/>
                  <a:pt x="5058694" y="2991826"/>
                  <a:pt x="5008210" y="3220194"/>
                </a:cubicBezTo>
                <a:cubicBezTo>
                  <a:pt x="4999505" y="3258732"/>
                  <a:pt x="4992445" y="3297670"/>
                  <a:pt x="4986321" y="3336687"/>
                </a:cubicBezTo>
                <a:lnTo>
                  <a:pt x="4973474" y="3429000"/>
                </a:lnTo>
                <a:lnTo>
                  <a:pt x="4907178" y="3429000"/>
                </a:lnTo>
                <a:lnTo>
                  <a:pt x="4910810" y="3400660"/>
                </a:lnTo>
                <a:cubicBezTo>
                  <a:pt x="4927183" y="3266980"/>
                  <a:pt x="4945608" y="3133743"/>
                  <a:pt x="4987461" y="3003994"/>
                </a:cubicBezTo>
                <a:cubicBezTo>
                  <a:pt x="5033887" y="2860556"/>
                  <a:pt x="5098947" y="2728948"/>
                  <a:pt x="5179262" y="2606044"/>
                </a:cubicBezTo>
                <a:cubicBezTo>
                  <a:pt x="5016033" y="2740178"/>
                  <a:pt x="4838252" y="2859995"/>
                  <a:pt x="4689678" y="3011241"/>
                </a:cubicBezTo>
                <a:cubicBezTo>
                  <a:pt x="4615724" y="3086503"/>
                  <a:pt x="4545518" y="3165166"/>
                  <a:pt x="4477543" y="3245836"/>
                </a:cubicBezTo>
                <a:lnTo>
                  <a:pt x="4329957" y="3429000"/>
                </a:lnTo>
                <a:lnTo>
                  <a:pt x="4218595" y="3429000"/>
                </a:lnTo>
                <a:lnTo>
                  <a:pt x="4368888" y="3239412"/>
                </a:lnTo>
                <a:cubicBezTo>
                  <a:pt x="4431654" y="3162444"/>
                  <a:pt x="4495926" y="3086754"/>
                  <a:pt x="4563091" y="3013508"/>
                </a:cubicBezTo>
                <a:cubicBezTo>
                  <a:pt x="4810353" y="2744676"/>
                  <a:pt x="5160740" y="2562069"/>
                  <a:pt x="5387324" y="2276830"/>
                </a:cubicBezTo>
                <a:cubicBezTo>
                  <a:pt x="5286064" y="2365177"/>
                  <a:pt x="5178968" y="2447241"/>
                  <a:pt x="5073620" y="2526437"/>
                </a:cubicBezTo>
                <a:cubicBezTo>
                  <a:pt x="4943865" y="2624305"/>
                  <a:pt x="4809130" y="2725627"/>
                  <a:pt x="4689789" y="2839382"/>
                </a:cubicBezTo>
                <a:cubicBezTo>
                  <a:pt x="4591303" y="2932972"/>
                  <a:pt x="4502007" y="3035046"/>
                  <a:pt x="4418722" y="3141886"/>
                </a:cubicBezTo>
                <a:lnTo>
                  <a:pt x="4214944" y="3429000"/>
                </a:lnTo>
                <a:lnTo>
                  <a:pt x="4177898" y="3429000"/>
                </a:lnTo>
                <a:lnTo>
                  <a:pt x="4391597" y="3127370"/>
                </a:lnTo>
                <a:cubicBezTo>
                  <a:pt x="4476641" y="3017900"/>
                  <a:pt x="4567929" y="2913186"/>
                  <a:pt x="4668889" y="2817399"/>
                </a:cubicBezTo>
                <a:cubicBezTo>
                  <a:pt x="4789603" y="2703122"/>
                  <a:pt x="4925227" y="2600827"/>
                  <a:pt x="5055427" y="2502476"/>
                </a:cubicBezTo>
                <a:cubicBezTo>
                  <a:pt x="5161670" y="2422314"/>
                  <a:pt x="5270142" y="2339732"/>
                  <a:pt x="5371814" y="2249975"/>
                </a:cubicBezTo>
                <a:cubicBezTo>
                  <a:pt x="5250056" y="2303278"/>
                  <a:pt x="5117554" y="2332328"/>
                  <a:pt x="4987918" y="2409701"/>
                </a:cubicBezTo>
                <a:cubicBezTo>
                  <a:pt x="4699961" y="2581191"/>
                  <a:pt x="4491898" y="2857162"/>
                  <a:pt x="4317146" y="3158716"/>
                </a:cubicBezTo>
                <a:lnTo>
                  <a:pt x="4171627" y="3429000"/>
                </a:lnTo>
                <a:lnTo>
                  <a:pt x="4081585" y="3429000"/>
                </a:lnTo>
                <a:lnTo>
                  <a:pt x="4238603" y="3130341"/>
                </a:lnTo>
                <a:cubicBezTo>
                  <a:pt x="4385995" y="2870856"/>
                  <a:pt x="4555804" y="2627475"/>
                  <a:pt x="4778333" y="2444626"/>
                </a:cubicBezTo>
                <a:cubicBezTo>
                  <a:pt x="4974935" y="2283072"/>
                  <a:pt x="5214460" y="2274893"/>
                  <a:pt x="5414185" y="2144882"/>
                </a:cubicBezTo>
                <a:cubicBezTo>
                  <a:pt x="5665168" y="1980695"/>
                  <a:pt x="5834734" y="1608780"/>
                  <a:pt x="5959648" y="1331797"/>
                </a:cubicBezTo>
                <a:cubicBezTo>
                  <a:pt x="5758178" y="1313307"/>
                  <a:pt x="5556149" y="1304150"/>
                  <a:pt x="5355019" y="1305672"/>
                </a:cubicBezTo>
                <a:cubicBezTo>
                  <a:pt x="5292258" y="1471655"/>
                  <a:pt x="5203125" y="1618664"/>
                  <a:pt x="5083565" y="1750121"/>
                </a:cubicBezTo>
                <a:cubicBezTo>
                  <a:pt x="5049677" y="1950813"/>
                  <a:pt x="4862890" y="2066797"/>
                  <a:pt x="4713577" y="2187803"/>
                </a:cubicBezTo>
                <a:cubicBezTo>
                  <a:pt x="4481263" y="2376403"/>
                  <a:pt x="4239092" y="2551417"/>
                  <a:pt x="3989559" y="2716945"/>
                </a:cubicBezTo>
                <a:cubicBezTo>
                  <a:pt x="3958721" y="2737743"/>
                  <a:pt x="3915645" y="2662150"/>
                  <a:pt x="3939824" y="2637900"/>
                </a:cubicBezTo>
                <a:cubicBezTo>
                  <a:pt x="4170724" y="2402323"/>
                  <a:pt x="4361787" y="2137131"/>
                  <a:pt x="4584537" y="1895826"/>
                </a:cubicBezTo>
                <a:cubicBezTo>
                  <a:pt x="4710868" y="1758971"/>
                  <a:pt x="4848359" y="1668244"/>
                  <a:pt x="5037105" y="1659765"/>
                </a:cubicBezTo>
                <a:cubicBezTo>
                  <a:pt x="5038033" y="1659728"/>
                  <a:pt x="5039001" y="1660622"/>
                  <a:pt x="5039930" y="1660585"/>
                </a:cubicBezTo>
                <a:cubicBezTo>
                  <a:pt x="5133008" y="1553937"/>
                  <a:pt x="5207480" y="1436387"/>
                  <a:pt x="5263764" y="1306525"/>
                </a:cubicBezTo>
                <a:cubicBezTo>
                  <a:pt x="4867298" y="1314930"/>
                  <a:pt x="4472427" y="1363315"/>
                  <a:pt x="4086300" y="1455599"/>
                </a:cubicBezTo>
                <a:cubicBezTo>
                  <a:pt x="4087456" y="1461142"/>
                  <a:pt x="4087673" y="1466720"/>
                  <a:pt x="4085485" y="1470070"/>
                </a:cubicBezTo>
                <a:cubicBezTo>
                  <a:pt x="4003302" y="1581406"/>
                  <a:pt x="3928312" y="1697573"/>
                  <a:pt x="3871915" y="1824645"/>
                </a:cubicBezTo>
                <a:cubicBezTo>
                  <a:pt x="3845467" y="1885321"/>
                  <a:pt x="3832705" y="1973857"/>
                  <a:pt x="3799374" y="2037127"/>
                </a:cubicBezTo>
                <a:cubicBezTo>
                  <a:pt x="3785138" y="2416399"/>
                  <a:pt x="3675506" y="2848604"/>
                  <a:pt x="3498850" y="3232888"/>
                </a:cubicBezTo>
                <a:lnTo>
                  <a:pt x="3399216" y="3429000"/>
                </a:lnTo>
                <a:lnTo>
                  <a:pt x="3303688" y="3429000"/>
                </a:lnTo>
                <a:lnTo>
                  <a:pt x="3391774" y="3268181"/>
                </a:lnTo>
                <a:cubicBezTo>
                  <a:pt x="3573729" y="2908659"/>
                  <a:pt x="3697480" y="2493895"/>
                  <a:pt x="3735540" y="2117923"/>
                </a:cubicBezTo>
                <a:cubicBezTo>
                  <a:pt x="3733489" y="2124993"/>
                  <a:pt x="3731483" y="2132993"/>
                  <a:pt x="3729438" y="2140058"/>
                </a:cubicBezTo>
                <a:cubicBezTo>
                  <a:pt x="3722922" y="2163607"/>
                  <a:pt x="3715485" y="2187189"/>
                  <a:pt x="3707782" y="2215908"/>
                </a:cubicBezTo>
                <a:cubicBezTo>
                  <a:pt x="3671550" y="2346366"/>
                  <a:pt x="3633159" y="2481098"/>
                  <a:pt x="3583827" y="2610215"/>
                </a:cubicBezTo>
                <a:cubicBezTo>
                  <a:pt x="3571998" y="2640498"/>
                  <a:pt x="3559686" y="2670330"/>
                  <a:pt x="3547861" y="2700609"/>
                </a:cubicBezTo>
                <a:cubicBezTo>
                  <a:pt x="3528366" y="2748894"/>
                  <a:pt x="3507534" y="2798631"/>
                  <a:pt x="3490905" y="2848660"/>
                </a:cubicBezTo>
                <a:cubicBezTo>
                  <a:pt x="3477958" y="2885973"/>
                  <a:pt x="3466463" y="2924624"/>
                  <a:pt x="3455859" y="2962301"/>
                </a:cubicBezTo>
                <a:cubicBezTo>
                  <a:pt x="3447266" y="2991993"/>
                  <a:pt x="3438672" y="3021673"/>
                  <a:pt x="3429112" y="3050469"/>
                </a:cubicBezTo>
                <a:cubicBezTo>
                  <a:pt x="3394330" y="3158977"/>
                  <a:pt x="3348719" y="3264654"/>
                  <a:pt x="3304862" y="3367476"/>
                </a:cubicBezTo>
                <a:lnTo>
                  <a:pt x="3276071" y="3429000"/>
                </a:lnTo>
                <a:lnTo>
                  <a:pt x="3240805" y="3429000"/>
                </a:lnTo>
                <a:lnTo>
                  <a:pt x="3275917" y="3354192"/>
                </a:lnTo>
                <a:cubicBezTo>
                  <a:pt x="3319817" y="3252303"/>
                  <a:pt x="3364982" y="3147108"/>
                  <a:pt x="3399358" y="3040011"/>
                </a:cubicBezTo>
                <a:cubicBezTo>
                  <a:pt x="3408430" y="3010778"/>
                  <a:pt x="3417061" y="2982021"/>
                  <a:pt x="3425650" y="2952333"/>
                </a:cubicBezTo>
                <a:cubicBezTo>
                  <a:pt x="3436256" y="2914653"/>
                  <a:pt x="3448199" y="2875520"/>
                  <a:pt x="3460661" y="2837763"/>
                </a:cubicBezTo>
                <a:cubicBezTo>
                  <a:pt x="3477731" y="2787246"/>
                  <a:pt x="3498530" y="2736579"/>
                  <a:pt x="3518021" y="2688298"/>
                </a:cubicBezTo>
                <a:cubicBezTo>
                  <a:pt x="3530339" y="2658462"/>
                  <a:pt x="3542206" y="2629115"/>
                  <a:pt x="3554035" y="2598832"/>
                </a:cubicBezTo>
                <a:cubicBezTo>
                  <a:pt x="3602956" y="2471128"/>
                  <a:pt x="3640454" y="2337362"/>
                  <a:pt x="3677174" y="2207351"/>
                </a:cubicBezTo>
                <a:cubicBezTo>
                  <a:pt x="3685353" y="2179086"/>
                  <a:pt x="3692308" y="2155047"/>
                  <a:pt x="3698819" y="2131503"/>
                </a:cubicBezTo>
                <a:cubicBezTo>
                  <a:pt x="3699603" y="2127742"/>
                  <a:pt x="3701314" y="2123952"/>
                  <a:pt x="3702094" y="2120194"/>
                </a:cubicBezTo>
                <a:cubicBezTo>
                  <a:pt x="3586407" y="2255227"/>
                  <a:pt x="3491727" y="2426671"/>
                  <a:pt x="3398355" y="2665603"/>
                </a:cubicBezTo>
                <a:cubicBezTo>
                  <a:pt x="3309322" y="2893763"/>
                  <a:pt x="3241029" y="3129474"/>
                  <a:pt x="3193941" y="3369775"/>
                </a:cubicBezTo>
                <a:lnTo>
                  <a:pt x="3184140" y="3429000"/>
                </a:lnTo>
                <a:lnTo>
                  <a:pt x="3099978" y="3429000"/>
                </a:lnTo>
                <a:lnTo>
                  <a:pt x="3101556" y="3414337"/>
                </a:lnTo>
                <a:cubicBezTo>
                  <a:pt x="3144932" y="3050621"/>
                  <a:pt x="3209988" y="2683612"/>
                  <a:pt x="3370162" y="2356550"/>
                </a:cubicBezTo>
                <a:cubicBezTo>
                  <a:pt x="3467073" y="2159398"/>
                  <a:pt x="3627623" y="2109666"/>
                  <a:pt x="3746477" y="1948889"/>
                </a:cubicBezTo>
                <a:cubicBezTo>
                  <a:pt x="3800786" y="1874532"/>
                  <a:pt x="3818424" y="1744820"/>
                  <a:pt x="3863399" y="1658257"/>
                </a:cubicBezTo>
                <a:cubicBezTo>
                  <a:pt x="3894981" y="1597843"/>
                  <a:pt x="3930436" y="1541007"/>
                  <a:pt x="3968712" y="1484989"/>
                </a:cubicBezTo>
                <a:cubicBezTo>
                  <a:pt x="3564505" y="1591029"/>
                  <a:pt x="3170154" y="1745588"/>
                  <a:pt x="2792390" y="1953974"/>
                </a:cubicBezTo>
                <a:lnTo>
                  <a:pt x="2714982" y="1998051"/>
                </a:lnTo>
                <a:cubicBezTo>
                  <a:pt x="2773600" y="2194577"/>
                  <a:pt x="2823261" y="2388201"/>
                  <a:pt x="2813361" y="2594912"/>
                </a:cubicBezTo>
                <a:cubicBezTo>
                  <a:pt x="2800935" y="2854826"/>
                  <a:pt x="2738768" y="3117188"/>
                  <a:pt x="2688430" y="3372564"/>
                </a:cubicBezTo>
                <a:cubicBezTo>
                  <a:pt x="2680286" y="3413403"/>
                  <a:pt x="2633415" y="3347749"/>
                  <a:pt x="2629626" y="3334394"/>
                </a:cubicBezTo>
                <a:cubicBezTo>
                  <a:pt x="2507208" y="2928509"/>
                  <a:pt x="2389664" y="2481450"/>
                  <a:pt x="2565328" y="2087399"/>
                </a:cubicBezTo>
                <a:cubicBezTo>
                  <a:pt x="2340344" y="2226334"/>
                  <a:pt x="2126262" y="2381607"/>
                  <a:pt x="1922999" y="2551343"/>
                </a:cubicBezTo>
                <a:cubicBezTo>
                  <a:pt x="1913735" y="2692357"/>
                  <a:pt x="1951823" y="2841268"/>
                  <a:pt x="1950261" y="2976858"/>
                </a:cubicBezTo>
                <a:cubicBezTo>
                  <a:pt x="2095468" y="2974315"/>
                  <a:pt x="2243415" y="3139324"/>
                  <a:pt x="2365554" y="3330107"/>
                </a:cubicBezTo>
                <a:lnTo>
                  <a:pt x="2424142" y="3429000"/>
                </a:lnTo>
                <a:lnTo>
                  <a:pt x="2395994" y="3429000"/>
                </a:lnTo>
                <a:lnTo>
                  <a:pt x="2392863" y="3423964"/>
                </a:lnTo>
                <a:cubicBezTo>
                  <a:pt x="2286592" y="3268030"/>
                  <a:pt x="2128210" y="3101604"/>
                  <a:pt x="2017589" y="3064982"/>
                </a:cubicBezTo>
                <a:cubicBezTo>
                  <a:pt x="2065428" y="3096607"/>
                  <a:pt x="2108651" y="3129340"/>
                  <a:pt x="2147336" y="3165052"/>
                </a:cubicBezTo>
                <a:cubicBezTo>
                  <a:pt x="2168131" y="3184249"/>
                  <a:pt x="2188032" y="3204414"/>
                  <a:pt x="2207047" y="3225540"/>
                </a:cubicBezTo>
                <a:cubicBezTo>
                  <a:pt x="2240670" y="3262852"/>
                  <a:pt x="2268864" y="3304110"/>
                  <a:pt x="2299106" y="3349931"/>
                </a:cubicBezTo>
                <a:lnTo>
                  <a:pt x="2314430" y="3372144"/>
                </a:lnTo>
                <a:lnTo>
                  <a:pt x="2352406" y="3429000"/>
                </a:lnTo>
                <a:lnTo>
                  <a:pt x="2314492" y="3429000"/>
                </a:lnTo>
                <a:lnTo>
                  <a:pt x="2288095" y="3389030"/>
                </a:lnTo>
                <a:lnTo>
                  <a:pt x="2272768" y="3366822"/>
                </a:lnTo>
                <a:cubicBezTo>
                  <a:pt x="2242565" y="3321921"/>
                  <a:pt x="2214890" y="3282042"/>
                  <a:pt x="2182715" y="3246071"/>
                </a:cubicBezTo>
                <a:cubicBezTo>
                  <a:pt x="2139301" y="3197043"/>
                  <a:pt x="2090046" y="3153375"/>
                  <a:pt x="2032061" y="3112380"/>
                </a:cubicBezTo>
                <a:cubicBezTo>
                  <a:pt x="2113005" y="3203219"/>
                  <a:pt x="2185837" y="3300905"/>
                  <a:pt x="2257220" y="3397257"/>
                </a:cubicBezTo>
                <a:lnTo>
                  <a:pt x="2281324" y="3429000"/>
                </a:lnTo>
                <a:lnTo>
                  <a:pt x="2242860" y="3429000"/>
                </a:lnTo>
                <a:lnTo>
                  <a:pt x="2232818" y="3415926"/>
                </a:lnTo>
                <a:cubicBezTo>
                  <a:pt x="2156524" y="3313256"/>
                  <a:pt x="2077809" y="3208351"/>
                  <a:pt x="1990172" y="3113121"/>
                </a:cubicBezTo>
                <a:cubicBezTo>
                  <a:pt x="2025229" y="3186236"/>
                  <a:pt x="2072239" y="3261202"/>
                  <a:pt x="2124090" y="3332017"/>
                </a:cubicBezTo>
                <a:lnTo>
                  <a:pt x="2200380" y="3429000"/>
                </a:lnTo>
                <a:lnTo>
                  <a:pt x="2147507" y="3429000"/>
                </a:lnTo>
                <a:lnTo>
                  <a:pt x="2070668" y="3332520"/>
                </a:lnTo>
                <a:cubicBezTo>
                  <a:pt x="2050397" y="3303060"/>
                  <a:pt x="1955949" y="3095860"/>
                  <a:pt x="1975142" y="3156570"/>
                </a:cubicBezTo>
                <a:cubicBezTo>
                  <a:pt x="1998651" y="3232010"/>
                  <a:pt x="2025657" y="3307543"/>
                  <a:pt x="2050035" y="3384345"/>
                </a:cubicBezTo>
                <a:lnTo>
                  <a:pt x="2063025" y="3429000"/>
                </a:lnTo>
                <a:lnTo>
                  <a:pt x="2021675" y="3429000"/>
                </a:lnTo>
                <a:lnTo>
                  <a:pt x="2019308" y="3418118"/>
                </a:lnTo>
                <a:cubicBezTo>
                  <a:pt x="1994223" y="3319278"/>
                  <a:pt x="1963999" y="3221518"/>
                  <a:pt x="1938835" y="3122160"/>
                </a:cubicBezTo>
                <a:cubicBezTo>
                  <a:pt x="1929908" y="3190047"/>
                  <a:pt x="1941143" y="3261322"/>
                  <a:pt x="1953230" y="3330699"/>
                </a:cubicBezTo>
                <a:lnTo>
                  <a:pt x="1956763" y="3349191"/>
                </a:lnTo>
                <a:lnTo>
                  <a:pt x="1967925" y="3429000"/>
                </a:lnTo>
                <a:lnTo>
                  <a:pt x="1936622" y="3429000"/>
                </a:lnTo>
                <a:lnTo>
                  <a:pt x="1926261" y="3355064"/>
                </a:lnTo>
                <a:lnTo>
                  <a:pt x="1922724" y="3336577"/>
                </a:lnTo>
                <a:cubicBezTo>
                  <a:pt x="1915473" y="3294948"/>
                  <a:pt x="1907737" y="3252875"/>
                  <a:pt x="1904650" y="3210616"/>
                </a:cubicBezTo>
                <a:lnTo>
                  <a:pt x="1885273" y="3429000"/>
                </a:lnTo>
                <a:lnTo>
                  <a:pt x="1854363" y="3429000"/>
                </a:lnTo>
                <a:lnTo>
                  <a:pt x="1880391" y="3174796"/>
                </a:lnTo>
                <a:cubicBezTo>
                  <a:pt x="1857032" y="3207864"/>
                  <a:pt x="1833268" y="3242346"/>
                  <a:pt x="1818273" y="3286729"/>
                </a:cubicBezTo>
                <a:cubicBezTo>
                  <a:pt x="1804852" y="3326735"/>
                  <a:pt x="1797634" y="3369725"/>
                  <a:pt x="1794691" y="3414239"/>
                </a:cubicBezTo>
                <a:cubicBezTo>
                  <a:pt x="1794765" y="3419159"/>
                  <a:pt x="1794840" y="3424080"/>
                  <a:pt x="1794914" y="3429000"/>
                </a:cubicBezTo>
                <a:lnTo>
                  <a:pt x="1746128" y="3429000"/>
                </a:lnTo>
                <a:lnTo>
                  <a:pt x="1753934" y="3295796"/>
                </a:lnTo>
                <a:cubicBezTo>
                  <a:pt x="1761216" y="3245140"/>
                  <a:pt x="1773366" y="3194443"/>
                  <a:pt x="1792053" y="3143396"/>
                </a:cubicBezTo>
                <a:cubicBezTo>
                  <a:pt x="1831929" y="3034223"/>
                  <a:pt x="1865036" y="2965363"/>
                  <a:pt x="1862248" y="2837397"/>
                </a:cubicBezTo>
                <a:cubicBezTo>
                  <a:pt x="1860953" y="2758277"/>
                  <a:pt x="1859762" y="2681946"/>
                  <a:pt x="1862250" y="2604531"/>
                </a:cubicBezTo>
                <a:cubicBezTo>
                  <a:pt x="1629459" y="2804327"/>
                  <a:pt x="1412286" y="3022119"/>
                  <a:pt x="1211999" y="3254610"/>
                </a:cubicBezTo>
                <a:cubicBezTo>
                  <a:pt x="1212594" y="3257848"/>
                  <a:pt x="1213637" y="3260601"/>
                  <a:pt x="1213266" y="3262947"/>
                </a:cubicBezTo>
                <a:cubicBezTo>
                  <a:pt x="1207239" y="3316048"/>
                  <a:pt x="1203941" y="3368982"/>
                  <a:pt x="1203370" y="3421676"/>
                </a:cubicBezTo>
                <a:cubicBezTo>
                  <a:pt x="1203470" y="3424117"/>
                  <a:pt x="1203571" y="3426559"/>
                  <a:pt x="1203671" y="3429000"/>
                </a:cubicBezTo>
                <a:lnTo>
                  <a:pt x="1143180" y="3429000"/>
                </a:lnTo>
                <a:cubicBezTo>
                  <a:pt x="1142845" y="3398348"/>
                  <a:pt x="1142511" y="3367697"/>
                  <a:pt x="1142176" y="3337045"/>
                </a:cubicBezTo>
                <a:lnTo>
                  <a:pt x="1067484" y="3429000"/>
                </a:lnTo>
                <a:lnTo>
                  <a:pt x="953928" y="3429000"/>
                </a:lnTo>
                <a:lnTo>
                  <a:pt x="959715" y="3421185"/>
                </a:lnTo>
                <a:cubicBezTo>
                  <a:pt x="1122351" y="3213955"/>
                  <a:pt x="1297493" y="3016464"/>
                  <a:pt x="1483788" y="2830174"/>
                </a:cubicBezTo>
                <a:cubicBezTo>
                  <a:pt x="1354519" y="2823700"/>
                  <a:pt x="1219786" y="2843526"/>
                  <a:pt x="1100671" y="2823137"/>
                </a:cubicBezTo>
                <a:cubicBezTo>
                  <a:pt x="1097473" y="2824667"/>
                  <a:pt x="1093344" y="2826226"/>
                  <a:pt x="1090144" y="2827748"/>
                </a:cubicBezTo>
                <a:cubicBezTo>
                  <a:pt x="1093160" y="2833221"/>
                  <a:pt x="1095726" y="2839172"/>
                  <a:pt x="1095872" y="2842892"/>
                </a:cubicBezTo>
                <a:cubicBezTo>
                  <a:pt x="1117034" y="3185754"/>
                  <a:pt x="501310" y="3336589"/>
                  <a:pt x="262785" y="3416450"/>
                </a:cubicBezTo>
                <a:cubicBezTo>
                  <a:pt x="240730" y="3423851"/>
                  <a:pt x="197167" y="3359461"/>
                  <a:pt x="209968" y="3341713"/>
                </a:cubicBezTo>
                <a:cubicBezTo>
                  <a:pt x="383281" y="3098661"/>
                  <a:pt x="615742" y="2948713"/>
                  <a:pt x="873460" y="2824768"/>
                </a:cubicBezTo>
                <a:cubicBezTo>
                  <a:pt x="626943" y="2762900"/>
                  <a:pt x="365733" y="2531633"/>
                  <a:pt x="192686" y="2420257"/>
                </a:cubicBezTo>
                <a:cubicBezTo>
                  <a:pt x="116185" y="2370690"/>
                  <a:pt x="52073" y="2325165"/>
                  <a:pt x="4696" y="2268668"/>
                </a:cubicBezTo>
                <a:lnTo>
                  <a:pt x="0" y="2260984"/>
                </a:lnTo>
                <a:lnTo>
                  <a:pt x="0" y="2084472"/>
                </a:lnTo>
                <a:lnTo>
                  <a:pt x="174101" y="2191277"/>
                </a:lnTo>
                <a:cubicBezTo>
                  <a:pt x="413334" y="2330164"/>
                  <a:pt x="660435" y="2456160"/>
                  <a:pt x="891800" y="2607935"/>
                </a:cubicBezTo>
                <a:cubicBezTo>
                  <a:pt x="944884" y="2642606"/>
                  <a:pt x="1012106" y="2716300"/>
                  <a:pt x="1072219" y="2740443"/>
                </a:cubicBezTo>
                <a:cubicBezTo>
                  <a:pt x="1072700" y="2740886"/>
                  <a:pt x="1073629" y="2740850"/>
                  <a:pt x="1074117" y="2741301"/>
                </a:cubicBezTo>
                <a:cubicBezTo>
                  <a:pt x="1077423" y="2742567"/>
                  <a:pt x="1080285" y="2744315"/>
                  <a:pt x="1083114" y="2745131"/>
                </a:cubicBezTo>
                <a:cubicBezTo>
                  <a:pt x="1205686" y="2782148"/>
                  <a:pt x="1403553" y="2733717"/>
                  <a:pt x="1543010" y="2762140"/>
                </a:cubicBezTo>
                <a:cubicBezTo>
                  <a:pt x="1545352" y="2762516"/>
                  <a:pt x="1548218" y="2764258"/>
                  <a:pt x="1551080" y="2766006"/>
                </a:cubicBezTo>
                <a:cubicBezTo>
                  <a:pt x="1796784" y="2527970"/>
                  <a:pt x="2061981" y="2311521"/>
                  <a:pt x="2345443" y="2120882"/>
                </a:cubicBezTo>
                <a:cubicBezTo>
                  <a:pt x="2141371" y="2118786"/>
                  <a:pt x="1930334" y="2175666"/>
                  <a:pt x="1721499" y="2170969"/>
                </a:cubicBezTo>
                <a:cubicBezTo>
                  <a:pt x="1398951" y="2164309"/>
                  <a:pt x="1081337" y="2118329"/>
                  <a:pt x="767716" y="2043768"/>
                </a:cubicBezTo>
                <a:cubicBezTo>
                  <a:pt x="753133" y="2040162"/>
                  <a:pt x="700946" y="1969599"/>
                  <a:pt x="722147" y="1964091"/>
                </a:cubicBezTo>
                <a:cubicBezTo>
                  <a:pt x="968781" y="1900673"/>
                  <a:pt x="1232259" y="1897588"/>
                  <a:pt x="1485552" y="1884202"/>
                </a:cubicBezTo>
                <a:cubicBezTo>
                  <a:pt x="1722589" y="1871930"/>
                  <a:pt x="1934026" y="1883502"/>
                  <a:pt x="2143004" y="1973420"/>
                </a:cubicBezTo>
                <a:cubicBezTo>
                  <a:pt x="2072259" y="1892879"/>
                  <a:pt x="2001915" y="1810927"/>
                  <a:pt x="1933391" y="1727971"/>
                </a:cubicBezTo>
                <a:cubicBezTo>
                  <a:pt x="1884964" y="1669829"/>
                  <a:pt x="1830279" y="1618453"/>
                  <a:pt x="1827118" y="1539410"/>
                </a:cubicBezTo>
                <a:cubicBezTo>
                  <a:pt x="1826899" y="1533830"/>
                  <a:pt x="1831287" y="1527131"/>
                  <a:pt x="1837349" y="1527357"/>
                </a:cubicBezTo>
                <a:cubicBezTo>
                  <a:pt x="1954786" y="1529180"/>
                  <a:pt x="2095955" y="1670243"/>
                  <a:pt x="2162835" y="1758853"/>
                </a:cubicBezTo>
                <a:cubicBezTo>
                  <a:pt x="2223806" y="1839314"/>
                  <a:pt x="2261117" y="1933764"/>
                  <a:pt x="2257167" y="2033123"/>
                </a:cubicBezTo>
                <a:cubicBezTo>
                  <a:pt x="2258619" y="2034463"/>
                  <a:pt x="2260110" y="2036731"/>
                  <a:pt x="2261598" y="2038998"/>
                </a:cubicBezTo>
                <a:cubicBezTo>
                  <a:pt x="2319293" y="2037627"/>
                  <a:pt x="2377620" y="2040418"/>
                  <a:pt x="2437177" y="2050608"/>
                </a:cubicBezTo>
                <a:cubicBezTo>
                  <a:pt x="2440002" y="2051429"/>
                  <a:pt x="2442387" y="2052726"/>
                  <a:pt x="2445247" y="2054476"/>
                </a:cubicBezTo>
                <a:cubicBezTo>
                  <a:pt x="2542410" y="1991910"/>
                  <a:pt x="2642483" y="1932023"/>
                  <a:pt x="2743626" y="1875819"/>
                </a:cubicBezTo>
                <a:cubicBezTo>
                  <a:pt x="2843877" y="1820576"/>
                  <a:pt x="2945694" y="1769471"/>
                  <a:pt x="3048102" y="1721595"/>
                </a:cubicBezTo>
                <a:cubicBezTo>
                  <a:pt x="2585795" y="1725639"/>
                  <a:pt x="2153807" y="1567795"/>
                  <a:pt x="1799414" y="1265732"/>
                </a:cubicBezTo>
                <a:cubicBezTo>
                  <a:pt x="1791709" y="1259523"/>
                  <a:pt x="1742423" y="1191635"/>
                  <a:pt x="1771735" y="1190929"/>
                </a:cubicBezTo>
                <a:cubicBezTo>
                  <a:pt x="2256142" y="1180405"/>
                  <a:pt x="2784409" y="1241721"/>
                  <a:pt x="3104273" y="1647159"/>
                </a:cubicBezTo>
                <a:cubicBezTo>
                  <a:pt x="3108183" y="1651663"/>
                  <a:pt x="3110711" y="1656686"/>
                  <a:pt x="3113245" y="1661705"/>
                </a:cubicBezTo>
                <a:cubicBezTo>
                  <a:pt x="3118189" y="1668958"/>
                  <a:pt x="3122727" y="1677622"/>
                  <a:pt x="3126294" y="1685400"/>
                </a:cubicBezTo>
                <a:cubicBezTo>
                  <a:pt x="3390302" y="1567262"/>
                  <a:pt x="3661785" y="1473036"/>
                  <a:pt x="3937433" y="1401473"/>
                </a:cubicBezTo>
                <a:cubicBezTo>
                  <a:pt x="3836176" y="1303523"/>
                  <a:pt x="3721785" y="1191668"/>
                  <a:pt x="3590475" y="1168974"/>
                </a:cubicBezTo>
                <a:cubicBezTo>
                  <a:pt x="3435249" y="1142111"/>
                  <a:pt x="3264279" y="1187605"/>
                  <a:pt x="3100264" y="1150845"/>
                </a:cubicBezTo>
                <a:cubicBezTo>
                  <a:pt x="2787310" y="1081393"/>
                  <a:pt x="2468738" y="941372"/>
                  <a:pt x="2183576" y="798150"/>
                </a:cubicBezTo>
                <a:cubicBezTo>
                  <a:pt x="2170260" y="791226"/>
                  <a:pt x="2115765" y="721220"/>
                  <a:pt x="2151029" y="717947"/>
                </a:cubicBezTo>
                <a:cubicBezTo>
                  <a:pt x="2677991" y="665203"/>
                  <a:pt x="3159089" y="688356"/>
                  <a:pt x="3563434" y="1040115"/>
                </a:cubicBezTo>
                <a:lnTo>
                  <a:pt x="3177952" y="228386"/>
                </a:lnTo>
                <a:cubicBezTo>
                  <a:pt x="3171337" y="214210"/>
                  <a:pt x="3161442" y="176414"/>
                  <a:pt x="3189263" y="196726"/>
                </a:cubicBezTo>
                <a:cubicBezTo>
                  <a:pt x="3348177" y="315655"/>
                  <a:pt x="3463235" y="479187"/>
                  <a:pt x="3560912" y="650863"/>
                </a:cubicBezTo>
                <a:cubicBezTo>
                  <a:pt x="3646545" y="800668"/>
                  <a:pt x="3658964" y="924983"/>
                  <a:pt x="3626636" y="1083230"/>
                </a:cubicBezTo>
                <a:cubicBezTo>
                  <a:pt x="3635603" y="1086129"/>
                  <a:pt x="3644081" y="1088586"/>
                  <a:pt x="3653088" y="1092417"/>
                </a:cubicBezTo>
                <a:cubicBezTo>
                  <a:pt x="3765052" y="1143828"/>
                  <a:pt x="3892199" y="1295230"/>
                  <a:pt x="3988128" y="1388267"/>
                </a:cubicBezTo>
                <a:cubicBezTo>
                  <a:pt x="4265269" y="1318971"/>
                  <a:pt x="4547054" y="1272774"/>
                  <a:pt x="4830582" y="1247000"/>
                </a:cubicBezTo>
                <a:lnTo>
                  <a:pt x="4830100" y="1246554"/>
                </a:lnTo>
                <a:cubicBezTo>
                  <a:pt x="4727027" y="940030"/>
                  <a:pt x="4271973" y="904199"/>
                  <a:pt x="4036318" y="718013"/>
                </a:cubicBezTo>
                <a:cubicBezTo>
                  <a:pt x="3810777" y="540273"/>
                  <a:pt x="3654591" y="291297"/>
                  <a:pt x="3432098" y="108312"/>
                </a:cubicBezTo>
                <a:cubicBezTo>
                  <a:pt x="3405134" y="86099"/>
                  <a:pt x="3391592" y="15385"/>
                  <a:pt x="3446761" y="32278"/>
                </a:cubicBezTo>
                <a:cubicBezTo>
                  <a:pt x="3801752" y="139638"/>
                  <a:pt x="4119982" y="317863"/>
                  <a:pt x="4419733" y="534555"/>
                </a:cubicBezTo>
                <a:cubicBezTo>
                  <a:pt x="4597168" y="662520"/>
                  <a:pt x="4760991" y="799417"/>
                  <a:pt x="4781371" y="1029604"/>
                </a:cubicBezTo>
                <a:cubicBezTo>
                  <a:pt x="4781562" y="1034257"/>
                  <a:pt x="4780772" y="1038014"/>
                  <a:pt x="4780440" y="1041290"/>
                </a:cubicBezTo>
                <a:cubicBezTo>
                  <a:pt x="4830364" y="1090056"/>
                  <a:pt x="4870983" y="1150844"/>
                  <a:pt x="4898954" y="1233092"/>
                </a:cubicBezTo>
                <a:cubicBezTo>
                  <a:pt x="4900480" y="1236288"/>
                  <a:pt x="4900107" y="1238630"/>
                  <a:pt x="4900699" y="1241867"/>
                </a:cubicBezTo>
                <a:cubicBezTo>
                  <a:pt x="5170915" y="1220815"/>
                  <a:pt x="5442360" y="1218817"/>
                  <a:pt x="5714511" y="1234483"/>
                </a:cubicBezTo>
                <a:cubicBezTo>
                  <a:pt x="5651495" y="1126157"/>
                  <a:pt x="5582088" y="1020879"/>
                  <a:pt x="5464793" y="964556"/>
                </a:cubicBezTo>
                <a:cubicBezTo>
                  <a:pt x="5463384" y="964148"/>
                  <a:pt x="5462860" y="962770"/>
                  <a:pt x="5461897" y="961879"/>
                </a:cubicBezTo>
                <a:cubicBezTo>
                  <a:pt x="5031826" y="876789"/>
                  <a:pt x="4661031" y="392458"/>
                  <a:pt x="4399417" y="23573"/>
                </a:cubicBezTo>
                <a:lnTo>
                  <a:pt x="4382818" y="0"/>
                </a:lnTo>
                <a:close/>
                <a:moveTo>
                  <a:pt x="1890928" y="0"/>
                </a:moveTo>
                <a:lnTo>
                  <a:pt x="1994713" y="0"/>
                </a:lnTo>
                <a:lnTo>
                  <a:pt x="1931354" y="46950"/>
                </a:lnTo>
                <a:cubicBezTo>
                  <a:pt x="1877666" y="83934"/>
                  <a:pt x="1822568" y="119048"/>
                  <a:pt x="1765923" y="152043"/>
                </a:cubicBezTo>
                <a:cubicBezTo>
                  <a:pt x="1744896" y="164696"/>
                  <a:pt x="1723857" y="174555"/>
                  <a:pt x="1702258" y="183286"/>
                </a:cubicBezTo>
                <a:cubicBezTo>
                  <a:pt x="1664333" y="221747"/>
                  <a:pt x="1731601" y="160836"/>
                  <a:pt x="1538370" y="382804"/>
                </a:cubicBezTo>
                <a:cubicBezTo>
                  <a:pt x="1278852" y="821311"/>
                  <a:pt x="915356" y="1171566"/>
                  <a:pt x="542867" y="1515092"/>
                </a:cubicBezTo>
                <a:cubicBezTo>
                  <a:pt x="521291" y="1535055"/>
                  <a:pt x="503482" y="1450596"/>
                  <a:pt x="515800" y="1433180"/>
                </a:cubicBezTo>
                <a:cubicBezTo>
                  <a:pt x="664236" y="1221055"/>
                  <a:pt x="747224" y="973666"/>
                  <a:pt x="909145" y="770225"/>
                </a:cubicBezTo>
                <a:cubicBezTo>
                  <a:pt x="998789" y="657824"/>
                  <a:pt x="1101084" y="562246"/>
                  <a:pt x="1214067" y="479561"/>
                </a:cubicBezTo>
                <a:cubicBezTo>
                  <a:pt x="1023317" y="544399"/>
                  <a:pt x="824392" y="591568"/>
                  <a:pt x="640967" y="676601"/>
                </a:cubicBezTo>
                <a:cubicBezTo>
                  <a:pt x="458381" y="761213"/>
                  <a:pt x="284593" y="863005"/>
                  <a:pt x="112563" y="967952"/>
                </a:cubicBezTo>
                <a:lnTo>
                  <a:pt x="0" y="1037006"/>
                </a:lnTo>
                <a:lnTo>
                  <a:pt x="0" y="804763"/>
                </a:lnTo>
                <a:lnTo>
                  <a:pt x="36881" y="771118"/>
                </a:lnTo>
                <a:cubicBezTo>
                  <a:pt x="302143" y="533792"/>
                  <a:pt x="585478" y="311226"/>
                  <a:pt x="910534" y="200753"/>
                </a:cubicBezTo>
                <a:cubicBezTo>
                  <a:pt x="1140280" y="122663"/>
                  <a:pt x="1356783" y="195873"/>
                  <a:pt x="1578717" y="146982"/>
                </a:cubicBezTo>
                <a:cubicBezTo>
                  <a:pt x="1683404" y="123672"/>
                  <a:pt x="1787691" y="70445"/>
                  <a:pt x="1887945" y="2196"/>
                </a:cubicBezTo>
                <a:lnTo>
                  <a:pt x="1890928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199"/>
            <a:ext cx="11277600" cy="594360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CE1D96-C6A3-1852-F231-ED6213FDE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1676401"/>
            <a:ext cx="4495801" cy="22860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History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23EBAB-A237-E3D8-706C-09E2FF848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999" y="4267200"/>
            <a:ext cx="4495801" cy="914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500" kern="1200">
                <a:solidFill>
                  <a:schemeClr val="tx1">
                    <a:alpha val="55000"/>
                  </a:schemeClr>
                </a:solidFill>
                <a:latin typeface="+mn-lt"/>
                <a:ea typeface="+mn-ea"/>
                <a:cs typeface="+mn-cs"/>
              </a:rPr>
              <a:t>In this tab, the user can view the history of the trips he has made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A11736A-2D9D-3766-BA5B-44C40EC16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977" y="990598"/>
            <a:ext cx="225552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43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AE0FA-7344-8AEE-06FE-CF5A9794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>
            <a:normAutofit/>
          </a:bodyPr>
          <a:lstStyle/>
          <a:p>
            <a:r>
              <a:rPr lang="en-US" sz="4800"/>
              <a:t>Customer firebase</a:t>
            </a:r>
            <a:endParaRPr lang="ru-RU" sz="480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D988C16-CA34-B3DB-5428-8E1A55271A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40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17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447376-CBF0-DFEE-DFBF-2975DABE7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777739"/>
            <a:ext cx="6897626" cy="1399223"/>
          </a:xfrm>
        </p:spPr>
        <p:txBody>
          <a:bodyPr anchor="ctr"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674507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1460D47-75CD-497D-BC88-FA41997D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6858001"/>
            <a:chOff x="7467600" y="0"/>
            <a:chExt cx="4724400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9009592-A5E6-4C28-98E1-2066732D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0D59619-E7E2-49E5-B842-23F79868B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6A0E474-BC1B-4020-8F1C-5DB17CF64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custGeom>
            <a:avLst/>
            <a:gdLst>
              <a:gd name="connsiteX0" fmla="*/ 369702 w 12192002"/>
              <a:gd name="connsiteY0" fmla="*/ 6712169 h 6858000"/>
              <a:gd name="connsiteX1" fmla="*/ 366575 w 12192002"/>
              <a:gd name="connsiteY1" fmla="*/ 6715556 h 6858000"/>
              <a:gd name="connsiteX2" fmla="*/ 371637 w 12192002"/>
              <a:gd name="connsiteY2" fmla="*/ 6713954 h 6858000"/>
              <a:gd name="connsiteX3" fmla="*/ 7392322 w 12192002"/>
              <a:gd name="connsiteY3" fmla="*/ 6658238 h 6858000"/>
              <a:gd name="connsiteX4" fmla="*/ 7611337 w 12192002"/>
              <a:gd name="connsiteY4" fmla="*/ 6732821 h 6858000"/>
              <a:gd name="connsiteX5" fmla="*/ 7955762 w 12192002"/>
              <a:gd name="connsiteY5" fmla="*/ 6842006 h 6858000"/>
              <a:gd name="connsiteX6" fmla="*/ 7512455 w 12192002"/>
              <a:gd name="connsiteY6" fmla="*/ 6674734 h 6858000"/>
              <a:gd name="connsiteX7" fmla="*/ 9928143 w 12192002"/>
              <a:gd name="connsiteY7" fmla="*/ 6515312 h 6858000"/>
              <a:gd name="connsiteX8" fmla="*/ 9753801 w 12192002"/>
              <a:gd name="connsiteY8" fmla="*/ 6525103 h 6858000"/>
              <a:gd name="connsiteX9" fmla="*/ 9578027 w 12192002"/>
              <a:gd name="connsiteY9" fmla="*/ 6532104 h 6858000"/>
              <a:gd name="connsiteX10" fmla="*/ 9424342 w 12192002"/>
              <a:gd name="connsiteY10" fmla="*/ 6528403 h 6858000"/>
              <a:gd name="connsiteX11" fmla="*/ 9001907 w 12192002"/>
              <a:gd name="connsiteY11" fmla="*/ 6560369 h 6858000"/>
              <a:gd name="connsiteX12" fmla="*/ 8922138 w 12192002"/>
              <a:gd name="connsiteY12" fmla="*/ 6591702 h 6858000"/>
              <a:gd name="connsiteX13" fmla="*/ 9087550 w 12192002"/>
              <a:gd name="connsiteY13" fmla="*/ 6599765 h 6858000"/>
              <a:gd name="connsiteX14" fmla="*/ 9512475 w 12192002"/>
              <a:gd name="connsiteY14" fmla="*/ 6563693 h 6858000"/>
              <a:gd name="connsiteX15" fmla="*/ 9928143 w 12192002"/>
              <a:gd name="connsiteY15" fmla="*/ 6515312 h 6858000"/>
              <a:gd name="connsiteX16" fmla="*/ 9351220 w 12192002"/>
              <a:gd name="connsiteY16" fmla="*/ 6459370 h 6858000"/>
              <a:gd name="connsiteX17" fmla="*/ 8999756 w 12192002"/>
              <a:gd name="connsiteY17" fmla="*/ 6529929 h 6858000"/>
              <a:gd name="connsiteX18" fmla="*/ 9425830 w 12192002"/>
              <a:gd name="connsiteY18" fmla="*/ 6498517 h 6858000"/>
              <a:gd name="connsiteX19" fmla="*/ 9578307 w 12192002"/>
              <a:gd name="connsiteY19" fmla="*/ 6502035 h 6858000"/>
              <a:gd name="connsiteX20" fmla="*/ 9752771 w 12192002"/>
              <a:gd name="connsiteY20" fmla="*/ 6495471 h 6858000"/>
              <a:gd name="connsiteX21" fmla="*/ 9852779 w 12192002"/>
              <a:gd name="connsiteY21" fmla="*/ 6489665 h 6858000"/>
              <a:gd name="connsiteX22" fmla="*/ 9694862 w 12192002"/>
              <a:gd name="connsiteY22" fmla="*/ 6473140 h 6858000"/>
              <a:gd name="connsiteX23" fmla="*/ 9351220 w 12192002"/>
              <a:gd name="connsiteY23" fmla="*/ 6459370 h 6858000"/>
              <a:gd name="connsiteX24" fmla="*/ 1019354 w 12192002"/>
              <a:gd name="connsiteY24" fmla="*/ 6315006 h 6858000"/>
              <a:gd name="connsiteX25" fmla="*/ 441046 w 12192002"/>
              <a:gd name="connsiteY25" fmla="*/ 6691153 h 6858000"/>
              <a:gd name="connsiteX26" fmla="*/ 1019354 w 12192002"/>
              <a:gd name="connsiteY26" fmla="*/ 6315006 h 6858000"/>
              <a:gd name="connsiteX27" fmla="*/ 991680 w 12192002"/>
              <a:gd name="connsiteY27" fmla="*/ 6298413 h 6858000"/>
              <a:gd name="connsiteX28" fmla="*/ 409060 w 12192002"/>
              <a:gd name="connsiteY28" fmla="*/ 6671470 h 6858000"/>
              <a:gd name="connsiteX29" fmla="*/ 991680 w 12192002"/>
              <a:gd name="connsiteY29" fmla="*/ 6298413 h 6858000"/>
              <a:gd name="connsiteX30" fmla="*/ 7254615 w 12192002"/>
              <a:gd name="connsiteY30" fmla="*/ 5911918 h 6858000"/>
              <a:gd name="connsiteX31" fmla="*/ 7312589 w 12192002"/>
              <a:gd name="connsiteY31" fmla="*/ 5982309 h 6858000"/>
              <a:gd name="connsiteX32" fmla="*/ 7580896 w 12192002"/>
              <a:gd name="connsiteY32" fmla="*/ 6402069 h 6858000"/>
              <a:gd name="connsiteX33" fmla="*/ 7990862 w 12192002"/>
              <a:gd name="connsiteY33" fmla="*/ 6807025 h 6858000"/>
              <a:gd name="connsiteX34" fmla="*/ 7871964 w 12192002"/>
              <a:gd name="connsiteY34" fmla="*/ 6649139 h 6858000"/>
              <a:gd name="connsiteX35" fmla="*/ 7859674 w 12192002"/>
              <a:gd name="connsiteY35" fmla="*/ 6636358 h 6858000"/>
              <a:gd name="connsiteX36" fmla="*/ 7545050 w 12192002"/>
              <a:gd name="connsiteY36" fmla="*/ 6260110 h 6858000"/>
              <a:gd name="connsiteX37" fmla="*/ 7254615 w 12192002"/>
              <a:gd name="connsiteY37" fmla="*/ 5911918 h 6858000"/>
              <a:gd name="connsiteX38" fmla="*/ 9078855 w 12192002"/>
              <a:gd name="connsiteY38" fmla="*/ 5884754 h 6858000"/>
              <a:gd name="connsiteX39" fmla="*/ 8825188 w 12192002"/>
              <a:gd name="connsiteY39" fmla="*/ 6496752 h 6858000"/>
              <a:gd name="connsiteX40" fmla="*/ 9078855 w 12192002"/>
              <a:gd name="connsiteY40" fmla="*/ 5884754 h 6858000"/>
              <a:gd name="connsiteX41" fmla="*/ 9113805 w 12192002"/>
              <a:gd name="connsiteY41" fmla="*/ 5883072 h 6858000"/>
              <a:gd name="connsiteX42" fmla="*/ 8855200 w 12192002"/>
              <a:gd name="connsiteY42" fmla="*/ 6494950 h 6858000"/>
              <a:gd name="connsiteX43" fmla="*/ 9113805 w 12192002"/>
              <a:gd name="connsiteY43" fmla="*/ 5883072 h 6858000"/>
              <a:gd name="connsiteX44" fmla="*/ 9123940 w 12192002"/>
              <a:gd name="connsiteY44" fmla="*/ 5825040 h 6858000"/>
              <a:gd name="connsiteX45" fmla="*/ 9120846 w 12192002"/>
              <a:gd name="connsiteY45" fmla="*/ 5829053 h 6858000"/>
              <a:gd name="connsiteX46" fmla="*/ 9123267 w 12192002"/>
              <a:gd name="connsiteY46" fmla="*/ 5829425 h 6858000"/>
              <a:gd name="connsiteX47" fmla="*/ 103333 w 12192002"/>
              <a:gd name="connsiteY47" fmla="*/ 5699602 h 6858000"/>
              <a:gd name="connsiteX48" fmla="*/ 233938 w 12192002"/>
              <a:gd name="connsiteY48" fmla="*/ 5809416 h 6858000"/>
              <a:gd name="connsiteX49" fmla="*/ 883580 w 12192002"/>
              <a:gd name="connsiteY49" fmla="*/ 6180710 h 6858000"/>
              <a:gd name="connsiteX50" fmla="*/ 487337 w 12192002"/>
              <a:gd name="connsiteY50" fmla="*/ 5950182 h 6858000"/>
              <a:gd name="connsiteX51" fmla="*/ 354051 w 12192002"/>
              <a:gd name="connsiteY51" fmla="*/ 5854912 h 6858000"/>
              <a:gd name="connsiteX52" fmla="*/ 195436 w 12192002"/>
              <a:gd name="connsiteY52" fmla="*/ 5755068 h 6858000"/>
              <a:gd name="connsiteX53" fmla="*/ 5539432 w 12192002"/>
              <a:gd name="connsiteY53" fmla="*/ 5642928 h 6858000"/>
              <a:gd name="connsiteX54" fmla="*/ 5555462 w 12192002"/>
              <a:gd name="connsiteY54" fmla="*/ 5694454 h 6858000"/>
              <a:gd name="connsiteX55" fmla="*/ 5828270 w 12192002"/>
              <a:gd name="connsiteY55" fmla="*/ 6320663 h 6858000"/>
              <a:gd name="connsiteX56" fmla="*/ 5947416 w 12192002"/>
              <a:gd name="connsiteY56" fmla="*/ 6574846 h 6858000"/>
              <a:gd name="connsiteX57" fmla="*/ 5539432 w 12192002"/>
              <a:gd name="connsiteY57" fmla="*/ 5642928 h 6858000"/>
              <a:gd name="connsiteX58" fmla="*/ 51253 w 12192002"/>
              <a:gd name="connsiteY58" fmla="*/ 5631825 h 6858000"/>
              <a:gd name="connsiteX59" fmla="*/ 211622 w 12192002"/>
              <a:gd name="connsiteY59" fmla="*/ 5728803 h 6858000"/>
              <a:gd name="connsiteX60" fmla="*/ 371652 w 12192002"/>
              <a:gd name="connsiteY60" fmla="*/ 5829062 h 6858000"/>
              <a:gd name="connsiteX61" fmla="*/ 505903 w 12192002"/>
              <a:gd name="connsiteY61" fmla="*/ 5925221 h 6858000"/>
              <a:gd name="connsiteX62" fmla="*/ 899240 w 12192002"/>
              <a:gd name="connsiteY62" fmla="*/ 6153068 h 6858000"/>
              <a:gd name="connsiteX63" fmla="*/ 988114 w 12192002"/>
              <a:gd name="connsiteY63" fmla="*/ 6174204 h 6858000"/>
              <a:gd name="connsiteX64" fmla="*/ 845971 w 12192002"/>
              <a:gd name="connsiteY64" fmla="*/ 6067177 h 6858000"/>
              <a:gd name="connsiteX65" fmla="*/ 448057 w 12192002"/>
              <a:gd name="connsiteY65" fmla="*/ 5841376 h 6858000"/>
              <a:gd name="connsiteX66" fmla="*/ 51253 w 12192002"/>
              <a:gd name="connsiteY66" fmla="*/ 5631825 h 6858000"/>
              <a:gd name="connsiteX67" fmla="*/ 2606687 w 12192002"/>
              <a:gd name="connsiteY67" fmla="*/ 5630718 h 6858000"/>
              <a:gd name="connsiteX68" fmla="*/ 2645658 w 12192002"/>
              <a:gd name="connsiteY68" fmla="*/ 6640259 h 6858000"/>
              <a:gd name="connsiteX69" fmla="*/ 2606687 w 12192002"/>
              <a:gd name="connsiteY69" fmla="*/ 5630718 h 6858000"/>
              <a:gd name="connsiteX70" fmla="*/ 10097724 w 12192002"/>
              <a:gd name="connsiteY70" fmla="*/ 5591852 h 6858000"/>
              <a:gd name="connsiteX71" fmla="*/ 9645248 w 12192002"/>
              <a:gd name="connsiteY71" fmla="*/ 5630119 h 6858000"/>
              <a:gd name="connsiteX72" fmla="*/ 9543858 w 12192002"/>
              <a:gd name="connsiteY72" fmla="*/ 5650510 h 6858000"/>
              <a:gd name="connsiteX73" fmla="*/ 9681648 w 12192002"/>
              <a:gd name="connsiteY73" fmla="*/ 5629828 h 6858000"/>
              <a:gd name="connsiteX74" fmla="*/ 10557846 w 12192002"/>
              <a:gd name="connsiteY74" fmla="*/ 5601337 h 6858000"/>
              <a:gd name="connsiteX75" fmla="*/ 10301704 w 12192002"/>
              <a:gd name="connsiteY75" fmla="*/ 5598847 h 6858000"/>
              <a:gd name="connsiteX76" fmla="*/ 10250553 w 12192002"/>
              <a:gd name="connsiteY76" fmla="*/ 5595539 h 6858000"/>
              <a:gd name="connsiteX77" fmla="*/ 10097724 w 12192002"/>
              <a:gd name="connsiteY77" fmla="*/ 5591852 h 6858000"/>
              <a:gd name="connsiteX78" fmla="*/ 3642057 w 12192002"/>
              <a:gd name="connsiteY78" fmla="*/ 5573487 h 6858000"/>
              <a:gd name="connsiteX79" fmla="*/ 3632981 w 12192002"/>
              <a:gd name="connsiteY79" fmla="*/ 5579437 h 6858000"/>
              <a:gd name="connsiteX80" fmla="*/ 3382436 w 12192002"/>
              <a:gd name="connsiteY80" fmla="*/ 5952726 h 6858000"/>
              <a:gd name="connsiteX81" fmla="*/ 3191929 w 12192002"/>
              <a:gd name="connsiteY81" fmla="*/ 6662669 h 6858000"/>
              <a:gd name="connsiteX82" fmla="*/ 3369898 w 12192002"/>
              <a:gd name="connsiteY82" fmla="*/ 6081771 h 6858000"/>
              <a:gd name="connsiteX83" fmla="*/ 3642057 w 12192002"/>
              <a:gd name="connsiteY83" fmla="*/ 5573487 h 6858000"/>
              <a:gd name="connsiteX84" fmla="*/ 7015907 w 12192002"/>
              <a:gd name="connsiteY84" fmla="*/ 5541548 h 6858000"/>
              <a:gd name="connsiteX85" fmla="*/ 7259646 w 12192002"/>
              <a:gd name="connsiteY85" fmla="*/ 5765985 h 6858000"/>
              <a:gd name="connsiteX86" fmla="*/ 7741483 w 12192002"/>
              <a:gd name="connsiteY86" fmla="*/ 6279980 h 6858000"/>
              <a:gd name="connsiteX87" fmla="*/ 8008941 w 12192002"/>
              <a:gd name="connsiteY87" fmla="*/ 6733560 h 6858000"/>
              <a:gd name="connsiteX88" fmla="*/ 7999234 w 12192002"/>
              <a:gd name="connsiteY88" fmla="*/ 6610993 h 6858000"/>
              <a:gd name="connsiteX89" fmla="*/ 7715154 w 12192002"/>
              <a:gd name="connsiteY89" fmla="*/ 6197148 h 6858000"/>
              <a:gd name="connsiteX90" fmla="*/ 7271900 w 12192002"/>
              <a:gd name="connsiteY90" fmla="*/ 5734551 h 6858000"/>
              <a:gd name="connsiteX91" fmla="*/ 7015907 w 12192002"/>
              <a:gd name="connsiteY91" fmla="*/ 5541548 h 6858000"/>
              <a:gd name="connsiteX92" fmla="*/ 2650666 w 12192002"/>
              <a:gd name="connsiteY92" fmla="*/ 5530686 h 6858000"/>
              <a:gd name="connsiteX93" fmla="*/ 2650249 w 12192002"/>
              <a:gd name="connsiteY93" fmla="*/ 5532101 h 6858000"/>
              <a:gd name="connsiteX94" fmla="*/ 2663808 w 12192002"/>
              <a:gd name="connsiteY94" fmla="*/ 6535215 h 6858000"/>
              <a:gd name="connsiteX95" fmla="*/ 2665418 w 12192002"/>
              <a:gd name="connsiteY95" fmla="*/ 6132756 h 6858000"/>
              <a:gd name="connsiteX96" fmla="*/ 2650666 w 12192002"/>
              <a:gd name="connsiteY96" fmla="*/ 5530686 h 6858000"/>
              <a:gd name="connsiteX97" fmla="*/ 10218664 w 12192002"/>
              <a:gd name="connsiteY97" fmla="*/ 5525300 h 6858000"/>
              <a:gd name="connsiteX98" fmla="*/ 10086154 w 12192002"/>
              <a:gd name="connsiteY98" fmla="*/ 5525937 h 6858000"/>
              <a:gd name="connsiteX99" fmla="*/ 9778614 w 12192002"/>
              <a:gd name="connsiteY99" fmla="*/ 5550189 h 6858000"/>
              <a:gd name="connsiteX100" fmla="*/ 9601703 w 12192002"/>
              <a:gd name="connsiteY100" fmla="*/ 5605852 h 6858000"/>
              <a:gd name="connsiteX101" fmla="*/ 9641684 w 12192002"/>
              <a:gd name="connsiteY101" fmla="*/ 5600203 h 6858000"/>
              <a:gd name="connsiteX102" fmla="*/ 10252799 w 12192002"/>
              <a:gd name="connsiteY102" fmla="*/ 5564971 h 6858000"/>
              <a:gd name="connsiteX103" fmla="*/ 10304297 w 12192002"/>
              <a:gd name="connsiteY103" fmla="*/ 5568822 h 6858000"/>
              <a:gd name="connsiteX104" fmla="*/ 10533945 w 12192002"/>
              <a:gd name="connsiteY104" fmla="*/ 5573703 h 6858000"/>
              <a:gd name="connsiteX105" fmla="*/ 10446061 w 12192002"/>
              <a:gd name="connsiteY105" fmla="*/ 5555562 h 6858000"/>
              <a:gd name="connsiteX106" fmla="*/ 10360877 w 12192002"/>
              <a:gd name="connsiteY106" fmla="*/ 5538004 h 6858000"/>
              <a:gd name="connsiteX107" fmla="*/ 10218664 w 12192002"/>
              <a:gd name="connsiteY107" fmla="*/ 5525300 h 6858000"/>
              <a:gd name="connsiteX108" fmla="*/ 6946849 w 12192002"/>
              <a:gd name="connsiteY108" fmla="*/ 5523271 h 6858000"/>
              <a:gd name="connsiteX109" fmla="*/ 6946972 w 12192002"/>
              <a:gd name="connsiteY109" fmla="*/ 5526491 h 6858000"/>
              <a:gd name="connsiteX110" fmla="*/ 7105827 w 12192002"/>
              <a:gd name="connsiteY110" fmla="*/ 5718700 h 6858000"/>
              <a:gd name="connsiteX111" fmla="*/ 7126431 w 12192002"/>
              <a:gd name="connsiteY111" fmla="*/ 5737872 h 6858000"/>
              <a:gd name="connsiteX112" fmla="*/ 7567269 w 12192002"/>
              <a:gd name="connsiteY112" fmla="*/ 6240461 h 6858000"/>
              <a:gd name="connsiteX113" fmla="*/ 7880270 w 12192002"/>
              <a:gd name="connsiteY113" fmla="*/ 6615176 h 6858000"/>
              <a:gd name="connsiteX114" fmla="*/ 7892560 w 12192002"/>
              <a:gd name="connsiteY114" fmla="*/ 6627949 h 6858000"/>
              <a:gd name="connsiteX115" fmla="*/ 7971643 w 12192002"/>
              <a:gd name="connsiteY115" fmla="*/ 6718236 h 6858000"/>
              <a:gd name="connsiteX116" fmla="*/ 7719359 w 12192002"/>
              <a:gd name="connsiteY116" fmla="*/ 6299011 h 6858000"/>
              <a:gd name="connsiteX117" fmla="*/ 7240170 w 12192002"/>
              <a:gd name="connsiteY117" fmla="*/ 5787985 h 6858000"/>
              <a:gd name="connsiteX118" fmla="*/ 6946849 w 12192002"/>
              <a:gd name="connsiteY118" fmla="*/ 5523271 h 6858000"/>
              <a:gd name="connsiteX119" fmla="*/ 2680277 w 12192002"/>
              <a:gd name="connsiteY119" fmla="*/ 5479204 h 6858000"/>
              <a:gd name="connsiteX120" fmla="*/ 2678972 w 12192002"/>
              <a:gd name="connsiteY120" fmla="*/ 5481582 h 6858000"/>
              <a:gd name="connsiteX121" fmla="*/ 2696666 w 12192002"/>
              <a:gd name="connsiteY121" fmla="*/ 6133836 h 6858000"/>
              <a:gd name="connsiteX122" fmla="*/ 2695769 w 12192002"/>
              <a:gd name="connsiteY122" fmla="*/ 6390955 h 6858000"/>
              <a:gd name="connsiteX123" fmla="*/ 2739893 w 12192002"/>
              <a:gd name="connsiteY123" fmla="*/ 6108357 h 6858000"/>
              <a:gd name="connsiteX124" fmla="*/ 2680277 w 12192002"/>
              <a:gd name="connsiteY124" fmla="*/ 5479204 h 6858000"/>
              <a:gd name="connsiteX125" fmla="*/ 1132195 w 12192002"/>
              <a:gd name="connsiteY125" fmla="*/ 5467980 h 6858000"/>
              <a:gd name="connsiteX126" fmla="*/ 1679056 w 12192002"/>
              <a:gd name="connsiteY126" fmla="*/ 5516907 h 6858000"/>
              <a:gd name="connsiteX127" fmla="*/ 2128648 w 12192002"/>
              <a:gd name="connsiteY127" fmla="*/ 5474249 h 6858000"/>
              <a:gd name="connsiteX128" fmla="*/ 1825619 w 12192002"/>
              <a:gd name="connsiteY128" fmla="*/ 5478447 h 6858000"/>
              <a:gd name="connsiteX129" fmla="*/ 1737798 w 12192002"/>
              <a:gd name="connsiteY129" fmla="*/ 5483353 h 6858000"/>
              <a:gd name="connsiteX130" fmla="*/ 1132195 w 12192002"/>
              <a:gd name="connsiteY130" fmla="*/ 5467980 h 6858000"/>
              <a:gd name="connsiteX131" fmla="*/ 10104407 w 12192002"/>
              <a:gd name="connsiteY131" fmla="*/ 5458317 h 6858000"/>
              <a:gd name="connsiteX132" fmla="*/ 9704375 w 12192002"/>
              <a:gd name="connsiteY132" fmla="*/ 5536349 h 6858000"/>
              <a:gd name="connsiteX133" fmla="*/ 9773804 w 12192002"/>
              <a:gd name="connsiteY133" fmla="*/ 5519543 h 6858000"/>
              <a:gd name="connsiteX134" fmla="*/ 10086605 w 12192002"/>
              <a:gd name="connsiteY134" fmla="*/ 5494992 h 6858000"/>
              <a:gd name="connsiteX135" fmla="*/ 10367276 w 12192002"/>
              <a:gd name="connsiteY135" fmla="*/ 5507848 h 6858000"/>
              <a:gd name="connsiteX136" fmla="*/ 10454262 w 12192002"/>
              <a:gd name="connsiteY136" fmla="*/ 5525798 h 6858000"/>
              <a:gd name="connsiteX137" fmla="*/ 10569223 w 12192002"/>
              <a:gd name="connsiteY137" fmla="*/ 5547311 h 6858000"/>
              <a:gd name="connsiteX138" fmla="*/ 10104407 w 12192002"/>
              <a:gd name="connsiteY138" fmla="*/ 5458317 h 6858000"/>
              <a:gd name="connsiteX139" fmla="*/ 6861797 w 12192002"/>
              <a:gd name="connsiteY139" fmla="*/ 5419899 h 6858000"/>
              <a:gd name="connsiteX140" fmla="*/ 6879594 w 12192002"/>
              <a:gd name="connsiteY140" fmla="*/ 5424547 h 6858000"/>
              <a:gd name="connsiteX141" fmla="*/ 7789028 w 12192002"/>
              <a:gd name="connsiteY141" fmla="*/ 6212316 h 6858000"/>
              <a:gd name="connsiteX142" fmla="*/ 8093600 w 12192002"/>
              <a:gd name="connsiteY142" fmla="*/ 6710671 h 6858000"/>
              <a:gd name="connsiteX143" fmla="*/ 8129425 w 12192002"/>
              <a:gd name="connsiteY143" fmla="*/ 6854298 h 6858000"/>
              <a:gd name="connsiteX144" fmla="*/ 8130898 w 12192002"/>
              <a:gd name="connsiteY144" fmla="*/ 6857998 h 6858000"/>
              <a:gd name="connsiteX145" fmla="*/ 7899365 w 12192002"/>
              <a:gd name="connsiteY145" fmla="*/ 6857998 h 6858000"/>
              <a:gd name="connsiteX146" fmla="*/ 7761176 w 12192002"/>
              <a:gd name="connsiteY146" fmla="*/ 6816656 h 6858000"/>
              <a:gd name="connsiteX147" fmla="*/ 7602080 w 12192002"/>
              <a:gd name="connsiteY147" fmla="*/ 6760867 h 6858000"/>
              <a:gd name="connsiteX148" fmla="*/ 7289862 w 12192002"/>
              <a:gd name="connsiteY148" fmla="*/ 6659827 h 6858000"/>
              <a:gd name="connsiteX149" fmla="*/ 7582411 w 12192002"/>
              <a:gd name="connsiteY149" fmla="*/ 6784122 h 6858000"/>
              <a:gd name="connsiteX150" fmla="*/ 7605759 w 12192002"/>
              <a:gd name="connsiteY150" fmla="*/ 6793465 h 6858000"/>
              <a:gd name="connsiteX151" fmla="*/ 7737910 w 12192002"/>
              <a:gd name="connsiteY151" fmla="*/ 6840638 h 6858000"/>
              <a:gd name="connsiteX152" fmla="*/ 7826532 w 12192002"/>
              <a:gd name="connsiteY152" fmla="*/ 6857999 h 6858000"/>
              <a:gd name="connsiteX153" fmla="*/ 7696096 w 12192002"/>
              <a:gd name="connsiteY153" fmla="*/ 6857999 h 6858000"/>
              <a:gd name="connsiteX154" fmla="*/ 7594081 w 12192002"/>
              <a:gd name="connsiteY154" fmla="*/ 6821149 h 6858000"/>
              <a:gd name="connsiteX155" fmla="*/ 7570734 w 12192002"/>
              <a:gd name="connsiteY155" fmla="*/ 6811799 h 6858000"/>
              <a:gd name="connsiteX156" fmla="*/ 7271814 w 12192002"/>
              <a:gd name="connsiteY156" fmla="*/ 6684601 h 6858000"/>
              <a:gd name="connsiteX157" fmla="*/ 7585232 w 12192002"/>
              <a:gd name="connsiteY157" fmla="*/ 6850060 h 6858000"/>
              <a:gd name="connsiteX158" fmla="*/ 7613775 w 12192002"/>
              <a:gd name="connsiteY158" fmla="*/ 6857998 h 6858000"/>
              <a:gd name="connsiteX159" fmla="*/ 7522197 w 12192002"/>
              <a:gd name="connsiteY159" fmla="*/ 6857998 h 6858000"/>
              <a:gd name="connsiteX160" fmla="*/ 7410696 w 12192002"/>
              <a:gd name="connsiteY160" fmla="*/ 6803861 h 6858000"/>
              <a:gd name="connsiteX161" fmla="*/ 7088673 w 12192002"/>
              <a:gd name="connsiteY161" fmla="*/ 6610396 h 6858000"/>
              <a:gd name="connsiteX162" fmla="*/ 7090188 w 12192002"/>
              <a:gd name="connsiteY162" fmla="*/ 6584365 h 6858000"/>
              <a:gd name="connsiteX163" fmla="*/ 7780046 w 12192002"/>
              <a:gd name="connsiteY163" fmla="*/ 6711283 h 6858000"/>
              <a:gd name="connsiteX164" fmla="*/ 7944957 w 12192002"/>
              <a:gd name="connsiteY164" fmla="*/ 6799347 h 6858000"/>
              <a:gd name="connsiteX165" fmla="*/ 7601828 w 12192002"/>
              <a:gd name="connsiteY165" fmla="*/ 6503934 h 6858000"/>
              <a:gd name="connsiteX166" fmla="*/ 7042773 w 12192002"/>
              <a:gd name="connsiteY166" fmla="*/ 5734011 h 6858000"/>
              <a:gd name="connsiteX167" fmla="*/ 6844835 w 12192002"/>
              <a:gd name="connsiteY167" fmla="*/ 5424988 h 6858000"/>
              <a:gd name="connsiteX168" fmla="*/ 6861797 w 12192002"/>
              <a:gd name="connsiteY168" fmla="*/ 5419899 h 6858000"/>
              <a:gd name="connsiteX169" fmla="*/ 1456157 w 12192002"/>
              <a:gd name="connsiteY169" fmla="*/ 5371404 h 6858000"/>
              <a:gd name="connsiteX170" fmla="*/ 1244432 w 12192002"/>
              <a:gd name="connsiteY170" fmla="*/ 5385601 h 6858000"/>
              <a:gd name="connsiteX171" fmla="*/ 973990 w 12192002"/>
              <a:gd name="connsiteY171" fmla="*/ 5424940 h 6858000"/>
              <a:gd name="connsiteX172" fmla="*/ 1103809 w 12192002"/>
              <a:gd name="connsiteY172" fmla="*/ 5433720 h 6858000"/>
              <a:gd name="connsiteX173" fmla="*/ 1123454 w 12192002"/>
              <a:gd name="connsiteY173" fmla="*/ 5435727 h 6858000"/>
              <a:gd name="connsiteX174" fmla="*/ 1737017 w 12192002"/>
              <a:gd name="connsiteY174" fmla="*/ 5452183 h 6858000"/>
              <a:gd name="connsiteX175" fmla="*/ 1824397 w 12192002"/>
              <a:gd name="connsiteY175" fmla="*/ 5447757 h 6858000"/>
              <a:gd name="connsiteX176" fmla="*/ 2070059 w 12192002"/>
              <a:gd name="connsiteY176" fmla="*/ 5441660 h 6858000"/>
              <a:gd name="connsiteX177" fmla="*/ 1456157 w 12192002"/>
              <a:gd name="connsiteY177" fmla="*/ 5371404 h 6858000"/>
              <a:gd name="connsiteX178" fmla="*/ 4988186 w 12192002"/>
              <a:gd name="connsiteY178" fmla="*/ 5216467 h 6858000"/>
              <a:gd name="connsiteX179" fmla="*/ 4777334 w 12192002"/>
              <a:gd name="connsiteY179" fmla="*/ 5406072 h 6858000"/>
              <a:gd name="connsiteX180" fmla="*/ 4718341 w 12192002"/>
              <a:gd name="connsiteY180" fmla="*/ 5468043 h 6858000"/>
              <a:gd name="connsiteX181" fmla="*/ 4604655 w 12192002"/>
              <a:gd name="connsiteY181" fmla="*/ 5583434 h 6858000"/>
              <a:gd name="connsiteX182" fmla="*/ 4565074 w 12192002"/>
              <a:gd name="connsiteY182" fmla="*/ 5618550 h 6858000"/>
              <a:gd name="connsiteX183" fmla="*/ 4988186 w 12192002"/>
              <a:gd name="connsiteY183" fmla="*/ 5216467 h 6858000"/>
              <a:gd name="connsiteX184" fmla="*/ 4978032 w 12192002"/>
              <a:gd name="connsiteY184" fmla="*/ 5183809 h 6858000"/>
              <a:gd name="connsiteX185" fmla="*/ 4463413 w 12192002"/>
              <a:gd name="connsiteY185" fmla="*/ 5615162 h 6858000"/>
              <a:gd name="connsiteX186" fmla="*/ 4358134 w 12192002"/>
              <a:gd name="connsiteY186" fmla="*/ 5742791 h 6858000"/>
              <a:gd name="connsiteX187" fmla="*/ 4376219 w 12192002"/>
              <a:gd name="connsiteY187" fmla="*/ 5729027 h 6858000"/>
              <a:gd name="connsiteX188" fmla="*/ 4582340 w 12192002"/>
              <a:gd name="connsiteY188" fmla="*/ 5561037 h 6858000"/>
              <a:gd name="connsiteX189" fmla="*/ 4694684 w 12192002"/>
              <a:gd name="connsiteY189" fmla="*/ 5447098 h 6858000"/>
              <a:gd name="connsiteX190" fmla="*/ 4754123 w 12192002"/>
              <a:gd name="connsiteY190" fmla="*/ 5384643 h 6858000"/>
              <a:gd name="connsiteX191" fmla="*/ 4978032 w 12192002"/>
              <a:gd name="connsiteY191" fmla="*/ 5183809 h 6858000"/>
              <a:gd name="connsiteX192" fmla="*/ 7427076 w 12192002"/>
              <a:gd name="connsiteY192" fmla="*/ 5142684 h 6858000"/>
              <a:gd name="connsiteX193" fmla="*/ 7485963 w 12192002"/>
              <a:gd name="connsiteY193" fmla="*/ 5174783 h 6858000"/>
              <a:gd name="connsiteX194" fmla="*/ 7719410 w 12192002"/>
              <a:gd name="connsiteY194" fmla="*/ 5357281 h 6858000"/>
              <a:gd name="connsiteX195" fmla="*/ 7907163 w 12192002"/>
              <a:gd name="connsiteY195" fmla="*/ 5546863 h 6858000"/>
              <a:gd name="connsiteX196" fmla="*/ 7956656 w 12192002"/>
              <a:gd name="connsiteY196" fmla="*/ 5615961 h 6858000"/>
              <a:gd name="connsiteX197" fmla="*/ 8023445 w 12192002"/>
              <a:gd name="connsiteY197" fmla="*/ 5705642 h 6858000"/>
              <a:gd name="connsiteX198" fmla="*/ 7754656 w 12192002"/>
              <a:gd name="connsiteY198" fmla="*/ 5341546 h 6858000"/>
              <a:gd name="connsiteX199" fmla="*/ 7427076 w 12192002"/>
              <a:gd name="connsiteY199" fmla="*/ 5142684 h 6858000"/>
              <a:gd name="connsiteX200" fmla="*/ 7312201 w 12192002"/>
              <a:gd name="connsiteY200" fmla="*/ 5128278 h 6858000"/>
              <a:gd name="connsiteX201" fmla="*/ 7343603 w 12192002"/>
              <a:gd name="connsiteY201" fmla="*/ 5149746 h 6858000"/>
              <a:gd name="connsiteX202" fmla="*/ 7791759 w 12192002"/>
              <a:gd name="connsiteY202" fmla="*/ 5515717 h 6858000"/>
              <a:gd name="connsiteX203" fmla="*/ 7825280 w 12192002"/>
              <a:gd name="connsiteY203" fmla="*/ 5551608 h 6858000"/>
              <a:gd name="connsiteX204" fmla="*/ 7982410 w 12192002"/>
              <a:gd name="connsiteY204" fmla="*/ 5702551 h 6858000"/>
              <a:gd name="connsiteX205" fmla="*/ 7932408 w 12192002"/>
              <a:gd name="connsiteY205" fmla="*/ 5632736 h 6858000"/>
              <a:gd name="connsiteX206" fmla="*/ 7883927 w 12192002"/>
              <a:gd name="connsiteY206" fmla="*/ 5565087 h 6858000"/>
              <a:gd name="connsiteX207" fmla="*/ 7699832 w 12192002"/>
              <a:gd name="connsiteY207" fmla="*/ 5379904 h 6858000"/>
              <a:gd name="connsiteX208" fmla="*/ 7470240 w 12192002"/>
              <a:gd name="connsiteY208" fmla="*/ 5200559 h 6858000"/>
              <a:gd name="connsiteX209" fmla="*/ 7312201 w 12192002"/>
              <a:gd name="connsiteY209" fmla="*/ 5128278 h 6858000"/>
              <a:gd name="connsiteX210" fmla="*/ 7244057 w 12192002"/>
              <a:gd name="connsiteY210" fmla="*/ 5124233 h 6858000"/>
              <a:gd name="connsiteX211" fmla="*/ 7353035 w 12192002"/>
              <a:gd name="connsiteY211" fmla="*/ 5197318 h 6858000"/>
              <a:gd name="connsiteX212" fmla="*/ 7981878 w 12192002"/>
              <a:gd name="connsiteY212" fmla="*/ 5738345 h 6858000"/>
              <a:gd name="connsiteX213" fmla="*/ 7804780 w 12192002"/>
              <a:gd name="connsiteY213" fmla="*/ 5572174 h 6858000"/>
              <a:gd name="connsiteX214" fmla="*/ 7771164 w 12192002"/>
              <a:gd name="connsiteY214" fmla="*/ 5536908 h 6858000"/>
              <a:gd name="connsiteX215" fmla="*/ 7327465 w 12192002"/>
              <a:gd name="connsiteY215" fmla="*/ 5174181 h 6858000"/>
              <a:gd name="connsiteX216" fmla="*/ 7244057 w 12192002"/>
              <a:gd name="connsiteY216" fmla="*/ 5124233 h 6858000"/>
              <a:gd name="connsiteX217" fmla="*/ 7133363 w 12192002"/>
              <a:gd name="connsiteY217" fmla="*/ 5050246 h 6858000"/>
              <a:gd name="connsiteX218" fmla="*/ 8128687 w 12192002"/>
              <a:gd name="connsiteY218" fmla="*/ 5790959 h 6858000"/>
              <a:gd name="connsiteX219" fmla="*/ 8497002 w 12192002"/>
              <a:gd name="connsiteY219" fmla="*/ 6204913 h 6858000"/>
              <a:gd name="connsiteX220" fmla="*/ 8514292 w 12192002"/>
              <a:gd name="connsiteY220" fmla="*/ 6015372 h 6858000"/>
              <a:gd name="connsiteX221" fmla="*/ 8491838 w 12192002"/>
              <a:gd name="connsiteY221" fmla="*/ 5336275 h 6858000"/>
              <a:gd name="connsiteX222" fmla="*/ 8605731 w 12192002"/>
              <a:gd name="connsiteY222" fmla="*/ 5600804 h 6858000"/>
              <a:gd name="connsiteX223" fmla="*/ 8594880 w 12192002"/>
              <a:gd name="connsiteY223" fmla="*/ 6039262 h 6858000"/>
              <a:gd name="connsiteX224" fmla="*/ 8494242 w 12192002"/>
              <a:gd name="connsiteY224" fmla="*/ 6792600 h 6858000"/>
              <a:gd name="connsiteX225" fmla="*/ 8794675 w 12192002"/>
              <a:gd name="connsiteY225" fmla="*/ 6590735 h 6858000"/>
              <a:gd name="connsiteX226" fmla="*/ 8800448 w 12192002"/>
              <a:gd name="connsiteY226" fmla="*/ 6581371 h 6858000"/>
              <a:gd name="connsiteX227" fmla="*/ 8788186 w 12192002"/>
              <a:gd name="connsiteY227" fmla="*/ 6572441 h 6858000"/>
              <a:gd name="connsiteX228" fmla="*/ 9137232 w 12192002"/>
              <a:gd name="connsiteY228" fmla="*/ 5665639 h 6858000"/>
              <a:gd name="connsiteX229" fmla="*/ 9216765 w 12192002"/>
              <a:gd name="connsiteY229" fmla="*/ 5696416 h 6858000"/>
              <a:gd name="connsiteX230" fmla="*/ 8969849 w 12192002"/>
              <a:gd name="connsiteY230" fmla="*/ 6466405 h 6858000"/>
              <a:gd name="connsiteX231" fmla="*/ 9706237 w 12192002"/>
              <a:gd name="connsiteY231" fmla="*/ 6419148 h 6858000"/>
              <a:gd name="connsiteX232" fmla="*/ 10110375 w 12192002"/>
              <a:gd name="connsiteY232" fmla="*/ 6563116 h 6858000"/>
              <a:gd name="connsiteX233" fmla="*/ 10096281 w 12192002"/>
              <a:gd name="connsiteY233" fmla="*/ 6578254 h 6858000"/>
              <a:gd name="connsiteX234" fmla="*/ 9067672 w 12192002"/>
              <a:gd name="connsiteY234" fmla="*/ 6648608 h 6858000"/>
              <a:gd name="connsiteX235" fmla="*/ 8859441 w 12192002"/>
              <a:gd name="connsiteY235" fmla="*/ 6641028 h 6858000"/>
              <a:gd name="connsiteX236" fmla="*/ 8857528 w 12192002"/>
              <a:gd name="connsiteY236" fmla="*/ 6641375 h 6858000"/>
              <a:gd name="connsiteX237" fmla="*/ 8848579 w 12192002"/>
              <a:gd name="connsiteY237" fmla="*/ 6643204 h 6858000"/>
              <a:gd name="connsiteX238" fmla="*/ 8576285 w 12192002"/>
              <a:gd name="connsiteY238" fmla="*/ 6824788 h 6858000"/>
              <a:gd name="connsiteX239" fmla="*/ 8519159 w 12192002"/>
              <a:gd name="connsiteY239" fmla="*/ 6857998 h 6858000"/>
              <a:gd name="connsiteX240" fmla="*/ 8393540 w 12192002"/>
              <a:gd name="connsiteY240" fmla="*/ 6857998 h 6858000"/>
              <a:gd name="connsiteX241" fmla="*/ 8417346 w 12192002"/>
              <a:gd name="connsiteY241" fmla="*/ 6745652 h 6858000"/>
              <a:gd name="connsiteX242" fmla="*/ 8485502 w 12192002"/>
              <a:gd name="connsiteY242" fmla="*/ 6308216 h 6858000"/>
              <a:gd name="connsiteX243" fmla="*/ 8480214 w 12192002"/>
              <a:gd name="connsiteY243" fmla="*/ 6302278 h 6858000"/>
              <a:gd name="connsiteX244" fmla="*/ 8112215 w 12192002"/>
              <a:gd name="connsiteY244" fmla="*/ 5837768 h 6858000"/>
              <a:gd name="connsiteX245" fmla="*/ 8095146 w 12192002"/>
              <a:gd name="connsiteY245" fmla="*/ 5831943 h 6858000"/>
              <a:gd name="connsiteX246" fmla="*/ 7131946 w 12192002"/>
              <a:gd name="connsiteY246" fmla="*/ 5075653 h 6858000"/>
              <a:gd name="connsiteX247" fmla="*/ 7133363 w 12192002"/>
              <a:gd name="connsiteY247" fmla="*/ 5050246 h 6858000"/>
              <a:gd name="connsiteX248" fmla="*/ 1903353 w 12192002"/>
              <a:gd name="connsiteY248" fmla="*/ 5044827 h 6858000"/>
              <a:gd name="connsiteX249" fmla="*/ 1936931 w 12192002"/>
              <a:gd name="connsiteY249" fmla="*/ 5093954 h 6858000"/>
              <a:gd name="connsiteX250" fmla="*/ 2195868 w 12192002"/>
              <a:gd name="connsiteY250" fmla="*/ 5396574 h 6858000"/>
              <a:gd name="connsiteX251" fmla="*/ 2088852 w 12192002"/>
              <a:gd name="connsiteY251" fmla="*/ 5166123 h 6858000"/>
              <a:gd name="connsiteX252" fmla="*/ 1958241 w 12192002"/>
              <a:gd name="connsiteY252" fmla="*/ 5067955 h 6858000"/>
              <a:gd name="connsiteX253" fmla="*/ 1903353 w 12192002"/>
              <a:gd name="connsiteY253" fmla="*/ 5044827 h 6858000"/>
              <a:gd name="connsiteX254" fmla="*/ 11544294 w 12192002"/>
              <a:gd name="connsiteY254" fmla="*/ 4944364 h 6858000"/>
              <a:gd name="connsiteX255" fmla="*/ 11755210 w 12192002"/>
              <a:gd name="connsiteY255" fmla="*/ 5588157 h 6858000"/>
              <a:gd name="connsiteX256" fmla="*/ 11544294 w 12192002"/>
              <a:gd name="connsiteY256" fmla="*/ 4944364 h 6858000"/>
              <a:gd name="connsiteX257" fmla="*/ 11571408 w 12192002"/>
              <a:gd name="connsiteY257" fmla="*/ 4918599 h 6858000"/>
              <a:gd name="connsiteX258" fmla="*/ 11778250 w 12192002"/>
              <a:gd name="connsiteY258" fmla="*/ 5565760 h 6858000"/>
              <a:gd name="connsiteX259" fmla="*/ 11571408 w 12192002"/>
              <a:gd name="connsiteY259" fmla="*/ 4918599 h 6858000"/>
              <a:gd name="connsiteX260" fmla="*/ 11540154 w 12192002"/>
              <a:gd name="connsiteY260" fmla="*/ 4867303 h 6858000"/>
              <a:gd name="connsiteX261" fmla="*/ 11540380 w 12192002"/>
              <a:gd name="connsiteY261" fmla="*/ 4872526 h 6858000"/>
              <a:gd name="connsiteX262" fmla="*/ 11542590 w 12192002"/>
              <a:gd name="connsiteY262" fmla="*/ 4871112 h 6858000"/>
              <a:gd name="connsiteX263" fmla="*/ 10567662 w 12192002"/>
              <a:gd name="connsiteY263" fmla="*/ 4866948 h 6858000"/>
              <a:gd name="connsiteX264" fmla="*/ 10431225 w 12192002"/>
              <a:gd name="connsiteY264" fmla="*/ 4877568 h 6858000"/>
              <a:gd name="connsiteX265" fmla="*/ 10277556 w 12192002"/>
              <a:gd name="connsiteY265" fmla="*/ 4889247 h 6858000"/>
              <a:gd name="connsiteX266" fmla="*/ 10155875 w 12192002"/>
              <a:gd name="connsiteY266" fmla="*/ 4882769 h 6858000"/>
              <a:gd name="connsiteX267" fmla="*/ 10072733 w 12192002"/>
              <a:gd name="connsiteY267" fmla="*/ 4876924 h 6858000"/>
              <a:gd name="connsiteX268" fmla="*/ 9882500 w 12192002"/>
              <a:gd name="connsiteY268" fmla="*/ 4881330 h 6858000"/>
              <a:gd name="connsiteX269" fmla="*/ 9685205 w 12192002"/>
              <a:gd name="connsiteY269" fmla="*/ 4885650 h 6858000"/>
              <a:gd name="connsiteX270" fmla="*/ 9666932 w 12192002"/>
              <a:gd name="connsiteY270" fmla="*/ 4885075 h 6858000"/>
              <a:gd name="connsiteX271" fmla="*/ 9608662 w 12192002"/>
              <a:gd name="connsiteY271" fmla="*/ 4884027 h 6858000"/>
              <a:gd name="connsiteX272" fmla="*/ 10026230 w 12192002"/>
              <a:gd name="connsiteY272" fmla="*/ 4938088 h 6858000"/>
              <a:gd name="connsiteX273" fmla="*/ 10567662 w 12192002"/>
              <a:gd name="connsiteY273" fmla="*/ 4866948 h 6858000"/>
              <a:gd name="connsiteX274" fmla="*/ 10221015 w 12192002"/>
              <a:gd name="connsiteY274" fmla="*/ 4783657 h 6858000"/>
              <a:gd name="connsiteX275" fmla="*/ 10107121 w 12192002"/>
              <a:gd name="connsiteY275" fmla="*/ 4785091 h 6858000"/>
              <a:gd name="connsiteX276" fmla="*/ 9660668 w 12192002"/>
              <a:gd name="connsiteY276" fmla="*/ 4854595 h 6858000"/>
              <a:gd name="connsiteX277" fmla="*/ 9669531 w 12192002"/>
              <a:gd name="connsiteY277" fmla="*/ 4855057 h 6858000"/>
              <a:gd name="connsiteX278" fmla="*/ 9687254 w 12192002"/>
              <a:gd name="connsiteY278" fmla="*/ 4855986 h 6858000"/>
              <a:gd name="connsiteX279" fmla="*/ 9881290 w 12192002"/>
              <a:gd name="connsiteY279" fmla="*/ 4851445 h 6858000"/>
              <a:gd name="connsiteX280" fmla="*/ 10074432 w 12192002"/>
              <a:gd name="connsiteY280" fmla="*/ 4846715 h 6858000"/>
              <a:gd name="connsiteX281" fmla="*/ 10159369 w 12192002"/>
              <a:gd name="connsiteY281" fmla="*/ 4852935 h 6858000"/>
              <a:gd name="connsiteX282" fmla="*/ 10278706 w 12192002"/>
              <a:gd name="connsiteY282" fmla="*/ 4859393 h 6858000"/>
              <a:gd name="connsiteX283" fmla="*/ 10429120 w 12192002"/>
              <a:gd name="connsiteY283" fmla="*/ 4847493 h 6858000"/>
              <a:gd name="connsiteX284" fmla="*/ 10538565 w 12192002"/>
              <a:gd name="connsiteY284" fmla="*/ 4837270 h 6858000"/>
              <a:gd name="connsiteX285" fmla="*/ 10221015 w 12192002"/>
              <a:gd name="connsiteY285" fmla="*/ 4783657 h 6858000"/>
              <a:gd name="connsiteX286" fmla="*/ 1979378 w 12192002"/>
              <a:gd name="connsiteY286" fmla="*/ 4769504 h 6858000"/>
              <a:gd name="connsiteX287" fmla="*/ 2882120 w 12192002"/>
              <a:gd name="connsiteY287" fmla="*/ 5064547 h 6858000"/>
              <a:gd name="connsiteX288" fmla="*/ 2793103 w 12192002"/>
              <a:gd name="connsiteY288" fmla="*/ 5039699 h 6858000"/>
              <a:gd name="connsiteX289" fmla="*/ 2770041 w 12192002"/>
              <a:gd name="connsiteY289" fmla="*/ 5033634 h 6858000"/>
              <a:gd name="connsiteX290" fmla="*/ 1979378 w 12192002"/>
              <a:gd name="connsiteY290" fmla="*/ 4769504 h 6858000"/>
              <a:gd name="connsiteX291" fmla="*/ 1927410 w 12192002"/>
              <a:gd name="connsiteY291" fmla="*/ 4716164 h 6858000"/>
              <a:gd name="connsiteX292" fmla="*/ 1959587 w 12192002"/>
              <a:gd name="connsiteY292" fmla="*/ 4728849 h 6858000"/>
              <a:gd name="connsiteX293" fmla="*/ 2777707 w 12192002"/>
              <a:gd name="connsiteY293" fmla="*/ 5003991 h 6858000"/>
              <a:gd name="connsiteX294" fmla="*/ 2800768 w 12192002"/>
              <a:gd name="connsiteY294" fmla="*/ 5010056 h 6858000"/>
              <a:gd name="connsiteX295" fmla="*/ 2879408 w 12192002"/>
              <a:gd name="connsiteY295" fmla="*/ 5031590 h 6858000"/>
              <a:gd name="connsiteX296" fmla="*/ 2862295 w 12192002"/>
              <a:gd name="connsiteY296" fmla="*/ 5022958 h 6858000"/>
              <a:gd name="connsiteX297" fmla="*/ 2813343 w 12192002"/>
              <a:gd name="connsiteY297" fmla="*/ 4998369 h 6858000"/>
              <a:gd name="connsiteX298" fmla="*/ 2646245 w 12192002"/>
              <a:gd name="connsiteY298" fmla="*/ 4930999 h 6858000"/>
              <a:gd name="connsiteX299" fmla="*/ 1999243 w 12192002"/>
              <a:gd name="connsiteY299" fmla="*/ 4730524 h 6858000"/>
              <a:gd name="connsiteX300" fmla="*/ 1979527 w 12192002"/>
              <a:gd name="connsiteY300" fmla="*/ 4726651 h 6858000"/>
              <a:gd name="connsiteX301" fmla="*/ 1997014 w 12192002"/>
              <a:gd name="connsiteY301" fmla="*/ 4698007 h 6858000"/>
              <a:gd name="connsiteX302" fmla="*/ 2005458 w 12192002"/>
              <a:gd name="connsiteY302" fmla="*/ 4699540 h 6858000"/>
              <a:gd name="connsiteX303" fmla="*/ 2657186 w 12192002"/>
              <a:gd name="connsiteY303" fmla="*/ 4901687 h 6858000"/>
              <a:gd name="connsiteX304" fmla="*/ 2826662 w 12192002"/>
              <a:gd name="connsiteY304" fmla="*/ 4970362 h 6858000"/>
              <a:gd name="connsiteX305" fmla="*/ 2876100 w 12192002"/>
              <a:gd name="connsiteY305" fmla="*/ 4995397 h 6858000"/>
              <a:gd name="connsiteX306" fmla="*/ 3042600 w 12192002"/>
              <a:gd name="connsiteY306" fmla="*/ 5059532 h 6858000"/>
              <a:gd name="connsiteX307" fmla="*/ 1997014 w 12192002"/>
              <a:gd name="connsiteY307" fmla="*/ 4698007 h 6858000"/>
              <a:gd name="connsiteX308" fmla="*/ 9857254 w 12192002"/>
              <a:gd name="connsiteY308" fmla="*/ 4275904 h 6858000"/>
              <a:gd name="connsiteX309" fmla="*/ 8989866 w 12192002"/>
              <a:gd name="connsiteY309" fmla="*/ 4472742 h 6858000"/>
              <a:gd name="connsiteX310" fmla="*/ 8931614 w 12192002"/>
              <a:gd name="connsiteY310" fmla="*/ 4498508 h 6858000"/>
              <a:gd name="connsiteX311" fmla="*/ 8843711 w 12192002"/>
              <a:gd name="connsiteY311" fmla="*/ 4536334 h 6858000"/>
              <a:gd name="connsiteX312" fmla="*/ 8966093 w 12192002"/>
              <a:gd name="connsiteY312" fmla="*/ 4502509 h 6858000"/>
              <a:gd name="connsiteX313" fmla="*/ 9299227 w 12192002"/>
              <a:gd name="connsiteY313" fmla="*/ 4454994 h 6858000"/>
              <a:gd name="connsiteX314" fmla="*/ 9857254 w 12192002"/>
              <a:gd name="connsiteY314" fmla="*/ 4275904 h 6858000"/>
              <a:gd name="connsiteX315" fmla="*/ 9615182 w 12192002"/>
              <a:gd name="connsiteY315" fmla="*/ 4220499 h 6858000"/>
              <a:gd name="connsiteX316" fmla="*/ 9023688 w 12192002"/>
              <a:gd name="connsiteY316" fmla="*/ 4425819 h 6858000"/>
              <a:gd name="connsiteX317" fmla="*/ 9814527 w 12192002"/>
              <a:gd name="connsiteY317" fmla="*/ 4248048 h 6858000"/>
              <a:gd name="connsiteX318" fmla="*/ 9615182 w 12192002"/>
              <a:gd name="connsiteY318" fmla="*/ 4220499 h 6858000"/>
              <a:gd name="connsiteX319" fmla="*/ 2305292 w 12192002"/>
              <a:gd name="connsiteY319" fmla="*/ 4219492 h 6858000"/>
              <a:gd name="connsiteX320" fmla="*/ 3360922 w 12192002"/>
              <a:gd name="connsiteY320" fmla="*/ 4529373 h 6858000"/>
              <a:gd name="connsiteX321" fmla="*/ 3492420 w 12192002"/>
              <a:gd name="connsiteY321" fmla="*/ 4510145 h 6858000"/>
              <a:gd name="connsiteX322" fmla="*/ 3364086 w 12192002"/>
              <a:gd name="connsiteY322" fmla="*/ 4480340 h 6858000"/>
              <a:gd name="connsiteX323" fmla="*/ 3225818 w 12192002"/>
              <a:gd name="connsiteY323" fmla="*/ 4411822 h 6858000"/>
              <a:gd name="connsiteX324" fmla="*/ 3129696 w 12192002"/>
              <a:gd name="connsiteY324" fmla="*/ 4360704 h 6858000"/>
              <a:gd name="connsiteX325" fmla="*/ 2814545 w 12192002"/>
              <a:gd name="connsiteY325" fmla="*/ 4282955 h 6858000"/>
              <a:gd name="connsiteX326" fmla="*/ 2305292 w 12192002"/>
              <a:gd name="connsiteY326" fmla="*/ 4219492 h 6858000"/>
              <a:gd name="connsiteX327" fmla="*/ 2626982 w 12192002"/>
              <a:gd name="connsiteY327" fmla="*/ 4206450 h 6858000"/>
              <a:gd name="connsiteX328" fmla="*/ 2490617 w 12192002"/>
              <a:gd name="connsiteY328" fmla="*/ 4206951 h 6858000"/>
              <a:gd name="connsiteX329" fmla="*/ 2819869 w 12192002"/>
              <a:gd name="connsiteY329" fmla="*/ 4252936 h 6858000"/>
              <a:gd name="connsiteX330" fmla="*/ 3143018 w 12192002"/>
              <a:gd name="connsiteY330" fmla="*/ 4332698 h 6858000"/>
              <a:gd name="connsiteX331" fmla="*/ 3241520 w 12192002"/>
              <a:gd name="connsiteY331" fmla="*/ 4385112 h 6858000"/>
              <a:gd name="connsiteX332" fmla="*/ 3374575 w 12192002"/>
              <a:gd name="connsiteY332" fmla="*/ 4451517 h 6858000"/>
              <a:gd name="connsiteX333" fmla="*/ 3505221 w 12192002"/>
              <a:gd name="connsiteY333" fmla="*/ 4480757 h 6858000"/>
              <a:gd name="connsiteX334" fmla="*/ 2626982 w 12192002"/>
              <a:gd name="connsiteY334" fmla="*/ 4206450 h 6858000"/>
              <a:gd name="connsiteX335" fmla="*/ 9258094 w 12192002"/>
              <a:gd name="connsiteY335" fmla="*/ 3958602 h 6858000"/>
              <a:gd name="connsiteX336" fmla="*/ 8526712 w 12192002"/>
              <a:gd name="connsiteY336" fmla="*/ 4119804 h 6858000"/>
              <a:gd name="connsiteX337" fmla="*/ 9258094 w 12192002"/>
              <a:gd name="connsiteY337" fmla="*/ 3958602 h 6858000"/>
              <a:gd name="connsiteX338" fmla="*/ 1310106 w 12192002"/>
              <a:gd name="connsiteY338" fmla="*/ 3943217 h 6858000"/>
              <a:gd name="connsiteX339" fmla="*/ 854994 w 12192002"/>
              <a:gd name="connsiteY339" fmla="*/ 4399136 h 6858000"/>
              <a:gd name="connsiteX340" fmla="*/ 742462 w 12192002"/>
              <a:gd name="connsiteY340" fmla="*/ 4594648 h 6858000"/>
              <a:gd name="connsiteX341" fmla="*/ 820602 w 12192002"/>
              <a:gd name="connsiteY341" fmla="*/ 4485915 h 6858000"/>
              <a:gd name="connsiteX342" fmla="*/ 878295 w 12192002"/>
              <a:gd name="connsiteY342" fmla="*/ 4403594 h 6858000"/>
              <a:gd name="connsiteX343" fmla="*/ 1240607 w 12192002"/>
              <a:gd name="connsiteY343" fmla="*/ 4010401 h 6858000"/>
              <a:gd name="connsiteX344" fmla="*/ 11225213 w 12192002"/>
              <a:gd name="connsiteY344" fmla="*/ 3936722 h 6858000"/>
              <a:gd name="connsiteX345" fmla="*/ 11182914 w 12192002"/>
              <a:gd name="connsiteY345" fmla="*/ 4196771 h 6858000"/>
              <a:gd name="connsiteX346" fmla="*/ 11099211 w 12192002"/>
              <a:gd name="connsiteY346" fmla="*/ 4613594 h 6858000"/>
              <a:gd name="connsiteX347" fmla="*/ 11064509 w 12192002"/>
              <a:gd name="connsiteY347" fmla="*/ 4707830 h 6858000"/>
              <a:gd name="connsiteX348" fmla="*/ 11049349 w 12192002"/>
              <a:gd name="connsiteY348" fmla="*/ 4747418 h 6858000"/>
              <a:gd name="connsiteX349" fmla="*/ 10978260 w 12192002"/>
              <a:gd name="connsiteY349" fmla="*/ 4966094 h 6858000"/>
              <a:gd name="connsiteX350" fmla="*/ 11225213 w 12192002"/>
              <a:gd name="connsiteY350" fmla="*/ 3936722 h 6858000"/>
              <a:gd name="connsiteX351" fmla="*/ 9168987 w 12192002"/>
              <a:gd name="connsiteY351" fmla="*/ 3919232 h 6858000"/>
              <a:gd name="connsiteX352" fmla="*/ 8603910 w 12192002"/>
              <a:gd name="connsiteY352" fmla="*/ 4068895 h 6858000"/>
              <a:gd name="connsiteX353" fmla="*/ 9252382 w 12192002"/>
              <a:gd name="connsiteY353" fmla="*/ 3927759 h 6858000"/>
              <a:gd name="connsiteX354" fmla="*/ 9168987 w 12192002"/>
              <a:gd name="connsiteY354" fmla="*/ 3919232 h 6858000"/>
              <a:gd name="connsiteX355" fmla="*/ 11201005 w 12192002"/>
              <a:gd name="connsiteY355" fmla="*/ 3900089 h 6858000"/>
              <a:gd name="connsiteX356" fmla="*/ 10968432 w 12192002"/>
              <a:gd name="connsiteY356" fmla="*/ 4885010 h 6858000"/>
              <a:gd name="connsiteX357" fmla="*/ 11019967 w 12192002"/>
              <a:gd name="connsiteY357" fmla="*/ 4735553 h 6858000"/>
              <a:gd name="connsiteX358" fmla="*/ 11035125 w 12192002"/>
              <a:gd name="connsiteY358" fmla="*/ 4695966 h 6858000"/>
              <a:gd name="connsiteX359" fmla="*/ 11069972 w 12192002"/>
              <a:gd name="connsiteY359" fmla="*/ 4603168 h 6858000"/>
              <a:gd name="connsiteX360" fmla="*/ 11152239 w 12192002"/>
              <a:gd name="connsiteY360" fmla="*/ 4192628 h 6858000"/>
              <a:gd name="connsiteX361" fmla="*/ 11201005 w 12192002"/>
              <a:gd name="connsiteY361" fmla="*/ 3900089 h 6858000"/>
              <a:gd name="connsiteX362" fmla="*/ 1423113 w 12192002"/>
              <a:gd name="connsiteY362" fmla="*/ 3874565 h 6858000"/>
              <a:gd name="connsiteX363" fmla="*/ 1260565 w 12192002"/>
              <a:gd name="connsiteY363" fmla="*/ 4031982 h 6858000"/>
              <a:gd name="connsiteX364" fmla="*/ 901900 w 12192002"/>
              <a:gd name="connsiteY364" fmla="*/ 4421236 h 6858000"/>
              <a:gd name="connsiteX365" fmla="*/ 845044 w 12192002"/>
              <a:gd name="connsiteY365" fmla="*/ 4502436 h 6858000"/>
              <a:gd name="connsiteX366" fmla="*/ 685926 w 12192002"/>
              <a:gd name="connsiteY366" fmla="*/ 4703069 h 6858000"/>
              <a:gd name="connsiteX367" fmla="*/ 684248 w 12192002"/>
              <a:gd name="connsiteY367" fmla="*/ 4706721 h 6858000"/>
              <a:gd name="connsiteX368" fmla="*/ 1423113 w 12192002"/>
              <a:gd name="connsiteY368" fmla="*/ 3874565 h 6858000"/>
              <a:gd name="connsiteX369" fmla="*/ 3316479 w 12192002"/>
              <a:gd name="connsiteY369" fmla="*/ 3872136 h 6858000"/>
              <a:gd name="connsiteX370" fmla="*/ 3546806 w 12192002"/>
              <a:gd name="connsiteY370" fmla="*/ 4356139 h 6858000"/>
              <a:gd name="connsiteX371" fmla="*/ 3364433 w 12192002"/>
              <a:gd name="connsiteY371" fmla="*/ 3953121 h 6858000"/>
              <a:gd name="connsiteX372" fmla="*/ 10268559 w 12192002"/>
              <a:gd name="connsiteY372" fmla="*/ 3871054 h 6858000"/>
              <a:gd name="connsiteX373" fmla="*/ 10494169 w 12192002"/>
              <a:gd name="connsiteY373" fmla="*/ 4520780 h 6858000"/>
              <a:gd name="connsiteX374" fmla="*/ 10356661 w 12192002"/>
              <a:gd name="connsiteY374" fmla="*/ 4157302 h 6858000"/>
              <a:gd name="connsiteX375" fmla="*/ 10268559 w 12192002"/>
              <a:gd name="connsiteY375" fmla="*/ 3871054 h 6858000"/>
              <a:gd name="connsiteX376" fmla="*/ 3291335 w 12192002"/>
              <a:gd name="connsiteY376" fmla="*/ 3767420 h 6858000"/>
              <a:gd name="connsiteX377" fmla="*/ 3390805 w 12192002"/>
              <a:gd name="connsiteY377" fmla="*/ 3937163 h 6858000"/>
              <a:gd name="connsiteX378" fmla="*/ 3579062 w 12192002"/>
              <a:gd name="connsiteY378" fmla="*/ 4359040 h 6858000"/>
              <a:gd name="connsiteX379" fmla="*/ 3467355 w 12192002"/>
              <a:gd name="connsiteY379" fmla="*/ 3988130 h 6858000"/>
              <a:gd name="connsiteX380" fmla="*/ 3310753 w 12192002"/>
              <a:gd name="connsiteY380" fmla="*/ 3787140 h 6858000"/>
              <a:gd name="connsiteX381" fmla="*/ 3291335 w 12192002"/>
              <a:gd name="connsiteY381" fmla="*/ 3767420 h 6858000"/>
              <a:gd name="connsiteX382" fmla="*/ 1635889 w 12192002"/>
              <a:gd name="connsiteY382" fmla="*/ 3709494 h 6858000"/>
              <a:gd name="connsiteX383" fmla="*/ 1634800 w 12192002"/>
              <a:gd name="connsiteY383" fmla="*/ 3731111 h 6858000"/>
              <a:gd name="connsiteX384" fmla="*/ 1635889 w 12192002"/>
              <a:gd name="connsiteY384" fmla="*/ 3709494 h 6858000"/>
              <a:gd name="connsiteX385" fmla="*/ 10277529 w 12192002"/>
              <a:gd name="connsiteY385" fmla="*/ 3701307 h 6858000"/>
              <a:gd name="connsiteX386" fmla="*/ 10276797 w 12192002"/>
              <a:gd name="connsiteY386" fmla="*/ 3708672 h 6858000"/>
              <a:gd name="connsiteX387" fmla="*/ 10385906 w 12192002"/>
              <a:gd name="connsiteY387" fmla="*/ 4147031 h 6858000"/>
              <a:gd name="connsiteX388" fmla="*/ 10536458 w 12192002"/>
              <a:gd name="connsiteY388" fmla="*/ 4544310 h 6858000"/>
              <a:gd name="connsiteX389" fmla="*/ 10436479 w 12192002"/>
              <a:gd name="connsiteY389" fmla="*/ 4144570 h 6858000"/>
              <a:gd name="connsiteX390" fmla="*/ 10277529 w 12192002"/>
              <a:gd name="connsiteY390" fmla="*/ 3701307 h 6858000"/>
              <a:gd name="connsiteX391" fmla="*/ 1510397 w 12192002"/>
              <a:gd name="connsiteY391" fmla="*/ 3684705 h 6858000"/>
              <a:gd name="connsiteX392" fmla="*/ 1146550 w 12192002"/>
              <a:gd name="connsiteY392" fmla="*/ 3802012 h 6858000"/>
              <a:gd name="connsiteX393" fmla="*/ 698834 w 12192002"/>
              <a:gd name="connsiteY393" fmla="*/ 3952272 h 6858000"/>
              <a:gd name="connsiteX394" fmla="*/ 34256 w 12192002"/>
              <a:gd name="connsiteY394" fmla="*/ 4347603 h 6858000"/>
              <a:gd name="connsiteX395" fmla="*/ 527241 w 12192002"/>
              <a:gd name="connsiteY395" fmla="*/ 4065078 h 6858000"/>
              <a:gd name="connsiteX396" fmla="*/ 1510397 w 12192002"/>
              <a:gd name="connsiteY396" fmla="*/ 3684705 h 6858000"/>
              <a:gd name="connsiteX397" fmla="*/ 1313114 w 12192002"/>
              <a:gd name="connsiteY397" fmla="*/ 3655216 h 6858000"/>
              <a:gd name="connsiteX398" fmla="*/ 1109304 w 12192002"/>
              <a:gd name="connsiteY398" fmla="*/ 3669030 h 6858000"/>
              <a:gd name="connsiteX399" fmla="*/ 8129 w 12192002"/>
              <a:gd name="connsiteY399" fmla="*/ 4330519 h 6858000"/>
              <a:gd name="connsiteX400" fmla="*/ 687572 w 12192002"/>
              <a:gd name="connsiteY400" fmla="*/ 3925629 h 6858000"/>
              <a:gd name="connsiteX401" fmla="*/ 1138365 w 12192002"/>
              <a:gd name="connsiteY401" fmla="*/ 3774515 h 6858000"/>
              <a:gd name="connsiteX402" fmla="*/ 1505579 w 12192002"/>
              <a:gd name="connsiteY402" fmla="*/ 3655526 h 6858000"/>
              <a:gd name="connsiteX403" fmla="*/ 1313114 w 12192002"/>
              <a:gd name="connsiteY403" fmla="*/ 3655216 h 6858000"/>
              <a:gd name="connsiteX404" fmla="*/ 3655073 w 12192002"/>
              <a:gd name="connsiteY404" fmla="*/ 3650884 h 6858000"/>
              <a:gd name="connsiteX405" fmla="*/ 3989938 w 12192002"/>
              <a:gd name="connsiteY405" fmla="*/ 3991685 h 6858000"/>
              <a:gd name="connsiteX406" fmla="*/ 4393907 w 12192002"/>
              <a:gd name="connsiteY406" fmla="*/ 4261258 h 6858000"/>
              <a:gd name="connsiteX407" fmla="*/ 4648051 w 12192002"/>
              <a:gd name="connsiteY407" fmla="*/ 4374051 h 6858000"/>
              <a:gd name="connsiteX408" fmla="*/ 4383389 w 12192002"/>
              <a:gd name="connsiteY408" fmla="*/ 4184369 h 6858000"/>
              <a:gd name="connsiteX409" fmla="*/ 4165508 w 12192002"/>
              <a:gd name="connsiteY409" fmla="*/ 4035196 h 6858000"/>
              <a:gd name="connsiteX410" fmla="*/ 4068162 w 12192002"/>
              <a:gd name="connsiteY410" fmla="*/ 3953394 h 6858000"/>
              <a:gd name="connsiteX411" fmla="*/ 3981416 w 12192002"/>
              <a:gd name="connsiteY411" fmla="*/ 3880482 h 6858000"/>
              <a:gd name="connsiteX412" fmla="*/ 3800147 w 12192002"/>
              <a:gd name="connsiteY412" fmla="*/ 3749872 h 6858000"/>
              <a:gd name="connsiteX413" fmla="*/ 3670252 w 12192002"/>
              <a:gd name="connsiteY413" fmla="*/ 3622798 h 6858000"/>
              <a:gd name="connsiteX414" fmla="*/ 3817258 w 12192002"/>
              <a:gd name="connsiteY414" fmla="*/ 3723577 h 6858000"/>
              <a:gd name="connsiteX415" fmla="*/ 4000461 w 12192002"/>
              <a:gd name="connsiteY415" fmla="*/ 3855966 h 6858000"/>
              <a:gd name="connsiteX416" fmla="*/ 4088180 w 12192002"/>
              <a:gd name="connsiteY416" fmla="*/ 3929774 h 6858000"/>
              <a:gd name="connsiteX417" fmla="*/ 4184555 w 12192002"/>
              <a:gd name="connsiteY417" fmla="*/ 4010683 h 6858000"/>
              <a:gd name="connsiteX418" fmla="*/ 4399563 w 12192002"/>
              <a:gd name="connsiteY418" fmla="*/ 4158106 h 6858000"/>
              <a:gd name="connsiteX419" fmla="*/ 4684469 w 12192002"/>
              <a:gd name="connsiteY419" fmla="*/ 4364680 h 6858000"/>
              <a:gd name="connsiteX420" fmla="*/ 4690271 w 12192002"/>
              <a:gd name="connsiteY420" fmla="*/ 4370034 h 6858000"/>
              <a:gd name="connsiteX421" fmla="*/ 4136093 w 12192002"/>
              <a:gd name="connsiteY421" fmla="*/ 3858466 h 6858000"/>
              <a:gd name="connsiteX422" fmla="*/ 3670252 w 12192002"/>
              <a:gd name="connsiteY422" fmla="*/ 3622798 h 6858000"/>
              <a:gd name="connsiteX423" fmla="*/ 9334796 w 12192002"/>
              <a:gd name="connsiteY423" fmla="*/ 3456584 h 6858000"/>
              <a:gd name="connsiteX424" fmla="*/ 9651570 w 12192002"/>
              <a:gd name="connsiteY424" fmla="*/ 3826505 h 6858000"/>
              <a:gd name="connsiteX425" fmla="*/ 9334796 w 12192002"/>
              <a:gd name="connsiteY425" fmla="*/ 3456584 h 6858000"/>
              <a:gd name="connsiteX426" fmla="*/ 4440129 w 12192002"/>
              <a:gd name="connsiteY426" fmla="*/ 3448571 h 6858000"/>
              <a:gd name="connsiteX427" fmla="*/ 4856525 w 12192002"/>
              <a:gd name="connsiteY427" fmla="*/ 3915351 h 6858000"/>
              <a:gd name="connsiteX428" fmla="*/ 5059055 w 12192002"/>
              <a:gd name="connsiteY428" fmla="*/ 4108918 h 6858000"/>
              <a:gd name="connsiteX429" fmla="*/ 5290070 w 12192002"/>
              <a:gd name="connsiteY429" fmla="*/ 4263619 h 6858000"/>
              <a:gd name="connsiteX430" fmla="*/ 4834991 w 12192002"/>
              <a:gd name="connsiteY430" fmla="*/ 3830985 h 6858000"/>
              <a:gd name="connsiteX431" fmla="*/ 4440129 w 12192002"/>
              <a:gd name="connsiteY431" fmla="*/ 3448571 h 6858000"/>
              <a:gd name="connsiteX432" fmla="*/ 4441737 w 12192002"/>
              <a:gd name="connsiteY432" fmla="*/ 3399734 h 6858000"/>
              <a:gd name="connsiteX433" fmla="*/ 4431236 w 12192002"/>
              <a:gd name="connsiteY433" fmla="*/ 3400954 h 6858000"/>
              <a:gd name="connsiteX434" fmla="*/ 4557150 w 12192002"/>
              <a:gd name="connsiteY434" fmla="*/ 3510023 h 6858000"/>
              <a:gd name="connsiteX435" fmla="*/ 4856936 w 12192002"/>
              <a:gd name="connsiteY435" fmla="*/ 3809146 h 6858000"/>
              <a:gd name="connsiteX436" fmla="*/ 5111996 w 12192002"/>
              <a:gd name="connsiteY436" fmla="*/ 4065759 h 6858000"/>
              <a:gd name="connsiteX437" fmla="*/ 5388877 w 12192002"/>
              <a:gd name="connsiteY437" fmla="*/ 4300185 h 6858000"/>
              <a:gd name="connsiteX438" fmla="*/ 5425556 w 12192002"/>
              <a:gd name="connsiteY438" fmla="*/ 4308967 h 6858000"/>
              <a:gd name="connsiteX439" fmla="*/ 4943646 w 12192002"/>
              <a:gd name="connsiteY439" fmla="*/ 3822916 h 6858000"/>
              <a:gd name="connsiteX440" fmla="*/ 4594837 w 12192002"/>
              <a:gd name="connsiteY440" fmla="*/ 3532274 h 6858000"/>
              <a:gd name="connsiteX441" fmla="*/ 4441737 w 12192002"/>
              <a:gd name="connsiteY441" fmla="*/ 3399734 h 6858000"/>
              <a:gd name="connsiteX442" fmla="*/ 5425834 w 12192002"/>
              <a:gd name="connsiteY442" fmla="*/ 3162785 h 6858000"/>
              <a:gd name="connsiteX443" fmla="*/ 5401644 w 12192002"/>
              <a:gd name="connsiteY443" fmla="*/ 3617847 h 6858000"/>
              <a:gd name="connsiteX444" fmla="*/ 5467256 w 12192002"/>
              <a:gd name="connsiteY444" fmla="*/ 4175494 h 6858000"/>
              <a:gd name="connsiteX445" fmla="*/ 5448069 w 12192002"/>
              <a:gd name="connsiteY445" fmla="*/ 3567554 h 6858000"/>
              <a:gd name="connsiteX446" fmla="*/ 1318687 w 12192002"/>
              <a:gd name="connsiteY446" fmla="*/ 3113840 h 6858000"/>
              <a:gd name="connsiteX447" fmla="*/ 1066793 w 12192002"/>
              <a:gd name="connsiteY447" fmla="*/ 3212171 h 6858000"/>
              <a:gd name="connsiteX448" fmla="*/ 993319 w 12192002"/>
              <a:gd name="connsiteY448" fmla="*/ 3247648 h 6858000"/>
              <a:gd name="connsiteX449" fmla="*/ 853081 w 12192002"/>
              <a:gd name="connsiteY449" fmla="*/ 3312410 h 6858000"/>
              <a:gd name="connsiteX450" fmla="*/ 805957 w 12192002"/>
              <a:gd name="connsiteY450" fmla="*/ 3330443 h 6858000"/>
              <a:gd name="connsiteX451" fmla="*/ 1318687 w 12192002"/>
              <a:gd name="connsiteY451" fmla="*/ 3113840 h 6858000"/>
              <a:gd name="connsiteX452" fmla="*/ 5453701 w 12192002"/>
              <a:gd name="connsiteY452" fmla="*/ 3090882 h 6858000"/>
              <a:gd name="connsiteX453" fmla="*/ 5480135 w 12192002"/>
              <a:gd name="connsiteY453" fmla="*/ 3565802 h 6858000"/>
              <a:gd name="connsiteX454" fmla="*/ 5499022 w 12192002"/>
              <a:gd name="connsiteY454" fmla="*/ 4166310 h 6858000"/>
              <a:gd name="connsiteX455" fmla="*/ 5547022 w 12192002"/>
              <a:gd name="connsiteY455" fmla="*/ 3607838 h 6858000"/>
              <a:gd name="connsiteX456" fmla="*/ 5515964 w 12192002"/>
              <a:gd name="connsiteY456" fmla="*/ 3378541 h 6858000"/>
              <a:gd name="connsiteX457" fmla="*/ 5453701 w 12192002"/>
              <a:gd name="connsiteY457" fmla="*/ 3090882 h 6858000"/>
              <a:gd name="connsiteX458" fmla="*/ 9790480 w 12192002"/>
              <a:gd name="connsiteY458" fmla="*/ 3078533 h 6858000"/>
              <a:gd name="connsiteX459" fmla="*/ 9763295 w 12192002"/>
              <a:gd name="connsiteY459" fmla="*/ 3245370 h 6858000"/>
              <a:gd name="connsiteX460" fmla="*/ 9736458 w 12192002"/>
              <a:gd name="connsiteY460" fmla="*/ 3758413 h 6858000"/>
              <a:gd name="connsiteX461" fmla="*/ 9763499 w 12192002"/>
              <a:gd name="connsiteY461" fmla="*/ 3528057 h 6858000"/>
              <a:gd name="connsiteX462" fmla="*/ 9793906 w 12192002"/>
              <a:gd name="connsiteY462" fmla="*/ 3231157 h 6858000"/>
              <a:gd name="connsiteX463" fmla="*/ 9791874 w 12192002"/>
              <a:gd name="connsiteY463" fmla="*/ 3142788 h 6858000"/>
              <a:gd name="connsiteX464" fmla="*/ 9790480 w 12192002"/>
              <a:gd name="connsiteY464" fmla="*/ 3078533 h 6858000"/>
              <a:gd name="connsiteX465" fmla="*/ 1238695 w 12192002"/>
              <a:gd name="connsiteY465" fmla="*/ 3076820 h 6858000"/>
              <a:gd name="connsiteX466" fmla="*/ 716371 w 12192002"/>
              <a:gd name="connsiteY466" fmla="*/ 3293249 h 6858000"/>
              <a:gd name="connsiteX467" fmla="*/ 579522 w 12192002"/>
              <a:gd name="connsiteY467" fmla="*/ 3371759 h 6858000"/>
              <a:gd name="connsiteX468" fmla="*/ 600288 w 12192002"/>
              <a:gd name="connsiteY468" fmla="*/ 3365555 h 6858000"/>
              <a:gd name="connsiteX469" fmla="*/ 840692 w 12192002"/>
              <a:gd name="connsiteY469" fmla="*/ 3284921 h 6858000"/>
              <a:gd name="connsiteX470" fmla="*/ 979248 w 12192002"/>
              <a:gd name="connsiteY470" fmla="*/ 3221003 h 6858000"/>
              <a:gd name="connsiteX471" fmla="*/ 1053282 w 12192002"/>
              <a:gd name="connsiteY471" fmla="*/ 3185247 h 6858000"/>
              <a:gd name="connsiteX472" fmla="*/ 1320603 w 12192002"/>
              <a:gd name="connsiteY472" fmla="*/ 3081281 h 6858000"/>
              <a:gd name="connsiteX473" fmla="*/ 1238695 w 12192002"/>
              <a:gd name="connsiteY473" fmla="*/ 3076820 h 6858000"/>
              <a:gd name="connsiteX474" fmla="*/ 5425627 w 12192002"/>
              <a:gd name="connsiteY474" fmla="*/ 2954192 h 6858000"/>
              <a:gd name="connsiteX475" fmla="*/ 5470769 w 12192002"/>
              <a:gd name="connsiteY475" fmla="*/ 3005435 h 6858000"/>
              <a:gd name="connsiteX476" fmla="*/ 5519779 w 12192002"/>
              <a:gd name="connsiteY476" fmla="*/ 4359223 h 6858000"/>
              <a:gd name="connsiteX477" fmla="*/ 5520293 w 12192002"/>
              <a:gd name="connsiteY477" fmla="*/ 4360602 h 6858000"/>
              <a:gd name="connsiteX478" fmla="*/ 5767221 w 12192002"/>
              <a:gd name="connsiteY478" fmla="*/ 4665564 h 6858000"/>
              <a:gd name="connsiteX479" fmla="*/ 6937169 w 12192002"/>
              <a:gd name="connsiteY479" fmla="*/ 4815941 h 6858000"/>
              <a:gd name="connsiteX480" fmla="*/ 6953922 w 12192002"/>
              <a:gd name="connsiteY480" fmla="*/ 4890068 h 6858000"/>
              <a:gd name="connsiteX481" fmla="*/ 6071359 w 12192002"/>
              <a:gd name="connsiteY481" fmla="*/ 4770770 h 6858000"/>
              <a:gd name="connsiteX482" fmla="*/ 6038839 w 12192002"/>
              <a:gd name="connsiteY482" fmla="*/ 4764474 h 6858000"/>
              <a:gd name="connsiteX483" fmla="*/ 6038705 w 12192002"/>
              <a:gd name="connsiteY483" fmla="*/ 4763847 h 6858000"/>
              <a:gd name="connsiteX484" fmla="*/ 6037783 w 12192002"/>
              <a:gd name="connsiteY484" fmla="*/ 4764270 h 6858000"/>
              <a:gd name="connsiteX485" fmla="*/ 6038839 w 12192002"/>
              <a:gd name="connsiteY485" fmla="*/ 4764474 h 6858000"/>
              <a:gd name="connsiteX486" fmla="*/ 6040338 w 12192002"/>
              <a:gd name="connsiteY486" fmla="*/ 4771418 h 6858000"/>
              <a:gd name="connsiteX487" fmla="*/ 6024488 w 12192002"/>
              <a:gd name="connsiteY487" fmla="*/ 4809903 h 6858000"/>
              <a:gd name="connsiteX488" fmla="*/ 5599771 w 12192002"/>
              <a:gd name="connsiteY488" fmla="*/ 5509652 h 6858000"/>
              <a:gd name="connsiteX489" fmla="*/ 5548843 w 12192002"/>
              <a:gd name="connsiteY489" fmla="*/ 5563845 h 6858000"/>
              <a:gd name="connsiteX490" fmla="*/ 5940952 w 12192002"/>
              <a:gd name="connsiteY490" fmla="*/ 6250028 h 6858000"/>
              <a:gd name="connsiteX491" fmla="*/ 6043441 w 12192002"/>
              <a:gd name="connsiteY491" fmla="*/ 6665847 h 6858000"/>
              <a:gd name="connsiteX492" fmla="*/ 6093432 w 12192002"/>
              <a:gd name="connsiteY492" fmla="*/ 6858000 h 6858000"/>
              <a:gd name="connsiteX493" fmla="*/ 6034344 w 12192002"/>
              <a:gd name="connsiteY493" fmla="*/ 6858000 h 6858000"/>
              <a:gd name="connsiteX494" fmla="*/ 6026679 w 12192002"/>
              <a:gd name="connsiteY494" fmla="*/ 6836959 h 6858000"/>
              <a:gd name="connsiteX495" fmla="*/ 5800441 w 12192002"/>
              <a:gd name="connsiteY495" fmla="*/ 6335286 h 6858000"/>
              <a:gd name="connsiteX496" fmla="*/ 5526562 w 12192002"/>
              <a:gd name="connsiteY496" fmla="*/ 5705388 h 6858000"/>
              <a:gd name="connsiteX497" fmla="*/ 5519640 w 12192002"/>
              <a:gd name="connsiteY497" fmla="*/ 5683774 h 6858000"/>
              <a:gd name="connsiteX498" fmla="*/ 5844559 w 12192002"/>
              <a:gd name="connsiteY498" fmla="*/ 6553349 h 6858000"/>
              <a:gd name="connsiteX499" fmla="*/ 5975994 w 12192002"/>
              <a:gd name="connsiteY499" fmla="*/ 6858000 h 6858000"/>
              <a:gd name="connsiteX500" fmla="*/ 5898547 w 12192002"/>
              <a:gd name="connsiteY500" fmla="*/ 6858000 h 6858000"/>
              <a:gd name="connsiteX501" fmla="*/ 5682041 w 12192002"/>
              <a:gd name="connsiteY501" fmla="*/ 6355860 h 6858000"/>
              <a:gd name="connsiteX502" fmla="*/ 5461758 w 12192002"/>
              <a:gd name="connsiteY502" fmla="*/ 5820220 h 6858000"/>
              <a:gd name="connsiteX503" fmla="*/ 5237282 w 12192002"/>
              <a:gd name="connsiteY503" fmla="*/ 6579086 h 6858000"/>
              <a:gd name="connsiteX504" fmla="*/ 5115009 w 12192002"/>
              <a:gd name="connsiteY504" fmla="*/ 6858000 h 6858000"/>
              <a:gd name="connsiteX505" fmla="*/ 5028074 w 12192002"/>
              <a:gd name="connsiteY505" fmla="*/ 6858000 h 6858000"/>
              <a:gd name="connsiteX506" fmla="*/ 5079508 w 12192002"/>
              <a:gd name="connsiteY506" fmla="*/ 6749074 h 6858000"/>
              <a:gd name="connsiteX507" fmla="*/ 5371846 w 12192002"/>
              <a:gd name="connsiteY507" fmla="*/ 5924413 h 6858000"/>
              <a:gd name="connsiteX508" fmla="*/ 5270512 w 12192002"/>
              <a:gd name="connsiteY508" fmla="*/ 6138975 h 6858000"/>
              <a:gd name="connsiteX509" fmla="*/ 5062409 w 12192002"/>
              <a:gd name="connsiteY509" fmla="*/ 6653544 h 6858000"/>
              <a:gd name="connsiteX510" fmla="*/ 5036628 w 12192002"/>
              <a:gd name="connsiteY510" fmla="*/ 6754247 h 6858000"/>
              <a:gd name="connsiteX511" fmla="*/ 5009112 w 12192002"/>
              <a:gd name="connsiteY511" fmla="*/ 6858000 h 6858000"/>
              <a:gd name="connsiteX512" fmla="*/ 4976679 w 12192002"/>
              <a:gd name="connsiteY512" fmla="*/ 6858000 h 6858000"/>
              <a:gd name="connsiteX513" fmla="*/ 5006536 w 12192002"/>
              <a:gd name="connsiteY513" fmla="*/ 6747068 h 6858000"/>
              <a:gd name="connsiteX514" fmla="*/ 5032723 w 12192002"/>
              <a:gd name="connsiteY514" fmla="*/ 6644957 h 6858000"/>
              <a:gd name="connsiteX515" fmla="*/ 5242949 w 12192002"/>
              <a:gd name="connsiteY515" fmla="*/ 6125175 h 6858000"/>
              <a:gd name="connsiteX516" fmla="*/ 5286321 w 12192002"/>
              <a:gd name="connsiteY516" fmla="*/ 6033555 h 6858000"/>
              <a:gd name="connsiteX517" fmla="*/ 5008210 w 12192002"/>
              <a:gd name="connsiteY517" fmla="*/ 6649194 h 6858000"/>
              <a:gd name="connsiteX518" fmla="*/ 4986321 w 12192002"/>
              <a:gd name="connsiteY518" fmla="*/ 6765687 h 6858000"/>
              <a:gd name="connsiteX519" fmla="*/ 4973474 w 12192002"/>
              <a:gd name="connsiteY519" fmla="*/ 6858000 h 6858000"/>
              <a:gd name="connsiteX520" fmla="*/ 4907178 w 12192002"/>
              <a:gd name="connsiteY520" fmla="*/ 6858000 h 6858000"/>
              <a:gd name="connsiteX521" fmla="*/ 4910810 w 12192002"/>
              <a:gd name="connsiteY521" fmla="*/ 6829660 h 6858000"/>
              <a:gd name="connsiteX522" fmla="*/ 4987461 w 12192002"/>
              <a:gd name="connsiteY522" fmla="*/ 6432994 h 6858000"/>
              <a:gd name="connsiteX523" fmla="*/ 5179262 w 12192002"/>
              <a:gd name="connsiteY523" fmla="*/ 6035044 h 6858000"/>
              <a:gd name="connsiteX524" fmla="*/ 4689678 w 12192002"/>
              <a:gd name="connsiteY524" fmla="*/ 6440241 h 6858000"/>
              <a:gd name="connsiteX525" fmla="*/ 4477543 w 12192002"/>
              <a:gd name="connsiteY525" fmla="*/ 6674836 h 6858000"/>
              <a:gd name="connsiteX526" fmla="*/ 4329957 w 12192002"/>
              <a:gd name="connsiteY526" fmla="*/ 6858000 h 6858000"/>
              <a:gd name="connsiteX527" fmla="*/ 4218595 w 12192002"/>
              <a:gd name="connsiteY527" fmla="*/ 6858000 h 6858000"/>
              <a:gd name="connsiteX528" fmla="*/ 4368888 w 12192002"/>
              <a:gd name="connsiteY528" fmla="*/ 6668412 h 6858000"/>
              <a:gd name="connsiteX529" fmla="*/ 4563091 w 12192002"/>
              <a:gd name="connsiteY529" fmla="*/ 6442508 h 6858000"/>
              <a:gd name="connsiteX530" fmla="*/ 5387324 w 12192002"/>
              <a:gd name="connsiteY530" fmla="*/ 5705830 h 6858000"/>
              <a:gd name="connsiteX531" fmla="*/ 5073620 w 12192002"/>
              <a:gd name="connsiteY531" fmla="*/ 5955437 h 6858000"/>
              <a:gd name="connsiteX532" fmla="*/ 4689789 w 12192002"/>
              <a:gd name="connsiteY532" fmla="*/ 6268382 h 6858000"/>
              <a:gd name="connsiteX533" fmla="*/ 4418722 w 12192002"/>
              <a:gd name="connsiteY533" fmla="*/ 6570886 h 6858000"/>
              <a:gd name="connsiteX534" fmla="*/ 4214944 w 12192002"/>
              <a:gd name="connsiteY534" fmla="*/ 6858000 h 6858000"/>
              <a:gd name="connsiteX535" fmla="*/ 4177898 w 12192002"/>
              <a:gd name="connsiteY535" fmla="*/ 6858000 h 6858000"/>
              <a:gd name="connsiteX536" fmla="*/ 4391597 w 12192002"/>
              <a:gd name="connsiteY536" fmla="*/ 6556370 h 6858000"/>
              <a:gd name="connsiteX537" fmla="*/ 4668889 w 12192002"/>
              <a:gd name="connsiteY537" fmla="*/ 6246399 h 6858000"/>
              <a:gd name="connsiteX538" fmla="*/ 5055427 w 12192002"/>
              <a:gd name="connsiteY538" fmla="*/ 5931476 h 6858000"/>
              <a:gd name="connsiteX539" fmla="*/ 5371813 w 12192002"/>
              <a:gd name="connsiteY539" fmla="*/ 5678975 h 6858000"/>
              <a:gd name="connsiteX540" fmla="*/ 4987918 w 12192002"/>
              <a:gd name="connsiteY540" fmla="*/ 5838701 h 6858000"/>
              <a:gd name="connsiteX541" fmla="*/ 4317146 w 12192002"/>
              <a:gd name="connsiteY541" fmla="*/ 6587716 h 6858000"/>
              <a:gd name="connsiteX542" fmla="*/ 4171627 w 12192002"/>
              <a:gd name="connsiteY542" fmla="*/ 6858000 h 6858000"/>
              <a:gd name="connsiteX543" fmla="*/ 4081585 w 12192002"/>
              <a:gd name="connsiteY543" fmla="*/ 6858000 h 6858000"/>
              <a:gd name="connsiteX544" fmla="*/ 4238603 w 12192002"/>
              <a:gd name="connsiteY544" fmla="*/ 6559341 h 6858000"/>
              <a:gd name="connsiteX545" fmla="*/ 4778333 w 12192002"/>
              <a:gd name="connsiteY545" fmla="*/ 5873626 h 6858000"/>
              <a:gd name="connsiteX546" fmla="*/ 5414185 w 12192002"/>
              <a:gd name="connsiteY546" fmla="*/ 5573882 h 6858000"/>
              <a:gd name="connsiteX547" fmla="*/ 5959648 w 12192002"/>
              <a:gd name="connsiteY547" fmla="*/ 4760797 h 6858000"/>
              <a:gd name="connsiteX548" fmla="*/ 5355019 w 12192002"/>
              <a:gd name="connsiteY548" fmla="*/ 4734672 h 6858000"/>
              <a:gd name="connsiteX549" fmla="*/ 5083565 w 12192002"/>
              <a:gd name="connsiteY549" fmla="*/ 5179121 h 6858000"/>
              <a:gd name="connsiteX550" fmla="*/ 4713577 w 12192002"/>
              <a:gd name="connsiteY550" fmla="*/ 5616803 h 6858000"/>
              <a:gd name="connsiteX551" fmla="*/ 3989559 w 12192002"/>
              <a:gd name="connsiteY551" fmla="*/ 6145945 h 6858000"/>
              <a:gd name="connsiteX552" fmla="*/ 3939824 w 12192002"/>
              <a:gd name="connsiteY552" fmla="*/ 6066900 h 6858000"/>
              <a:gd name="connsiteX553" fmla="*/ 4584537 w 12192002"/>
              <a:gd name="connsiteY553" fmla="*/ 5324826 h 6858000"/>
              <a:gd name="connsiteX554" fmla="*/ 5037105 w 12192002"/>
              <a:gd name="connsiteY554" fmla="*/ 5088765 h 6858000"/>
              <a:gd name="connsiteX555" fmla="*/ 5039930 w 12192002"/>
              <a:gd name="connsiteY555" fmla="*/ 5089585 h 6858000"/>
              <a:gd name="connsiteX556" fmla="*/ 5263764 w 12192002"/>
              <a:gd name="connsiteY556" fmla="*/ 4735525 h 6858000"/>
              <a:gd name="connsiteX557" fmla="*/ 4086300 w 12192002"/>
              <a:gd name="connsiteY557" fmla="*/ 4884599 h 6858000"/>
              <a:gd name="connsiteX558" fmla="*/ 4085485 w 12192002"/>
              <a:gd name="connsiteY558" fmla="*/ 4899070 h 6858000"/>
              <a:gd name="connsiteX559" fmla="*/ 3871915 w 12192002"/>
              <a:gd name="connsiteY559" fmla="*/ 5253645 h 6858000"/>
              <a:gd name="connsiteX560" fmla="*/ 3799374 w 12192002"/>
              <a:gd name="connsiteY560" fmla="*/ 5466127 h 6858000"/>
              <a:gd name="connsiteX561" fmla="*/ 3498850 w 12192002"/>
              <a:gd name="connsiteY561" fmla="*/ 6661888 h 6858000"/>
              <a:gd name="connsiteX562" fmla="*/ 3399216 w 12192002"/>
              <a:gd name="connsiteY562" fmla="*/ 6858000 h 6858000"/>
              <a:gd name="connsiteX563" fmla="*/ 3303688 w 12192002"/>
              <a:gd name="connsiteY563" fmla="*/ 6858000 h 6858000"/>
              <a:gd name="connsiteX564" fmla="*/ 3391774 w 12192002"/>
              <a:gd name="connsiteY564" fmla="*/ 6697181 h 6858000"/>
              <a:gd name="connsiteX565" fmla="*/ 3735540 w 12192002"/>
              <a:gd name="connsiteY565" fmla="*/ 5546923 h 6858000"/>
              <a:gd name="connsiteX566" fmla="*/ 3729438 w 12192002"/>
              <a:gd name="connsiteY566" fmla="*/ 5569058 h 6858000"/>
              <a:gd name="connsiteX567" fmla="*/ 3707782 w 12192002"/>
              <a:gd name="connsiteY567" fmla="*/ 5644908 h 6858000"/>
              <a:gd name="connsiteX568" fmla="*/ 3583827 w 12192002"/>
              <a:gd name="connsiteY568" fmla="*/ 6039215 h 6858000"/>
              <a:gd name="connsiteX569" fmla="*/ 3547861 w 12192002"/>
              <a:gd name="connsiteY569" fmla="*/ 6129609 h 6858000"/>
              <a:gd name="connsiteX570" fmla="*/ 3490905 w 12192002"/>
              <a:gd name="connsiteY570" fmla="*/ 6277660 h 6858000"/>
              <a:gd name="connsiteX571" fmla="*/ 3455859 w 12192002"/>
              <a:gd name="connsiteY571" fmla="*/ 6391301 h 6858000"/>
              <a:gd name="connsiteX572" fmla="*/ 3429112 w 12192002"/>
              <a:gd name="connsiteY572" fmla="*/ 6479469 h 6858000"/>
              <a:gd name="connsiteX573" fmla="*/ 3304862 w 12192002"/>
              <a:gd name="connsiteY573" fmla="*/ 6796476 h 6858000"/>
              <a:gd name="connsiteX574" fmla="*/ 3276071 w 12192002"/>
              <a:gd name="connsiteY574" fmla="*/ 6858000 h 6858000"/>
              <a:gd name="connsiteX575" fmla="*/ 3240805 w 12192002"/>
              <a:gd name="connsiteY575" fmla="*/ 6858000 h 6858000"/>
              <a:gd name="connsiteX576" fmla="*/ 3275917 w 12192002"/>
              <a:gd name="connsiteY576" fmla="*/ 6783192 h 6858000"/>
              <a:gd name="connsiteX577" fmla="*/ 3399358 w 12192002"/>
              <a:gd name="connsiteY577" fmla="*/ 6469011 h 6858000"/>
              <a:gd name="connsiteX578" fmla="*/ 3425650 w 12192002"/>
              <a:gd name="connsiteY578" fmla="*/ 6381333 h 6858000"/>
              <a:gd name="connsiteX579" fmla="*/ 3460661 w 12192002"/>
              <a:gd name="connsiteY579" fmla="*/ 6266763 h 6858000"/>
              <a:gd name="connsiteX580" fmla="*/ 3518021 w 12192002"/>
              <a:gd name="connsiteY580" fmla="*/ 6117298 h 6858000"/>
              <a:gd name="connsiteX581" fmla="*/ 3554035 w 12192002"/>
              <a:gd name="connsiteY581" fmla="*/ 6027832 h 6858000"/>
              <a:gd name="connsiteX582" fmla="*/ 3677174 w 12192002"/>
              <a:gd name="connsiteY582" fmla="*/ 5636351 h 6858000"/>
              <a:gd name="connsiteX583" fmla="*/ 3698819 w 12192002"/>
              <a:gd name="connsiteY583" fmla="*/ 5560503 h 6858000"/>
              <a:gd name="connsiteX584" fmla="*/ 3702094 w 12192002"/>
              <a:gd name="connsiteY584" fmla="*/ 5549194 h 6858000"/>
              <a:gd name="connsiteX585" fmla="*/ 3398355 w 12192002"/>
              <a:gd name="connsiteY585" fmla="*/ 6094603 h 6858000"/>
              <a:gd name="connsiteX586" fmla="*/ 3193941 w 12192002"/>
              <a:gd name="connsiteY586" fmla="*/ 6798775 h 6858000"/>
              <a:gd name="connsiteX587" fmla="*/ 3184140 w 12192002"/>
              <a:gd name="connsiteY587" fmla="*/ 6858000 h 6858000"/>
              <a:gd name="connsiteX588" fmla="*/ 3099978 w 12192002"/>
              <a:gd name="connsiteY588" fmla="*/ 6858000 h 6858000"/>
              <a:gd name="connsiteX589" fmla="*/ 3101556 w 12192002"/>
              <a:gd name="connsiteY589" fmla="*/ 6843337 h 6858000"/>
              <a:gd name="connsiteX590" fmla="*/ 3370162 w 12192002"/>
              <a:gd name="connsiteY590" fmla="*/ 5785550 h 6858000"/>
              <a:gd name="connsiteX591" fmla="*/ 3746477 w 12192002"/>
              <a:gd name="connsiteY591" fmla="*/ 5377889 h 6858000"/>
              <a:gd name="connsiteX592" fmla="*/ 3863399 w 12192002"/>
              <a:gd name="connsiteY592" fmla="*/ 5087257 h 6858000"/>
              <a:gd name="connsiteX593" fmla="*/ 3968712 w 12192002"/>
              <a:gd name="connsiteY593" fmla="*/ 4913989 h 6858000"/>
              <a:gd name="connsiteX594" fmla="*/ 2792390 w 12192002"/>
              <a:gd name="connsiteY594" fmla="*/ 5382974 h 6858000"/>
              <a:gd name="connsiteX595" fmla="*/ 2714982 w 12192002"/>
              <a:gd name="connsiteY595" fmla="*/ 5427051 h 6858000"/>
              <a:gd name="connsiteX596" fmla="*/ 2813361 w 12192002"/>
              <a:gd name="connsiteY596" fmla="*/ 6023912 h 6858000"/>
              <a:gd name="connsiteX597" fmla="*/ 2688430 w 12192002"/>
              <a:gd name="connsiteY597" fmla="*/ 6801564 h 6858000"/>
              <a:gd name="connsiteX598" fmla="*/ 2629626 w 12192002"/>
              <a:gd name="connsiteY598" fmla="*/ 6763394 h 6858000"/>
              <a:gd name="connsiteX599" fmla="*/ 2565328 w 12192002"/>
              <a:gd name="connsiteY599" fmla="*/ 5516399 h 6858000"/>
              <a:gd name="connsiteX600" fmla="*/ 1922999 w 12192002"/>
              <a:gd name="connsiteY600" fmla="*/ 5980343 h 6858000"/>
              <a:gd name="connsiteX601" fmla="*/ 1950261 w 12192002"/>
              <a:gd name="connsiteY601" fmla="*/ 6405858 h 6858000"/>
              <a:gd name="connsiteX602" fmla="*/ 2365554 w 12192002"/>
              <a:gd name="connsiteY602" fmla="*/ 6759107 h 6858000"/>
              <a:gd name="connsiteX603" fmla="*/ 2424142 w 12192002"/>
              <a:gd name="connsiteY603" fmla="*/ 6858000 h 6858000"/>
              <a:gd name="connsiteX604" fmla="*/ 2395994 w 12192002"/>
              <a:gd name="connsiteY604" fmla="*/ 6858000 h 6858000"/>
              <a:gd name="connsiteX605" fmla="*/ 2392863 w 12192002"/>
              <a:gd name="connsiteY605" fmla="*/ 6852964 h 6858000"/>
              <a:gd name="connsiteX606" fmla="*/ 2017589 w 12192002"/>
              <a:gd name="connsiteY606" fmla="*/ 6493982 h 6858000"/>
              <a:gd name="connsiteX607" fmla="*/ 2147336 w 12192002"/>
              <a:gd name="connsiteY607" fmla="*/ 6594052 h 6858000"/>
              <a:gd name="connsiteX608" fmla="*/ 2207047 w 12192002"/>
              <a:gd name="connsiteY608" fmla="*/ 6654540 h 6858000"/>
              <a:gd name="connsiteX609" fmla="*/ 2299106 w 12192002"/>
              <a:gd name="connsiteY609" fmla="*/ 6778931 h 6858000"/>
              <a:gd name="connsiteX610" fmla="*/ 2314430 w 12192002"/>
              <a:gd name="connsiteY610" fmla="*/ 6801144 h 6858000"/>
              <a:gd name="connsiteX611" fmla="*/ 2352406 w 12192002"/>
              <a:gd name="connsiteY611" fmla="*/ 6858000 h 6858000"/>
              <a:gd name="connsiteX612" fmla="*/ 2314492 w 12192002"/>
              <a:gd name="connsiteY612" fmla="*/ 6858000 h 6858000"/>
              <a:gd name="connsiteX613" fmla="*/ 2288095 w 12192002"/>
              <a:gd name="connsiteY613" fmla="*/ 6818030 h 6858000"/>
              <a:gd name="connsiteX614" fmla="*/ 2272768 w 12192002"/>
              <a:gd name="connsiteY614" fmla="*/ 6795822 h 6858000"/>
              <a:gd name="connsiteX615" fmla="*/ 2182715 w 12192002"/>
              <a:gd name="connsiteY615" fmla="*/ 6675071 h 6858000"/>
              <a:gd name="connsiteX616" fmla="*/ 2032061 w 12192002"/>
              <a:gd name="connsiteY616" fmla="*/ 6541380 h 6858000"/>
              <a:gd name="connsiteX617" fmla="*/ 2257220 w 12192002"/>
              <a:gd name="connsiteY617" fmla="*/ 6826257 h 6858000"/>
              <a:gd name="connsiteX618" fmla="*/ 2281324 w 12192002"/>
              <a:gd name="connsiteY618" fmla="*/ 6858000 h 6858000"/>
              <a:gd name="connsiteX619" fmla="*/ 2242860 w 12192002"/>
              <a:gd name="connsiteY619" fmla="*/ 6858000 h 6858000"/>
              <a:gd name="connsiteX620" fmla="*/ 2232818 w 12192002"/>
              <a:gd name="connsiteY620" fmla="*/ 6844926 h 6858000"/>
              <a:gd name="connsiteX621" fmla="*/ 1990172 w 12192002"/>
              <a:gd name="connsiteY621" fmla="*/ 6542121 h 6858000"/>
              <a:gd name="connsiteX622" fmla="*/ 2124090 w 12192002"/>
              <a:gd name="connsiteY622" fmla="*/ 6761017 h 6858000"/>
              <a:gd name="connsiteX623" fmla="*/ 2200380 w 12192002"/>
              <a:gd name="connsiteY623" fmla="*/ 6858000 h 6858000"/>
              <a:gd name="connsiteX624" fmla="*/ 2147507 w 12192002"/>
              <a:gd name="connsiteY624" fmla="*/ 6858000 h 6858000"/>
              <a:gd name="connsiteX625" fmla="*/ 2070668 w 12192002"/>
              <a:gd name="connsiteY625" fmla="*/ 6761520 h 6858000"/>
              <a:gd name="connsiteX626" fmla="*/ 1975142 w 12192002"/>
              <a:gd name="connsiteY626" fmla="*/ 6585570 h 6858000"/>
              <a:gd name="connsiteX627" fmla="*/ 2050035 w 12192002"/>
              <a:gd name="connsiteY627" fmla="*/ 6813345 h 6858000"/>
              <a:gd name="connsiteX628" fmla="*/ 2063025 w 12192002"/>
              <a:gd name="connsiteY628" fmla="*/ 6858000 h 6858000"/>
              <a:gd name="connsiteX629" fmla="*/ 2021675 w 12192002"/>
              <a:gd name="connsiteY629" fmla="*/ 6858000 h 6858000"/>
              <a:gd name="connsiteX630" fmla="*/ 2019308 w 12192002"/>
              <a:gd name="connsiteY630" fmla="*/ 6847118 h 6858000"/>
              <a:gd name="connsiteX631" fmla="*/ 1938835 w 12192002"/>
              <a:gd name="connsiteY631" fmla="*/ 6551160 h 6858000"/>
              <a:gd name="connsiteX632" fmla="*/ 1953230 w 12192002"/>
              <a:gd name="connsiteY632" fmla="*/ 6759699 h 6858000"/>
              <a:gd name="connsiteX633" fmla="*/ 1956763 w 12192002"/>
              <a:gd name="connsiteY633" fmla="*/ 6778191 h 6858000"/>
              <a:gd name="connsiteX634" fmla="*/ 1967925 w 12192002"/>
              <a:gd name="connsiteY634" fmla="*/ 6858000 h 6858000"/>
              <a:gd name="connsiteX635" fmla="*/ 1936622 w 12192002"/>
              <a:gd name="connsiteY635" fmla="*/ 6858000 h 6858000"/>
              <a:gd name="connsiteX636" fmla="*/ 1926261 w 12192002"/>
              <a:gd name="connsiteY636" fmla="*/ 6784064 h 6858000"/>
              <a:gd name="connsiteX637" fmla="*/ 1922724 w 12192002"/>
              <a:gd name="connsiteY637" fmla="*/ 6765577 h 6858000"/>
              <a:gd name="connsiteX638" fmla="*/ 1904650 w 12192002"/>
              <a:gd name="connsiteY638" fmla="*/ 6639616 h 6858000"/>
              <a:gd name="connsiteX639" fmla="*/ 1885273 w 12192002"/>
              <a:gd name="connsiteY639" fmla="*/ 6858000 h 6858000"/>
              <a:gd name="connsiteX640" fmla="*/ 1854363 w 12192002"/>
              <a:gd name="connsiteY640" fmla="*/ 6858000 h 6858000"/>
              <a:gd name="connsiteX641" fmla="*/ 1880391 w 12192002"/>
              <a:gd name="connsiteY641" fmla="*/ 6603796 h 6858000"/>
              <a:gd name="connsiteX642" fmla="*/ 1818273 w 12192002"/>
              <a:gd name="connsiteY642" fmla="*/ 6715729 h 6858000"/>
              <a:gd name="connsiteX643" fmla="*/ 1794691 w 12192002"/>
              <a:gd name="connsiteY643" fmla="*/ 6843239 h 6858000"/>
              <a:gd name="connsiteX644" fmla="*/ 1794914 w 12192002"/>
              <a:gd name="connsiteY644" fmla="*/ 6858000 h 6858000"/>
              <a:gd name="connsiteX645" fmla="*/ 1746128 w 12192002"/>
              <a:gd name="connsiteY645" fmla="*/ 6858000 h 6858000"/>
              <a:gd name="connsiteX646" fmla="*/ 1753934 w 12192002"/>
              <a:gd name="connsiteY646" fmla="*/ 6724796 h 6858000"/>
              <a:gd name="connsiteX647" fmla="*/ 1792053 w 12192002"/>
              <a:gd name="connsiteY647" fmla="*/ 6572396 h 6858000"/>
              <a:gd name="connsiteX648" fmla="*/ 1862248 w 12192002"/>
              <a:gd name="connsiteY648" fmla="*/ 6266397 h 6858000"/>
              <a:gd name="connsiteX649" fmla="*/ 1862250 w 12192002"/>
              <a:gd name="connsiteY649" fmla="*/ 6033531 h 6858000"/>
              <a:gd name="connsiteX650" fmla="*/ 1211999 w 12192002"/>
              <a:gd name="connsiteY650" fmla="*/ 6683610 h 6858000"/>
              <a:gd name="connsiteX651" fmla="*/ 1213266 w 12192002"/>
              <a:gd name="connsiteY651" fmla="*/ 6691947 h 6858000"/>
              <a:gd name="connsiteX652" fmla="*/ 1203370 w 12192002"/>
              <a:gd name="connsiteY652" fmla="*/ 6850676 h 6858000"/>
              <a:gd name="connsiteX653" fmla="*/ 1203671 w 12192002"/>
              <a:gd name="connsiteY653" fmla="*/ 6858000 h 6858000"/>
              <a:gd name="connsiteX654" fmla="*/ 1143180 w 12192002"/>
              <a:gd name="connsiteY654" fmla="*/ 6858000 h 6858000"/>
              <a:gd name="connsiteX655" fmla="*/ 1142176 w 12192002"/>
              <a:gd name="connsiteY655" fmla="*/ 6766045 h 6858000"/>
              <a:gd name="connsiteX656" fmla="*/ 1067484 w 12192002"/>
              <a:gd name="connsiteY656" fmla="*/ 6858000 h 6858000"/>
              <a:gd name="connsiteX657" fmla="*/ 953928 w 12192002"/>
              <a:gd name="connsiteY657" fmla="*/ 6858000 h 6858000"/>
              <a:gd name="connsiteX658" fmla="*/ 959715 w 12192002"/>
              <a:gd name="connsiteY658" fmla="*/ 6850185 h 6858000"/>
              <a:gd name="connsiteX659" fmla="*/ 1483788 w 12192002"/>
              <a:gd name="connsiteY659" fmla="*/ 6259174 h 6858000"/>
              <a:gd name="connsiteX660" fmla="*/ 1100671 w 12192002"/>
              <a:gd name="connsiteY660" fmla="*/ 6252137 h 6858000"/>
              <a:gd name="connsiteX661" fmla="*/ 1090144 w 12192002"/>
              <a:gd name="connsiteY661" fmla="*/ 6256748 h 6858000"/>
              <a:gd name="connsiteX662" fmla="*/ 1095872 w 12192002"/>
              <a:gd name="connsiteY662" fmla="*/ 6271892 h 6858000"/>
              <a:gd name="connsiteX663" fmla="*/ 262785 w 12192002"/>
              <a:gd name="connsiteY663" fmla="*/ 6845450 h 6858000"/>
              <a:gd name="connsiteX664" fmla="*/ 209968 w 12192002"/>
              <a:gd name="connsiteY664" fmla="*/ 6770713 h 6858000"/>
              <a:gd name="connsiteX665" fmla="*/ 873460 w 12192002"/>
              <a:gd name="connsiteY665" fmla="*/ 6253768 h 6858000"/>
              <a:gd name="connsiteX666" fmla="*/ 192686 w 12192002"/>
              <a:gd name="connsiteY666" fmla="*/ 5849257 h 6858000"/>
              <a:gd name="connsiteX667" fmla="*/ 4696 w 12192002"/>
              <a:gd name="connsiteY667" fmla="*/ 5697668 h 6858000"/>
              <a:gd name="connsiteX668" fmla="*/ 0 w 12192002"/>
              <a:gd name="connsiteY668" fmla="*/ 5689984 h 6858000"/>
              <a:gd name="connsiteX669" fmla="*/ 0 w 12192002"/>
              <a:gd name="connsiteY669" fmla="*/ 5513472 h 6858000"/>
              <a:gd name="connsiteX670" fmla="*/ 174101 w 12192002"/>
              <a:gd name="connsiteY670" fmla="*/ 5620277 h 6858000"/>
              <a:gd name="connsiteX671" fmla="*/ 891800 w 12192002"/>
              <a:gd name="connsiteY671" fmla="*/ 6036935 h 6858000"/>
              <a:gd name="connsiteX672" fmla="*/ 1072219 w 12192002"/>
              <a:gd name="connsiteY672" fmla="*/ 6169443 h 6858000"/>
              <a:gd name="connsiteX673" fmla="*/ 1074117 w 12192002"/>
              <a:gd name="connsiteY673" fmla="*/ 6170301 h 6858000"/>
              <a:gd name="connsiteX674" fmla="*/ 1083114 w 12192002"/>
              <a:gd name="connsiteY674" fmla="*/ 6174131 h 6858000"/>
              <a:gd name="connsiteX675" fmla="*/ 1543010 w 12192002"/>
              <a:gd name="connsiteY675" fmla="*/ 6191140 h 6858000"/>
              <a:gd name="connsiteX676" fmla="*/ 1551080 w 12192002"/>
              <a:gd name="connsiteY676" fmla="*/ 6195006 h 6858000"/>
              <a:gd name="connsiteX677" fmla="*/ 2345443 w 12192002"/>
              <a:gd name="connsiteY677" fmla="*/ 5549882 h 6858000"/>
              <a:gd name="connsiteX678" fmla="*/ 1721499 w 12192002"/>
              <a:gd name="connsiteY678" fmla="*/ 5599969 h 6858000"/>
              <a:gd name="connsiteX679" fmla="*/ 767716 w 12192002"/>
              <a:gd name="connsiteY679" fmla="*/ 5472768 h 6858000"/>
              <a:gd name="connsiteX680" fmla="*/ 722147 w 12192002"/>
              <a:gd name="connsiteY680" fmla="*/ 5393091 h 6858000"/>
              <a:gd name="connsiteX681" fmla="*/ 1485552 w 12192002"/>
              <a:gd name="connsiteY681" fmla="*/ 5313202 h 6858000"/>
              <a:gd name="connsiteX682" fmla="*/ 2143004 w 12192002"/>
              <a:gd name="connsiteY682" fmla="*/ 5402420 h 6858000"/>
              <a:gd name="connsiteX683" fmla="*/ 1933391 w 12192002"/>
              <a:gd name="connsiteY683" fmla="*/ 5156971 h 6858000"/>
              <a:gd name="connsiteX684" fmla="*/ 1827118 w 12192002"/>
              <a:gd name="connsiteY684" fmla="*/ 4968410 h 6858000"/>
              <a:gd name="connsiteX685" fmla="*/ 1837349 w 12192002"/>
              <a:gd name="connsiteY685" fmla="*/ 4956357 h 6858000"/>
              <a:gd name="connsiteX686" fmla="*/ 2162835 w 12192002"/>
              <a:gd name="connsiteY686" fmla="*/ 5187853 h 6858000"/>
              <a:gd name="connsiteX687" fmla="*/ 2257167 w 12192002"/>
              <a:gd name="connsiteY687" fmla="*/ 5462123 h 6858000"/>
              <a:gd name="connsiteX688" fmla="*/ 2261598 w 12192002"/>
              <a:gd name="connsiteY688" fmla="*/ 5467998 h 6858000"/>
              <a:gd name="connsiteX689" fmla="*/ 2437177 w 12192002"/>
              <a:gd name="connsiteY689" fmla="*/ 5479608 h 6858000"/>
              <a:gd name="connsiteX690" fmla="*/ 2445247 w 12192002"/>
              <a:gd name="connsiteY690" fmla="*/ 5483476 h 6858000"/>
              <a:gd name="connsiteX691" fmla="*/ 2743626 w 12192002"/>
              <a:gd name="connsiteY691" fmla="*/ 5304819 h 6858000"/>
              <a:gd name="connsiteX692" fmla="*/ 3048102 w 12192002"/>
              <a:gd name="connsiteY692" fmla="*/ 5150595 h 6858000"/>
              <a:gd name="connsiteX693" fmla="*/ 1799414 w 12192002"/>
              <a:gd name="connsiteY693" fmla="*/ 4694732 h 6858000"/>
              <a:gd name="connsiteX694" fmla="*/ 1771735 w 12192002"/>
              <a:gd name="connsiteY694" fmla="*/ 4619929 h 6858000"/>
              <a:gd name="connsiteX695" fmla="*/ 3104273 w 12192002"/>
              <a:gd name="connsiteY695" fmla="*/ 5076159 h 6858000"/>
              <a:gd name="connsiteX696" fmla="*/ 3113245 w 12192002"/>
              <a:gd name="connsiteY696" fmla="*/ 5090705 h 6858000"/>
              <a:gd name="connsiteX697" fmla="*/ 3126294 w 12192002"/>
              <a:gd name="connsiteY697" fmla="*/ 5114400 h 6858000"/>
              <a:gd name="connsiteX698" fmla="*/ 3937433 w 12192002"/>
              <a:gd name="connsiteY698" fmla="*/ 4830473 h 6858000"/>
              <a:gd name="connsiteX699" fmla="*/ 3590475 w 12192002"/>
              <a:gd name="connsiteY699" fmla="*/ 4597974 h 6858000"/>
              <a:gd name="connsiteX700" fmla="*/ 3100264 w 12192002"/>
              <a:gd name="connsiteY700" fmla="*/ 4579845 h 6858000"/>
              <a:gd name="connsiteX701" fmla="*/ 2183576 w 12192002"/>
              <a:gd name="connsiteY701" fmla="*/ 4227150 h 6858000"/>
              <a:gd name="connsiteX702" fmla="*/ 2151029 w 12192002"/>
              <a:gd name="connsiteY702" fmla="*/ 4146947 h 6858000"/>
              <a:gd name="connsiteX703" fmla="*/ 3563434 w 12192002"/>
              <a:gd name="connsiteY703" fmla="*/ 4469115 h 6858000"/>
              <a:gd name="connsiteX704" fmla="*/ 3177952 w 12192002"/>
              <a:gd name="connsiteY704" fmla="*/ 3657386 h 6858000"/>
              <a:gd name="connsiteX705" fmla="*/ 3189263 w 12192002"/>
              <a:gd name="connsiteY705" fmla="*/ 3625726 h 6858000"/>
              <a:gd name="connsiteX706" fmla="*/ 3560912 w 12192002"/>
              <a:gd name="connsiteY706" fmla="*/ 4079863 h 6858000"/>
              <a:gd name="connsiteX707" fmla="*/ 3626636 w 12192002"/>
              <a:gd name="connsiteY707" fmla="*/ 4512230 h 6858000"/>
              <a:gd name="connsiteX708" fmla="*/ 3653088 w 12192002"/>
              <a:gd name="connsiteY708" fmla="*/ 4521417 h 6858000"/>
              <a:gd name="connsiteX709" fmla="*/ 3988128 w 12192002"/>
              <a:gd name="connsiteY709" fmla="*/ 4817267 h 6858000"/>
              <a:gd name="connsiteX710" fmla="*/ 4830582 w 12192002"/>
              <a:gd name="connsiteY710" fmla="*/ 4676000 h 6858000"/>
              <a:gd name="connsiteX711" fmla="*/ 4830100 w 12192002"/>
              <a:gd name="connsiteY711" fmla="*/ 4675554 h 6858000"/>
              <a:gd name="connsiteX712" fmla="*/ 4036318 w 12192002"/>
              <a:gd name="connsiteY712" fmla="*/ 4147013 h 6858000"/>
              <a:gd name="connsiteX713" fmla="*/ 3432098 w 12192002"/>
              <a:gd name="connsiteY713" fmla="*/ 3537312 h 6858000"/>
              <a:gd name="connsiteX714" fmla="*/ 3446761 w 12192002"/>
              <a:gd name="connsiteY714" fmla="*/ 3461278 h 6858000"/>
              <a:gd name="connsiteX715" fmla="*/ 4419733 w 12192002"/>
              <a:gd name="connsiteY715" fmla="*/ 3963555 h 6858000"/>
              <a:gd name="connsiteX716" fmla="*/ 4781371 w 12192002"/>
              <a:gd name="connsiteY716" fmla="*/ 4458604 h 6858000"/>
              <a:gd name="connsiteX717" fmla="*/ 4780440 w 12192002"/>
              <a:gd name="connsiteY717" fmla="*/ 4470290 h 6858000"/>
              <a:gd name="connsiteX718" fmla="*/ 4898954 w 12192002"/>
              <a:gd name="connsiteY718" fmla="*/ 4662092 h 6858000"/>
              <a:gd name="connsiteX719" fmla="*/ 4900699 w 12192002"/>
              <a:gd name="connsiteY719" fmla="*/ 4670867 h 6858000"/>
              <a:gd name="connsiteX720" fmla="*/ 5714511 w 12192002"/>
              <a:gd name="connsiteY720" fmla="*/ 4663483 h 6858000"/>
              <a:gd name="connsiteX721" fmla="*/ 5464793 w 12192002"/>
              <a:gd name="connsiteY721" fmla="*/ 4393556 h 6858000"/>
              <a:gd name="connsiteX722" fmla="*/ 5461897 w 12192002"/>
              <a:gd name="connsiteY722" fmla="*/ 4390879 h 6858000"/>
              <a:gd name="connsiteX723" fmla="*/ 4294126 w 12192002"/>
              <a:gd name="connsiteY723" fmla="*/ 3303048 h 6858000"/>
              <a:gd name="connsiteX724" fmla="*/ 4305321 w 12192002"/>
              <a:gd name="connsiteY724" fmla="*/ 3256953 h 6858000"/>
              <a:gd name="connsiteX725" fmla="*/ 4949299 w 12192002"/>
              <a:gd name="connsiteY725" fmla="*/ 3766336 h 6858000"/>
              <a:gd name="connsiteX726" fmla="*/ 5291452 w 12192002"/>
              <a:gd name="connsiteY726" fmla="*/ 4076801 h 6858000"/>
              <a:gd name="connsiteX727" fmla="*/ 5434998 w 12192002"/>
              <a:gd name="connsiteY727" fmla="*/ 4254100 h 6858000"/>
              <a:gd name="connsiteX728" fmla="*/ 5351015 w 12192002"/>
              <a:gd name="connsiteY728" fmla="*/ 3760989 h 6858000"/>
              <a:gd name="connsiteX729" fmla="*/ 5413780 w 12192002"/>
              <a:gd name="connsiteY729" fmla="*/ 2966265 h 6858000"/>
              <a:gd name="connsiteX730" fmla="*/ 5425627 w 12192002"/>
              <a:gd name="connsiteY730" fmla="*/ 2954192 h 6858000"/>
              <a:gd name="connsiteX731" fmla="*/ 8380397 w 12192002"/>
              <a:gd name="connsiteY731" fmla="*/ 2896659 h 6858000"/>
              <a:gd name="connsiteX732" fmla="*/ 8634801 w 12192002"/>
              <a:gd name="connsiteY732" fmla="*/ 3304169 h 6858000"/>
              <a:gd name="connsiteX733" fmla="*/ 8971448 w 12192002"/>
              <a:gd name="connsiteY733" fmla="*/ 3675946 h 6858000"/>
              <a:gd name="connsiteX734" fmla="*/ 8820691 w 12192002"/>
              <a:gd name="connsiteY734" fmla="*/ 3486482 h 6858000"/>
              <a:gd name="connsiteX735" fmla="*/ 8807612 w 12192002"/>
              <a:gd name="connsiteY735" fmla="*/ 3467256 h 6858000"/>
              <a:gd name="connsiteX736" fmla="*/ 8556796 w 12192002"/>
              <a:gd name="connsiteY736" fmla="*/ 3116474 h 6858000"/>
              <a:gd name="connsiteX737" fmla="*/ 8427018 w 12192002"/>
              <a:gd name="connsiteY737" fmla="*/ 2948853 h 6858000"/>
              <a:gd name="connsiteX738" fmla="*/ 8380397 w 12192002"/>
              <a:gd name="connsiteY738" fmla="*/ 2896659 h 6858000"/>
              <a:gd name="connsiteX739" fmla="*/ 9831020 w 12192002"/>
              <a:gd name="connsiteY739" fmla="*/ 2871730 h 6858000"/>
              <a:gd name="connsiteX740" fmla="*/ 9827707 w 12192002"/>
              <a:gd name="connsiteY740" fmla="*/ 2915231 h 6858000"/>
              <a:gd name="connsiteX741" fmla="*/ 9820699 w 12192002"/>
              <a:gd name="connsiteY741" fmla="*/ 3051540 h 6858000"/>
              <a:gd name="connsiteX742" fmla="*/ 9822525 w 12192002"/>
              <a:gd name="connsiteY742" fmla="*/ 3140814 h 6858000"/>
              <a:gd name="connsiteX743" fmla="*/ 9824704 w 12192002"/>
              <a:gd name="connsiteY743" fmla="*/ 3230628 h 6858000"/>
              <a:gd name="connsiteX744" fmla="*/ 9793821 w 12192002"/>
              <a:gd name="connsiteY744" fmla="*/ 3531652 h 6858000"/>
              <a:gd name="connsiteX745" fmla="*/ 9767436 w 12192002"/>
              <a:gd name="connsiteY745" fmla="*/ 3750864 h 6858000"/>
              <a:gd name="connsiteX746" fmla="*/ 9814477 w 12192002"/>
              <a:gd name="connsiteY746" fmla="*/ 3662531 h 6858000"/>
              <a:gd name="connsiteX747" fmla="*/ 9831020 w 12192002"/>
              <a:gd name="connsiteY747" fmla="*/ 2871730 h 6858000"/>
              <a:gd name="connsiteX748" fmla="*/ 8380521 w 12192002"/>
              <a:gd name="connsiteY748" fmla="*/ 2850596 h 6858000"/>
              <a:gd name="connsiteX749" fmla="*/ 8451446 w 12192002"/>
              <a:gd name="connsiteY749" fmla="*/ 2928627 h 6858000"/>
              <a:gd name="connsiteX750" fmla="*/ 8582269 w 12192002"/>
              <a:gd name="connsiteY750" fmla="*/ 3097880 h 6858000"/>
              <a:gd name="connsiteX751" fmla="*/ 8833783 w 12192002"/>
              <a:gd name="connsiteY751" fmla="*/ 3449753 h 6858000"/>
              <a:gd name="connsiteX752" fmla="*/ 8846863 w 12192002"/>
              <a:gd name="connsiteY752" fmla="*/ 3468981 h 6858000"/>
              <a:gd name="connsiteX753" fmla="*/ 8960046 w 12192002"/>
              <a:gd name="connsiteY753" fmla="*/ 3620389 h 6858000"/>
              <a:gd name="connsiteX754" fmla="*/ 8380521 w 12192002"/>
              <a:gd name="connsiteY754" fmla="*/ 2850596 h 6858000"/>
              <a:gd name="connsiteX755" fmla="*/ 9854151 w 12192002"/>
              <a:gd name="connsiteY755" fmla="*/ 2642862 h 6858000"/>
              <a:gd name="connsiteX756" fmla="*/ 9871341 w 12192002"/>
              <a:gd name="connsiteY756" fmla="*/ 2659697 h 6858000"/>
              <a:gd name="connsiteX757" fmla="*/ 9966678 w 12192002"/>
              <a:gd name="connsiteY757" fmla="*/ 3423399 h 6858000"/>
              <a:gd name="connsiteX758" fmla="*/ 9880832 w 12192002"/>
              <a:gd name="connsiteY758" fmla="*/ 3700562 h 6858000"/>
              <a:gd name="connsiteX759" fmla="*/ 9896024 w 12192002"/>
              <a:gd name="connsiteY759" fmla="*/ 4178295 h 6858000"/>
              <a:gd name="connsiteX760" fmla="*/ 10395379 w 12192002"/>
              <a:gd name="connsiteY760" fmla="*/ 4531843 h 6858000"/>
              <a:gd name="connsiteX761" fmla="*/ 10225980 w 12192002"/>
              <a:gd name="connsiteY761" fmla="*/ 3561061 h 6858000"/>
              <a:gd name="connsiteX762" fmla="*/ 10314210 w 12192002"/>
              <a:gd name="connsiteY762" fmla="*/ 3538353 h 6858000"/>
              <a:gd name="connsiteX763" fmla="*/ 10573663 w 12192002"/>
              <a:gd name="connsiteY763" fmla="*/ 4271430 h 6858000"/>
              <a:gd name="connsiteX764" fmla="*/ 10583736 w 12192002"/>
              <a:gd name="connsiteY764" fmla="*/ 4688819 h 6858000"/>
              <a:gd name="connsiteX765" fmla="*/ 10880472 w 12192002"/>
              <a:gd name="connsiteY765" fmla="*/ 4966558 h 6858000"/>
              <a:gd name="connsiteX766" fmla="*/ 11231212 w 12192002"/>
              <a:gd name="connsiteY766" fmla="*/ 3645474 h 6858000"/>
              <a:gd name="connsiteX767" fmla="*/ 11317765 w 12192002"/>
              <a:gd name="connsiteY767" fmla="*/ 3638405 h 6858000"/>
              <a:gd name="connsiteX768" fmla="*/ 10982911 w 12192002"/>
              <a:gd name="connsiteY768" fmla="*/ 5051260 h 6858000"/>
              <a:gd name="connsiteX769" fmla="*/ 10968747 w 12192002"/>
              <a:gd name="connsiteY769" fmla="*/ 5059552 h 6858000"/>
              <a:gd name="connsiteX770" fmla="*/ 11258020 w 12192002"/>
              <a:gd name="connsiteY770" fmla="*/ 5401078 h 6858000"/>
              <a:gd name="connsiteX771" fmla="*/ 11688741 w 12192002"/>
              <a:gd name="connsiteY771" fmla="*/ 6045312 h 6858000"/>
              <a:gd name="connsiteX772" fmla="*/ 11794425 w 12192002"/>
              <a:gd name="connsiteY772" fmla="*/ 5681109 h 6858000"/>
              <a:gd name="connsiteX773" fmla="*/ 11792727 w 12192002"/>
              <a:gd name="connsiteY773" fmla="*/ 5669934 h 6858000"/>
              <a:gd name="connsiteX774" fmla="*/ 11776744 w 12192002"/>
              <a:gd name="connsiteY774" fmla="*/ 5671723 h 6858000"/>
              <a:gd name="connsiteX775" fmla="*/ 11442546 w 12192002"/>
              <a:gd name="connsiteY775" fmla="*/ 4736592 h 6858000"/>
              <a:gd name="connsiteX776" fmla="*/ 11527771 w 12192002"/>
              <a:gd name="connsiteY776" fmla="*/ 4704317 h 6858000"/>
              <a:gd name="connsiteX777" fmla="*/ 11851542 w 12192002"/>
              <a:gd name="connsiteY777" fmla="*/ 5463703 h 6858000"/>
              <a:gd name="connsiteX778" fmla="*/ 12122505 w 12192002"/>
              <a:gd name="connsiteY778" fmla="*/ 5156948 h 6858000"/>
              <a:gd name="connsiteX779" fmla="*/ 12192002 w 12192002"/>
              <a:gd name="connsiteY779" fmla="*/ 5098973 h 6858000"/>
              <a:gd name="connsiteX780" fmla="*/ 12192001 w 12192002"/>
              <a:gd name="connsiteY780" fmla="*/ 5160062 h 6858000"/>
              <a:gd name="connsiteX781" fmla="*/ 12155105 w 12192002"/>
              <a:gd name="connsiteY781" fmla="*/ 5191181 h 6858000"/>
              <a:gd name="connsiteX782" fmla="*/ 11918903 w 12192002"/>
              <a:gd name="connsiteY782" fmla="*/ 5491132 h 6858000"/>
              <a:gd name="connsiteX783" fmla="*/ 12067554 w 12192002"/>
              <a:gd name="connsiteY783" fmla="*/ 5317498 h 6858000"/>
              <a:gd name="connsiteX784" fmla="*/ 12192001 w 12192002"/>
              <a:gd name="connsiteY784" fmla="*/ 5211391 h 6858000"/>
              <a:gd name="connsiteX785" fmla="*/ 12192001 w 12192002"/>
              <a:gd name="connsiteY785" fmla="*/ 5251558 h 6858000"/>
              <a:gd name="connsiteX786" fmla="*/ 12087498 w 12192002"/>
              <a:gd name="connsiteY786" fmla="*/ 5340764 h 6858000"/>
              <a:gd name="connsiteX787" fmla="*/ 11941335 w 12192002"/>
              <a:gd name="connsiteY787" fmla="*/ 5512809 h 6858000"/>
              <a:gd name="connsiteX788" fmla="*/ 11898139 w 12192002"/>
              <a:gd name="connsiteY788" fmla="*/ 5592553 h 6858000"/>
              <a:gd name="connsiteX789" fmla="*/ 12037359 w 12192002"/>
              <a:gd name="connsiteY789" fmla="*/ 5482816 h 6858000"/>
              <a:gd name="connsiteX790" fmla="*/ 12192001 w 12192002"/>
              <a:gd name="connsiteY790" fmla="*/ 5330890 h 6858000"/>
              <a:gd name="connsiteX791" fmla="*/ 12192001 w 12192002"/>
              <a:gd name="connsiteY791" fmla="*/ 5402911 h 6858000"/>
              <a:gd name="connsiteX792" fmla="*/ 12054488 w 12192002"/>
              <a:gd name="connsiteY792" fmla="*/ 5533939 h 6858000"/>
              <a:gd name="connsiteX793" fmla="*/ 11880977 w 12192002"/>
              <a:gd name="connsiteY793" fmla="*/ 5674040 h 6858000"/>
              <a:gd name="connsiteX794" fmla="*/ 11879666 w 12192002"/>
              <a:gd name="connsiteY794" fmla="*/ 5675644 h 6858000"/>
              <a:gd name="connsiteX795" fmla="*/ 11873674 w 12192002"/>
              <a:gd name="connsiteY795" fmla="*/ 5683306 h 6858000"/>
              <a:gd name="connsiteX796" fmla="*/ 11738608 w 12192002"/>
              <a:gd name="connsiteY796" fmla="*/ 6118417 h 6858000"/>
              <a:gd name="connsiteX797" fmla="*/ 11732820 w 12192002"/>
              <a:gd name="connsiteY797" fmla="*/ 6125184 h 6858000"/>
              <a:gd name="connsiteX798" fmla="*/ 12058063 w 12192002"/>
              <a:gd name="connsiteY798" fmla="*/ 6805045 h 6858000"/>
              <a:gd name="connsiteX799" fmla="*/ 12077722 w 12192002"/>
              <a:gd name="connsiteY799" fmla="*/ 6857999 h 6858000"/>
              <a:gd name="connsiteX800" fmla="*/ 11980831 w 12192002"/>
              <a:gd name="connsiteY800" fmla="*/ 6857999 h 6858000"/>
              <a:gd name="connsiteX801" fmla="*/ 11842370 w 12192002"/>
              <a:gd name="connsiteY801" fmla="*/ 6532596 h 6858000"/>
              <a:gd name="connsiteX802" fmla="*/ 11807118 w 12192002"/>
              <a:gd name="connsiteY802" fmla="*/ 6461642 h 6858000"/>
              <a:gd name="connsiteX803" fmla="*/ 11352410 w 12192002"/>
              <a:gd name="connsiteY803" fmla="*/ 5682534 h 6858000"/>
              <a:gd name="connsiteX804" fmla="*/ 11344098 w 12192002"/>
              <a:gd name="connsiteY804" fmla="*/ 5681717 h 6858000"/>
              <a:gd name="connsiteX805" fmla="*/ 10730809 w 12192002"/>
              <a:gd name="connsiteY805" fmla="*/ 5585749 h 6858000"/>
              <a:gd name="connsiteX806" fmla="*/ 10713050 w 12192002"/>
              <a:gd name="connsiteY806" fmla="*/ 5593271 h 6858000"/>
              <a:gd name="connsiteX807" fmla="*/ 9420192 w 12192002"/>
              <a:gd name="connsiteY807" fmla="*/ 5692050 h 6858000"/>
              <a:gd name="connsiteX808" fmla="*/ 9404066 w 12192002"/>
              <a:gd name="connsiteY808" fmla="*/ 5671708 h 6858000"/>
              <a:gd name="connsiteX809" fmla="*/ 10712309 w 12192002"/>
              <a:gd name="connsiteY809" fmla="*/ 5538562 h 6858000"/>
              <a:gd name="connsiteX810" fmla="*/ 11291486 w 12192002"/>
              <a:gd name="connsiteY810" fmla="*/ 5595804 h 6858000"/>
              <a:gd name="connsiteX811" fmla="*/ 11176624 w 12192002"/>
              <a:gd name="connsiteY811" fmla="*/ 5439340 h 6858000"/>
              <a:gd name="connsiteX812" fmla="*/ 10665962 w 12192002"/>
              <a:gd name="connsiteY812" fmla="*/ 4874588 h 6858000"/>
              <a:gd name="connsiteX813" fmla="*/ 10647017 w 12192002"/>
              <a:gd name="connsiteY813" fmla="*/ 4879047 h 6858000"/>
              <a:gd name="connsiteX814" fmla="*/ 10107096 w 12192002"/>
              <a:gd name="connsiteY814" fmla="*/ 4989072 h 6858000"/>
              <a:gd name="connsiteX815" fmla="*/ 9439953 w 12192002"/>
              <a:gd name="connsiteY815" fmla="*/ 4909921 h 6858000"/>
              <a:gd name="connsiteX816" fmla="*/ 9470279 w 12192002"/>
              <a:gd name="connsiteY816" fmla="*/ 4872131 h 6858000"/>
              <a:gd name="connsiteX817" fmla="*/ 10565024 w 12192002"/>
              <a:gd name="connsiteY817" fmla="*/ 4781269 h 6858000"/>
              <a:gd name="connsiteX818" fmla="*/ 9922490 w 12192002"/>
              <a:gd name="connsiteY818" fmla="*/ 4287833 h 6858000"/>
              <a:gd name="connsiteX819" fmla="*/ 9920481 w 12192002"/>
              <a:gd name="connsiteY819" fmla="*/ 4288346 h 6858000"/>
              <a:gd name="connsiteX820" fmla="*/ 9916127 w 12192002"/>
              <a:gd name="connsiteY820" fmla="*/ 4288836 h 6858000"/>
              <a:gd name="connsiteX821" fmla="*/ 9791125 w 12192002"/>
              <a:gd name="connsiteY821" fmla="*/ 4367248 h 6858000"/>
              <a:gd name="connsiteX822" fmla="*/ 9528364 w 12192002"/>
              <a:gd name="connsiteY822" fmla="*/ 4451767 h 6858000"/>
              <a:gd name="connsiteX823" fmla="*/ 8629850 w 12192002"/>
              <a:gd name="connsiteY823" fmla="*/ 4613329 h 6858000"/>
              <a:gd name="connsiteX824" fmla="*/ 8600239 w 12192002"/>
              <a:gd name="connsiteY824" fmla="*/ 4596243 h 6858000"/>
              <a:gd name="connsiteX825" fmla="*/ 9761570 w 12192002"/>
              <a:gd name="connsiteY825" fmla="*/ 4182283 h 6858000"/>
              <a:gd name="connsiteX826" fmla="*/ 9368237 w 12192002"/>
              <a:gd name="connsiteY826" fmla="*/ 3949470 h 6858000"/>
              <a:gd name="connsiteX827" fmla="*/ 9354614 w 12192002"/>
              <a:gd name="connsiteY827" fmla="*/ 3951288 h 6858000"/>
              <a:gd name="connsiteX828" fmla="*/ 8364351 w 12192002"/>
              <a:gd name="connsiteY828" fmla="*/ 4159267 h 6858000"/>
              <a:gd name="connsiteX829" fmla="*/ 8386567 w 12192002"/>
              <a:gd name="connsiteY829" fmla="*/ 4119760 h 6858000"/>
              <a:gd name="connsiteX830" fmla="*/ 9231713 w 12192002"/>
              <a:gd name="connsiteY830" fmla="*/ 3873539 h 6858000"/>
              <a:gd name="connsiteX831" fmla="*/ 9023301 w 12192002"/>
              <a:gd name="connsiteY831" fmla="*/ 3763109 h 6858000"/>
              <a:gd name="connsiteX832" fmla="*/ 9010556 w 12192002"/>
              <a:gd name="connsiteY832" fmla="*/ 3758998 h 6858000"/>
              <a:gd name="connsiteX833" fmla="*/ 8604324 w 12192002"/>
              <a:gd name="connsiteY833" fmla="*/ 3417171 h 6858000"/>
              <a:gd name="connsiteX834" fmla="*/ 8218577 w 12192002"/>
              <a:gd name="connsiteY834" fmla="*/ 2770227 h 6858000"/>
              <a:gd name="connsiteX835" fmla="*/ 8222774 w 12192002"/>
              <a:gd name="connsiteY835" fmla="*/ 2749954 h 6858000"/>
              <a:gd name="connsiteX836" fmla="*/ 8297623 w 12192002"/>
              <a:gd name="connsiteY836" fmla="*/ 2731935 h 6858000"/>
              <a:gd name="connsiteX837" fmla="*/ 9090618 w 12192002"/>
              <a:gd name="connsiteY837" fmla="*/ 3716225 h 6858000"/>
              <a:gd name="connsiteX838" fmla="*/ 9762441 w 12192002"/>
              <a:gd name="connsiteY838" fmla="*/ 4093587 h 6858000"/>
              <a:gd name="connsiteX839" fmla="*/ 9717826 w 12192002"/>
              <a:gd name="connsiteY839" fmla="*/ 3916719 h 6858000"/>
              <a:gd name="connsiteX840" fmla="*/ 9713123 w 12192002"/>
              <a:gd name="connsiteY840" fmla="*/ 3916663 h 6858000"/>
              <a:gd name="connsiteX841" fmla="*/ 9175594 w 12192002"/>
              <a:gd name="connsiteY841" fmla="*/ 3326950 h 6858000"/>
              <a:gd name="connsiteX842" fmla="*/ 9253941 w 12192002"/>
              <a:gd name="connsiteY842" fmla="*/ 3287566 h 6858000"/>
              <a:gd name="connsiteX843" fmla="*/ 9625671 w 12192002"/>
              <a:gd name="connsiteY843" fmla="*/ 3639960 h 6858000"/>
              <a:gd name="connsiteX844" fmla="*/ 9656881 w 12192002"/>
              <a:gd name="connsiteY844" fmla="*/ 3333361 h 6858000"/>
              <a:gd name="connsiteX845" fmla="*/ 9782066 w 12192002"/>
              <a:gd name="connsiteY845" fmla="*/ 2680771 h 6858000"/>
              <a:gd name="connsiteX846" fmla="*/ 9854151 w 12192002"/>
              <a:gd name="connsiteY846" fmla="*/ 2642862 h 6858000"/>
              <a:gd name="connsiteX847" fmla="*/ 11114299 w 12192002"/>
              <a:gd name="connsiteY847" fmla="*/ 2390555 h 6858000"/>
              <a:gd name="connsiteX848" fmla="*/ 11113373 w 12192002"/>
              <a:gd name="connsiteY848" fmla="*/ 2392739 h 6858000"/>
              <a:gd name="connsiteX849" fmla="*/ 11117197 w 12192002"/>
              <a:gd name="connsiteY849" fmla="*/ 2394358 h 6858000"/>
              <a:gd name="connsiteX850" fmla="*/ 11114299 w 12192002"/>
              <a:gd name="connsiteY850" fmla="*/ 2390555 h 6858000"/>
              <a:gd name="connsiteX851" fmla="*/ 10506276 w 12192002"/>
              <a:gd name="connsiteY851" fmla="*/ 2118977 h 6858000"/>
              <a:gd name="connsiteX852" fmla="*/ 10431542 w 12192002"/>
              <a:gd name="connsiteY852" fmla="*/ 2525128 h 6858000"/>
              <a:gd name="connsiteX853" fmla="*/ 10391375 w 12192002"/>
              <a:gd name="connsiteY853" fmla="*/ 2667145 h 6858000"/>
              <a:gd name="connsiteX854" fmla="*/ 10355047 w 12192002"/>
              <a:gd name="connsiteY854" fmla="*/ 2832031 h 6858000"/>
              <a:gd name="connsiteX855" fmla="*/ 10336080 w 12192002"/>
              <a:gd name="connsiteY855" fmla="*/ 2927011 h 6858000"/>
              <a:gd name="connsiteX856" fmla="*/ 10389394 w 12192002"/>
              <a:gd name="connsiteY856" fmla="*/ 2782834 h 6858000"/>
              <a:gd name="connsiteX857" fmla="*/ 10506276 w 12192002"/>
              <a:gd name="connsiteY857" fmla="*/ 2118977 h 6858000"/>
              <a:gd name="connsiteX858" fmla="*/ 11538179 w 12192002"/>
              <a:gd name="connsiteY858" fmla="*/ 2090376 h 6858000"/>
              <a:gd name="connsiteX859" fmla="*/ 11577479 w 12192002"/>
              <a:gd name="connsiteY859" fmla="*/ 2228695 h 6858000"/>
              <a:gd name="connsiteX860" fmla="*/ 11586754 w 12192002"/>
              <a:gd name="connsiteY860" fmla="*/ 2266098 h 6858000"/>
              <a:gd name="connsiteX861" fmla="*/ 11609011 w 12192002"/>
              <a:gd name="connsiteY861" fmla="*/ 2353427 h 6858000"/>
              <a:gd name="connsiteX862" fmla="*/ 11761579 w 12192002"/>
              <a:gd name="connsiteY862" fmla="*/ 2703223 h 6858000"/>
              <a:gd name="connsiteX863" fmla="*/ 11877711 w 12192002"/>
              <a:gd name="connsiteY863" fmla="*/ 2947465 h 6858000"/>
              <a:gd name="connsiteX864" fmla="*/ 11538179 w 12192002"/>
              <a:gd name="connsiteY864" fmla="*/ 2090376 h 6858000"/>
              <a:gd name="connsiteX865" fmla="*/ 6604735 w 12192002"/>
              <a:gd name="connsiteY865" fmla="*/ 2041381 h 6858000"/>
              <a:gd name="connsiteX866" fmla="*/ 7204487 w 12192002"/>
              <a:gd name="connsiteY866" fmla="*/ 2742112 h 6858000"/>
              <a:gd name="connsiteX867" fmla="*/ 7131592 w 12192002"/>
              <a:gd name="connsiteY867" fmla="*/ 2672096 h 6858000"/>
              <a:gd name="connsiteX868" fmla="*/ 6996344 w 12192002"/>
              <a:gd name="connsiteY868" fmla="*/ 2518310 h 6858000"/>
              <a:gd name="connsiteX869" fmla="*/ 6735495 w 12192002"/>
              <a:gd name="connsiteY869" fmla="*/ 2196890 h 6858000"/>
              <a:gd name="connsiteX870" fmla="*/ 6721901 w 12192002"/>
              <a:gd name="connsiteY870" fmla="*/ 2179274 h 6858000"/>
              <a:gd name="connsiteX871" fmla="*/ 6604735 w 12192002"/>
              <a:gd name="connsiteY871" fmla="*/ 2041381 h 6858000"/>
              <a:gd name="connsiteX872" fmla="*/ 11488421 w 12192002"/>
              <a:gd name="connsiteY872" fmla="*/ 2034549 h 6858000"/>
              <a:gd name="connsiteX873" fmla="*/ 11840356 w 12192002"/>
              <a:gd name="connsiteY873" fmla="*/ 2932293 h 6858000"/>
              <a:gd name="connsiteX874" fmla="*/ 11736331 w 12192002"/>
              <a:gd name="connsiteY874" fmla="*/ 2715710 h 6858000"/>
              <a:gd name="connsiteX875" fmla="*/ 11581560 w 12192002"/>
              <a:gd name="connsiteY875" fmla="*/ 2360474 h 6858000"/>
              <a:gd name="connsiteX876" fmla="*/ 11558442 w 12192002"/>
              <a:gd name="connsiteY876" fmla="*/ 2272139 h 6858000"/>
              <a:gd name="connsiteX877" fmla="*/ 11549169 w 12192002"/>
              <a:gd name="connsiteY877" fmla="*/ 2234734 h 6858000"/>
              <a:gd name="connsiteX878" fmla="*/ 11488421 w 12192002"/>
              <a:gd name="connsiteY878" fmla="*/ 2034549 h 6858000"/>
              <a:gd name="connsiteX879" fmla="*/ 10468916 w 12192002"/>
              <a:gd name="connsiteY879" fmla="*/ 2032338 h 6858000"/>
              <a:gd name="connsiteX880" fmla="*/ 10421480 w 12192002"/>
              <a:gd name="connsiteY880" fmla="*/ 2185446 h 6858000"/>
              <a:gd name="connsiteX881" fmla="*/ 10351264 w 12192002"/>
              <a:gd name="connsiteY881" fmla="*/ 2591574 h 6858000"/>
              <a:gd name="connsiteX882" fmla="*/ 10294485 w 12192002"/>
              <a:gd name="connsiteY882" fmla="*/ 2991809 h 6858000"/>
              <a:gd name="connsiteX883" fmla="*/ 10327850 w 12192002"/>
              <a:gd name="connsiteY883" fmla="*/ 2826310 h 6858000"/>
              <a:gd name="connsiteX884" fmla="*/ 10364099 w 12192002"/>
              <a:gd name="connsiteY884" fmla="*/ 2660098 h 6858000"/>
              <a:gd name="connsiteX885" fmla="*/ 10404725 w 12192002"/>
              <a:gd name="connsiteY885" fmla="*/ 2516991 h 6858000"/>
              <a:gd name="connsiteX886" fmla="*/ 10478071 w 12192002"/>
              <a:gd name="connsiteY886" fmla="*/ 2114122 h 6858000"/>
              <a:gd name="connsiteX887" fmla="*/ 10468916 w 12192002"/>
              <a:gd name="connsiteY887" fmla="*/ 2032338 h 6858000"/>
              <a:gd name="connsiteX888" fmla="*/ 10573132 w 12192002"/>
              <a:gd name="connsiteY888" fmla="*/ 1991479 h 6858000"/>
              <a:gd name="connsiteX889" fmla="*/ 11066880 w 12192002"/>
              <a:gd name="connsiteY889" fmla="*/ 2371770 h 6858000"/>
              <a:gd name="connsiteX890" fmla="*/ 10573132 w 12192002"/>
              <a:gd name="connsiteY890" fmla="*/ 1991479 h 6858000"/>
              <a:gd name="connsiteX891" fmla="*/ 6591670 w 12192002"/>
              <a:gd name="connsiteY891" fmla="*/ 1988277 h 6858000"/>
              <a:gd name="connsiteX892" fmla="*/ 6747349 w 12192002"/>
              <a:gd name="connsiteY892" fmla="*/ 2160069 h 6858000"/>
              <a:gd name="connsiteX893" fmla="*/ 6760943 w 12192002"/>
              <a:gd name="connsiteY893" fmla="*/ 2177686 h 6858000"/>
              <a:gd name="connsiteX894" fmla="*/ 7021065 w 12192002"/>
              <a:gd name="connsiteY894" fmla="*/ 2498102 h 6858000"/>
              <a:gd name="connsiteX895" fmla="*/ 7155223 w 12192002"/>
              <a:gd name="connsiteY895" fmla="*/ 2650386 h 6858000"/>
              <a:gd name="connsiteX896" fmla="*/ 7203167 w 12192002"/>
              <a:gd name="connsiteY896" fmla="*/ 2697288 h 6858000"/>
              <a:gd name="connsiteX897" fmla="*/ 6937703 w 12192002"/>
              <a:gd name="connsiteY897" fmla="*/ 2321981 h 6858000"/>
              <a:gd name="connsiteX898" fmla="*/ 6591670 w 12192002"/>
              <a:gd name="connsiteY898" fmla="*/ 1988277 h 6858000"/>
              <a:gd name="connsiteX899" fmla="*/ 5798670 w 12192002"/>
              <a:gd name="connsiteY899" fmla="*/ 1981601 h 6858000"/>
              <a:gd name="connsiteX900" fmla="*/ 5754709 w 12192002"/>
              <a:gd name="connsiteY900" fmla="*/ 2071454 h 6858000"/>
              <a:gd name="connsiteX901" fmla="*/ 5763044 w 12192002"/>
              <a:gd name="connsiteY901" fmla="*/ 2842206 h 6858000"/>
              <a:gd name="connsiteX902" fmla="*/ 5764974 w 12192002"/>
              <a:gd name="connsiteY902" fmla="*/ 2799609 h 6858000"/>
              <a:gd name="connsiteX903" fmla="*/ 5767665 w 12192002"/>
              <a:gd name="connsiteY903" fmla="*/ 2666409 h 6858000"/>
              <a:gd name="connsiteX904" fmla="*/ 5763055 w 12192002"/>
              <a:gd name="connsiteY904" fmla="*/ 2579705 h 6858000"/>
              <a:gd name="connsiteX905" fmla="*/ 5758079 w 12192002"/>
              <a:gd name="connsiteY905" fmla="*/ 2492508 h 6858000"/>
              <a:gd name="connsiteX906" fmla="*/ 5779325 w 12192002"/>
              <a:gd name="connsiteY906" fmla="*/ 2197069 h 6858000"/>
              <a:gd name="connsiteX907" fmla="*/ 5798670 w 12192002"/>
              <a:gd name="connsiteY907" fmla="*/ 1981601 h 6858000"/>
              <a:gd name="connsiteX908" fmla="*/ 5829202 w 12192002"/>
              <a:gd name="connsiteY908" fmla="*/ 1971679 h 6858000"/>
              <a:gd name="connsiteX909" fmla="*/ 5809558 w 12192002"/>
              <a:gd name="connsiteY909" fmla="*/ 2198043 h 6858000"/>
              <a:gd name="connsiteX910" fmla="*/ 5788653 w 12192002"/>
              <a:gd name="connsiteY910" fmla="*/ 2489430 h 6858000"/>
              <a:gd name="connsiteX911" fmla="*/ 5793439 w 12192002"/>
              <a:gd name="connsiteY911" fmla="*/ 2575235 h 6858000"/>
              <a:gd name="connsiteX912" fmla="*/ 5796836 w 12192002"/>
              <a:gd name="connsiteY912" fmla="*/ 2637633 h 6858000"/>
              <a:gd name="connsiteX913" fmla="*/ 5818614 w 12192002"/>
              <a:gd name="connsiteY913" fmla="*/ 2473055 h 6858000"/>
              <a:gd name="connsiteX914" fmla="*/ 5829202 w 12192002"/>
              <a:gd name="connsiteY914" fmla="*/ 1971679 h 6858000"/>
              <a:gd name="connsiteX915" fmla="*/ 10578769 w 12192002"/>
              <a:gd name="connsiteY915" fmla="*/ 1962963 h 6858000"/>
              <a:gd name="connsiteX916" fmla="*/ 11073823 w 12192002"/>
              <a:gd name="connsiteY916" fmla="*/ 2338658 h 6858000"/>
              <a:gd name="connsiteX917" fmla="*/ 10578769 w 12192002"/>
              <a:gd name="connsiteY917" fmla="*/ 1962963 h 6858000"/>
              <a:gd name="connsiteX918" fmla="*/ 5911389 w 12192002"/>
              <a:gd name="connsiteY918" fmla="*/ 1898371 h 6858000"/>
              <a:gd name="connsiteX919" fmla="*/ 6237627 w 12192002"/>
              <a:gd name="connsiteY919" fmla="*/ 2231921 h 6858000"/>
              <a:gd name="connsiteX920" fmla="*/ 5911389 w 12192002"/>
              <a:gd name="connsiteY920" fmla="*/ 1898371 h 6858000"/>
              <a:gd name="connsiteX921" fmla="*/ 6944437 w 12192002"/>
              <a:gd name="connsiteY921" fmla="*/ 1575402 h 6858000"/>
              <a:gd name="connsiteX922" fmla="*/ 6304730 w 12192002"/>
              <a:gd name="connsiteY922" fmla="*/ 1766654 h 6858000"/>
              <a:gd name="connsiteX923" fmla="*/ 6944437 w 12192002"/>
              <a:gd name="connsiteY923" fmla="*/ 1575402 h 6858000"/>
              <a:gd name="connsiteX924" fmla="*/ 7019523 w 12192002"/>
              <a:gd name="connsiteY924" fmla="*/ 1519450 h 6858000"/>
              <a:gd name="connsiteX925" fmla="*/ 6298091 w 12192002"/>
              <a:gd name="connsiteY925" fmla="*/ 1737122 h 6858000"/>
              <a:gd name="connsiteX926" fmla="*/ 7019523 w 12192002"/>
              <a:gd name="connsiteY926" fmla="*/ 1519450 h 6858000"/>
              <a:gd name="connsiteX927" fmla="*/ 2399523 w 12192002"/>
              <a:gd name="connsiteY927" fmla="*/ 1428234 h 6858000"/>
              <a:gd name="connsiteX928" fmla="*/ 2224982 w 12192002"/>
              <a:gd name="connsiteY928" fmla="*/ 1826201 h 6858000"/>
              <a:gd name="connsiteX929" fmla="*/ 2096099 w 12192002"/>
              <a:gd name="connsiteY929" fmla="*/ 2345900 h 6858000"/>
              <a:gd name="connsiteX930" fmla="*/ 2283317 w 12192002"/>
              <a:gd name="connsiteY930" fmla="*/ 1796925 h 6858000"/>
              <a:gd name="connsiteX931" fmla="*/ 2448558 w 12192002"/>
              <a:gd name="connsiteY931" fmla="*/ 1373435 h 6858000"/>
              <a:gd name="connsiteX932" fmla="*/ 2312521 w 12192002"/>
              <a:gd name="connsiteY932" fmla="*/ 1806140 h 6858000"/>
              <a:gd name="connsiteX933" fmla="*/ 2127533 w 12192002"/>
              <a:gd name="connsiteY933" fmla="*/ 2348380 h 6858000"/>
              <a:gd name="connsiteX934" fmla="*/ 2358080 w 12192002"/>
              <a:gd name="connsiteY934" fmla="*/ 1866134 h 6858000"/>
              <a:gd name="connsiteX935" fmla="*/ 2407436 w 12192002"/>
              <a:gd name="connsiteY935" fmla="*/ 1651070 h 6858000"/>
              <a:gd name="connsiteX936" fmla="*/ 2448558 w 12192002"/>
              <a:gd name="connsiteY936" fmla="*/ 1373435 h 6858000"/>
              <a:gd name="connsiteX937" fmla="*/ 278707 w 12192002"/>
              <a:gd name="connsiteY937" fmla="*/ 1352270 h 6858000"/>
              <a:gd name="connsiteX938" fmla="*/ 321570 w 12192002"/>
              <a:gd name="connsiteY938" fmla="*/ 1861610 h 6858000"/>
              <a:gd name="connsiteX939" fmla="*/ 294281 w 12192002"/>
              <a:gd name="connsiteY939" fmla="*/ 1440658 h 6858000"/>
              <a:gd name="connsiteX940" fmla="*/ 1423821 w 12192002"/>
              <a:gd name="connsiteY940" fmla="*/ 1351958 h 6858000"/>
              <a:gd name="connsiteX941" fmla="*/ 1638521 w 12192002"/>
              <a:gd name="connsiteY941" fmla="*/ 1908470 h 6858000"/>
              <a:gd name="connsiteX942" fmla="*/ 1754199 w 12192002"/>
              <a:gd name="connsiteY942" fmla="*/ 2149284 h 6858000"/>
              <a:gd name="connsiteX943" fmla="*/ 1908359 w 12192002"/>
              <a:gd name="connsiteY943" fmla="*/ 2364988 h 6858000"/>
              <a:gd name="connsiteX944" fmla="*/ 1647661 w 12192002"/>
              <a:gd name="connsiteY944" fmla="*/ 1825945 h 6858000"/>
              <a:gd name="connsiteX945" fmla="*/ 1423821 w 12192002"/>
              <a:gd name="connsiteY945" fmla="*/ 1351958 h 6858000"/>
              <a:gd name="connsiteX946" fmla="*/ 9518298 w 12192002"/>
              <a:gd name="connsiteY946" fmla="*/ 1338235 h 6858000"/>
              <a:gd name="connsiteX947" fmla="*/ 9838009 w 12192002"/>
              <a:gd name="connsiteY947" fmla="*/ 2272553 h 6858000"/>
              <a:gd name="connsiteX948" fmla="*/ 9805906 w 12192002"/>
              <a:gd name="connsiteY948" fmla="*/ 2159819 h 6858000"/>
              <a:gd name="connsiteX949" fmla="*/ 9801623 w 12192002"/>
              <a:gd name="connsiteY949" fmla="*/ 2142555 h 6858000"/>
              <a:gd name="connsiteX950" fmla="*/ 9628671 w 12192002"/>
              <a:gd name="connsiteY950" fmla="*/ 1617375 h 6858000"/>
              <a:gd name="connsiteX951" fmla="*/ 9598299 w 12192002"/>
              <a:gd name="connsiteY951" fmla="*/ 1544643 h 6858000"/>
              <a:gd name="connsiteX952" fmla="*/ 9518298 w 12192002"/>
              <a:gd name="connsiteY952" fmla="*/ 1338235 h 6858000"/>
              <a:gd name="connsiteX953" fmla="*/ 1431890 w 12192002"/>
              <a:gd name="connsiteY953" fmla="*/ 1306475 h 6858000"/>
              <a:gd name="connsiteX954" fmla="*/ 1507597 w 12192002"/>
              <a:gd name="connsiteY954" fmla="*/ 1446132 h 6858000"/>
              <a:gd name="connsiteX955" fmla="*/ 1674586 w 12192002"/>
              <a:gd name="connsiteY955" fmla="*/ 1813832 h 6858000"/>
              <a:gd name="connsiteX956" fmla="*/ 1815950 w 12192002"/>
              <a:gd name="connsiteY956" fmla="*/ 2128564 h 6858000"/>
              <a:gd name="connsiteX957" fmla="*/ 1984242 w 12192002"/>
              <a:gd name="connsiteY957" fmla="*/ 2430829 h 6858000"/>
              <a:gd name="connsiteX958" fmla="*/ 2014023 w 12192002"/>
              <a:gd name="connsiteY958" fmla="*/ 2450995 h 6858000"/>
              <a:gd name="connsiteX959" fmla="*/ 1747337 w 12192002"/>
              <a:gd name="connsiteY959" fmla="*/ 1855264 h 6858000"/>
              <a:gd name="connsiteX960" fmla="*/ 1533749 w 12192002"/>
              <a:gd name="connsiteY960" fmla="*/ 1478656 h 6858000"/>
              <a:gd name="connsiteX961" fmla="*/ 1431890 w 12192002"/>
              <a:gd name="connsiteY961" fmla="*/ 1306475 h 6858000"/>
              <a:gd name="connsiteX962" fmla="*/ 5052692 w 12192002"/>
              <a:gd name="connsiteY962" fmla="*/ 1292994 h 6858000"/>
              <a:gd name="connsiteX963" fmla="*/ 5200661 w 12192002"/>
              <a:gd name="connsiteY963" fmla="*/ 1635186 h 6858000"/>
              <a:gd name="connsiteX964" fmla="*/ 5297138 w 12192002"/>
              <a:gd name="connsiteY964" fmla="*/ 1906351 h 6858000"/>
              <a:gd name="connsiteX965" fmla="*/ 5052692 w 12192002"/>
              <a:gd name="connsiteY965" fmla="*/ 1292994 h 6858000"/>
              <a:gd name="connsiteX966" fmla="*/ 9528078 w 12192002"/>
              <a:gd name="connsiteY966" fmla="*/ 1278636 h 6858000"/>
              <a:gd name="connsiteX967" fmla="*/ 9623946 w 12192002"/>
              <a:gd name="connsiteY967" fmla="*/ 1534260 h 6858000"/>
              <a:gd name="connsiteX968" fmla="*/ 9654858 w 12192002"/>
              <a:gd name="connsiteY968" fmla="*/ 1607218 h 6858000"/>
              <a:gd name="connsiteX969" fmla="*/ 9826304 w 12192002"/>
              <a:gd name="connsiteY969" fmla="*/ 2125320 h 6858000"/>
              <a:gd name="connsiteX970" fmla="*/ 9701198 w 12192002"/>
              <a:gd name="connsiteY970" fmla="*/ 1646797 h 6858000"/>
              <a:gd name="connsiteX971" fmla="*/ 9528078 w 12192002"/>
              <a:gd name="connsiteY971" fmla="*/ 1278636 h 6858000"/>
              <a:gd name="connsiteX972" fmla="*/ 5009948 w 12192002"/>
              <a:gd name="connsiteY972" fmla="*/ 1273619 h 6858000"/>
              <a:gd name="connsiteX973" fmla="*/ 5121777 w 12192002"/>
              <a:gd name="connsiteY973" fmla="*/ 1654213 h 6858000"/>
              <a:gd name="connsiteX974" fmla="*/ 5293545 w 12192002"/>
              <a:gd name="connsiteY974" fmla="*/ 2072247 h 6858000"/>
              <a:gd name="connsiteX975" fmla="*/ 5294042 w 12192002"/>
              <a:gd name="connsiteY975" fmla="*/ 2065019 h 6858000"/>
              <a:gd name="connsiteX976" fmla="*/ 5171936 w 12192002"/>
              <a:gd name="connsiteY976" fmla="*/ 1647613 h 6858000"/>
              <a:gd name="connsiteX977" fmla="*/ 5009948 w 12192002"/>
              <a:gd name="connsiteY977" fmla="*/ 1273619 h 6858000"/>
              <a:gd name="connsiteX978" fmla="*/ 655236 w 12192002"/>
              <a:gd name="connsiteY978" fmla="*/ 1268632 h 6858000"/>
              <a:gd name="connsiteX979" fmla="*/ 839521 w 12192002"/>
              <a:gd name="connsiteY979" fmla="*/ 1685315 h 6858000"/>
              <a:gd name="connsiteX980" fmla="*/ 1109416 w 12192002"/>
              <a:gd name="connsiteY980" fmla="*/ 2061663 h 6858000"/>
              <a:gd name="connsiteX981" fmla="*/ 1298300 w 12192002"/>
              <a:gd name="connsiteY981" fmla="*/ 2247742 h 6858000"/>
              <a:gd name="connsiteX982" fmla="*/ 1125871 w 12192002"/>
              <a:gd name="connsiteY982" fmla="*/ 1989513 h 6858000"/>
              <a:gd name="connsiteX983" fmla="*/ 981574 w 12192002"/>
              <a:gd name="connsiteY983" fmla="*/ 1783157 h 6858000"/>
              <a:gd name="connsiteX984" fmla="*/ 922198 w 12192002"/>
              <a:gd name="connsiteY984" fmla="*/ 1677437 h 6858000"/>
              <a:gd name="connsiteX985" fmla="*/ 869293 w 12192002"/>
              <a:gd name="connsiteY985" fmla="*/ 1583214 h 6858000"/>
              <a:gd name="connsiteX986" fmla="*/ 751431 w 12192002"/>
              <a:gd name="connsiteY986" fmla="*/ 1405731 h 6858000"/>
              <a:gd name="connsiteX987" fmla="*/ 6516292 w 12192002"/>
              <a:gd name="connsiteY987" fmla="*/ 1263064 h 6858000"/>
              <a:gd name="connsiteX988" fmla="*/ 5736320 w 12192002"/>
              <a:gd name="connsiteY988" fmla="*/ 1501803 h 6858000"/>
              <a:gd name="connsiteX989" fmla="*/ 6516292 w 12192002"/>
              <a:gd name="connsiteY989" fmla="*/ 1263064 h 6858000"/>
              <a:gd name="connsiteX990" fmla="*/ 291466 w 12192002"/>
              <a:gd name="connsiteY990" fmla="*/ 1250369 h 6858000"/>
              <a:gd name="connsiteX991" fmla="*/ 323180 w 12192002"/>
              <a:gd name="connsiteY991" fmla="*/ 1435283 h 6858000"/>
              <a:gd name="connsiteX992" fmla="*/ 349381 w 12192002"/>
              <a:gd name="connsiteY992" fmla="*/ 1875041 h 6858000"/>
              <a:gd name="connsiteX993" fmla="*/ 374363 w 12192002"/>
              <a:gd name="connsiteY993" fmla="*/ 1506494 h 6858000"/>
              <a:gd name="connsiteX994" fmla="*/ 302168 w 12192002"/>
              <a:gd name="connsiteY994" fmla="*/ 1274495 h 6858000"/>
              <a:gd name="connsiteX995" fmla="*/ 291466 w 12192002"/>
              <a:gd name="connsiteY995" fmla="*/ 1250369 h 6858000"/>
              <a:gd name="connsiteX996" fmla="*/ 678222 w 12192002"/>
              <a:gd name="connsiteY996" fmla="*/ 1248670 h 6858000"/>
              <a:gd name="connsiteX997" fmla="*/ 775536 w 12192002"/>
              <a:gd name="connsiteY997" fmla="*/ 1388015 h 6858000"/>
              <a:gd name="connsiteX998" fmla="*/ 894529 w 12192002"/>
              <a:gd name="connsiteY998" fmla="*/ 1567739 h 6858000"/>
              <a:gd name="connsiteX999" fmla="*/ 948000 w 12192002"/>
              <a:gd name="connsiteY999" fmla="*/ 1663088 h 6858000"/>
              <a:gd name="connsiteX1000" fmla="*/ 1006812 w 12192002"/>
              <a:gd name="connsiteY1000" fmla="*/ 1767683 h 6858000"/>
              <a:gd name="connsiteX1001" fmla="*/ 1149133 w 12192002"/>
              <a:gd name="connsiteY1001" fmla="*/ 1971513 h 6858000"/>
              <a:gd name="connsiteX1002" fmla="*/ 1333952 w 12192002"/>
              <a:gd name="connsiteY1002" fmla="*/ 2251620 h 6858000"/>
              <a:gd name="connsiteX1003" fmla="*/ 1337329 w 12192002"/>
              <a:gd name="connsiteY1003" fmla="*/ 2258350 h 6858000"/>
              <a:gd name="connsiteX1004" fmla="*/ 1014726 w 12192002"/>
              <a:gd name="connsiteY1004" fmla="*/ 1615556 h 6858000"/>
              <a:gd name="connsiteX1005" fmla="*/ 678222 w 12192002"/>
              <a:gd name="connsiteY1005" fmla="*/ 1248670 h 6858000"/>
              <a:gd name="connsiteX1006" fmla="*/ 9441752 w 12192002"/>
              <a:gd name="connsiteY1006" fmla="*/ 1245311 h 6858000"/>
              <a:gd name="connsiteX1007" fmla="*/ 9278979 w 12192002"/>
              <a:gd name="connsiteY1007" fmla="*/ 1406236 h 6858000"/>
              <a:gd name="connsiteX1008" fmla="*/ 9235540 w 12192002"/>
              <a:gd name="connsiteY1008" fmla="*/ 1546869 h 6858000"/>
              <a:gd name="connsiteX1009" fmla="*/ 9264074 w 12192002"/>
              <a:gd name="connsiteY1009" fmla="*/ 1557016 h 6858000"/>
              <a:gd name="connsiteX1010" fmla="*/ 9441752 w 12192002"/>
              <a:gd name="connsiteY1010" fmla="*/ 1245311 h 6858000"/>
              <a:gd name="connsiteX1011" fmla="*/ 6691602 w 12192002"/>
              <a:gd name="connsiteY1011" fmla="*/ 1140573 h 6858000"/>
              <a:gd name="connsiteX1012" fmla="*/ 6571100 w 12192002"/>
              <a:gd name="connsiteY1012" fmla="*/ 1183662 h 6858000"/>
              <a:gd name="connsiteX1013" fmla="*/ 6241687 w 12192002"/>
              <a:gd name="connsiteY1013" fmla="*/ 1257600 h 6858000"/>
              <a:gd name="connsiteX1014" fmla="*/ 5693009 w 12192002"/>
              <a:gd name="connsiteY1014" fmla="*/ 1478256 h 6858000"/>
              <a:gd name="connsiteX1015" fmla="*/ 6548420 w 12192002"/>
              <a:gd name="connsiteY1015" fmla="*/ 1214599 h 6858000"/>
              <a:gd name="connsiteX1016" fmla="*/ 6605473 w 12192002"/>
              <a:gd name="connsiteY1016" fmla="*/ 1184686 h 6858000"/>
              <a:gd name="connsiteX1017" fmla="*/ 6691602 w 12192002"/>
              <a:gd name="connsiteY1017" fmla="*/ 1140573 h 6858000"/>
              <a:gd name="connsiteX1018" fmla="*/ 4002475 w 12192002"/>
              <a:gd name="connsiteY1018" fmla="*/ 1037802 h 6858000"/>
              <a:gd name="connsiteX1019" fmla="*/ 4000324 w 12192002"/>
              <a:gd name="connsiteY1019" fmla="*/ 1039362 h 6858000"/>
              <a:gd name="connsiteX1020" fmla="*/ 4002862 w 12192002"/>
              <a:gd name="connsiteY1020" fmla="*/ 1042866 h 6858000"/>
              <a:gd name="connsiteX1021" fmla="*/ 4002475 w 12192002"/>
              <a:gd name="connsiteY1021" fmla="*/ 1037802 h 6858000"/>
              <a:gd name="connsiteX1022" fmla="*/ 506322 w 12192002"/>
              <a:gd name="connsiteY1022" fmla="*/ 1020997 h 6858000"/>
              <a:gd name="connsiteX1023" fmla="*/ 533068 w 12192002"/>
              <a:gd name="connsiteY1023" fmla="*/ 1029409 h 6858000"/>
              <a:gd name="connsiteX1024" fmla="*/ 1232525 w 12192002"/>
              <a:gd name="connsiteY1024" fmla="*/ 1804675 h 6858000"/>
              <a:gd name="connsiteX1025" fmla="*/ 1388858 w 12192002"/>
              <a:gd name="connsiteY1025" fmla="*/ 2368011 h 6858000"/>
              <a:gd name="connsiteX1026" fmla="*/ 1384098 w 12192002"/>
              <a:gd name="connsiteY1026" fmla="*/ 2378125 h 6858000"/>
              <a:gd name="connsiteX1027" fmla="*/ 1425393 w 12192002"/>
              <a:gd name="connsiteY1027" fmla="*/ 2589124 h 6858000"/>
              <a:gd name="connsiteX1028" fmla="*/ 1424001 w 12192002"/>
              <a:gd name="connsiteY1028" fmla="*/ 2597541 h 6858000"/>
              <a:gd name="connsiteX1029" fmla="*/ 2152729 w 12192002"/>
              <a:gd name="connsiteY1029" fmla="*/ 2864487 h 6858000"/>
              <a:gd name="connsiteX1030" fmla="*/ 2020609 w 12192002"/>
              <a:gd name="connsiteY1030" fmla="*/ 2539671 h 6858000"/>
              <a:gd name="connsiteX1031" fmla="*/ 2018920 w 12192002"/>
              <a:gd name="connsiteY1031" fmla="*/ 2536309 h 6858000"/>
              <a:gd name="connsiteX1032" fmla="*/ 1342441 w 12192002"/>
              <a:gd name="connsiteY1032" fmla="*/ 1173017 h 6858000"/>
              <a:gd name="connsiteX1033" fmla="*/ 1367925 w 12192002"/>
              <a:gd name="connsiteY1033" fmla="*/ 1135648 h 6858000"/>
              <a:gd name="connsiteX1034" fmla="*/ 1771401 w 12192002"/>
              <a:gd name="connsiteY1034" fmla="*/ 1806673 h 6858000"/>
              <a:gd name="connsiteX1035" fmla="*/ 1972385 w 12192002"/>
              <a:gd name="connsiteY1035" fmla="*/ 2198735 h 6858000"/>
              <a:gd name="connsiteX1036" fmla="*/ 2040892 w 12192002"/>
              <a:gd name="connsiteY1036" fmla="*/ 2405205 h 6858000"/>
              <a:gd name="connsiteX1037" fmla="*/ 2131689 w 12192002"/>
              <a:gd name="connsiteY1037" fmla="*/ 1936926 h 6858000"/>
              <a:gd name="connsiteX1038" fmla="*/ 2454820 w 12192002"/>
              <a:gd name="connsiteY1038" fmla="*/ 1248808 h 6858000"/>
              <a:gd name="connsiteX1039" fmla="*/ 2492512 w 12192002"/>
              <a:gd name="connsiteY1039" fmla="*/ 1302920 h 6858000"/>
              <a:gd name="connsiteX1040" fmla="*/ 2081216 w 12192002"/>
              <a:gd name="connsiteY1040" fmla="*/ 2527513 h 6858000"/>
              <a:gd name="connsiteX1041" fmla="*/ 2081211 w 12192002"/>
              <a:gd name="connsiteY1041" fmla="*/ 2528916 h 6858000"/>
              <a:gd name="connsiteX1042" fmla="*/ 2199067 w 12192002"/>
              <a:gd name="connsiteY1042" fmla="*/ 2884061 h 6858000"/>
              <a:gd name="connsiteX1043" fmla="*/ 3192586 w 12192002"/>
              <a:gd name="connsiteY1043" fmla="*/ 3411496 h 6858000"/>
              <a:gd name="connsiteX1044" fmla="*/ 3182620 w 12192002"/>
              <a:gd name="connsiteY1044" fmla="*/ 3483279 h 6858000"/>
              <a:gd name="connsiteX1045" fmla="*/ 2435119 w 12192002"/>
              <a:gd name="connsiteY1045" fmla="*/ 3080173 h 6858000"/>
              <a:gd name="connsiteX1046" fmla="*/ 2410152 w 12192002"/>
              <a:gd name="connsiteY1046" fmla="*/ 3063751 h 6858000"/>
              <a:gd name="connsiteX1047" fmla="*/ 2408099 w 12192002"/>
              <a:gd name="connsiteY1047" fmla="*/ 3064403 h 6858000"/>
              <a:gd name="connsiteX1048" fmla="*/ 2407218 w 12192002"/>
              <a:gd name="connsiteY1048" fmla="*/ 3070324 h 6858000"/>
              <a:gd name="connsiteX1049" fmla="*/ 2380138 w 12192002"/>
              <a:gd name="connsiteY1049" fmla="*/ 3099341 h 6858000"/>
              <a:gd name="connsiteX1050" fmla="*/ 1765923 w 12192002"/>
              <a:gd name="connsiteY1050" fmla="*/ 3581043 h 6858000"/>
              <a:gd name="connsiteX1051" fmla="*/ 1702258 w 12192002"/>
              <a:gd name="connsiteY1051" fmla="*/ 3612286 h 6858000"/>
              <a:gd name="connsiteX1052" fmla="*/ 1538370 w 12192002"/>
              <a:gd name="connsiteY1052" fmla="*/ 3811804 h 6858000"/>
              <a:gd name="connsiteX1053" fmla="*/ 542867 w 12192002"/>
              <a:gd name="connsiteY1053" fmla="*/ 4944092 h 6858000"/>
              <a:gd name="connsiteX1054" fmla="*/ 515800 w 12192002"/>
              <a:gd name="connsiteY1054" fmla="*/ 4862180 h 6858000"/>
              <a:gd name="connsiteX1055" fmla="*/ 909145 w 12192002"/>
              <a:gd name="connsiteY1055" fmla="*/ 4199225 h 6858000"/>
              <a:gd name="connsiteX1056" fmla="*/ 1214067 w 12192002"/>
              <a:gd name="connsiteY1056" fmla="*/ 3908561 h 6858000"/>
              <a:gd name="connsiteX1057" fmla="*/ 640967 w 12192002"/>
              <a:gd name="connsiteY1057" fmla="*/ 4105601 h 6858000"/>
              <a:gd name="connsiteX1058" fmla="*/ 112563 w 12192002"/>
              <a:gd name="connsiteY1058" fmla="*/ 4396952 h 6858000"/>
              <a:gd name="connsiteX1059" fmla="*/ 0 w 12192002"/>
              <a:gd name="connsiteY1059" fmla="*/ 4466006 h 6858000"/>
              <a:gd name="connsiteX1060" fmla="*/ 0 w 12192002"/>
              <a:gd name="connsiteY1060" fmla="*/ 4233763 h 6858000"/>
              <a:gd name="connsiteX1061" fmla="*/ 36881 w 12192002"/>
              <a:gd name="connsiteY1061" fmla="*/ 4200118 h 6858000"/>
              <a:gd name="connsiteX1062" fmla="*/ 910534 w 12192002"/>
              <a:gd name="connsiteY1062" fmla="*/ 3629753 h 6858000"/>
              <a:gd name="connsiteX1063" fmla="*/ 1578717 w 12192002"/>
              <a:gd name="connsiteY1063" fmla="*/ 3575982 h 6858000"/>
              <a:gd name="connsiteX1064" fmla="*/ 2338780 w 12192002"/>
              <a:gd name="connsiteY1064" fmla="*/ 3033725 h 6858000"/>
              <a:gd name="connsiteX1065" fmla="*/ 1807991 w 12192002"/>
              <a:gd name="connsiteY1065" fmla="*/ 2807184 h 6858000"/>
              <a:gd name="connsiteX1066" fmla="*/ 1416358 w 12192002"/>
              <a:gd name="connsiteY1066" fmla="*/ 3112571 h 6858000"/>
              <a:gd name="connsiteX1067" fmla="*/ 939066 w 12192002"/>
              <a:gd name="connsiteY1067" fmla="*/ 3378798 h 6858000"/>
              <a:gd name="connsiteX1068" fmla="*/ 115099 w 12192002"/>
              <a:gd name="connsiteY1068" fmla="*/ 3607650 h 6858000"/>
              <a:gd name="connsiteX1069" fmla="*/ 97284 w 12192002"/>
              <a:gd name="connsiteY1069" fmla="*/ 3520393 h 6858000"/>
              <a:gd name="connsiteX1070" fmla="*/ 922050 w 12192002"/>
              <a:gd name="connsiteY1070" fmla="*/ 3074867 h 6858000"/>
              <a:gd name="connsiteX1071" fmla="*/ 1405265 w 12192002"/>
              <a:gd name="connsiteY1071" fmla="*/ 3016319 h 6858000"/>
              <a:gd name="connsiteX1072" fmla="*/ 1407512 w 12192002"/>
              <a:gd name="connsiteY1072" fmla="*/ 3018001 h 6858000"/>
              <a:gd name="connsiteX1073" fmla="*/ 1726266 w 12192002"/>
              <a:gd name="connsiteY1073" fmla="*/ 2777274 h 6858000"/>
              <a:gd name="connsiteX1074" fmla="*/ 625390 w 12192002"/>
              <a:gd name="connsiteY1074" fmla="*/ 2514541 h 6858000"/>
              <a:gd name="connsiteX1075" fmla="*/ 619799 w 12192002"/>
              <a:gd name="connsiteY1075" fmla="*/ 2527180 h 6858000"/>
              <a:gd name="connsiteX1076" fmla="*/ 310030 w 12192002"/>
              <a:gd name="connsiteY1076" fmla="*/ 2771818 h 6858000"/>
              <a:gd name="connsiteX1077" fmla="*/ 173877 w 12192002"/>
              <a:gd name="connsiteY1077" fmla="*/ 2937056 h 6858000"/>
              <a:gd name="connsiteX1078" fmla="*/ 77889 w 12192002"/>
              <a:gd name="connsiteY1078" fmla="*/ 3138440 h 6858000"/>
              <a:gd name="connsiteX1079" fmla="*/ 0 w 12192002"/>
              <a:gd name="connsiteY1079" fmla="*/ 3271395 h 6858000"/>
              <a:gd name="connsiteX1080" fmla="*/ 0 w 12192002"/>
              <a:gd name="connsiteY1080" fmla="*/ 3153002 h 6858000"/>
              <a:gd name="connsiteX1081" fmla="*/ 2386 w 12192002"/>
              <a:gd name="connsiteY1081" fmla="*/ 3149203 h 6858000"/>
              <a:gd name="connsiteX1082" fmla="*/ 89753 w 12192002"/>
              <a:gd name="connsiteY1082" fmla="*/ 2987702 h 6858000"/>
              <a:gd name="connsiteX1083" fmla="*/ 76869 w 12192002"/>
              <a:gd name="connsiteY1083" fmla="*/ 3005404 h 6858000"/>
              <a:gd name="connsiteX1084" fmla="*/ 32049 w 12192002"/>
              <a:gd name="connsiteY1084" fmla="*/ 3065814 h 6858000"/>
              <a:gd name="connsiteX1085" fmla="*/ 0 w 12192002"/>
              <a:gd name="connsiteY1085" fmla="*/ 3108744 h 6858000"/>
              <a:gd name="connsiteX1086" fmla="*/ 0 w 12192002"/>
              <a:gd name="connsiteY1086" fmla="*/ 3058059 h 6858000"/>
              <a:gd name="connsiteX1087" fmla="*/ 7610 w 12192002"/>
              <a:gd name="connsiteY1087" fmla="*/ 3047889 h 6858000"/>
              <a:gd name="connsiteX1088" fmla="*/ 52419 w 12192002"/>
              <a:gd name="connsiteY1088" fmla="*/ 2987479 h 6858000"/>
              <a:gd name="connsiteX1089" fmla="*/ 59142 w 12192002"/>
              <a:gd name="connsiteY1089" fmla="*/ 2978488 h 6858000"/>
              <a:gd name="connsiteX1090" fmla="*/ 0 w 12192002"/>
              <a:gd name="connsiteY1090" fmla="*/ 3015334 h 6858000"/>
              <a:gd name="connsiteX1091" fmla="*/ 0 w 12192002"/>
              <a:gd name="connsiteY1091" fmla="*/ 2914286 h 6858000"/>
              <a:gd name="connsiteX1092" fmla="*/ 36383 w 12192002"/>
              <a:gd name="connsiteY1092" fmla="*/ 2901128 h 6858000"/>
              <a:gd name="connsiteX1093" fmla="*/ 156329 w 12192002"/>
              <a:gd name="connsiteY1093" fmla="*/ 2840533 h 6858000"/>
              <a:gd name="connsiteX1094" fmla="*/ 358355 w 12192002"/>
              <a:gd name="connsiteY1094" fmla="*/ 2620471 h 6858000"/>
              <a:gd name="connsiteX1095" fmla="*/ 510577 w 12192002"/>
              <a:gd name="connsiteY1095" fmla="*/ 2501244 h 6858000"/>
              <a:gd name="connsiteX1096" fmla="*/ 211967 w 12192002"/>
              <a:gd name="connsiteY1096" fmla="*/ 2479171 h 6858000"/>
              <a:gd name="connsiteX1097" fmla="*/ 0 w 12192002"/>
              <a:gd name="connsiteY1097" fmla="*/ 2476398 h 6858000"/>
              <a:gd name="connsiteX1098" fmla="*/ 0 w 12192002"/>
              <a:gd name="connsiteY1098" fmla="*/ 2389189 h 6858000"/>
              <a:gd name="connsiteX1099" fmla="*/ 103062 w 12192002"/>
              <a:gd name="connsiteY1099" fmla="*/ 2389518 h 6858000"/>
              <a:gd name="connsiteX1100" fmla="*/ 510734 w 12192002"/>
              <a:gd name="connsiteY1100" fmla="*/ 2416201 h 6858000"/>
              <a:gd name="connsiteX1101" fmla="*/ 279257 w 12192002"/>
              <a:gd name="connsiteY1101" fmla="*/ 2092102 h 6858000"/>
              <a:gd name="connsiteX1102" fmla="*/ 65265 w 12192002"/>
              <a:gd name="connsiteY1102" fmla="*/ 2006049 h 6858000"/>
              <a:gd name="connsiteX1103" fmla="*/ 0 w 12192002"/>
              <a:gd name="connsiteY1103" fmla="*/ 1982532 h 6858000"/>
              <a:gd name="connsiteX1104" fmla="*/ 0 w 12192002"/>
              <a:gd name="connsiteY1104" fmla="*/ 1912789 h 6858000"/>
              <a:gd name="connsiteX1105" fmla="*/ 97460 w 12192002"/>
              <a:gd name="connsiteY1105" fmla="*/ 1953725 h 6858000"/>
              <a:gd name="connsiteX1106" fmla="*/ 221272 w 12192002"/>
              <a:gd name="connsiteY1106" fmla="*/ 1980766 h 6858000"/>
              <a:gd name="connsiteX1107" fmla="*/ 116765 w 12192002"/>
              <a:gd name="connsiteY1107" fmla="*/ 1911033 h 6858000"/>
              <a:gd name="connsiteX1108" fmla="*/ 16405 w 12192002"/>
              <a:gd name="connsiteY1108" fmla="*/ 1803412 h 6858000"/>
              <a:gd name="connsiteX1109" fmla="*/ 0 w 12192002"/>
              <a:gd name="connsiteY1109" fmla="*/ 1784777 h 6858000"/>
              <a:gd name="connsiteX1110" fmla="*/ 0 w 12192002"/>
              <a:gd name="connsiteY1110" fmla="*/ 1740082 h 6858000"/>
              <a:gd name="connsiteX1111" fmla="*/ 39394 w 12192002"/>
              <a:gd name="connsiteY1111" fmla="*/ 1784856 h 6858000"/>
              <a:gd name="connsiteX1112" fmla="*/ 135813 w 12192002"/>
              <a:gd name="connsiteY1112" fmla="*/ 1888838 h 6858000"/>
              <a:gd name="connsiteX1113" fmla="*/ 242575 w 12192002"/>
              <a:gd name="connsiteY1113" fmla="*/ 1958841 h 6858000"/>
              <a:gd name="connsiteX1114" fmla="*/ 82197 w 12192002"/>
              <a:gd name="connsiteY1114" fmla="*/ 1754826 h 6858000"/>
              <a:gd name="connsiteX1115" fmla="*/ 0 w 12192002"/>
              <a:gd name="connsiteY1115" fmla="*/ 1679650 h 6858000"/>
              <a:gd name="connsiteX1116" fmla="*/ 0 w 12192002"/>
              <a:gd name="connsiteY1116" fmla="*/ 1602463 h 6858000"/>
              <a:gd name="connsiteX1117" fmla="*/ 84689 w 12192002"/>
              <a:gd name="connsiteY1117" fmla="*/ 1677442 h 6858000"/>
              <a:gd name="connsiteX1118" fmla="*/ 298437 w 12192002"/>
              <a:gd name="connsiteY1118" fmla="*/ 1968019 h 6858000"/>
              <a:gd name="connsiteX1119" fmla="*/ 227269 w 12192002"/>
              <a:gd name="connsiteY1119" fmla="*/ 1114064 h 6858000"/>
              <a:gd name="connsiteX1120" fmla="*/ 248003 w 12192002"/>
              <a:gd name="connsiteY1120" fmla="*/ 1089613 h 6858000"/>
              <a:gd name="connsiteX1121" fmla="*/ 427020 w 12192002"/>
              <a:gd name="connsiteY1121" fmla="*/ 1619803 h 6858000"/>
              <a:gd name="connsiteX1122" fmla="*/ 340345 w 12192002"/>
              <a:gd name="connsiteY1122" fmla="*/ 2027739 h 6858000"/>
              <a:gd name="connsiteX1123" fmla="*/ 360865 w 12192002"/>
              <a:gd name="connsiteY1123" fmla="*/ 2044827 h 6858000"/>
              <a:gd name="connsiteX1124" fmla="*/ 560414 w 12192002"/>
              <a:gd name="connsiteY1124" fmla="*/ 2421457 h 6858000"/>
              <a:gd name="connsiteX1125" fmla="*/ 1359703 w 12192002"/>
              <a:gd name="connsiteY1125" fmla="*/ 2578554 h 6858000"/>
              <a:gd name="connsiteX1126" fmla="*/ 1359422 w 12192002"/>
              <a:gd name="connsiteY1126" fmla="*/ 2577994 h 6858000"/>
              <a:gd name="connsiteX1127" fmla="*/ 828701 w 12192002"/>
              <a:gd name="connsiteY1127" fmla="*/ 1839520 h 6858000"/>
              <a:gd name="connsiteX1128" fmla="*/ 494427 w 12192002"/>
              <a:gd name="connsiteY1128" fmla="*/ 1092333 h 6858000"/>
              <a:gd name="connsiteX1129" fmla="*/ 506322 w 12192002"/>
              <a:gd name="connsiteY1129" fmla="*/ 1020997 h 6858000"/>
              <a:gd name="connsiteX1130" fmla="*/ 4570198 w 12192002"/>
              <a:gd name="connsiteY1130" fmla="*/ 978081 h 6858000"/>
              <a:gd name="connsiteX1131" fmla="*/ 4523691 w 12192002"/>
              <a:gd name="connsiteY1131" fmla="*/ 1127776 h 6858000"/>
              <a:gd name="connsiteX1132" fmla="*/ 4509875 w 12192002"/>
              <a:gd name="connsiteY1132" fmla="*/ 1167552 h 6858000"/>
              <a:gd name="connsiteX1133" fmla="*/ 4478168 w 12192002"/>
              <a:gd name="connsiteY1133" fmla="*/ 1260735 h 6858000"/>
              <a:gd name="connsiteX1134" fmla="*/ 4409309 w 12192002"/>
              <a:gd name="connsiteY1134" fmla="*/ 1666996 h 6858000"/>
              <a:gd name="connsiteX1135" fmla="*/ 4370031 w 12192002"/>
              <a:gd name="connsiteY1135" fmla="*/ 1955666 h 6858000"/>
              <a:gd name="connsiteX1136" fmla="*/ 4570198 w 12192002"/>
              <a:gd name="connsiteY1136" fmla="*/ 978081 h 6858000"/>
              <a:gd name="connsiteX1137" fmla="*/ 12149131 w 12192002"/>
              <a:gd name="connsiteY1137" fmla="*/ 959050 h 6858000"/>
              <a:gd name="connsiteX1138" fmla="*/ 12105664 w 12192002"/>
              <a:gd name="connsiteY1138" fmla="*/ 1006960 h 6858000"/>
              <a:gd name="connsiteX1139" fmla="*/ 11883102 w 12192002"/>
              <a:gd name="connsiteY1139" fmla="*/ 1184424 h 6858000"/>
              <a:gd name="connsiteX1140" fmla="*/ 11665174 w 12192002"/>
              <a:gd name="connsiteY1140" fmla="*/ 1317493 h 6858000"/>
              <a:gd name="connsiteX1141" fmla="*/ 11590337 w 12192002"/>
              <a:gd name="connsiteY1141" fmla="*/ 1348256 h 6858000"/>
              <a:gd name="connsiteX1142" fmla="*/ 11492588 w 12192002"/>
              <a:gd name="connsiteY1142" fmla="*/ 1390573 h 6858000"/>
              <a:gd name="connsiteX1143" fmla="*/ 11888865 w 12192002"/>
              <a:gd name="connsiteY1143" fmla="*/ 1220988 h 6858000"/>
              <a:gd name="connsiteX1144" fmla="*/ 12149131 w 12192002"/>
              <a:gd name="connsiteY1144" fmla="*/ 959050 h 6858000"/>
              <a:gd name="connsiteX1145" fmla="*/ 4557898 w 12192002"/>
              <a:gd name="connsiteY1145" fmla="*/ 900011 h 6858000"/>
              <a:gd name="connsiteX1146" fmla="*/ 4344840 w 12192002"/>
              <a:gd name="connsiteY1146" fmla="*/ 1922038 h 6858000"/>
              <a:gd name="connsiteX1147" fmla="*/ 4378710 w 12192002"/>
              <a:gd name="connsiteY1147" fmla="*/ 1665516 h 6858000"/>
              <a:gd name="connsiteX1148" fmla="*/ 4448798 w 12192002"/>
              <a:gd name="connsiteY1148" fmla="*/ 1253024 h 6858000"/>
              <a:gd name="connsiteX1149" fmla="*/ 4480315 w 12192002"/>
              <a:gd name="connsiteY1149" fmla="*/ 1158454 h 6858000"/>
              <a:gd name="connsiteX1150" fmla="*/ 4494133 w 12192002"/>
              <a:gd name="connsiteY1150" fmla="*/ 1118676 h 6858000"/>
              <a:gd name="connsiteX1151" fmla="*/ 4557898 w 12192002"/>
              <a:gd name="connsiteY1151" fmla="*/ 900011 h 6858000"/>
              <a:gd name="connsiteX1152" fmla="*/ 5870151 w 12192002"/>
              <a:gd name="connsiteY1152" fmla="*/ 898890 h 6858000"/>
              <a:gd name="connsiteX1153" fmla="*/ 5861335 w 12192002"/>
              <a:gd name="connsiteY1153" fmla="*/ 899177 h 6858000"/>
              <a:gd name="connsiteX1154" fmla="*/ 5843702 w 12192002"/>
              <a:gd name="connsiteY1154" fmla="*/ 899748 h 6858000"/>
              <a:gd name="connsiteX1155" fmla="*/ 5651107 w 12192002"/>
              <a:gd name="connsiteY1155" fmla="*/ 920306 h 6858000"/>
              <a:gd name="connsiteX1156" fmla="*/ 5459407 w 12192002"/>
              <a:gd name="connsiteY1156" fmla="*/ 940975 h 6858000"/>
              <a:gd name="connsiteX1157" fmla="*/ 5374846 w 12192002"/>
              <a:gd name="connsiteY1157" fmla="*/ 941988 h 6858000"/>
              <a:gd name="connsiteX1158" fmla="*/ 5256105 w 12192002"/>
              <a:gd name="connsiteY1158" fmla="*/ 945632 h 6858000"/>
              <a:gd name="connsiteX1159" fmla="*/ 5107071 w 12192002"/>
              <a:gd name="connsiteY1159" fmla="*/ 969720 h 6858000"/>
              <a:gd name="connsiteX1160" fmla="*/ 4998681 w 12192002"/>
              <a:gd name="connsiteY1160" fmla="*/ 988771 h 6858000"/>
              <a:gd name="connsiteX1161" fmla="*/ 5870151 w 12192002"/>
              <a:gd name="connsiteY1161" fmla="*/ 898890 h 6858000"/>
              <a:gd name="connsiteX1162" fmla="*/ 12190084 w 12192002"/>
              <a:gd name="connsiteY1162" fmla="*/ 854709 h 6858000"/>
              <a:gd name="connsiteX1163" fmla="*/ 12162947 w 12192002"/>
              <a:gd name="connsiteY1163" fmla="*/ 879275 h 6858000"/>
              <a:gd name="connsiteX1164" fmla="*/ 11721478 w 12192002"/>
              <a:gd name="connsiteY1164" fmla="*/ 1216434 h 6858000"/>
              <a:gd name="connsiteX1165" fmla="*/ 11680712 w 12192002"/>
              <a:gd name="connsiteY1165" fmla="*/ 1239730 h 6858000"/>
              <a:gd name="connsiteX1166" fmla="*/ 11505347 w 12192002"/>
              <a:gd name="connsiteY1166" fmla="*/ 1352837 h 6858000"/>
              <a:gd name="connsiteX1167" fmla="*/ 11580962 w 12192002"/>
              <a:gd name="connsiteY1167" fmla="*/ 1321759 h 6858000"/>
              <a:gd name="connsiteX1168" fmla="*/ 11654234 w 12192002"/>
              <a:gd name="connsiteY1168" fmla="*/ 1291618 h 6858000"/>
              <a:gd name="connsiteX1169" fmla="*/ 11867274 w 12192002"/>
              <a:gd name="connsiteY1169" fmla="*/ 1160983 h 6858000"/>
              <a:gd name="connsiteX1170" fmla="*/ 12086035 w 12192002"/>
              <a:gd name="connsiteY1170" fmla="*/ 986418 h 6858000"/>
              <a:gd name="connsiteX1171" fmla="*/ 12190084 w 12192002"/>
              <a:gd name="connsiteY1171" fmla="*/ 854709 h 6858000"/>
              <a:gd name="connsiteX1172" fmla="*/ 5504425 w 12192002"/>
              <a:gd name="connsiteY1172" fmla="*/ 848067 h 6858000"/>
              <a:gd name="connsiteX1173" fmla="*/ 4968849 w 12192002"/>
              <a:gd name="connsiteY1173" fmla="*/ 962318 h 6858000"/>
              <a:gd name="connsiteX1174" fmla="*/ 5104039 w 12192002"/>
              <a:gd name="connsiteY1174" fmla="*/ 940634 h 6858000"/>
              <a:gd name="connsiteX1175" fmla="*/ 5256311 w 12192002"/>
              <a:gd name="connsiteY1175" fmla="*/ 916490 h 6858000"/>
              <a:gd name="connsiteX1176" fmla="*/ 5377381 w 12192002"/>
              <a:gd name="connsiteY1176" fmla="*/ 912671 h 6858000"/>
              <a:gd name="connsiteX1177" fmla="*/ 5460148 w 12192002"/>
              <a:gd name="connsiteY1177" fmla="*/ 911442 h 6858000"/>
              <a:gd name="connsiteX1178" fmla="*/ 5648970 w 12192002"/>
              <a:gd name="connsiteY1178" fmla="*/ 891331 h 6858000"/>
              <a:gd name="connsiteX1179" fmla="*/ 5844807 w 12192002"/>
              <a:gd name="connsiteY1179" fmla="*/ 870718 h 6858000"/>
              <a:gd name="connsiteX1180" fmla="*/ 5862975 w 12192002"/>
              <a:gd name="connsiteY1180" fmla="*/ 869756 h 6858000"/>
              <a:gd name="connsiteX1181" fmla="*/ 5920887 w 12192002"/>
              <a:gd name="connsiteY1181" fmla="*/ 865929 h 6858000"/>
              <a:gd name="connsiteX1182" fmla="*/ 5504425 w 12192002"/>
              <a:gd name="connsiteY1182" fmla="*/ 848067 h 6858000"/>
              <a:gd name="connsiteX1183" fmla="*/ 8924104 w 12192002"/>
              <a:gd name="connsiteY1183" fmla="*/ 777000 h 6858000"/>
              <a:gd name="connsiteX1184" fmla="*/ 8921999 w 12192002"/>
              <a:gd name="connsiteY1184" fmla="*/ 794136 h 6858000"/>
              <a:gd name="connsiteX1185" fmla="*/ 8916066 w 12192002"/>
              <a:gd name="connsiteY1185" fmla="*/ 843129 h 6858000"/>
              <a:gd name="connsiteX1186" fmla="*/ 8909852 w 12192002"/>
              <a:gd name="connsiteY1186" fmla="*/ 1005313 h 6858000"/>
              <a:gd name="connsiteX1187" fmla="*/ 8936982 w 12192002"/>
              <a:gd name="connsiteY1187" fmla="*/ 1614896 h 6858000"/>
              <a:gd name="connsiteX1188" fmla="*/ 8939706 w 12192002"/>
              <a:gd name="connsiteY1188" fmla="*/ 1632791 h 6858000"/>
              <a:gd name="connsiteX1189" fmla="*/ 8946691 w 12192002"/>
              <a:gd name="connsiteY1189" fmla="*/ 1680170 h 6858000"/>
              <a:gd name="connsiteX1190" fmla="*/ 8947643 w 12192002"/>
              <a:gd name="connsiteY1190" fmla="*/ 1649028 h 6858000"/>
              <a:gd name="connsiteX1191" fmla="*/ 8931687 w 12192002"/>
              <a:gd name="connsiteY1191" fmla="*/ 871628 h 6858000"/>
              <a:gd name="connsiteX1192" fmla="*/ 8929804 w 12192002"/>
              <a:gd name="connsiteY1192" fmla="*/ 850229 h 6858000"/>
              <a:gd name="connsiteX1193" fmla="*/ 8924104 w 12192002"/>
              <a:gd name="connsiteY1193" fmla="*/ 777000 h 6858000"/>
              <a:gd name="connsiteX1194" fmla="*/ 8951219 w 12192002"/>
              <a:gd name="connsiteY1194" fmla="*/ 764662 h 6858000"/>
              <a:gd name="connsiteX1195" fmla="*/ 8957270 w 12192002"/>
              <a:gd name="connsiteY1195" fmla="*/ 847698 h 6858000"/>
              <a:gd name="connsiteX1196" fmla="*/ 8959153 w 12192002"/>
              <a:gd name="connsiteY1196" fmla="*/ 869097 h 6858000"/>
              <a:gd name="connsiteX1197" fmla="*/ 8976081 w 12192002"/>
              <a:gd name="connsiteY1197" fmla="*/ 1619865 h 6858000"/>
              <a:gd name="connsiteX1198" fmla="*/ 8951219 w 12192002"/>
              <a:gd name="connsiteY1198" fmla="*/ 764662 h 6858000"/>
              <a:gd name="connsiteX1199" fmla="*/ 8898081 w 12192002"/>
              <a:gd name="connsiteY1199" fmla="*/ 630137 h 6858000"/>
              <a:gd name="connsiteX1200" fmla="*/ 8910095 w 12192002"/>
              <a:gd name="connsiteY1200" fmla="*/ 1626691 h 6858000"/>
              <a:gd name="connsiteX1201" fmla="*/ 8908822 w 12192002"/>
              <a:gd name="connsiteY1201" fmla="*/ 1619067 h 6858000"/>
              <a:gd name="connsiteX1202" fmla="*/ 8881669 w 12192002"/>
              <a:gd name="connsiteY1202" fmla="*/ 1004967 h 6858000"/>
              <a:gd name="connsiteX1203" fmla="*/ 8888265 w 12192002"/>
              <a:gd name="connsiteY1203" fmla="*/ 840369 h 6858000"/>
              <a:gd name="connsiteX1204" fmla="*/ 8894429 w 12192002"/>
              <a:gd name="connsiteY1204" fmla="*/ 790831 h 6858000"/>
              <a:gd name="connsiteX1205" fmla="*/ 8898081 w 12192002"/>
              <a:gd name="connsiteY1205" fmla="*/ 630137 h 6858000"/>
              <a:gd name="connsiteX1206" fmla="*/ 11491396 w 12192002"/>
              <a:gd name="connsiteY1206" fmla="*/ 623931 h 6858000"/>
              <a:gd name="connsiteX1207" fmla="*/ 11413329 w 12192002"/>
              <a:gd name="connsiteY1207" fmla="*/ 662344 h 6858000"/>
              <a:gd name="connsiteX1208" fmla="*/ 10966547 w 12192002"/>
              <a:gd name="connsiteY1208" fmla="*/ 818916 h 6858000"/>
              <a:gd name="connsiteX1209" fmla="*/ 10498883 w 12192002"/>
              <a:gd name="connsiteY1209" fmla="*/ 1111507 h 6858000"/>
              <a:gd name="connsiteX1210" fmla="*/ 10671292 w 12192002"/>
              <a:gd name="connsiteY1210" fmla="*/ 1035777 h 6858000"/>
              <a:gd name="connsiteX1211" fmla="*/ 10685894 w 12192002"/>
              <a:gd name="connsiteY1211" fmla="*/ 1027151 h 6858000"/>
              <a:gd name="connsiteX1212" fmla="*/ 11104337 w 12192002"/>
              <a:gd name="connsiteY1212" fmla="*/ 817377 h 6858000"/>
              <a:gd name="connsiteX1213" fmla="*/ 11491396 w 12192002"/>
              <a:gd name="connsiteY1213" fmla="*/ 623931 h 6858000"/>
              <a:gd name="connsiteX1214" fmla="*/ 10779304 w 12192002"/>
              <a:gd name="connsiteY1214" fmla="*/ 584486 h 6858000"/>
              <a:gd name="connsiteX1215" fmla="*/ 10658378 w 12192002"/>
              <a:gd name="connsiteY1215" fmla="*/ 772788 h 6858000"/>
              <a:gd name="connsiteX1216" fmla="*/ 10475581 w 12192002"/>
              <a:gd name="connsiteY1216" fmla="*/ 1070739 h 6858000"/>
              <a:gd name="connsiteX1217" fmla="*/ 10735178 w 12192002"/>
              <a:gd name="connsiteY1217" fmla="*/ 693281 h 6858000"/>
              <a:gd name="connsiteX1218" fmla="*/ 10132488 w 12192002"/>
              <a:gd name="connsiteY1218" fmla="*/ 518596 h 6858000"/>
              <a:gd name="connsiteX1219" fmla="*/ 9879465 w 12192002"/>
              <a:gd name="connsiteY1219" fmla="*/ 567273 h 6858000"/>
              <a:gd name="connsiteX1220" fmla="*/ 9364243 w 12192002"/>
              <a:gd name="connsiteY1220" fmla="*/ 809468 h 6858000"/>
              <a:gd name="connsiteX1221" fmla="*/ 9366655 w 12192002"/>
              <a:gd name="connsiteY1221" fmla="*/ 809848 h 6858000"/>
              <a:gd name="connsiteX1222" fmla="*/ 9914233 w 12192002"/>
              <a:gd name="connsiteY1222" fmla="*/ 596159 h 6858000"/>
              <a:gd name="connsiteX1223" fmla="*/ 10264524 w 12192002"/>
              <a:gd name="connsiteY1223" fmla="*/ 501747 h 6858000"/>
              <a:gd name="connsiteX1224" fmla="*/ 9922837 w 12192002"/>
              <a:gd name="connsiteY1224" fmla="*/ 622979 h 6858000"/>
              <a:gd name="connsiteX1225" fmla="*/ 9416908 w 12192002"/>
              <a:gd name="connsiteY1225" fmla="*/ 818889 h 6858000"/>
              <a:gd name="connsiteX1226" fmla="*/ 9418234 w 12192002"/>
              <a:gd name="connsiteY1226" fmla="*/ 818810 h 6858000"/>
              <a:gd name="connsiteX1227" fmla="*/ 10264524 w 12192002"/>
              <a:gd name="connsiteY1227" fmla="*/ 501747 h 6858000"/>
              <a:gd name="connsiteX1228" fmla="*/ 10802699 w 12192002"/>
              <a:gd name="connsiteY1228" fmla="*/ 488163 h 6858000"/>
              <a:gd name="connsiteX1229" fmla="*/ 10618739 w 12192002"/>
              <a:gd name="connsiteY1229" fmla="*/ 734118 h 6858000"/>
              <a:gd name="connsiteX1230" fmla="*/ 10604580 w 12192002"/>
              <a:gd name="connsiteY1230" fmla="*/ 753877 h 6858000"/>
              <a:gd name="connsiteX1231" fmla="*/ 10529643 w 12192002"/>
              <a:gd name="connsiteY1231" fmla="*/ 867004 h 6858000"/>
              <a:gd name="connsiteX1232" fmla="*/ 10462194 w 12192002"/>
              <a:gd name="connsiteY1232" fmla="*/ 1035452 h 6858000"/>
              <a:gd name="connsiteX1233" fmla="*/ 10635117 w 12192002"/>
              <a:gd name="connsiteY1233" fmla="*/ 757788 h 6858000"/>
              <a:gd name="connsiteX1234" fmla="*/ 10802699 w 12192002"/>
              <a:gd name="connsiteY1234" fmla="*/ 488163 h 6858000"/>
              <a:gd name="connsiteX1235" fmla="*/ 10359107 w 12192002"/>
              <a:gd name="connsiteY1235" fmla="*/ 485136 h 6858000"/>
              <a:gd name="connsiteX1236" fmla="*/ 9515108 w 12192002"/>
              <a:gd name="connsiteY1236" fmla="*/ 825701 h 6858000"/>
              <a:gd name="connsiteX1237" fmla="*/ 10359107 w 12192002"/>
              <a:gd name="connsiteY1237" fmla="*/ 485136 h 6858000"/>
              <a:gd name="connsiteX1238" fmla="*/ 11886089 w 12192002"/>
              <a:gd name="connsiteY1238" fmla="*/ 483936 h 6858000"/>
              <a:gd name="connsiteX1239" fmla="*/ 11622890 w 12192002"/>
              <a:gd name="connsiteY1239" fmla="*/ 661575 h 6858000"/>
              <a:gd name="connsiteX1240" fmla="*/ 11038640 w 12192002"/>
              <a:gd name="connsiteY1240" fmla="*/ 996875 h 6858000"/>
              <a:gd name="connsiteX1241" fmla="*/ 10561310 w 12192002"/>
              <a:gd name="connsiteY1241" fmla="*/ 1145020 h 6858000"/>
              <a:gd name="connsiteX1242" fmla="*/ 10675127 w 12192002"/>
              <a:gd name="connsiteY1242" fmla="*/ 1163586 h 6858000"/>
              <a:gd name="connsiteX1243" fmla="*/ 11120351 w 12192002"/>
              <a:gd name="connsiteY1243" fmla="*/ 990907 h 6858000"/>
              <a:gd name="connsiteX1244" fmla="*/ 11648506 w 12192002"/>
              <a:gd name="connsiteY1244" fmla="*/ 680145 h 6858000"/>
              <a:gd name="connsiteX1245" fmla="*/ 11886089 w 12192002"/>
              <a:gd name="connsiteY1245" fmla="*/ 483936 h 6858000"/>
              <a:gd name="connsiteX1246" fmla="*/ 3607114 w 12192002"/>
              <a:gd name="connsiteY1246" fmla="*/ 467441 h 6858000"/>
              <a:gd name="connsiteX1247" fmla="*/ 3296242 w 12192002"/>
              <a:gd name="connsiteY1247" fmla="*/ 807991 h 6858000"/>
              <a:gd name="connsiteX1248" fmla="*/ 3174674 w 12192002"/>
              <a:gd name="connsiteY1248" fmla="*/ 919759 h 6858000"/>
              <a:gd name="connsiteX1249" fmla="*/ 3042978 w 12192002"/>
              <a:gd name="connsiteY1249" fmla="*/ 1054894 h 6858000"/>
              <a:gd name="connsiteX1250" fmla="*/ 2968914 w 12192002"/>
              <a:gd name="connsiteY1250" fmla="*/ 1133756 h 6858000"/>
              <a:gd name="connsiteX1251" fmla="*/ 3103823 w 12192002"/>
              <a:gd name="connsiteY1251" fmla="*/ 1026814 h 6858000"/>
              <a:gd name="connsiteX1252" fmla="*/ 3607114 w 12192002"/>
              <a:gd name="connsiteY1252" fmla="*/ 467441 h 6858000"/>
              <a:gd name="connsiteX1253" fmla="*/ 10784544 w 12192002"/>
              <a:gd name="connsiteY1253" fmla="*/ 465669 h 6858000"/>
              <a:gd name="connsiteX1254" fmla="*/ 10426419 w 12192002"/>
              <a:gd name="connsiteY1254" fmla="*/ 1062158 h 6858000"/>
              <a:gd name="connsiteX1255" fmla="*/ 10471732 w 12192002"/>
              <a:gd name="connsiteY1255" fmla="*/ 921679 h 6858000"/>
              <a:gd name="connsiteX1256" fmla="*/ 10504824 w 12192002"/>
              <a:gd name="connsiteY1256" fmla="*/ 852631 h 6858000"/>
              <a:gd name="connsiteX1257" fmla="*/ 10582237 w 12192002"/>
              <a:gd name="connsiteY1257" fmla="*/ 736692 h 6858000"/>
              <a:gd name="connsiteX1258" fmla="*/ 10596401 w 12192002"/>
              <a:gd name="connsiteY1258" fmla="*/ 716935 h 6858000"/>
              <a:gd name="connsiteX1259" fmla="*/ 10784544 w 12192002"/>
              <a:gd name="connsiteY1259" fmla="*/ 465669 h 6858000"/>
              <a:gd name="connsiteX1260" fmla="*/ 11916494 w 12192002"/>
              <a:gd name="connsiteY1260" fmla="*/ 422768 h 6858000"/>
              <a:gd name="connsiteX1261" fmla="*/ 11703185 w 12192002"/>
              <a:gd name="connsiteY1261" fmla="*/ 528178 h 6858000"/>
              <a:gd name="connsiteX1262" fmla="*/ 11680755 w 12192002"/>
              <a:gd name="connsiteY1262" fmla="*/ 543149 h 6858000"/>
              <a:gd name="connsiteX1263" fmla="*/ 11116818 w 12192002"/>
              <a:gd name="connsiteY1263" fmla="*/ 842623 h 6858000"/>
              <a:gd name="connsiteX1264" fmla="*/ 10700164 w 12192002"/>
              <a:gd name="connsiteY1264" fmla="*/ 1051220 h 6858000"/>
              <a:gd name="connsiteX1265" fmla="*/ 10685570 w 12192002"/>
              <a:gd name="connsiteY1265" fmla="*/ 1059849 h 6858000"/>
              <a:gd name="connsiteX1266" fmla="*/ 10584288 w 12192002"/>
              <a:gd name="connsiteY1266" fmla="*/ 1113543 h 6858000"/>
              <a:gd name="connsiteX1267" fmla="*/ 11026698 w 12192002"/>
              <a:gd name="connsiteY1267" fmla="*/ 971858 h 6858000"/>
              <a:gd name="connsiteX1268" fmla="*/ 11607604 w 12192002"/>
              <a:gd name="connsiteY1268" fmla="*/ 638368 h 6858000"/>
              <a:gd name="connsiteX1269" fmla="*/ 11919452 w 12192002"/>
              <a:gd name="connsiteY1269" fmla="*/ 423380 h 6858000"/>
              <a:gd name="connsiteX1270" fmla="*/ 11916494 w 12192002"/>
              <a:gd name="connsiteY1270" fmla="*/ 422768 h 6858000"/>
              <a:gd name="connsiteX1271" fmla="*/ 8148168 w 12192002"/>
              <a:gd name="connsiteY1271" fmla="*/ 416949 h 6858000"/>
              <a:gd name="connsiteX1272" fmla="*/ 7862052 w 12192002"/>
              <a:gd name="connsiteY1272" fmla="*/ 694330 h 6858000"/>
              <a:gd name="connsiteX1273" fmla="*/ 7808002 w 12192002"/>
              <a:gd name="connsiteY1273" fmla="*/ 759654 h 6858000"/>
              <a:gd name="connsiteX1274" fmla="*/ 8295299 w 12192002"/>
              <a:gd name="connsiteY1274" fmla="*/ 416143 h 6858000"/>
              <a:gd name="connsiteX1275" fmla="*/ 8309124 w 12192002"/>
              <a:gd name="connsiteY1275" fmla="*/ 534021 h 6858000"/>
              <a:gd name="connsiteX1276" fmla="*/ 8293154 w 12192002"/>
              <a:gd name="connsiteY1276" fmla="*/ 672115 h 6858000"/>
              <a:gd name="connsiteX1277" fmla="*/ 8279099 w 12192002"/>
              <a:gd name="connsiteY1277" fmla="*/ 769176 h 6858000"/>
              <a:gd name="connsiteX1278" fmla="*/ 8309186 w 12192002"/>
              <a:gd name="connsiteY1278" fmla="*/ 1060039 h 6858000"/>
              <a:gd name="connsiteX1279" fmla="*/ 8410512 w 12192002"/>
              <a:gd name="connsiteY1279" fmla="*/ 1511108 h 6858000"/>
              <a:gd name="connsiteX1280" fmla="*/ 8351657 w 12192002"/>
              <a:gd name="connsiteY1280" fmla="*/ 521768 h 6858000"/>
              <a:gd name="connsiteX1281" fmla="*/ 8295299 w 12192002"/>
              <a:gd name="connsiteY1281" fmla="*/ 416143 h 6858000"/>
              <a:gd name="connsiteX1282" fmla="*/ 8266483 w 12192002"/>
              <a:gd name="connsiteY1282" fmla="*/ 414244 h 6858000"/>
              <a:gd name="connsiteX1283" fmla="*/ 8343425 w 12192002"/>
              <a:gd name="connsiteY1283" fmla="*/ 1357811 h 6858000"/>
              <a:gd name="connsiteX1284" fmla="*/ 8282114 w 12192002"/>
              <a:gd name="connsiteY1284" fmla="*/ 1064671 h 6858000"/>
              <a:gd name="connsiteX1285" fmla="*/ 8251298 w 12192002"/>
              <a:gd name="connsiteY1285" fmla="*/ 766414 h 6858000"/>
              <a:gd name="connsiteX1286" fmla="*/ 8265729 w 12192002"/>
              <a:gd name="connsiteY1286" fmla="*/ 666939 h 6858000"/>
              <a:gd name="connsiteX1287" fmla="*/ 8281494 w 12192002"/>
              <a:gd name="connsiteY1287" fmla="*/ 533909 h 6858000"/>
              <a:gd name="connsiteX1288" fmla="*/ 8266483 w 12192002"/>
              <a:gd name="connsiteY1288" fmla="*/ 414244 h 6858000"/>
              <a:gd name="connsiteX1289" fmla="*/ 8140802 w 12192002"/>
              <a:gd name="connsiteY1289" fmla="*/ 388720 h 6858000"/>
              <a:gd name="connsiteX1290" fmla="*/ 7860379 w 12192002"/>
              <a:gd name="connsiteY1290" fmla="*/ 596411 h 6858000"/>
              <a:gd name="connsiteX1291" fmla="*/ 7737688 w 12192002"/>
              <a:gd name="connsiteY1291" fmla="*/ 790400 h 6858000"/>
              <a:gd name="connsiteX1292" fmla="*/ 7726885 w 12192002"/>
              <a:gd name="connsiteY1292" fmla="*/ 812869 h 6858000"/>
              <a:gd name="connsiteX1293" fmla="*/ 7840490 w 12192002"/>
              <a:gd name="connsiteY1293" fmla="*/ 676832 h 6858000"/>
              <a:gd name="connsiteX1294" fmla="*/ 8140802 w 12192002"/>
              <a:gd name="connsiteY1294" fmla="*/ 388720 h 6858000"/>
              <a:gd name="connsiteX1295" fmla="*/ 3744487 w 12192002"/>
              <a:gd name="connsiteY1295" fmla="*/ 383136 h 6858000"/>
              <a:gd name="connsiteX1296" fmla="*/ 3970213 w 12192002"/>
              <a:gd name="connsiteY1296" fmla="*/ 995559 h 6858000"/>
              <a:gd name="connsiteX1297" fmla="*/ 3744487 w 12192002"/>
              <a:gd name="connsiteY1297" fmla="*/ 383136 h 6858000"/>
              <a:gd name="connsiteX1298" fmla="*/ 3624562 w 12192002"/>
              <a:gd name="connsiteY1298" fmla="*/ 367041 h 6858000"/>
              <a:gd name="connsiteX1299" fmla="*/ 3489712 w 12192002"/>
              <a:gd name="connsiteY1299" fmla="*/ 485386 h 6858000"/>
              <a:gd name="connsiteX1300" fmla="*/ 3182994 w 12192002"/>
              <a:gd name="connsiteY1300" fmla="*/ 828265 h 6858000"/>
              <a:gd name="connsiteX1301" fmla="*/ 2892114 w 12192002"/>
              <a:gd name="connsiteY1301" fmla="*/ 1172635 h 6858000"/>
              <a:gd name="connsiteX1302" fmla="*/ 3021459 w 12192002"/>
              <a:gd name="connsiteY1302" fmla="*/ 1035385 h 6858000"/>
              <a:gd name="connsiteX1303" fmla="*/ 3153873 w 12192002"/>
              <a:gd name="connsiteY1303" fmla="*/ 898971 h 6858000"/>
              <a:gd name="connsiteX1304" fmla="*/ 3276511 w 12192002"/>
              <a:gd name="connsiteY1304" fmla="*/ 786423 h 6858000"/>
              <a:gd name="connsiteX1305" fmla="*/ 3584154 w 12192002"/>
              <a:gd name="connsiteY1305" fmla="*/ 448218 h 6858000"/>
              <a:gd name="connsiteX1306" fmla="*/ 3624562 w 12192002"/>
              <a:gd name="connsiteY1306" fmla="*/ 367041 h 6858000"/>
              <a:gd name="connsiteX1307" fmla="*/ 3766672 w 12192002"/>
              <a:gd name="connsiteY1307" fmla="*/ 359429 h 6858000"/>
              <a:gd name="connsiteX1308" fmla="*/ 3996338 w 12192002"/>
              <a:gd name="connsiteY1308" fmla="*/ 968237 h 6858000"/>
              <a:gd name="connsiteX1309" fmla="*/ 3766672 w 12192002"/>
              <a:gd name="connsiteY1309" fmla="*/ 359429 h 6858000"/>
              <a:gd name="connsiteX1310" fmla="*/ 5805386 w 12192002"/>
              <a:gd name="connsiteY1310" fmla="*/ 239240 h 6858000"/>
              <a:gd name="connsiteX1311" fmla="*/ 5736947 w 12192002"/>
              <a:gd name="connsiteY1311" fmla="*/ 261367 h 6858000"/>
              <a:gd name="connsiteX1312" fmla="*/ 5427012 w 12192002"/>
              <a:gd name="connsiteY1312" fmla="*/ 311272 h 6858000"/>
              <a:gd name="connsiteX1313" fmla="*/ 5147818 w 12192002"/>
              <a:gd name="connsiteY1313" fmla="*/ 322112 h 6858000"/>
              <a:gd name="connsiteX1314" fmla="*/ 5060854 w 12192002"/>
              <a:gd name="connsiteY1314" fmla="*/ 311882 h 6858000"/>
              <a:gd name="connsiteX1315" fmla="*/ 4945989 w 12192002"/>
              <a:gd name="connsiteY1315" fmla="*/ 300516 h 6858000"/>
              <a:gd name="connsiteX1316" fmla="*/ 5410479 w 12192002"/>
              <a:gd name="connsiteY1316" fmla="*/ 348434 h 6858000"/>
              <a:gd name="connsiteX1317" fmla="*/ 5805386 w 12192002"/>
              <a:gd name="connsiteY1317" fmla="*/ 239240 h 6858000"/>
              <a:gd name="connsiteX1318" fmla="*/ 5905192 w 12192002"/>
              <a:gd name="connsiteY1318" fmla="*/ 163079 h 6858000"/>
              <a:gd name="connsiteX1319" fmla="*/ 5865655 w 12192002"/>
              <a:gd name="connsiteY1319" fmla="*/ 171901 h 6858000"/>
              <a:gd name="connsiteX1320" fmla="*/ 5259740 w 12192002"/>
              <a:gd name="connsiteY1320" fmla="*/ 257013 h 6858000"/>
              <a:gd name="connsiteX1321" fmla="*/ 5208466 w 12192002"/>
              <a:gd name="connsiteY1321" fmla="*/ 257550 h 6858000"/>
              <a:gd name="connsiteX1322" fmla="*/ 4980204 w 12192002"/>
              <a:gd name="connsiteY1322" fmla="*/ 271903 h 6858000"/>
              <a:gd name="connsiteX1323" fmla="*/ 5068068 w 12192002"/>
              <a:gd name="connsiteY1323" fmla="*/ 282244 h 6858000"/>
              <a:gd name="connsiteX1324" fmla="*/ 5153231 w 12192002"/>
              <a:gd name="connsiteY1324" fmla="*/ 292240 h 6858000"/>
              <a:gd name="connsiteX1325" fmla="*/ 5426491 w 12192002"/>
              <a:gd name="connsiteY1325" fmla="*/ 281128 h 6858000"/>
              <a:gd name="connsiteX1326" fmla="*/ 5731211 w 12192002"/>
              <a:gd name="connsiteY1326" fmla="*/ 231951 h 6858000"/>
              <a:gd name="connsiteX1327" fmla="*/ 5905192 w 12192002"/>
              <a:gd name="connsiteY1327" fmla="*/ 163079 h 6858000"/>
              <a:gd name="connsiteX1328" fmla="*/ 5944437 w 12192002"/>
              <a:gd name="connsiteY1328" fmla="*/ 113829 h 6858000"/>
              <a:gd name="connsiteX1329" fmla="*/ 5825032 w 12192002"/>
              <a:gd name="connsiteY1329" fmla="*/ 146405 h 6858000"/>
              <a:gd name="connsiteX1330" fmla="*/ 4955599 w 12192002"/>
              <a:gd name="connsiteY1330" fmla="*/ 247008 h 6858000"/>
              <a:gd name="connsiteX1331" fmla="*/ 5210103 w 12192002"/>
              <a:gd name="connsiteY1331" fmla="*/ 228123 h 6858000"/>
              <a:gd name="connsiteX1332" fmla="*/ 5261015 w 12192002"/>
              <a:gd name="connsiteY1332" fmla="*/ 227087 h 6858000"/>
              <a:gd name="connsiteX1333" fmla="*/ 5861181 w 12192002"/>
              <a:gd name="connsiteY1333" fmla="*/ 143093 h 6858000"/>
              <a:gd name="connsiteX1334" fmla="*/ 5961252 w 12192002"/>
              <a:gd name="connsiteY1334" fmla="*/ 114820 h 6858000"/>
              <a:gd name="connsiteX1335" fmla="*/ 5944437 w 12192002"/>
              <a:gd name="connsiteY1335" fmla="*/ 113829 h 6858000"/>
              <a:gd name="connsiteX1336" fmla="*/ 9095810 w 12192002"/>
              <a:gd name="connsiteY1336" fmla="*/ 0 h 6858000"/>
              <a:gd name="connsiteX1337" fmla="*/ 9215999 w 12192002"/>
              <a:gd name="connsiteY1337" fmla="*/ 0 h 6858000"/>
              <a:gd name="connsiteX1338" fmla="*/ 9250991 w 12192002"/>
              <a:gd name="connsiteY1338" fmla="*/ 17650 h 6858000"/>
              <a:gd name="connsiteX1339" fmla="*/ 9551793 w 12192002"/>
              <a:gd name="connsiteY1339" fmla="*/ 69947 h 6858000"/>
              <a:gd name="connsiteX1340" fmla="*/ 10211701 w 12192002"/>
              <a:gd name="connsiteY1340" fmla="*/ 15192 h 6858000"/>
              <a:gd name="connsiteX1341" fmla="*/ 9665014 w 12192002"/>
              <a:gd name="connsiteY1341" fmla="*/ 41266 h 6858000"/>
              <a:gd name="connsiteX1342" fmla="*/ 9382567 w 12192002"/>
              <a:gd name="connsiteY1342" fmla="*/ 18583 h 6858000"/>
              <a:gd name="connsiteX1343" fmla="*/ 9283159 w 12192002"/>
              <a:gd name="connsiteY1343" fmla="*/ 0 h 6858000"/>
              <a:gd name="connsiteX1344" fmla="*/ 9469266 w 12192002"/>
              <a:gd name="connsiteY1344" fmla="*/ 0 h 6858000"/>
              <a:gd name="connsiteX1345" fmla="*/ 9504117 w 12192002"/>
              <a:gd name="connsiteY1345" fmla="*/ 4274 h 6858000"/>
              <a:gd name="connsiteX1346" fmla="*/ 9667223 w 12192002"/>
              <a:gd name="connsiteY1346" fmla="*/ 13232 h 6858000"/>
              <a:gd name="connsiteX1347" fmla="*/ 9887703 w 12192002"/>
              <a:gd name="connsiteY1347" fmla="*/ 12601 h 6858000"/>
              <a:gd name="connsiteX1348" fmla="*/ 10088930 w 12192002"/>
              <a:gd name="connsiteY1348" fmla="*/ 0 h 6858000"/>
              <a:gd name="connsiteX1349" fmla="*/ 10544171 w 12192002"/>
              <a:gd name="connsiteY1349" fmla="*/ 0 h 6858000"/>
              <a:gd name="connsiteX1350" fmla="*/ 10392396 w 12192002"/>
              <a:gd name="connsiteY1350" fmla="*/ 36772 h 6858000"/>
              <a:gd name="connsiteX1351" fmla="*/ 9413803 w 12192002"/>
              <a:gd name="connsiteY1351" fmla="*/ 131277 h 6858000"/>
              <a:gd name="connsiteX1352" fmla="*/ 9174626 w 12192002"/>
              <a:gd name="connsiteY1352" fmla="*/ 44983 h 6858000"/>
              <a:gd name="connsiteX1353" fmla="*/ 8474998 w 12192002"/>
              <a:gd name="connsiteY1353" fmla="*/ 0 h 6858000"/>
              <a:gd name="connsiteX1354" fmla="*/ 8573502 w 12192002"/>
              <a:gd name="connsiteY1354" fmla="*/ 0 h 6858000"/>
              <a:gd name="connsiteX1355" fmla="*/ 8659539 w 12192002"/>
              <a:gd name="connsiteY1355" fmla="*/ 117664 h 6858000"/>
              <a:gd name="connsiteX1356" fmla="*/ 9248507 w 12192002"/>
              <a:gd name="connsiteY1356" fmla="*/ 743734 h 6858000"/>
              <a:gd name="connsiteX1357" fmla="*/ 9309457 w 12192002"/>
              <a:gd name="connsiteY1357" fmla="*/ 795932 h 6858000"/>
              <a:gd name="connsiteX1358" fmla="*/ 9785496 w 12192002"/>
              <a:gd name="connsiteY1358" fmla="*/ 530713 h 6858000"/>
              <a:gd name="connsiteX1359" fmla="*/ 10482828 w 12192002"/>
              <a:gd name="connsiteY1359" fmla="*/ 399738 h 6858000"/>
              <a:gd name="connsiteX1360" fmla="*/ 10468382 w 12192002"/>
              <a:gd name="connsiteY1360" fmla="*/ 461219 h 6858000"/>
              <a:gd name="connsiteX1361" fmla="*/ 9430790 w 12192002"/>
              <a:gd name="connsiteY1361" fmla="*/ 895589 h 6858000"/>
              <a:gd name="connsiteX1362" fmla="*/ 10019780 w 12192002"/>
              <a:gd name="connsiteY1362" fmla="*/ 1298815 h 6858000"/>
              <a:gd name="connsiteX1363" fmla="*/ 10372218 w 12192002"/>
              <a:gd name="connsiteY1363" fmla="*/ 1146081 h 6858000"/>
              <a:gd name="connsiteX1364" fmla="*/ 10896429 w 12192002"/>
              <a:gd name="connsiteY1364" fmla="*/ 310883 h 6858000"/>
              <a:gd name="connsiteX1365" fmla="*/ 10919735 w 12192002"/>
              <a:gd name="connsiteY1365" fmla="*/ 318176 h 6858000"/>
              <a:gd name="connsiteX1366" fmla="*/ 10637064 w 12192002"/>
              <a:gd name="connsiteY1366" fmla="*/ 935661 h 6858000"/>
              <a:gd name="connsiteX1367" fmla="*/ 10516995 w 12192002"/>
              <a:gd name="connsiteY1367" fmla="*/ 1070245 h 6858000"/>
              <a:gd name="connsiteX1368" fmla="*/ 10868835 w 12192002"/>
              <a:gd name="connsiteY1368" fmla="*/ 815534 h 6858000"/>
              <a:gd name="connsiteX1369" fmla="*/ 11704547 w 12192002"/>
              <a:gd name="connsiteY1369" fmla="*/ 465665 h 6858000"/>
              <a:gd name="connsiteX1370" fmla="*/ 12033562 w 12192002"/>
              <a:gd name="connsiteY1370" fmla="*/ 350012 h 6858000"/>
              <a:gd name="connsiteX1371" fmla="*/ 12025537 w 12192002"/>
              <a:gd name="connsiteY1371" fmla="*/ 382666 h 6858000"/>
              <a:gd name="connsiteX1372" fmla="*/ 11088649 w 12192002"/>
              <a:gd name="connsiteY1372" fmla="*/ 1056676 h 6858000"/>
              <a:gd name="connsiteX1373" fmla="*/ 10561600 w 12192002"/>
              <a:gd name="connsiteY1373" fmla="*/ 1229477 h 6858000"/>
              <a:gd name="connsiteX1374" fmla="*/ 10280797 w 12192002"/>
              <a:gd name="connsiteY1374" fmla="*/ 1263181 h 6858000"/>
              <a:gd name="connsiteX1375" fmla="*/ 10083376 w 12192002"/>
              <a:gd name="connsiteY1375" fmla="*/ 1334114 h 6858000"/>
              <a:gd name="connsiteX1376" fmla="*/ 10832582 w 12192002"/>
              <a:gd name="connsiteY1376" fmla="*/ 1687356 h 6858000"/>
              <a:gd name="connsiteX1377" fmla="*/ 10839263 w 12192002"/>
              <a:gd name="connsiteY1377" fmla="*/ 1683743 h 6858000"/>
              <a:gd name="connsiteX1378" fmla="*/ 11350910 w 12192002"/>
              <a:gd name="connsiteY1378" fmla="*/ 1443899 h 6858000"/>
              <a:gd name="connsiteX1379" fmla="*/ 11360346 w 12192002"/>
              <a:gd name="connsiteY1379" fmla="*/ 1429225 h 6858000"/>
              <a:gd name="connsiteX1380" fmla="*/ 12167580 w 12192002"/>
              <a:gd name="connsiteY1380" fmla="*/ 789523 h 6858000"/>
              <a:gd name="connsiteX1381" fmla="*/ 12192000 w 12192002"/>
              <a:gd name="connsiteY1381" fmla="*/ 769876 h 6858000"/>
              <a:gd name="connsiteX1382" fmla="*/ 12192000 w 12192002"/>
              <a:gd name="connsiteY1382" fmla="*/ 802845 h 6858000"/>
              <a:gd name="connsiteX1383" fmla="*/ 12173558 w 12192002"/>
              <a:gd name="connsiteY1383" fmla="*/ 821317 h 6858000"/>
              <a:gd name="connsiteX1384" fmla="*/ 12117398 w 12192002"/>
              <a:gd name="connsiteY1384" fmla="*/ 877374 h 6858000"/>
              <a:gd name="connsiteX1385" fmla="*/ 11472926 w 12192002"/>
              <a:gd name="connsiteY1385" fmla="*/ 1344259 h 6858000"/>
              <a:gd name="connsiteX1386" fmla="*/ 11666978 w 12192002"/>
              <a:gd name="connsiteY1386" fmla="*/ 1215889 h 6858000"/>
              <a:gd name="connsiteX1387" fmla="*/ 11707200 w 12192002"/>
              <a:gd name="connsiteY1387" fmla="*/ 1192361 h 6858000"/>
              <a:gd name="connsiteX1388" fmla="*/ 12144637 w 12192002"/>
              <a:gd name="connsiteY1388" fmla="*/ 858646 h 6858000"/>
              <a:gd name="connsiteX1389" fmla="*/ 12192000 w 12192002"/>
              <a:gd name="connsiteY1389" fmla="*/ 810414 h 6858000"/>
              <a:gd name="connsiteX1390" fmla="*/ 12192000 w 12192002"/>
              <a:gd name="connsiteY1390" fmla="*/ 916439 h 6858000"/>
              <a:gd name="connsiteX1391" fmla="*/ 12150630 w 12192002"/>
              <a:gd name="connsiteY1391" fmla="*/ 982925 h 6858000"/>
              <a:gd name="connsiteX1392" fmla="*/ 11389484 w 12192002"/>
              <a:gd name="connsiteY1392" fmla="*/ 1469889 h 6858000"/>
              <a:gd name="connsiteX1393" fmla="*/ 10923736 w 12192002"/>
              <a:gd name="connsiteY1393" fmla="*/ 1721439 h 6858000"/>
              <a:gd name="connsiteX1394" fmla="*/ 11091913 w 12192002"/>
              <a:gd name="connsiteY1394" fmla="*/ 1780406 h 6858000"/>
              <a:gd name="connsiteX1395" fmla="*/ 11771238 w 12192002"/>
              <a:gd name="connsiteY1395" fmla="*/ 1944400 h 6858000"/>
              <a:gd name="connsiteX1396" fmla="*/ 11783166 w 12192002"/>
              <a:gd name="connsiteY1396" fmla="*/ 1931422 h 6858000"/>
              <a:gd name="connsiteX1397" fmla="*/ 12131988 w 12192002"/>
              <a:gd name="connsiteY1397" fmla="*/ 1574357 h 6858000"/>
              <a:gd name="connsiteX1398" fmla="*/ 12192000 w 12192002"/>
              <a:gd name="connsiteY1398" fmla="*/ 1537429 h 6858000"/>
              <a:gd name="connsiteX1399" fmla="*/ 12192000 w 12192002"/>
              <a:gd name="connsiteY1399" fmla="*/ 1589108 h 6858000"/>
              <a:gd name="connsiteX1400" fmla="*/ 12112105 w 12192002"/>
              <a:gd name="connsiteY1400" fmla="*/ 1640352 h 6858000"/>
              <a:gd name="connsiteX1401" fmla="*/ 11849203 w 12192002"/>
              <a:gd name="connsiteY1401" fmla="*/ 1900149 h 6858000"/>
              <a:gd name="connsiteX1402" fmla="*/ 11946326 w 12192002"/>
              <a:gd name="connsiteY1402" fmla="*/ 1822808 h 6858000"/>
              <a:gd name="connsiteX1403" fmla="*/ 12055863 w 12192002"/>
              <a:gd name="connsiteY1403" fmla="*/ 1735914 h 6858000"/>
              <a:gd name="connsiteX1404" fmla="*/ 12150816 w 12192002"/>
              <a:gd name="connsiteY1404" fmla="*/ 1678902 h 6858000"/>
              <a:gd name="connsiteX1405" fmla="*/ 12192000 w 12192002"/>
              <a:gd name="connsiteY1405" fmla="*/ 1655121 h 6858000"/>
              <a:gd name="connsiteX1406" fmla="*/ 12192000 w 12192002"/>
              <a:gd name="connsiteY1406" fmla="*/ 1686869 h 6858000"/>
              <a:gd name="connsiteX1407" fmla="*/ 12163772 w 12192002"/>
              <a:gd name="connsiteY1407" fmla="*/ 1703058 h 6858000"/>
              <a:gd name="connsiteX1408" fmla="*/ 12070597 w 12192002"/>
              <a:gd name="connsiteY1408" fmla="*/ 1758893 h 6858000"/>
              <a:gd name="connsiteX1409" fmla="*/ 11963621 w 12192002"/>
              <a:gd name="connsiteY1409" fmla="*/ 1844299 h 6858000"/>
              <a:gd name="connsiteX1410" fmla="*/ 11886604 w 12192002"/>
              <a:gd name="connsiteY1410" fmla="*/ 1907617 h 6858000"/>
              <a:gd name="connsiteX1411" fmla="*/ 12153575 w 12192002"/>
              <a:gd name="connsiteY1411" fmla="*/ 1786372 h 6858000"/>
              <a:gd name="connsiteX1412" fmla="*/ 12192000 w 12192002"/>
              <a:gd name="connsiteY1412" fmla="*/ 1759693 h 6858000"/>
              <a:gd name="connsiteX1413" fmla="*/ 12192000 w 12192002"/>
              <a:gd name="connsiteY1413" fmla="*/ 1809459 h 6858000"/>
              <a:gd name="connsiteX1414" fmla="*/ 12121362 w 12192002"/>
              <a:gd name="connsiteY1414" fmla="*/ 1857561 h 6858000"/>
              <a:gd name="connsiteX1415" fmla="*/ 11895949 w 12192002"/>
              <a:gd name="connsiteY1415" fmla="*/ 1963079 h 6858000"/>
              <a:gd name="connsiteX1416" fmla="*/ 12192000 w 12192002"/>
              <a:gd name="connsiteY1416" fmla="*/ 1990579 h 6858000"/>
              <a:gd name="connsiteX1417" fmla="*/ 12192000 w 12192002"/>
              <a:gd name="connsiteY1417" fmla="*/ 2065582 h 6858000"/>
              <a:gd name="connsiteX1418" fmla="*/ 12153918 w 12192002"/>
              <a:gd name="connsiteY1418" fmla="*/ 2063926 h 6858000"/>
              <a:gd name="connsiteX1419" fmla="*/ 12192000 w 12192002"/>
              <a:gd name="connsiteY1419" fmla="*/ 2085104 h 6858000"/>
              <a:gd name="connsiteX1420" fmla="*/ 12192000 w 12192002"/>
              <a:gd name="connsiteY1420" fmla="*/ 2178471 h 6858000"/>
              <a:gd name="connsiteX1421" fmla="*/ 12085355 w 12192002"/>
              <a:gd name="connsiteY1421" fmla="*/ 2122457 h 6858000"/>
              <a:gd name="connsiteX1422" fmla="*/ 12192000 w 12192002"/>
              <a:gd name="connsiteY1422" fmla="*/ 2196158 h 6858000"/>
              <a:gd name="connsiteX1423" fmla="*/ 12192000 w 12192002"/>
              <a:gd name="connsiteY1423" fmla="*/ 2230374 h 6858000"/>
              <a:gd name="connsiteX1424" fmla="*/ 12041237 w 12192002"/>
              <a:gd name="connsiteY1424" fmla="*/ 2126309 h 6858000"/>
              <a:gd name="connsiteX1425" fmla="*/ 12174450 w 12192002"/>
              <a:gd name="connsiteY1425" fmla="*/ 2262541 h 6858000"/>
              <a:gd name="connsiteX1426" fmla="*/ 12192000 w 12192002"/>
              <a:gd name="connsiteY1426" fmla="*/ 2275857 h 6858000"/>
              <a:gd name="connsiteX1427" fmla="*/ 12192000 w 12192002"/>
              <a:gd name="connsiteY1427" fmla="*/ 2377131 h 6858000"/>
              <a:gd name="connsiteX1428" fmla="*/ 12155801 w 12192002"/>
              <a:gd name="connsiteY1428" fmla="*/ 2349925 h 6858000"/>
              <a:gd name="connsiteX1429" fmla="*/ 11930164 w 12192002"/>
              <a:gd name="connsiteY1429" fmla="*/ 2041945 h 6858000"/>
              <a:gd name="connsiteX1430" fmla="*/ 11561767 w 12192002"/>
              <a:gd name="connsiteY1430" fmla="*/ 1984479 h 6858000"/>
              <a:gd name="connsiteX1431" fmla="*/ 11987997 w 12192002"/>
              <a:gd name="connsiteY1431" fmla="*/ 3153822 h 6858000"/>
              <a:gd name="connsiteX1432" fmla="*/ 11926558 w 12192002"/>
              <a:gd name="connsiteY1432" fmla="*/ 3203134 h 6858000"/>
              <a:gd name="connsiteX1433" fmla="*/ 11440430 w 12192002"/>
              <a:gd name="connsiteY1433" fmla="*/ 1973028 h 6858000"/>
              <a:gd name="connsiteX1434" fmla="*/ 11446754 w 12192002"/>
              <a:gd name="connsiteY1434" fmla="*/ 1959605 h 6858000"/>
              <a:gd name="connsiteX1435" fmla="*/ 11050651 w 12192002"/>
              <a:gd name="connsiteY1435" fmla="*/ 1850495 h 6858000"/>
              <a:gd name="connsiteX1436" fmla="*/ 10389960 w 12192002"/>
              <a:gd name="connsiteY1436" fmla="*/ 1586232 h 6858000"/>
              <a:gd name="connsiteX1437" fmla="*/ 10500699 w 12192002"/>
              <a:gd name="connsiteY1437" fmla="*/ 1913175 h 6858000"/>
              <a:gd name="connsiteX1438" fmla="*/ 10507814 w 12192002"/>
              <a:gd name="connsiteY1438" fmla="*/ 1920694 h 6858000"/>
              <a:gd name="connsiteX1439" fmla="*/ 10518908 w 12192002"/>
              <a:gd name="connsiteY1439" fmla="*/ 1911226 h 6858000"/>
              <a:gd name="connsiteX1440" fmla="*/ 11258935 w 12192002"/>
              <a:gd name="connsiteY1440" fmla="*/ 2442781 h 6858000"/>
              <a:gd name="connsiteX1441" fmla="*/ 11211663 w 12192002"/>
              <a:gd name="connsiteY1441" fmla="*/ 2510325 h 6858000"/>
              <a:gd name="connsiteX1442" fmla="*/ 10571295 w 12192002"/>
              <a:gd name="connsiteY1442" fmla="*/ 2105302 h 6858000"/>
              <a:gd name="connsiteX1443" fmla="*/ 10435737 w 12192002"/>
              <a:gd name="connsiteY1443" fmla="*/ 2805672 h 6858000"/>
              <a:gd name="connsiteX1444" fmla="*/ 10206831 w 12192002"/>
              <a:gd name="connsiteY1444" fmla="*/ 3151701 h 6858000"/>
              <a:gd name="connsiteX1445" fmla="*/ 10196482 w 12192002"/>
              <a:gd name="connsiteY1445" fmla="*/ 3135084 h 6858000"/>
              <a:gd name="connsiteX1446" fmla="*/ 10381882 w 12192002"/>
              <a:gd name="connsiteY1446" fmla="*/ 2155807 h 6858000"/>
              <a:gd name="connsiteX1447" fmla="*/ 10439260 w 12192002"/>
              <a:gd name="connsiteY1447" fmla="*/ 1962486 h 6858000"/>
              <a:gd name="connsiteX1448" fmla="*/ 10439409 w 12192002"/>
              <a:gd name="connsiteY1448" fmla="*/ 1960615 h 6858000"/>
              <a:gd name="connsiteX1449" fmla="*/ 10439915 w 12192002"/>
              <a:gd name="connsiteY1449" fmla="*/ 1951821 h 6858000"/>
              <a:gd name="connsiteX1450" fmla="*/ 10314241 w 12192002"/>
              <a:gd name="connsiteY1450" fmla="*/ 1556749 h 6858000"/>
              <a:gd name="connsiteX1451" fmla="*/ 10315061 w 12192002"/>
              <a:gd name="connsiteY1451" fmla="*/ 1548729 h 6858000"/>
              <a:gd name="connsiteX1452" fmla="*/ 9526158 w 12192002"/>
              <a:gd name="connsiteY1452" fmla="*/ 1071804 h 6858000"/>
              <a:gd name="connsiteX1453" fmla="*/ 9758689 w 12192002"/>
              <a:gd name="connsiteY1453" fmla="*/ 1585512 h 6858000"/>
              <a:gd name="connsiteX1454" fmla="*/ 9941392 w 12192002"/>
              <a:gd name="connsiteY1454" fmla="*/ 2432858 h 6858000"/>
              <a:gd name="connsiteX1455" fmla="*/ 9887724 w 12192002"/>
              <a:gd name="connsiteY1455" fmla="*/ 2495762 h 6858000"/>
              <a:gd name="connsiteX1456" fmla="*/ 9587446 w 12192002"/>
              <a:gd name="connsiteY1456" fmla="*/ 1872898 h 6858000"/>
              <a:gd name="connsiteX1457" fmla="*/ 9462810 w 12192002"/>
              <a:gd name="connsiteY1457" fmla="*/ 1288346 h 6858000"/>
              <a:gd name="connsiteX1458" fmla="*/ 9318575 w 12192002"/>
              <a:gd name="connsiteY1458" fmla="*/ 1540820 h 6858000"/>
              <a:gd name="connsiteX1459" fmla="*/ 9191090 w 12192002"/>
              <a:gd name="connsiteY1459" fmla="*/ 1688355 h 6858000"/>
              <a:gd name="connsiteX1460" fmla="*/ 9177757 w 12192002"/>
              <a:gd name="connsiteY1460" fmla="*/ 1683354 h 6858000"/>
              <a:gd name="connsiteX1461" fmla="*/ 9274865 w 12192002"/>
              <a:gd name="connsiteY1461" fmla="*/ 1336896 h 6858000"/>
              <a:gd name="connsiteX1462" fmla="*/ 9478649 w 12192002"/>
              <a:gd name="connsiteY1462" fmla="*/ 1173376 h 6858000"/>
              <a:gd name="connsiteX1463" fmla="*/ 9482281 w 12192002"/>
              <a:gd name="connsiteY1463" fmla="*/ 1167830 h 6858000"/>
              <a:gd name="connsiteX1464" fmla="*/ 9438637 w 12192002"/>
              <a:gd name="connsiteY1464" fmla="*/ 1015438 h 6858000"/>
              <a:gd name="connsiteX1465" fmla="*/ 9439458 w 12192002"/>
              <a:gd name="connsiteY1465" fmla="*/ 1007420 h 6858000"/>
              <a:gd name="connsiteX1466" fmla="*/ 9197105 w 12192002"/>
              <a:gd name="connsiteY1466" fmla="*/ 808882 h 6858000"/>
              <a:gd name="connsiteX1467" fmla="*/ 8973607 w 12192002"/>
              <a:gd name="connsiteY1467" fmla="*/ 597733 h 6858000"/>
              <a:gd name="connsiteX1468" fmla="*/ 8967512 w 12192002"/>
              <a:gd name="connsiteY1468" fmla="*/ 1795211 h 6858000"/>
              <a:gd name="connsiteX1469" fmla="*/ 8912526 w 12192002"/>
              <a:gd name="connsiteY1469" fmla="*/ 1841464 h 6858000"/>
              <a:gd name="connsiteX1470" fmla="*/ 8893391 w 12192002"/>
              <a:gd name="connsiteY1470" fmla="*/ 572788 h 6858000"/>
              <a:gd name="connsiteX1471" fmla="*/ 8902990 w 12192002"/>
              <a:gd name="connsiteY1471" fmla="*/ 560750 h 6858000"/>
              <a:gd name="connsiteX1472" fmla="*/ 8919102 w 12192002"/>
              <a:gd name="connsiteY1472" fmla="*/ 542471 h 6858000"/>
              <a:gd name="connsiteX1473" fmla="*/ 8661728 w 12192002"/>
              <a:gd name="connsiteY1473" fmla="*/ 250903 h 6858000"/>
              <a:gd name="connsiteX1474" fmla="*/ 8357758 w 12192002"/>
              <a:gd name="connsiteY1474" fmla="*/ 0 h 6858000"/>
              <a:gd name="connsiteX1475" fmla="*/ 8405492 w 12192002"/>
              <a:gd name="connsiteY1475" fmla="*/ 0 h 6858000"/>
              <a:gd name="connsiteX1476" fmla="*/ 8392083 w 12192002"/>
              <a:gd name="connsiteY1476" fmla="*/ 30495 h 6858000"/>
              <a:gd name="connsiteX1477" fmla="*/ 8339888 w 12192002"/>
              <a:gd name="connsiteY1477" fmla="*/ 306259 h 6858000"/>
              <a:gd name="connsiteX1478" fmla="*/ 8473847 w 12192002"/>
              <a:gd name="connsiteY1478" fmla="*/ 727373 h 6858000"/>
              <a:gd name="connsiteX1479" fmla="*/ 8454081 w 12192002"/>
              <a:gd name="connsiteY1479" fmla="*/ 1611960 h 6858000"/>
              <a:gd name="connsiteX1480" fmla="*/ 8396000 w 12192002"/>
              <a:gd name="connsiteY1480" fmla="*/ 1663986 h 6858000"/>
              <a:gd name="connsiteX1481" fmla="*/ 8238881 w 12192002"/>
              <a:gd name="connsiteY1481" fmla="*/ 368438 h 6858000"/>
              <a:gd name="connsiteX1482" fmla="*/ 7668140 w 12192002"/>
              <a:gd name="connsiteY1482" fmla="*/ 942511 h 6858000"/>
              <a:gd name="connsiteX1483" fmla="*/ 7637853 w 12192002"/>
              <a:gd name="connsiteY1483" fmla="*/ 942567 h 6858000"/>
              <a:gd name="connsiteX1484" fmla="*/ 7909649 w 12192002"/>
              <a:gd name="connsiteY1484" fmla="*/ 489150 h 6858000"/>
              <a:gd name="connsiteX1485" fmla="*/ 8256182 w 12192002"/>
              <a:gd name="connsiteY1485" fmla="*/ 301724 h 6858000"/>
              <a:gd name="connsiteX1486" fmla="*/ 8255912 w 12192002"/>
              <a:gd name="connsiteY1486" fmla="*/ 276498 h 6858000"/>
              <a:gd name="connsiteX1487" fmla="*/ 8315225 w 12192002"/>
              <a:gd name="connsiteY1487" fmla="*/ 89075 h 6858000"/>
              <a:gd name="connsiteX1488" fmla="*/ 7497388 w 12192002"/>
              <a:gd name="connsiteY1488" fmla="*/ 0 h 6858000"/>
              <a:gd name="connsiteX1489" fmla="*/ 7560921 w 12192002"/>
              <a:gd name="connsiteY1489" fmla="*/ 0 h 6858000"/>
              <a:gd name="connsiteX1490" fmla="*/ 7546742 w 12192002"/>
              <a:gd name="connsiteY1490" fmla="*/ 68966 h 6858000"/>
              <a:gd name="connsiteX1491" fmla="*/ 7488853 w 12192002"/>
              <a:gd name="connsiteY1491" fmla="*/ 535687 h 6858000"/>
              <a:gd name="connsiteX1492" fmla="*/ 7529509 w 12192002"/>
              <a:gd name="connsiteY1492" fmla="*/ 380358 h 6858000"/>
              <a:gd name="connsiteX1493" fmla="*/ 7585939 w 12192002"/>
              <a:gd name="connsiteY1493" fmla="*/ 184712 h 6858000"/>
              <a:gd name="connsiteX1494" fmla="*/ 7621792 w 12192002"/>
              <a:gd name="connsiteY1494" fmla="*/ 87864 h 6858000"/>
              <a:gd name="connsiteX1495" fmla="*/ 7654204 w 12192002"/>
              <a:gd name="connsiteY1495" fmla="*/ 0 h 6858000"/>
              <a:gd name="connsiteX1496" fmla="*/ 7683986 w 12192002"/>
              <a:gd name="connsiteY1496" fmla="*/ 0 h 6858000"/>
              <a:gd name="connsiteX1497" fmla="*/ 7647914 w 12192002"/>
              <a:gd name="connsiteY1497" fmla="*/ 97640 h 6858000"/>
              <a:gd name="connsiteX1498" fmla="*/ 7612524 w 12192002"/>
              <a:gd name="connsiteY1498" fmla="*/ 193392 h 6858000"/>
              <a:gd name="connsiteX1499" fmla="*/ 7557013 w 12192002"/>
              <a:gd name="connsiteY1499" fmla="*/ 386853 h 6858000"/>
              <a:gd name="connsiteX1500" fmla="*/ 7517286 w 12192002"/>
              <a:gd name="connsiteY1500" fmla="*/ 539999 h 6858000"/>
              <a:gd name="connsiteX1501" fmla="*/ 7704204 w 12192002"/>
              <a:gd name="connsiteY1501" fmla="*/ 152292 h 6858000"/>
              <a:gd name="connsiteX1502" fmla="*/ 7756975 w 12192002"/>
              <a:gd name="connsiteY1502" fmla="*/ 0 h 6858000"/>
              <a:gd name="connsiteX1503" fmla="*/ 7837329 w 12192002"/>
              <a:gd name="connsiteY1503" fmla="*/ 0 h 6858000"/>
              <a:gd name="connsiteX1504" fmla="*/ 7821760 w 12192002"/>
              <a:gd name="connsiteY1504" fmla="*/ 65656 h 6858000"/>
              <a:gd name="connsiteX1505" fmla="*/ 7488925 w 12192002"/>
              <a:gd name="connsiteY1505" fmla="*/ 763628 h 6858000"/>
              <a:gd name="connsiteX1506" fmla="*/ 7419999 w 12192002"/>
              <a:gd name="connsiteY1506" fmla="*/ 774360 h 6858000"/>
              <a:gd name="connsiteX1507" fmla="*/ 7487820 w 12192002"/>
              <a:gd name="connsiteY1507" fmla="*/ 37416 h 6858000"/>
              <a:gd name="connsiteX1508" fmla="*/ 3882765 w 12192002"/>
              <a:gd name="connsiteY1508" fmla="*/ 0 h 6858000"/>
              <a:gd name="connsiteX1509" fmla="*/ 3995099 w 12192002"/>
              <a:gd name="connsiteY1509" fmla="*/ 0 h 6858000"/>
              <a:gd name="connsiteX1510" fmla="*/ 4163818 w 12192002"/>
              <a:gd name="connsiteY1510" fmla="*/ 234104 h 6858000"/>
              <a:gd name="connsiteX1511" fmla="*/ 4172099 w 12192002"/>
              <a:gd name="connsiteY1511" fmla="*/ 234207 h 6858000"/>
              <a:gd name="connsiteX1512" fmla="*/ 4784282 w 12192002"/>
              <a:gd name="connsiteY1512" fmla="*/ 276561 h 6858000"/>
              <a:gd name="connsiteX1513" fmla="*/ 4801687 w 12192002"/>
              <a:gd name="connsiteY1513" fmla="*/ 267764 h 6858000"/>
              <a:gd name="connsiteX1514" fmla="*/ 6082788 w 12192002"/>
              <a:gd name="connsiteY1514" fmla="*/ 64119 h 6858000"/>
              <a:gd name="connsiteX1515" fmla="*/ 6099442 w 12192002"/>
              <a:gd name="connsiteY1515" fmla="*/ 82568 h 6858000"/>
              <a:gd name="connsiteX1516" fmla="*/ 4804137 w 12192002"/>
              <a:gd name="connsiteY1516" fmla="*/ 320931 h 6858000"/>
              <a:gd name="connsiteX1517" fmla="*/ 4227047 w 12192002"/>
              <a:gd name="connsiteY1517" fmla="*/ 313415 h 6858000"/>
              <a:gd name="connsiteX1518" fmla="*/ 4346041 w 12192002"/>
              <a:gd name="connsiteY1518" fmla="*/ 456086 h 6858000"/>
              <a:gd name="connsiteX1519" fmla="*/ 4870967 w 12192002"/>
              <a:gd name="connsiteY1519" fmla="*/ 963061 h 6858000"/>
              <a:gd name="connsiteX1520" fmla="*/ 4889647 w 12192002"/>
              <a:gd name="connsiteY1520" fmla="*/ 957147 h 6858000"/>
              <a:gd name="connsiteX1521" fmla="*/ 5422504 w 12192002"/>
              <a:gd name="connsiteY1521" fmla="*/ 805191 h 6858000"/>
              <a:gd name="connsiteX1522" fmla="*/ 6087656 w 12192002"/>
              <a:gd name="connsiteY1522" fmla="*/ 826703 h 6858000"/>
              <a:gd name="connsiteX1523" fmla="*/ 6058717 w 12192002"/>
              <a:gd name="connsiteY1523" fmla="*/ 865992 h 6858000"/>
              <a:gd name="connsiteX1524" fmla="*/ 4974153 w 12192002"/>
              <a:gd name="connsiteY1524" fmla="*/ 1045456 h 6858000"/>
              <a:gd name="connsiteX1525" fmla="*/ 5627835 w 12192002"/>
              <a:gd name="connsiteY1525" fmla="*/ 1472077 h 6858000"/>
              <a:gd name="connsiteX1526" fmla="*/ 5629816 w 12192002"/>
              <a:gd name="connsiteY1526" fmla="*/ 1471412 h 6858000"/>
              <a:gd name="connsiteX1527" fmla="*/ 5634124 w 12192002"/>
              <a:gd name="connsiteY1527" fmla="*/ 1470572 h 6858000"/>
              <a:gd name="connsiteX1528" fmla="*/ 5755832 w 12192002"/>
              <a:gd name="connsiteY1528" fmla="*/ 1383886 h 6858000"/>
              <a:gd name="connsiteX1529" fmla="*/ 6014186 w 12192002"/>
              <a:gd name="connsiteY1529" fmla="*/ 1279799 h 6858000"/>
              <a:gd name="connsiteX1530" fmla="*/ 6901619 w 12192002"/>
              <a:gd name="connsiteY1530" fmla="*/ 1047874 h 6858000"/>
              <a:gd name="connsiteX1531" fmla="*/ 6931566 w 12192002"/>
              <a:gd name="connsiteY1531" fmla="*/ 1062034 h 6858000"/>
              <a:gd name="connsiteX1532" fmla="*/ 5790982 w 12192002"/>
              <a:gd name="connsiteY1532" fmla="*/ 1561380 h 6858000"/>
              <a:gd name="connsiteX1533" fmla="*/ 6188971 w 12192002"/>
              <a:gd name="connsiteY1533" fmla="*/ 1755168 h 6858000"/>
              <a:gd name="connsiteX1534" fmla="*/ 6202446 w 12192002"/>
              <a:gd name="connsiteY1534" fmla="*/ 1752268 h 6858000"/>
              <a:gd name="connsiteX1535" fmla="*/ 7179560 w 12192002"/>
              <a:gd name="connsiteY1535" fmla="*/ 1467551 h 6858000"/>
              <a:gd name="connsiteX1536" fmla="*/ 7158730 w 12192002"/>
              <a:gd name="connsiteY1536" fmla="*/ 1507835 h 6858000"/>
              <a:gd name="connsiteX1537" fmla="*/ 6326959 w 12192002"/>
              <a:gd name="connsiteY1537" fmla="*/ 1817686 h 6858000"/>
              <a:gd name="connsiteX1538" fmla="*/ 6537433 w 12192002"/>
              <a:gd name="connsiteY1538" fmla="*/ 1907790 h 6858000"/>
              <a:gd name="connsiteX1539" fmla="*/ 6550221 w 12192002"/>
              <a:gd name="connsiteY1539" fmla="*/ 1910729 h 6858000"/>
              <a:gd name="connsiteX1540" fmla="*/ 6964438 w 12192002"/>
              <a:gd name="connsiteY1540" fmla="*/ 2209505 h 6858000"/>
              <a:gd name="connsiteX1541" fmla="*/ 7367862 w 12192002"/>
              <a:gd name="connsiteY1541" fmla="*/ 2806833 h 6858000"/>
              <a:gd name="connsiteX1542" fmla="*/ 7364329 w 12192002"/>
              <a:gd name="connsiteY1542" fmla="*/ 2826907 h 6858000"/>
              <a:gd name="connsiteX1543" fmla="*/ 7290545 w 12192002"/>
              <a:gd name="connsiteY1543" fmla="*/ 2850663 h 6858000"/>
              <a:gd name="connsiteX1544" fmla="*/ 6472036 w 12192002"/>
              <a:gd name="connsiteY1544" fmla="*/ 1959003 h 6858000"/>
              <a:gd name="connsiteX1545" fmla="*/ 5792897 w 12192002"/>
              <a:gd name="connsiteY1545" fmla="*/ 1647747 h 6858000"/>
              <a:gd name="connsiteX1546" fmla="*/ 5842751 w 12192002"/>
              <a:gd name="connsiteY1546" fmla="*/ 1816112 h 6858000"/>
              <a:gd name="connsiteX1547" fmla="*/ 5847424 w 12192002"/>
              <a:gd name="connsiteY1547" fmla="*/ 1815776 h 6858000"/>
              <a:gd name="connsiteX1548" fmla="*/ 6399821 w 12192002"/>
              <a:gd name="connsiteY1548" fmla="*/ 2344799 h 6858000"/>
              <a:gd name="connsiteX1549" fmla="*/ 6323232 w 12192002"/>
              <a:gd name="connsiteY1549" fmla="*/ 2389634 h 6858000"/>
              <a:gd name="connsiteX1550" fmla="*/ 5942957 w 12192002"/>
              <a:gd name="connsiteY1550" fmla="*/ 2077708 h 6858000"/>
              <a:gd name="connsiteX1551" fmla="*/ 5921559 w 12192002"/>
              <a:gd name="connsiteY1551" fmla="*/ 2378596 h 6858000"/>
              <a:gd name="connsiteX1552" fmla="*/ 5817651 w 12192002"/>
              <a:gd name="connsiteY1552" fmla="*/ 3023919 h 6858000"/>
              <a:gd name="connsiteX1553" fmla="*/ 5729634 w 12192002"/>
              <a:gd name="connsiteY1553" fmla="*/ 3051849 h 6858000"/>
              <a:gd name="connsiteX1554" fmla="*/ 5611018 w 12192002"/>
              <a:gd name="connsiteY1554" fmla="*/ 2316769 h 6858000"/>
              <a:gd name="connsiteX1555" fmla="*/ 5687608 w 12192002"/>
              <a:gd name="connsiteY1555" fmla="*/ 2039972 h 6858000"/>
              <a:gd name="connsiteX1556" fmla="*/ 5657554 w 12192002"/>
              <a:gd name="connsiteY1556" fmla="*/ 1576445 h 6858000"/>
              <a:gd name="connsiteX1557" fmla="*/ 5150475 w 12192002"/>
              <a:gd name="connsiteY1557" fmla="*/ 1274012 h 6858000"/>
              <a:gd name="connsiteX1558" fmla="*/ 5349142 w 12192002"/>
              <a:gd name="connsiteY1558" fmla="*/ 2204405 h 6858000"/>
              <a:gd name="connsiteX1559" fmla="*/ 5262214 w 12192002"/>
              <a:gd name="connsiteY1559" fmla="*/ 2233836 h 6858000"/>
              <a:gd name="connsiteX1560" fmla="*/ 4981539 w 12192002"/>
              <a:gd name="connsiteY1560" fmla="*/ 1542201 h 6858000"/>
              <a:gd name="connsiteX1561" fmla="*/ 4958461 w 12192002"/>
              <a:gd name="connsiteY1561" fmla="*/ 1136957 h 6858000"/>
              <a:gd name="connsiteX1562" fmla="*/ 4655015 w 12192002"/>
              <a:gd name="connsiteY1562" fmla="*/ 891426 h 6858000"/>
              <a:gd name="connsiteX1563" fmla="*/ 4348002 w 12192002"/>
              <a:gd name="connsiteY1563" fmla="*/ 2205895 h 6858000"/>
              <a:gd name="connsiteX1564" fmla="*/ 4262250 w 12192002"/>
              <a:gd name="connsiteY1564" fmla="*/ 2219972 h 6858000"/>
              <a:gd name="connsiteX1565" fmla="*/ 4550611 w 12192002"/>
              <a:gd name="connsiteY1565" fmla="*/ 817540 h 6858000"/>
              <a:gd name="connsiteX1566" fmla="*/ 4564418 w 12192002"/>
              <a:gd name="connsiteY1566" fmla="*/ 808293 h 6858000"/>
              <a:gd name="connsiteX1567" fmla="*/ 4266388 w 12192002"/>
              <a:gd name="connsiteY1567" fmla="*/ 500083 h 6858000"/>
              <a:gd name="connsiteX1568" fmla="*/ 4032842 w 12192002"/>
              <a:gd name="connsiteY1568" fmla="*/ 211809 h 6858000"/>
              <a:gd name="connsiteX1569" fmla="*/ 3721337 w 12192002"/>
              <a:gd name="connsiteY1569" fmla="*/ 0 h 6858000"/>
              <a:gd name="connsiteX1570" fmla="*/ 3797544 w 12192002"/>
              <a:gd name="connsiteY1570" fmla="*/ 0 h 6858000"/>
              <a:gd name="connsiteX1571" fmla="*/ 3775734 w 12192002"/>
              <a:gd name="connsiteY1571" fmla="*/ 95131 h 6858000"/>
              <a:gd name="connsiteX1572" fmla="*/ 3724807 w 12192002"/>
              <a:gd name="connsiteY1572" fmla="*/ 272257 h 6858000"/>
              <a:gd name="connsiteX1573" fmla="*/ 3726844 w 12192002"/>
              <a:gd name="connsiteY1573" fmla="*/ 282988 h 6858000"/>
              <a:gd name="connsiteX1574" fmla="*/ 3742664 w 12192002"/>
              <a:gd name="connsiteY1574" fmla="*/ 279918 h 6858000"/>
              <a:gd name="connsiteX1575" fmla="*/ 4103910 w 12192002"/>
              <a:gd name="connsiteY1575" fmla="*/ 1161917 h 6858000"/>
              <a:gd name="connsiteX1576" fmla="*/ 4020269 w 12192002"/>
              <a:gd name="connsiteY1576" fmla="*/ 1200406 h 6858000"/>
              <a:gd name="connsiteX1577" fmla="*/ 3674882 w 12192002"/>
              <a:gd name="connsiteY1577" fmla="*/ 488524 h 6858000"/>
              <a:gd name="connsiteX1578" fmla="*/ 3132682 w 12192002"/>
              <a:gd name="connsiteY1578" fmla="*/ 1072284 h 6858000"/>
              <a:gd name="connsiteX1579" fmla="*/ 2716346 w 12192002"/>
              <a:gd name="connsiteY1579" fmla="*/ 1276376 h 6858000"/>
              <a:gd name="connsiteX1580" fmla="*/ 2716772 w 12192002"/>
              <a:gd name="connsiteY1580" fmla="*/ 1255462 h 6858000"/>
              <a:gd name="connsiteX1581" fmla="*/ 3471096 w 12192002"/>
              <a:gd name="connsiteY1581" fmla="*/ 437072 h 6858000"/>
              <a:gd name="connsiteX1582" fmla="*/ 3639057 w 12192002"/>
              <a:gd name="connsiteY1582" fmla="*/ 286334 h 6858000"/>
              <a:gd name="connsiteX1583" fmla="*/ 3640309 w 12192002"/>
              <a:gd name="connsiteY1583" fmla="*/ 284664 h 6858000"/>
              <a:gd name="connsiteX1584" fmla="*/ 3646022 w 12192002"/>
              <a:gd name="connsiteY1584" fmla="*/ 276711 h 6858000"/>
              <a:gd name="connsiteX1585" fmla="*/ 3707943 w 12192002"/>
              <a:gd name="connsiteY1585" fmla="*/ 65958 h 6858000"/>
              <a:gd name="connsiteX1586" fmla="*/ 2867960 w 12192002"/>
              <a:gd name="connsiteY1586" fmla="*/ 0 h 6858000"/>
              <a:gd name="connsiteX1587" fmla="*/ 2926351 w 12192002"/>
              <a:gd name="connsiteY1587" fmla="*/ 0 h 6858000"/>
              <a:gd name="connsiteX1588" fmla="*/ 2902823 w 12192002"/>
              <a:gd name="connsiteY1588" fmla="*/ 262929 h 6858000"/>
              <a:gd name="connsiteX1589" fmla="*/ 2940663 w 12192002"/>
              <a:gd name="connsiteY1589" fmla="*/ 140884 h 6858000"/>
              <a:gd name="connsiteX1590" fmla="*/ 2947039 w 12192002"/>
              <a:gd name="connsiteY1590" fmla="*/ 122524 h 6858000"/>
              <a:gd name="connsiteX1591" fmla="*/ 2984316 w 12192002"/>
              <a:gd name="connsiteY1591" fmla="*/ 0 h 6858000"/>
              <a:gd name="connsiteX1592" fmla="*/ 3016114 w 12192002"/>
              <a:gd name="connsiteY1592" fmla="*/ 0 h 6858000"/>
              <a:gd name="connsiteX1593" fmla="*/ 2979949 w 12192002"/>
              <a:gd name="connsiteY1593" fmla="*/ 119274 h 6858000"/>
              <a:gd name="connsiteX1594" fmla="*/ 3023879 w 12192002"/>
              <a:gd name="connsiteY1594" fmla="*/ 0 h 6858000"/>
              <a:gd name="connsiteX1595" fmla="*/ 3105400 w 12192002"/>
              <a:gd name="connsiteY1595" fmla="*/ 0 h 6858000"/>
              <a:gd name="connsiteX1596" fmla="*/ 3094669 w 12192002"/>
              <a:gd name="connsiteY1596" fmla="*/ 30308 h 6858000"/>
              <a:gd name="connsiteX1597" fmla="*/ 2901945 w 12192002"/>
              <a:gd name="connsiteY1597" fmla="*/ 466538 h 6858000"/>
              <a:gd name="connsiteX1598" fmla="*/ 2815209 w 12192002"/>
              <a:gd name="connsiteY1598" fmla="*/ 497361 h 6858000"/>
              <a:gd name="connsiteX1599" fmla="*/ 2844845 w 12192002"/>
              <a:gd name="connsiteY1599" fmla="*/ 127638 h 6858000"/>
              <a:gd name="connsiteX1600" fmla="*/ 1057230 w 12192002"/>
              <a:gd name="connsiteY1600" fmla="*/ 0 h 6858000"/>
              <a:gd name="connsiteX1601" fmla="*/ 1111003 w 12192002"/>
              <a:gd name="connsiteY1601" fmla="*/ 0 h 6858000"/>
              <a:gd name="connsiteX1602" fmla="*/ 1125553 w 12192002"/>
              <a:gd name="connsiteY1602" fmla="*/ 52588 h 6858000"/>
              <a:gd name="connsiteX1603" fmla="*/ 1304276 w 12192002"/>
              <a:gd name="connsiteY1603" fmla="*/ 476275 h 6858000"/>
              <a:gd name="connsiteX1604" fmla="*/ 1492066 w 12192002"/>
              <a:gd name="connsiteY1604" fmla="*/ 886333 h 6858000"/>
              <a:gd name="connsiteX1605" fmla="*/ 1423698 w 12192002"/>
              <a:gd name="connsiteY1605" fmla="*/ 710817 h 6858000"/>
              <a:gd name="connsiteX1606" fmla="*/ 1357609 w 12192002"/>
              <a:gd name="connsiteY1606" fmla="*/ 532892 h 6858000"/>
              <a:gd name="connsiteX1607" fmla="*/ 1309550 w 12192002"/>
              <a:gd name="connsiteY1607" fmla="*/ 374031 h 6858000"/>
              <a:gd name="connsiteX1608" fmla="*/ 1193673 w 12192002"/>
              <a:gd name="connsiteY1608" fmla="*/ 49533 h 6858000"/>
              <a:gd name="connsiteX1609" fmla="*/ 1164391 w 12192002"/>
              <a:gd name="connsiteY1609" fmla="*/ 0 h 6858000"/>
              <a:gd name="connsiteX1610" fmla="*/ 1200666 w 12192002"/>
              <a:gd name="connsiteY1610" fmla="*/ 0 h 6858000"/>
              <a:gd name="connsiteX1611" fmla="*/ 1223408 w 12192002"/>
              <a:gd name="connsiteY1611" fmla="*/ 38996 h 6858000"/>
              <a:gd name="connsiteX1612" fmla="*/ 1339635 w 12192002"/>
              <a:gd name="connsiteY1612" fmla="*/ 365517 h 6858000"/>
              <a:gd name="connsiteX1613" fmla="*/ 1387469 w 12192002"/>
              <a:gd name="connsiteY1613" fmla="*/ 523079 h 6858000"/>
              <a:gd name="connsiteX1614" fmla="*/ 1452685 w 12192002"/>
              <a:gd name="connsiteY1614" fmla="*/ 699806 h 6858000"/>
              <a:gd name="connsiteX1615" fmla="*/ 1492092 w 12192002"/>
              <a:gd name="connsiteY1615" fmla="*/ 800424 h 6858000"/>
              <a:gd name="connsiteX1616" fmla="*/ 1455302 w 12192002"/>
              <a:gd name="connsiteY1616" fmla="*/ 632913 h 6858000"/>
              <a:gd name="connsiteX1617" fmla="*/ 1222336 w 12192002"/>
              <a:gd name="connsiteY1617" fmla="*/ 9480 h 6858000"/>
              <a:gd name="connsiteX1618" fmla="*/ 1214634 w 12192002"/>
              <a:gd name="connsiteY1618" fmla="*/ 0 h 6858000"/>
              <a:gd name="connsiteX1619" fmla="*/ 1289827 w 12192002"/>
              <a:gd name="connsiteY1619" fmla="*/ 0 h 6858000"/>
              <a:gd name="connsiteX1620" fmla="*/ 1321076 w 12192002"/>
              <a:gd name="connsiteY1620" fmla="*/ 59722 h 6858000"/>
              <a:gd name="connsiteX1621" fmla="*/ 1512579 w 12192002"/>
              <a:gd name="connsiteY1621" fmla="*/ 626441 h 6858000"/>
              <a:gd name="connsiteX1622" fmla="*/ 1506076 w 12192002"/>
              <a:gd name="connsiteY1622" fmla="*/ 1089289 h 6858000"/>
              <a:gd name="connsiteX1623" fmla="*/ 1486346 w 12192002"/>
              <a:gd name="connsiteY1623" fmla="*/ 1079919 h 6858000"/>
              <a:gd name="connsiteX1624" fmla="*/ 1070511 w 12192002"/>
              <a:gd name="connsiteY1624" fmla="*/ 48609 h 6858000"/>
              <a:gd name="connsiteX1625" fmla="*/ 43151 w 12192002"/>
              <a:gd name="connsiteY1625" fmla="*/ 0 h 6858000"/>
              <a:gd name="connsiteX1626" fmla="*/ 95283 w 12192002"/>
              <a:gd name="connsiteY1626" fmla="*/ 0 h 6858000"/>
              <a:gd name="connsiteX1627" fmla="*/ 300708 w 12192002"/>
              <a:gd name="connsiteY1627" fmla="*/ 154571 h 6858000"/>
              <a:gd name="connsiteX1628" fmla="*/ 530414 w 12192002"/>
              <a:gd name="connsiteY1628" fmla="*/ 354673 h 6858000"/>
              <a:gd name="connsiteX1629" fmla="*/ 333785 w 12192002"/>
              <a:gd name="connsiteY1629" fmla="*/ 161564 h 6858000"/>
              <a:gd name="connsiteX1630" fmla="*/ 147005 w 12192002"/>
              <a:gd name="connsiteY1630" fmla="*/ 0 h 6858000"/>
              <a:gd name="connsiteX1631" fmla="*/ 272509 w 12192002"/>
              <a:gd name="connsiteY1631" fmla="*/ 0 h 6858000"/>
              <a:gd name="connsiteX1632" fmla="*/ 326276 w 12192002"/>
              <a:gd name="connsiteY1632" fmla="*/ 45847 h 6858000"/>
              <a:gd name="connsiteX1633" fmla="*/ 823759 w 12192002"/>
              <a:gd name="connsiteY1633" fmla="*/ 574145 h 6858000"/>
              <a:gd name="connsiteX1634" fmla="*/ 811254 w 12192002"/>
              <a:gd name="connsiteY1634" fmla="*/ 665546 h 6858000"/>
              <a:gd name="connsiteX1635" fmla="*/ 154042 w 12192002"/>
              <a:gd name="connsiteY1635" fmla="*/ 261522 h 6858000"/>
              <a:gd name="connsiteX1636" fmla="*/ 13550 w 12192002"/>
              <a:gd name="connsiteY1636" fmla="*/ 158423 h 6858000"/>
              <a:gd name="connsiteX1637" fmla="*/ 0 w 12192002"/>
              <a:gd name="connsiteY1637" fmla="*/ 146618 h 6858000"/>
              <a:gd name="connsiteX1638" fmla="*/ 0 w 12192002"/>
              <a:gd name="connsiteY1638" fmla="*/ 59161 h 6858000"/>
              <a:gd name="connsiteX1639" fmla="*/ 45427 w 12192002"/>
              <a:gd name="connsiteY1639" fmla="*/ 101078 h 6858000"/>
              <a:gd name="connsiteX1640" fmla="*/ 630103 w 12192002"/>
              <a:gd name="connsiteY1640" fmla="*/ 485885 h 6858000"/>
              <a:gd name="connsiteX1641" fmla="*/ 532040 w 12192002"/>
              <a:gd name="connsiteY1641" fmla="*/ 399359 h 6858000"/>
              <a:gd name="connsiteX1642" fmla="*/ 517618 w 12192002"/>
              <a:gd name="connsiteY1642" fmla="*/ 385726 h 6858000"/>
              <a:gd name="connsiteX1643" fmla="*/ 285074 w 12192002"/>
              <a:gd name="connsiteY1643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</a:cxnLst>
            <a:rect l="l" t="t" r="r" b="b"/>
            <a:pathLst>
              <a:path w="12192002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7392322" y="6658238"/>
                </a:moveTo>
                <a:cubicBezTo>
                  <a:pt x="7466250" y="6681109"/>
                  <a:pt x="7539706" y="6707100"/>
                  <a:pt x="7611337" y="6732821"/>
                </a:cubicBezTo>
                <a:cubicBezTo>
                  <a:pt x="7723489" y="6773078"/>
                  <a:pt x="7838666" y="6813801"/>
                  <a:pt x="7955762" y="6842006"/>
                </a:cubicBezTo>
                <a:cubicBezTo>
                  <a:pt x="7825893" y="6763794"/>
                  <a:pt x="7655160" y="6705586"/>
                  <a:pt x="7512455" y="6674734"/>
                </a:cubicBezTo>
                <a:close/>
                <a:moveTo>
                  <a:pt x="9928143" y="6515312"/>
                </a:moveTo>
                <a:lnTo>
                  <a:pt x="9753801" y="6525103"/>
                </a:lnTo>
                <a:cubicBezTo>
                  <a:pt x="9696294" y="6528458"/>
                  <a:pt x="9636969" y="6531530"/>
                  <a:pt x="9578027" y="6532104"/>
                </a:cubicBezTo>
                <a:cubicBezTo>
                  <a:pt x="9526546" y="6532538"/>
                  <a:pt x="9474842" y="6530381"/>
                  <a:pt x="9424342" y="6528403"/>
                </a:cubicBezTo>
                <a:cubicBezTo>
                  <a:pt x="9283243" y="6523421"/>
                  <a:pt x="9137206" y="6518329"/>
                  <a:pt x="9001907" y="6560369"/>
                </a:cubicBezTo>
                <a:cubicBezTo>
                  <a:pt x="8974564" y="6568983"/>
                  <a:pt x="8948144" y="6579668"/>
                  <a:pt x="8922138" y="6591702"/>
                </a:cubicBezTo>
                <a:cubicBezTo>
                  <a:pt x="8976395" y="6597451"/>
                  <a:pt x="9031633" y="6600803"/>
                  <a:pt x="9087550" y="6599765"/>
                </a:cubicBezTo>
                <a:cubicBezTo>
                  <a:pt x="9228396" y="6598297"/>
                  <a:pt x="9371812" y="6576077"/>
                  <a:pt x="9512475" y="6563693"/>
                </a:cubicBezTo>
                <a:cubicBezTo>
                  <a:pt x="9626059" y="6554204"/>
                  <a:pt x="9898686" y="6537707"/>
                  <a:pt x="9928143" y="6515312"/>
                </a:cubicBezTo>
                <a:close/>
                <a:moveTo>
                  <a:pt x="9351220" y="6459370"/>
                </a:moveTo>
                <a:cubicBezTo>
                  <a:pt x="9225400" y="6463303"/>
                  <a:pt x="9098278" y="6481291"/>
                  <a:pt x="8999756" y="6529929"/>
                </a:cubicBezTo>
                <a:cubicBezTo>
                  <a:pt x="9138083" y="6488352"/>
                  <a:pt x="9284119" y="6493450"/>
                  <a:pt x="9425830" y="6498517"/>
                </a:cubicBezTo>
                <a:cubicBezTo>
                  <a:pt x="9476320" y="6500495"/>
                  <a:pt x="9528123" y="6502029"/>
                  <a:pt x="9578307" y="6502035"/>
                </a:cubicBezTo>
                <a:cubicBezTo>
                  <a:pt x="9636540" y="6501999"/>
                  <a:pt x="9695359" y="6498204"/>
                  <a:pt x="9752771" y="6495471"/>
                </a:cubicBezTo>
                <a:lnTo>
                  <a:pt x="9852779" y="6489665"/>
                </a:lnTo>
                <a:cubicBezTo>
                  <a:pt x="9815758" y="6484629"/>
                  <a:pt x="9764024" y="6478620"/>
                  <a:pt x="9694862" y="6473140"/>
                </a:cubicBezTo>
                <a:cubicBezTo>
                  <a:pt x="9601553" y="6465560"/>
                  <a:pt x="9477038" y="6455438"/>
                  <a:pt x="9351220" y="6459370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7254615" y="5911918"/>
                </a:moveTo>
                <a:cubicBezTo>
                  <a:pt x="7274645" y="5934852"/>
                  <a:pt x="7294062" y="5957691"/>
                  <a:pt x="7312589" y="5982309"/>
                </a:cubicBezTo>
                <a:cubicBezTo>
                  <a:pt x="7413753" y="6114421"/>
                  <a:pt x="7483941" y="6266763"/>
                  <a:pt x="7580896" y="6402069"/>
                </a:cubicBezTo>
                <a:cubicBezTo>
                  <a:pt x="7695169" y="6561808"/>
                  <a:pt x="7849203" y="6676399"/>
                  <a:pt x="7990862" y="6807025"/>
                </a:cubicBezTo>
                <a:cubicBezTo>
                  <a:pt x="7962703" y="6748256"/>
                  <a:pt x="7917173" y="6697712"/>
                  <a:pt x="7871964" y="6649139"/>
                </a:cubicBezTo>
                <a:lnTo>
                  <a:pt x="7859674" y="6636358"/>
                </a:lnTo>
                <a:cubicBezTo>
                  <a:pt x="7748530" y="6516822"/>
                  <a:pt x="7645260" y="6386311"/>
                  <a:pt x="7545050" y="6260110"/>
                </a:cubicBezTo>
                <a:cubicBezTo>
                  <a:pt x="7452767" y="6142819"/>
                  <a:pt x="7357042" y="6023723"/>
                  <a:pt x="7254615" y="5911918"/>
                </a:cubicBezTo>
                <a:close/>
                <a:moveTo>
                  <a:pt x="9078855" y="5884754"/>
                </a:moveTo>
                <a:cubicBezTo>
                  <a:pt x="8942634" y="6070158"/>
                  <a:pt x="8787932" y="6315508"/>
                  <a:pt x="8825188" y="6496752"/>
                </a:cubicBezTo>
                <a:cubicBezTo>
                  <a:pt x="8871718" y="6270055"/>
                  <a:pt x="8975231" y="6063621"/>
                  <a:pt x="9078855" y="5884754"/>
                </a:cubicBezTo>
                <a:close/>
                <a:moveTo>
                  <a:pt x="9113805" y="5883072"/>
                </a:moveTo>
                <a:cubicBezTo>
                  <a:pt x="9009770" y="6060592"/>
                  <a:pt x="8903644" y="6267900"/>
                  <a:pt x="8855200" y="6494950"/>
                </a:cubicBezTo>
                <a:cubicBezTo>
                  <a:pt x="8971799" y="6300136"/>
                  <a:pt x="9069545" y="6103069"/>
                  <a:pt x="9113805" y="5883072"/>
                </a:cubicBezTo>
                <a:close/>
                <a:moveTo>
                  <a:pt x="9123940" y="5825040"/>
                </a:moveTo>
                <a:cubicBezTo>
                  <a:pt x="9123142" y="5826205"/>
                  <a:pt x="9122347" y="5827360"/>
                  <a:pt x="9120846" y="5829053"/>
                </a:cubicBezTo>
                <a:lnTo>
                  <a:pt x="9123267" y="5829425"/>
                </a:ln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1" y="6488842"/>
                  <a:pt x="5947416" y="6574846"/>
                </a:cubicBezTo>
                <a:cubicBezTo>
                  <a:pt x="5894674" y="6327329"/>
                  <a:pt x="5793017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10097724" y="5591852"/>
                </a:moveTo>
                <a:cubicBezTo>
                  <a:pt x="9944682" y="5593954"/>
                  <a:pt x="9791714" y="5611746"/>
                  <a:pt x="9645248" y="5630119"/>
                </a:cubicBezTo>
                <a:cubicBezTo>
                  <a:pt x="9610727" y="5634568"/>
                  <a:pt x="9577456" y="5639754"/>
                  <a:pt x="9543858" y="5650510"/>
                </a:cubicBezTo>
                <a:cubicBezTo>
                  <a:pt x="9550063" y="5662642"/>
                  <a:pt x="9629757" y="5633895"/>
                  <a:pt x="9681648" y="5629828"/>
                </a:cubicBezTo>
                <a:cubicBezTo>
                  <a:pt x="9969341" y="5609845"/>
                  <a:pt x="10272689" y="5655720"/>
                  <a:pt x="10557846" y="5601337"/>
                </a:cubicBezTo>
                <a:cubicBezTo>
                  <a:pt x="10473933" y="5611321"/>
                  <a:pt x="10386637" y="5605065"/>
                  <a:pt x="10301704" y="5598847"/>
                </a:cubicBezTo>
                <a:cubicBezTo>
                  <a:pt x="10284536" y="5597562"/>
                  <a:pt x="10267371" y="5596280"/>
                  <a:pt x="10250553" y="5595539"/>
                </a:cubicBezTo>
                <a:cubicBezTo>
                  <a:pt x="10199759" y="5592194"/>
                  <a:pt x="10148737" y="5591152"/>
                  <a:pt x="10097724" y="5591852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7015907" y="5541548"/>
                </a:moveTo>
                <a:cubicBezTo>
                  <a:pt x="7100896" y="5613517"/>
                  <a:pt x="7181386" y="5690562"/>
                  <a:pt x="7259646" y="5765985"/>
                </a:cubicBezTo>
                <a:cubicBezTo>
                  <a:pt x="7425913" y="5926010"/>
                  <a:pt x="7598167" y="6091445"/>
                  <a:pt x="7741483" y="6279980"/>
                </a:cubicBezTo>
                <a:cubicBezTo>
                  <a:pt x="7847640" y="6419905"/>
                  <a:pt x="7937072" y="6571994"/>
                  <a:pt x="8008941" y="6733560"/>
                </a:cubicBezTo>
                <a:cubicBezTo>
                  <a:pt x="8009955" y="6694639"/>
                  <a:pt x="8010548" y="6654374"/>
                  <a:pt x="7999234" y="6610993"/>
                </a:cubicBezTo>
                <a:cubicBezTo>
                  <a:pt x="7958140" y="6454784"/>
                  <a:pt x="7815502" y="6314397"/>
                  <a:pt x="7715154" y="6197148"/>
                </a:cubicBezTo>
                <a:cubicBezTo>
                  <a:pt x="7576575" y="6034314"/>
                  <a:pt x="7431075" y="5876188"/>
                  <a:pt x="7271900" y="5734551"/>
                </a:cubicBezTo>
                <a:cubicBezTo>
                  <a:pt x="7230409" y="5698079"/>
                  <a:pt x="7098810" y="5590772"/>
                  <a:pt x="7015907" y="5541548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10218664" y="5525300"/>
                </a:moveTo>
                <a:cubicBezTo>
                  <a:pt x="10171755" y="5524070"/>
                  <a:pt x="10126463" y="5525064"/>
                  <a:pt x="10086154" y="5525937"/>
                </a:cubicBezTo>
                <a:cubicBezTo>
                  <a:pt x="9975638" y="5528402"/>
                  <a:pt x="9876341" y="5531370"/>
                  <a:pt x="9778614" y="5550189"/>
                </a:cubicBezTo>
                <a:cubicBezTo>
                  <a:pt x="9714017" y="5562376"/>
                  <a:pt x="9654494" y="5581286"/>
                  <a:pt x="9601703" y="5605852"/>
                </a:cubicBezTo>
                <a:cubicBezTo>
                  <a:pt x="9614985" y="5603489"/>
                  <a:pt x="9628056" y="5602024"/>
                  <a:pt x="9641684" y="5600203"/>
                </a:cubicBezTo>
                <a:cubicBezTo>
                  <a:pt x="9838075" y="5575001"/>
                  <a:pt x="10046725" y="5551921"/>
                  <a:pt x="10252799" y="5564971"/>
                </a:cubicBezTo>
                <a:lnTo>
                  <a:pt x="10304297" y="5568822"/>
                </a:lnTo>
                <a:cubicBezTo>
                  <a:pt x="10380931" y="5574228"/>
                  <a:pt x="10459361" y="5580014"/>
                  <a:pt x="10533945" y="5573703"/>
                </a:cubicBezTo>
                <a:cubicBezTo>
                  <a:pt x="10504378" y="5568851"/>
                  <a:pt x="10475221" y="5562210"/>
                  <a:pt x="10446061" y="5555562"/>
                </a:cubicBezTo>
                <a:cubicBezTo>
                  <a:pt x="10417803" y="5549116"/>
                  <a:pt x="10389545" y="5542665"/>
                  <a:pt x="10360877" y="5538004"/>
                </a:cubicBezTo>
                <a:cubicBezTo>
                  <a:pt x="10314101" y="5529982"/>
                  <a:pt x="10265574" y="5526529"/>
                  <a:pt x="10218664" y="5525300"/>
                </a:cubicBezTo>
                <a:close/>
                <a:moveTo>
                  <a:pt x="6946849" y="5523271"/>
                </a:moveTo>
                <a:cubicBezTo>
                  <a:pt x="6946657" y="5524520"/>
                  <a:pt x="6946560" y="5525151"/>
                  <a:pt x="6946972" y="5526491"/>
                </a:cubicBezTo>
                <a:cubicBezTo>
                  <a:pt x="6980090" y="5601397"/>
                  <a:pt x="7043425" y="5661082"/>
                  <a:pt x="7105827" y="5718700"/>
                </a:cubicBezTo>
                <a:lnTo>
                  <a:pt x="7126431" y="5737872"/>
                </a:lnTo>
                <a:cubicBezTo>
                  <a:pt x="7289613" y="5889736"/>
                  <a:pt x="7430828" y="6067705"/>
                  <a:pt x="7567269" y="6240461"/>
                </a:cubicBezTo>
                <a:cubicBezTo>
                  <a:pt x="7666876" y="6366562"/>
                  <a:pt x="7769633" y="6496348"/>
                  <a:pt x="7880270" y="6615176"/>
                </a:cubicBezTo>
                <a:lnTo>
                  <a:pt x="7892560" y="6627949"/>
                </a:lnTo>
                <a:cubicBezTo>
                  <a:pt x="7919687" y="6657095"/>
                  <a:pt x="7947417" y="6686334"/>
                  <a:pt x="7971643" y="6718236"/>
                </a:cubicBezTo>
                <a:cubicBezTo>
                  <a:pt x="7902183" y="6569208"/>
                  <a:pt x="7817787" y="6428779"/>
                  <a:pt x="7719359" y="6299011"/>
                </a:cubicBezTo>
                <a:cubicBezTo>
                  <a:pt x="7577670" y="6112005"/>
                  <a:pt x="7405928" y="5947293"/>
                  <a:pt x="7240170" y="5787985"/>
                </a:cubicBezTo>
                <a:cubicBezTo>
                  <a:pt x="7146175" y="5697975"/>
                  <a:pt x="7050053" y="5605722"/>
                  <a:pt x="6946849" y="5523271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0104407" y="5458317"/>
                </a:moveTo>
                <a:cubicBezTo>
                  <a:pt x="9978788" y="5456650"/>
                  <a:pt x="9828621" y="5479881"/>
                  <a:pt x="9704375" y="5536349"/>
                </a:cubicBezTo>
                <a:cubicBezTo>
                  <a:pt x="9726987" y="5530319"/>
                  <a:pt x="9749595" y="5524291"/>
                  <a:pt x="9773804" y="5519543"/>
                </a:cubicBezTo>
                <a:cubicBezTo>
                  <a:pt x="9873880" y="5500749"/>
                  <a:pt x="9974285" y="5497081"/>
                  <a:pt x="10086605" y="5494992"/>
                </a:cubicBezTo>
                <a:cubicBezTo>
                  <a:pt x="10168672" y="5493085"/>
                  <a:pt x="10271028" y="5491236"/>
                  <a:pt x="10367276" y="5507848"/>
                </a:cubicBezTo>
                <a:cubicBezTo>
                  <a:pt x="10396291" y="5513052"/>
                  <a:pt x="10425102" y="5519151"/>
                  <a:pt x="10454262" y="5525798"/>
                </a:cubicBezTo>
                <a:cubicBezTo>
                  <a:pt x="10493323" y="5534530"/>
                  <a:pt x="10531142" y="5542536"/>
                  <a:pt x="10569223" y="5547311"/>
                </a:cubicBezTo>
                <a:cubicBezTo>
                  <a:pt x="10422236" y="5490328"/>
                  <a:pt x="10260055" y="5460700"/>
                  <a:pt x="10104407" y="5458317"/>
                </a:cubicBezTo>
                <a:close/>
                <a:moveTo>
                  <a:pt x="6861797" y="5419899"/>
                </a:moveTo>
                <a:cubicBezTo>
                  <a:pt x="6869009" y="5420845"/>
                  <a:pt x="6876359" y="5423413"/>
                  <a:pt x="6879594" y="5424547"/>
                </a:cubicBezTo>
                <a:cubicBezTo>
                  <a:pt x="7239561" y="5537402"/>
                  <a:pt x="7549592" y="5931521"/>
                  <a:pt x="7789028" y="6212316"/>
                </a:cubicBezTo>
                <a:cubicBezTo>
                  <a:pt x="7920282" y="6366340"/>
                  <a:pt x="8046009" y="6507973"/>
                  <a:pt x="8093600" y="6710671"/>
                </a:cubicBezTo>
                <a:cubicBezTo>
                  <a:pt x="8106357" y="6764837"/>
                  <a:pt x="8115219" y="6810078"/>
                  <a:pt x="8129425" y="6854298"/>
                </a:cubicBezTo>
                <a:lnTo>
                  <a:pt x="8130898" y="6857998"/>
                </a:lnTo>
                <a:lnTo>
                  <a:pt x="7899365" y="6857998"/>
                </a:lnTo>
                <a:lnTo>
                  <a:pt x="7761176" y="6816656"/>
                </a:lnTo>
                <a:cubicBezTo>
                  <a:pt x="7707614" y="6798833"/>
                  <a:pt x="7654620" y="6779815"/>
                  <a:pt x="7602080" y="6760867"/>
                </a:cubicBezTo>
                <a:cubicBezTo>
                  <a:pt x="7499839" y="6724697"/>
                  <a:pt x="7395868" y="6687609"/>
                  <a:pt x="7289862" y="6659827"/>
                </a:cubicBezTo>
                <a:cubicBezTo>
                  <a:pt x="7386721" y="6702866"/>
                  <a:pt x="7479917" y="6741496"/>
                  <a:pt x="7582411" y="6784122"/>
                </a:cubicBezTo>
                <a:lnTo>
                  <a:pt x="7605759" y="6793465"/>
                </a:lnTo>
                <a:cubicBezTo>
                  <a:pt x="7652356" y="6812785"/>
                  <a:pt x="7694400" y="6829482"/>
                  <a:pt x="7737910" y="6840638"/>
                </a:cubicBezTo>
                <a:lnTo>
                  <a:pt x="7826532" y="6857999"/>
                </a:lnTo>
                <a:lnTo>
                  <a:pt x="7696096" y="6857999"/>
                </a:lnTo>
                <a:lnTo>
                  <a:pt x="7594081" y="6821149"/>
                </a:lnTo>
                <a:lnTo>
                  <a:pt x="7570734" y="6811799"/>
                </a:lnTo>
                <a:lnTo>
                  <a:pt x="7271814" y="6684601"/>
                </a:lnTo>
                <a:cubicBezTo>
                  <a:pt x="7315012" y="6740237"/>
                  <a:pt x="7445060" y="6805183"/>
                  <a:pt x="7585232" y="6850060"/>
                </a:cubicBezTo>
                <a:lnTo>
                  <a:pt x="7613775" y="6857998"/>
                </a:lnTo>
                <a:lnTo>
                  <a:pt x="7522197" y="6857998"/>
                </a:lnTo>
                <a:lnTo>
                  <a:pt x="7410696" y="6803861"/>
                </a:lnTo>
                <a:cubicBezTo>
                  <a:pt x="7272778" y="6731418"/>
                  <a:pt x="7152025" y="6653264"/>
                  <a:pt x="7088673" y="6610396"/>
                </a:cubicBezTo>
                <a:cubicBezTo>
                  <a:pt x="7075202" y="6601287"/>
                  <a:pt x="7065689" y="6582532"/>
                  <a:pt x="7090188" y="6584365"/>
                </a:cubicBezTo>
                <a:cubicBezTo>
                  <a:pt x="7322587" y="6603983"/>
                  <a:pt x="7561036" y="6624528"/>
                  <a:pt x="7780046" y="6711283"/>
                </a:cubicBezTo>
                <a:cubicBezTo>
                  <a:pt x="7810971" y="6723712"/>
                  <a:pt x="7991193" y="6837187"/>
                  <a:pt x="7944957" y="6799347"/>
                </a:cubicBezTo>
                <a:cubicBezTo>
                  <a:pt x="7830578" y="6704934"/>
                  <a:pt x="7705171" y="6617800"/>
                  <a:pt x="7601828" y="6503934"/>
                </a:cubicBezTo>
                <a:cubicBezTo>
                  <a:pt x="7389349" y="6269558"/>
                  <a:pt x="7257096" y="5972523"/>
                  <a:pt x="7042773" y="5734011"/>
                </a:cubicBezTo>
                <a:cubicBezTo>
                  <a:pt x="7007812" y="5695337"/>
                  <a:pt x="6799377" y="5515396"/>
                  <a:pt x="6844835" y="5424988"/>
                </a:cubicBezTo>
                <a:cubicBezTo>
                  <a:pt x="6847512" y="5419632"/>
                  <a:pt x="6854586" y="5418954"/>
                  <a:pt x="6861797" y="5419899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7427076" y="5142684"/>
                </a:moveTo>
                <a:cubicBezTo>
                  <a:pt x="7446602" y="5152725"/>
                  <a:pt x="7466122" y="5162767"/>
                  <a:pt x="7485963" y="5174783"/>
                </a:cubicBezTo>
                <a:cubicBezTo>
                  <a:pt x="7567460" y="5225071"/>
                  <a:pt x="7639772" y="5286770"/>
                  <a:pt x="7719410" y="5357281"/>
                </a:cubicBezTo>
                <a:cubicBezTo>
                  <a:pt x="7777835" y="5408518"/>
                  <a:pt x="7850375" y="5472816"/>
                  <a:pt x="7907163" y="5546863"/>
                </a:cubicBezTo>
                <a:cubicBezTo>
                  <a:pt x="7924160" y="5569331"/>
                  <a:pt x="7940457" y="5592330"/>
                  <a:pt x="7956656" y="5615961"/>
                </a:cubicBezTo>
                <a:cubicBezTo>
                  <a:pt x="7978464" y="5647485"/>
                  <a:pt x="7999857" y="5677676"/>
                  <a:pt x="8023445" y="5705642"/>
                </a:cubicBezTo>
                <a:cubicBezTo>
                  <a:pt x="7956400" y="5569150"/>
                  <a:pt x="7861731" y="5443166"/>
                  <a:pt x="7754656" y="5341546"/>
                </a:cubicBezTo>
                <a:cubicBezTo>
                  <a:pt x="7668081" y="5259722"/>
                  <a:pt x="7548884" y="5180582"/>
                  <a:pt x="7427076" y="5142684"/>
                </a:cubicBezTo>
                <a:close/>
                <a:moveTo>
                  <a:pt x="7312201" y="5128278"/>
                </a:moveTo>
                <a:cubicBezTo>
                  <a:pt x="7322935" y="5135049"/>
                  <a:pt x="7332964" y="5142350"/>
                  <a:pt x="7343603" y="5149746"/>
                </a:cubicBezTo>
                <a:cubicBezTo>
                  <a:pt x="7496266" y="5257079"/>
                  <a:pt x="7656157" y="5373847"/>
                  <a:pt x="7791759" y="5515717"/>
                </a:cubicBezTo>
                <a:lnTo>
                  <a:pt x="7825280" y="5551608"/>
                </a:lnTo>
                <a:cubicBezTo>
                  <a:pt x="7875363" y="5604773"/>
                  <a:pt x="7926463" y="5659374"/>
                  <a:pt x="7982410" y="5702551"/>
                </a:cubicBezTo>
                <a:cubicBezTo>
                  <a:pt x="7964809" y="5679989"/>
                  <a:pt x="7948608" y="5656366"/>
                  <a:pt x="7932408" y="5632736"/>
                </a:cubicBezTo>
                <a:cubicBezTo>
                  <a:pt x="7916712" y="5609836"/>
                  <a:pt x="7901020" y="5586930"/>
                  <a:pt x="7883927" y="5565087"/>
                </a:cubicBezTo>
                <a:cubicBezTo>
                  <a:pt x="7828664" y="5493188"/>
                  <a:pt x="7757146" y="5430331"/>
                  <a:pt x="7699832" y="5379904"/>
                </a:cubicBezTo>
                <a:cubicBezTo>
                  <a:pt x="7621217" y="5310828"/>
                  <a:pt x="7550116" y="5249322"/>
                  <a:pt x="7470240" y="5200559"/>
                </a:cubicBezTo>
                <a:cubicBezTo>
                  <a:pt x="7417598" y="5168141"/>
                  <a:pt x="7364314" y="5143956"/>
                  <a:pt x="7312201" y="5128278"/>
                </a:cubicBezTo>
                <a:close/>
                <a:moveTo>
                  <a:pt x="7244057" y="5124233"/>
                </a:moveTo>
                <a:cubicBezTo>
                  <a:pt x="7240832" y="5137197"/>
                  <a:pt x="7314310" y="5167040"/>
                  <a:pt x="7353035" y="5197318"/>
                </a:cubicBezTo>
                <a:cubicBezTo>
                  <a:pt x="7566127" y="5367091"/>
                  <a:pt x="7749139" y="5595671"/>
                  <a:pt x="7981878" y="5738345"/>
                </a:cubicBezTo>
                <a:cubicBezTo>
                  <a:pt x="7917138" y="5691903"/>
                  <a:pt x="7860147" y="5631267"/>
                  <a:pt x="7804780" y="5572174"/>
                </a:cubicBezTo>
                <a:cubicBezTo>
                  <a:pt x="7793606" y="5560210"/>
                  <a:pt x="7782433" y="5548247"/>
                  <a:pt x="7771164" y="5536908"/>
                </a:cubicBezTo>
                <a:cubicBezTo>
                  <a:pt x="7637791" y="5396658"/>
                  <a:pt x="7478920" y="5281329"/>
                  <a:pt x="7327465" y="5174181"/>
                </a:cubicBezTo>
                <a:cubicBezTo>
                  <a:pt x="7300620" y="5155330"/>
                  <a:pt x="7274186" y="5137825"/>
                  <a:pt x="7244057" y="5124233"/>
                </a:cubicBezTo>
                <a:close/>
                <a:moveTo>
                  <a:pt x="7133363" y="5050246"/>
                </a:moveTo>
                <a:cubicBezTo>
                  <a:pt x="7577149" y="5121491"/>
                  <a:pt x="7947715" y="5355125"/>
                  <a:pt x="8128687" y="5790959"/>
                </a:cubicBezTo>
                <a:cubicBezTo>
                  <a:pt x="8276565" y="5905246"/>
                  <a:pt x="8400253" y="6044012"/>
                  <a:pt x="8497002" y="6204913"/>
                </a:cubicBezTo>
                <a:cubicBezTo>
                  <a:pt x="8503575" y="6141856"/>
                  <a:pt x="8502497" y="6159666"/>
                  <a:pt x="8514292" y="6015372"/>
                </a:cubicBezTo>
                <a:cubicBezTo>
                  <a:pt x="8536052" y="5749157"/>
                  <a:pt x="8547760" y="5533819"/>
                  <a:pt x="8491838" y="5336275"/>
                </a:cubicBezTo>
                <a:cubicBezTo>
                  <a:pt x="8507078" y="5267180"/>
                  <a:pt x="8575461" y="5351481"/>
                  <a:pt x="8605731" y="5600804"/>
                </a:cubicBezTo>
                <a:cubicBezTo>
                  <a:pt x="8608350" y="5745349"/>
                  <a:pt x="8605836" y="5891029"/>
                  <a:pt x="8594880" y="6039262"/>
                </a:cubicBezTo>
                <a:cubicBezTo>
                  <a:pt x="8575957" y="6291971"/>
                  <a:pt x="8542313" y="6543716"/>
                  <a:pt x="8494242" y="6792600"/>
                </a:cubicBezTo>
                <a:cubicBezTo>
                  <a:pt x="8597730" y="6727745"/>
                  <a:pt x="8691862" y="6639036"/>
                  <a:pt x="8794675" y="6590735"/>
                </a:cubicBezTo>
                <a:cubicBezTo>
                  <a:pt x="8796362" y="6587786"/>
                  <a:pt x="8798755" y="6584312"/>
                  <a:pt x="8800448" y="6581371"/>
                </a:cubicBezTo>
                <a:cubicBezTo>
                  <a:pt x="8795284" y="6578656"/>
                  <a:pt x="8790221" y="6575317"/>
                  <a:pt x="8788186" y="6572441"/>
                </a:cubicBezTo>
                <a:cubicBezTo>
                  <a:pt x="8594646" y="6311498"/>
                  <a:pt x="8993712" y="5858248"/>
                  <a:pt x="9137232" y="5665639"/>
                </a:cubicBezTo>
                <a:cubicBezTo>
                  <a:pt x="9150495" y="5647816"/>
                  <a:pt x="9217510" y="5675384"/>
                  <a:pt x="9216765" y="5696416"/>
                </a:cubicBezTo>
                <a:cubicBezTo>
                  <a:pt x="9208076" y="5983368"/>
                  <a:pt x="9105464" y="6228377"/>
                  <a:pt x="8969849" y="6466405"/>
                </a:cubicBezTo>
                <a:cubicBezTo>
                  <a:pt x="9192790" y="6382070"/>
                  <a:pt x="9514633" y="6424367"/>
                  <a:pt x="9706237" y="6419148"/>
                </a:cubicBezTo>
                <a:cubicBezTo>
                  <a:pt x="9875985" y="6415062"/>
                  <a:pt x="9998989" y="6424957"/>
                  <a:pt x="10110375" y="6563116"/>
                </a:cubicBezTo>
                <a:cubicBezTo>
                  <a:pt x="10119737" y="6574800"/>
                  <a:pt x="10104347" y="6578204"/>
                  <a:pt x="10096281" y="6578254"/>
                </a:cubicBezTo>
                <a:cubicBezTo>
                  <a:pt x="9752742" y="6584519"/>
                  <a:pt x="9411210" y="6642343"/>
                  <a:pt x="9067672" y="6648608"/>
                </a:cubicBezTo>
                <a:cubicBezTo>
                  <a:pt x="9008636" y="6649807"/>
                  <a:pt x="8918484" y="6627657"/>
                  <a:pt x="8859441" y="6641028"/>
                </a:cubicBezTo>
                <a:cubicBezTo>
                  <a:pt x="8858839" y="6640935"/>
                  <a:pt x="8858138" y="6641468"/>
                  <a:pt x="8857528" y="6641375"/>
                </a:cubicBezTo>
                <a:cubicBezTo>
                  <a:pt x="8854312" y="6642158"/>
                  <a:pt x="8851192" y="6642319"/>
                  <a:pt x="8848579" y="6643204"/>
                </a:cubicBezTo>
                <a:cubicBezTo>
                  <a:pt x="8763018" y="6670925"/>
                  <a:pt x="8669480" y="6759768"/>
                  <a:pt x="8576285" y="6824788"/>
                </a:cubicBezTo>
                <a:lnTo>
                  <a:pt x="8519159" y="6857998"/>
                </a:lnTo>
                <a:lnTo>
                  <a:pt x="8393540" y="6857998"/>
                </a:lnTo>
                <a:lnTo>
                  <a:pt x="8417346" y="6745652"/>
                </a:lnTo>
                <a:cubicBezTo>
                  <a:pt x="8445294" y="6600749"/>
                  <a:pt x="8467982" y="6454800"/>
                  <a:pt x="8485502" y="6308216"/>
                </a:cubicBezTo>
                <a:cubicBezTo>
                  <a:pt x="8483369" y="6305964"/>
                  <a:pt x="8481139" y="6304343"/>
                  <a:pt x="8480214" y="6302278"/>
                </a:cubicBezTo>
                <a:cubicBezTo>
                  <a:pt x="8389148" y="6120471"/>
                  <a:pt x="8265637" y="5964433"/>
                  <a:pt x="8112215" y="5837768"/>
                </a:cubicBezTo>
                <a:cubicBezTo>
                  <a:pt x="8107469" y="5836403"/>
                  <a:pt x="8101510" y="5834843"/>
                  <a:pt x="8095146" y="5831943"/>
                </a:cubicBezTo>
                <a:cubicBezTo>
                  <a:pt x="7720999" y="5670157"/>
                  <a:pt x="7460805" y="5310579"/>
                  <a:pt x="7131946" y="5075653"/>
                </a:cubicBezTo>
                <a:cubicBezTo>
                  <a:pt x="7120196" y="5067444"/>
                  <a:pt x="7107334" y="5046255"/>
                  <a:pt x="7133363" y="5050246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1544294" y="4944364"/>
                </a:moveTo>
                <a:cubicBezTo>
                  <a:pt x="11560186" y="5180994"/>
                  <a:pt x="11601886" y="5476223"/>
                  <a:pt x="11755210" y="5588157"/>
                </a:cubicBezTo>
                <a:cubicBezTo>
                  <a:pt x="11638730" y="5382912"/>
                  <a:pt x="11582097" y="5153179"/>
                  <a:pt x="11544294" y="4944364"/>
                </a:cubicBezTo>
                <a:close/>
                <a:moveTo>
                  <a:pt x="11571408" y="4918599"/>
                </a:moveTo>
                <a:cubicBezTo>
                  <a:pt x="11607963" y="5126676"/>
                  <a:pt x="11663078" y="5358905"/>
                  <a:pt x="11778250" y="5565760"/>
                </a:cubicBezTo>
                <a:cubicBezTo>
                  <a:pt x="11740096" y="5335710"/>
                  <a:pt x="11685166" y="5117152"/>
                  <a:pt x="11571408" y="4918599"/>
                </a:cubicBezTo>
                <a:close/>
                <a:moveTo>
                  <a:pt x="11540154" y="4867303"/>
                </a:moveTo>
                <a:cubicBezTo>
                  <a:pt x="11540302" y="4868748"/>
                  <a:pt x="11540443" y="4870186"/>
                  <a:pt x="11540380" y="4872526"/>
                </a:cubicBezTo>
                <a:lnTo>
                  <a:pt x="11542590" y="4871112"/>
                </a:lnTo>
                <a:close/>
                <a:moveTo>
                  <a:pt x="10567662" y="4866948"/>
                </a:moveTo>
                <a:cubicBezTo>
                  <a:pt x="10522198" y="4867672"/>
                  <a:pt x="10476263" y="4872522"/>
                  <a:pt x="10431225" y="4877568"/>
                </a:cubicBezTo>
                <a:cubicBezTo>
                  <a:pt x="10381279" y="4883457"/>
                  <a:pt x="10328981" y="4889314"/>
                  <a:pt x="10277556" y="4889247"/>
                </a:cubicBezTo>
                <a:cubicBezTo>
                  <a:pt x="10236449" y="4889475"/>
                  <a:pt x="10195262" y="4885932"/>
                  <a:pt x="10155875" y="4882769"/>
                </a:cubicBezTo>
                <a:cubicBezTo>
                  <a:pt x="10128043" y="4880639"/>
                  <a:pt x="10100420" y="4877611"/>
                  <a:pt x="10072733" y="4876924"/>
                </a:cubicBezTo>
                <a:cubicBezTo>
                  <a:pt x="10009605" y="4874377"/>
                  <a:pt x="9945053" y="4878112"/>
                  <a:pt x="9882500" y="4881330"/>
                </a:cubicBezTo>
                <a:cubicBezTo>
                  <a:pt x="9817947" y="4885065"/>
                  <a:pt x="9751031" y="4888772"/>
                  <a:pt x="9685205" y="4885650"/>
                </a:cubicBezTo>
                <a:lnTo>
                  <a:pt x="9666932" y="4885075"/>
                </a:lnTo>
                <a:cubicBezTo>
                  <a:pt x="9647413" y="4883768"/>
                  <a:pt x="9627689" y="4883349"/>
                  <a:pt x="9608662" y="4884027"/>
                </a:cubicBezTo>
                <a:cubicBezTo>
                  <a:pt x="9746940" y="4906717"/>
                  <a:pt x="9886187" y="4927258"/>
                  <a:pt x="10026230" y="4938088"/>
                </a:cubicBezTo>
                <a:cubicBezTo>
                  <a:pt x="10217917" y="4954217"/>
                  <a:pt x="10389161" y="4921336"/>
                  <a:pt x="10567662" y="4866948"/>
                </a:cubicBezTo>
                <a:close/>
                <a:moveTo>
                  <a:pt x="10221015" y="4783657"/>
                </a:moveTo>
                <a:cubicBezTo>
                  <a:pt x="10183412" y="4782731"/>
                  <a:pt x="10145345" y="4783278"/>
                  <a:pt x="10107121" y="4785091"/>
                </a:cubicBezTo>
                <a:cubicBezTo>
                  <a:pt x="9954224" y="4792347"/>
                  <a:pt x="9798826" y="4819883"/>
                  <a:pt x="9660668" y="4854595"/>
                </a:cubicBezTo>
                <a:cubicBezTo>
                  <a:pt x="9663924" y="4854814"/>
                  <a:pt x="9666276" y="4854838"/>
                  <a:pt x="9669531" y="4855057"/>
                </a:cubicBezTo>
                <a:lnTo>
                  <a:pt x="9687254" y="4855986"/>
                </a:lnTo>
                <a:cubicBezTo>
                  <a:pt x="9751279" y="4858722"/>
                  <a:pt x="9817637" y="4855370"/>
                  <a:pt x="9881290" y="4851445"/>
                </a:cubicBezTo>
                <a:cubicBezTo>
                  <a:pt x="9944395" y="4847874"/>
                  <a:pt x="10009857" y="4844334"/>
                  <a:pt x="10074432" y="4846715"/>
                </a:cubicBezTo>
                <a:cubicBezTo>
                  <a:pt x="10102466" y="4847944"/>
                  <a:pt x="10131190" y="4850269"/>
                  <a:pt x="10159369" y="4852935"/>
                </a:cubicBezTo>
                <a:cubicBezTo>
                  <a:pt x="10198208" y="4856456"/>
                  <a:pt x="10239045" y="4859459"/>
                  <a:pt x="10278706" y="4859393"/>
                </a:cubicBezTo>
                <a:cubicBezTo>
                  <a:pt x="10328324" y="4859079"/>
                  <a:pt x="10379724" y="4853023"/>
                  <a:pt x="10429120" y="4847493"/>
                </a:cubicBezTo>
                <a:cubicBezTo>
                  <a:pt x="10465435" y="4843425"/>
                  <a:pt x="10501756" y="4839354"/>
                  <a:pt x="10538565" y="4837270"/>
                </a:cubicBezTo>
                <a:cubicBezTo>
                  <a:pt x="10442450" y="4802463"/>
                  <a:pt x="10333824" y="4786435"/>
                  <a:pt x="10221015" y="478365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9857254" y="4275904"/>
                </a:moveTo>
                <a:cubicBezTo>
                  <a:pt x="9525980" y="4300770"/>
                  <a:pt x="9241479" y="4364703"/>
                  <a:pt x="8989866" y="4472742"/>
                </a:cubicBezTo>
                <a:lnTo>
                  <a:pt x="8931614" y="4498508"/>
                </a:lnTo>
                <a:cubicBezTo>
                  <a:pt x="8902659" y="4511659"/>
                  <a:pt x="8873359" y="4524268"/>
                  <a:pt x="8843711" y="4536334"/>
                </a:cubicBezTo>
                <a:cubicBezTo>
                  <a:pt x="8889894" y="4522124"/>
                  <a:pt x="8937874" y="4508296"/>
                  <a:pt x="8966093" y="4502509"/>
                </a:cubicBezTo>
                <a:cubicBezTo>
                  <a:pt x="9076195" y="4481142"/>
                  <a:pt x="9187512" y="4468967"/>
                  <a:pt x="9299227" y="4454994"/>
                </a:cubicBezTo>
                <a:cubicBezTo>
                  <a:pt x="9502333" y="4429326"/>
                  <a:pt x="9654280" y="4317586"/>
                  <a:pt x="9857254" y="4275904"/>
                </a:cubicBezTo>
                <a:close/>
                <a:moveTo>
                  <a:pt x="9615182" y="4220499"/>
                </a:moveTo>
                <a:cubicBezTo>
                  <a:pt x="9415185" y="4228027"/>
                  <a:pt x="9214426" y="4329700"/>
                  <a:pt x="9023688" y="4425819"/>
                </a:cubicBezTo>
                <a:cubicBezTo>
                  <a:pt x="9256457" y="4332127"/>
                  <a:pt x="9516545" y="4273854"/>
                  <a:pt x="9814527" y="4248048"/>
                </a:cubicBezTo>
                <a:cubicBezTo>
                  <a:pt x="9748431" y="4225943"/>
                  <a:pt x="9681848" y="4217991"/>
                  <a:pt x="9615182" y="4220499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1225213" y="3936722"/>
                </a:moveTo>
                <a:cubicBezTo>
                  <a:pt x="11207028" y="4022695"/>
                  <a:pt x="11194593" y="4110355"/>
                  <a:pt x="11182914" y="4196771"/>
                </a:cubicBezTo>
                <a:cubicBezTo>
                  <a:pt x="11164076" y="4335276"/>
                  <a:pt x="11145116" y="4478465"/>
                  <a:pt x="11099211" y="4613594"/>
                </a:cubicBezTo>
                <a:cubicBezTo>
                  <a:pt x="11088245" y="4645134"/>
                  <a:pt x="11076378" y="4676477"/>
                  <a:pt x="11064509" y="4707830"/>
                </a:cubicBezTo>
                <a:lnTo>
                  <a:pt x="11049349" y="4747418"/>
                </a:lnTo>
                <a:cubicBezTo>
                  <a:pt x="11022123" y="4819250"/>
                  <a:pt x="10998838" y="4892390"/>
                  <a:pt x="10978260" y="4966094"/>
                </a:cubicBezTo>
                <a:cubicBezTo>
                  <a:pt x="11216457" y="4678857"/>
                  <a:pt x="11222923" y="4300706"/>
                  <a:pt x="11225213" y="393672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1201005" y="3900089"/>
                </a:moveTo>
                <a:cubicBezTo>
                  <a:pt x="11064705" y="4216426"/>
                  <a:pt x="10958405" y="4541932"/>
                  <a:pt x="10968432" y="4885010"/>
                </a:cubicBezTo>
                <a:cubicBezTo>
                  <a:pt x="10984596" y="4834817"/>
                  <a:pt x="11001105" y="4785171"/>
                  <a:pt x="11019967" y="4735553"/>
                </a:cubicBezTo>
                <a:lnTo>
                  <a:pt x="11035125" y="4695966"/>
                </a:lnTo>
                <a:cubicBezTo>
                  <a:pt x="11047342" y="4665154"/>
                  <a:pt x="11059004" y="4634706"/>
                  <a:pt x="11069972" y="4603168"/>
                </a:cubicBezTo>
                <a:cubicBezTo>
                  <a:pt x="11114708" y="4471083"/>
                  <a:pt x="11133811" y="4329343"/>
                  <a:pt x="11152239" y="4192628"/>
                </a:cubicBezTo>
                <a:cubicBezTo>
                  <a:pt x="11165272" y="4096160"/>
                  <a:pt x="11178361" y="3997344"/>
                  <a:pt x="11201005" y="3900089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10268559" y="3871054"/>
                </a:moveTo>
                <a:cubicBezTo>
                  <a:pt x="10277021" y="4100939"/>
                  <a:pt x="10375577" y="4306148"/>
                  <a:pt x="10494169" y="4520780"/>
                </a:cubicBezTo>
                <a:cubicBezTo>
                  <a:pt x="10447177" y="4399850"/>
                  <a:pt x="10400743" y="4278562"/>
                  <a:pt x="10356661" y="4157302"/>
                </a:cubicBezTo>
                <a:cubicBezTo>
                  <a:pt x="10321871" y="4061517"/>
                  <a:pt x="10289232" y="3966669"/>
                  <a:pt x="10268559" y="3871054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0277529" y="3701307"/>
                </a:move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cubicBezTo>
                  <a:pt x="10434036" y="4279493"/>
                  <a:pt x="10484873" y="4412529"/>
                  <a:pt x="10536458" y="4544310"/>
                </a:cubicBezTo>
                <a:cubicBezTo>
                  <a:pt x="10537315" y="4408107"/>
                  <a:pt x="10476552" y="4266858"/>
                  <a:pt x="10436479" y="4144570"/>
                </a:cubicBezTo>
                <a:cubicBezTo>
                  <a:pt x="10386976" y="3995354"/>
                  <a:pt x="10333255" y="3848072"/>
                  <a:pt x="10277529" y="3701307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0" y="3982240"/>
                  <a:pt x="5111996" y="4065759"/>
                </a:cubicBezTo>
                <a:cubicBezTo>
                  <a:pt x="5199925" y="4149276"/>
                  <a:pt x="5291490" y="4229096"/>
                  <a:pt x="5388877" y="4300185"/>
                </a:cubicBezTo>
                <a:cubicBezTo>
                  <a:pt x="5401113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1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2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1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69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lnTo>
                  <a:pt x="6038705" y="4763847"/>
                </a:lnTo>
                <a:lnTo>
                  <a:pt x="6037783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0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6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2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7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3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6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1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cubicBezTo>
                  <a:pt x="10068034" y="4289020"/>
                  <a:pt x="10235704" y="4406341"/>
                  <a:pt x="10395379" y="4531843"/>
                </a:cubicBezTo>
                <a:cubicBezTo>
                  <a:pt x="10227815" y="4223610"/>
                  <a:pt x="10104867" y="3926696"/>
                  <a:pt x="10225980" y="3561061"/>
                </a:cubicBezTo>
                <a:cubicBezTo>
                  <a:pt x="10233239" y="3539559"/>
                  <a:pt x="10303382" y="3509255"/>
                  <a:pt x="10314210" y="3538353"/>
                </a:cubicBezTo>
                <a:cubicBezTo>
                  <a:pt x="10408734" y="3779872"/>
                  <a:pt x="10497596" y="4023472"/>
                  <a:pt x="10573663" y="4271430"/>
                </a:cubicBezTo>
                <a:cubicBezTo>
                  <a:pt x="10618238" y="4415363"/>
                  <a:pt x="10653304" y="4549296"/>
                  <a:pt x="10583736" y="4688819"/>
                </a:cubicBezTo>
                <a:cubicBezTo>
                  <a:pt x="10685909" y="4776757"/>
                  <a:pt x="10784700" y="4869157"/>
                  <a:pt x="10880472" y="4966558"/>
                </a:cubicBezTo>
                <a:cubicBezTo>
                  <a:pt x="10849056" y="4499967"/>
                  <a:pt x="11034230" y="4066538"/>
                  <a:pt x="11231212" y="3645474"/>
                </a:cubicBezTo>
                <a:cubicBezTo>
                  <a:pt x="11242138" y="3622394"/>
                  <a:pt x="11319709" y="3598841"/>
                  <a:pt x="11317765" y="3638405"/>
                </a:cubicBezTo>
                <a:cubicBezTo>
                  <a:pt x="11295958" y="4125233"/>
                  <a:pt x="11372236" y="4676562"/>
                  <a:pt x="10982911" y="5051260"/>
                </a:cubicBezTo>
                <a:cubicBezTo>
                  <a:pt x="10979389" y="5054277"/>
                  <a:pt x="10974419" y="5057456"/>
                  <a:pt x="10968747" y="5059552"/>
                </a:cubicBezTo>
                <a:cubicBezTo>
                  <a:pt x="11069120" y="5167803"/>
                  <a:pt x="11166116" y="5280511"/>
                  <a:pt x="11258020" y="5401078"/>
                </a:cubicBezTo>
                <a:cubicBezTo>
                  <a:pt x="11414501" y="5606795"/>
                  <a:pt x="11558425" y="5822089"/>
                  <a:pt x="11688741" y="6045312"/>
                </a:cubicBezTo>
                <a:cubicBezTo>
                  <a:pt x="11728326" y="5923422"/>
                  <a:pt x="11744133" y="5789920"/>
                  <a:pt x="11794425" y="5681109"/>
                </a:cubicBezTo>
                <a:cubicBezTo>
                  <a:pt x="11793785" y="5677682"/>
                  <a:pt x="11793359" y="5673360"/>
                  <a:pt x="11792727" y="5669934"/>
                </a:cubicBezTo>
                <a:cubicBezTo>
                  <a:pt x="11786706" y="5671483"/>
                  <a:pt x="11780344" y="5672486"/>
                  <a:pt x="11776744" y="5671723"/>
                </a:cubicBezTo>
                <a:cubicBezTo>
                  <a:pt x="11442886" y="5608574"/>
                  <a:pt x="11457436" y="4983823"/>
                  <a:pt x="11442546" y="4736592"/>
                </a:cubicBezTo>
                <a:cubicBezTo>
                  <a:pt x="11441155" y="4713728"/>
                  <a:pt x="11514076" y="4687776"/>
                  <a:pt x="11527771" y="4704317"/>
                </a:cubicBezTo>
                <a:cubicBezTo>
                  <a:pt x="11715804" y="4928943"/>
                  <a:pt x="11799388" y="5187422"/>
                  <a:pt x="11851542" y="5463703"/>
                </a:cubicBezTo>
                <a:cubicBezTo>
                  <a:pt x="11913004" y="5353500"/>
                  <a:pt x="12015977" y="5250086"/>
                  <a:pt x="12122505" y="5156948"/>
                </a:cubicBezTo>
                <a:lnTo>
                  <a:pt x="12192002" y="5098973"/>
                </a:lnTo>
                <a:lnTo>
                  <a:pt x="12192001" y="5160062"/>
                </a:lnTo>
                <a:lnTo>
                  <a:pt x="12155105" y="5191181"/>
                </a:lnTo>
                <a:cubicBezTo>
                  <a:pt x="12056052" y="5282318"/>
                  <a:pt x="11965498" y="5385071"/>
                  <a:pt x="11918903" y="5491132"/>
                </a:cubicBezTo>
                <a:cubicBezTo>
                  <a:pt x="11960691" y="5426848"/>
                  <a:pt x="12011970" y="5370101"/>
                  <a:pt x="12067554" y="5317498"/>
                </a:cubicBezTo>
                <a:lnTo>
                  <a:pt x="12192001" y="5211391"/>
                </a:lnTo>
                <a:lnTo>
                  <a:pt x="12192001" y="5251558"/>
                </a:lnTo>
                <a:lnTo>
                  <a:pt x="12087498" y="5340764"/>
                </a:lnTo>
                <a:cubicBezTo>
                  <a:pt x="12032329" y="5393102"/>
                  <a:pt x="11981742" y="5449408"/>
                  <a:pt x="11941335" y="5512809"/>
                </a:cubicBezTo>
                <a:cubicBezTo>
                  <a:pt x="11925082" y="5538523"/>
                  <a:pt x="11910985" y="5565169"/>
                  <a:pt x="11898139" y="5592553"/>
                </a:cubicBezTo>
                <a:cubicBezTo>
                  <a:pt x="11945914" y="5558922"/>
                  <a:pt x="11992854" y="5522778"/>
                  <a:pt x="12037359" y="5482816"/>
                </a:cubicBezTo>
                <a:lnTo>
                  <a:pt x="12192001" y="5330890"/>
                </a:lnTo>
                <a:lnTo>
                  <a:pt x="12192001" y="5402911"/>
                </a:lnTo>
                <a:lnTo>
                  <a:pt x="12054488" y="5533939"/>
                </a:lnTo>
                <a:cubicBezTo>
                  <a:pt x="12007570" y="5576210"/>
                  <a:pt x="11919625" y="5622495"/>
                  <a:pt x="11880977" y="5674040"/>
                </a:cubicBezTo>
                <a:cubicBezTo>
                  <a:pt x="11880428" y="5674391"/>
                  <a:pt x="11880223" y="5675288"/>
                  <a:pt x="11879666" y="5675644"/>
                </a:cubicBezTo>
                <a:cubicBezTo>
                  <a:pt x="11877599" y="5678494"/>
                  <a:pt x="11875186" y="5680803"/>
                  <a:pt x="11873674" y="5683306"/>
                </a:cubicBezTo>
                <a:cubicBezTo>
                  <a:pt x="11806563" y="5791374"/>
                  <a:pt x="11801847" y="5992131"/>
                  <a:pt x="11738608" y="6118417"/>
                </a:cubicBezTo>
                <a:cubicBezTo>
                  <a:pt x="11737642" y="6120562"/>
                  <a:pt x="11735234" y="6122876"/>
                  <a:pt x="11732820" y="6125184"/>
                </a:cubicBezTo>
                <a:cubicBezTo>
                  <a:pt x="11856220" y="6344593"/>
                  <a:pt x="11965159" y="6571523"/>
                  <a:pt x="12058063" y="6805045"/>
                </a:cubicBezTo>
                <a:lnTo>
                  <a:pt x="12077722" y="6857999"/>
                </a:lnTo>
                <a:lnTo>
                  <a:pt x="11980831" y="6857999"/>
                </a:lnTo>
                <a:lnTo>
                  <a:pt x="11842370" y="6532596"/>
                </a:lnTo>
                <a:lnTo>
                  <a:pt x="11807118" y="6461642"/>
                </a:lnTo>
                <a:cubicBezTo>
                  <a:pt x="11675874" y="6190726"/>
                  <a:pt x="11523363" y="5930353"/>
                  <a:pt x="11352410" y="5682534"/>
                </a:cubicBezTo>
                <a:cubicBezTo>
                  <a:pt x="11349154" y="5682314"/>
                  <a:pt x="11346248" y="5682642"/>
                  <a:pt x="11344098" y="5681717"/>
                </a:cubicBezTo>
                <a:cubicBezTo>
                  <a:pt x="11146884" y="5607050"/>
                  <a:pt x="10940954" y="5574737"/>
                  <a:pt x="10730809" y="5585749"/>
                </a:cubicBezTo>
                <a:cubicBezTo>
                  <a:pt x="10726045" y="5588034"/>
                  <a:pt x="10720166" y="5591021"/>
                  <a:pt x="10713050" y="5593271"/>
                </a:cubicBezTo>
                <a:cubicBezTo>
                  <a:pt x="10300570" y="5732161"/>
                  <a:pt x="9845774" y="5640588"/>
                  <a:pt x="9420192" y="5692050"/>
                </a:cubicBezTo>
                <a:cubicBezTo>
                  <a:pt x="9405112" y="5694029"/>
                  <a:pt x="9380308" y="5686903"/>
                  <a:pt x="9404066" y="5671708"/>
                </a:cubicBezTo>
                <a:cubicBezTo>
                  <a:pt x="9811305" y="5415077"/>
                  <a:pt x="10269729" y="5333413"/>
                  <a:pt x="10712309" y="5538562"/>
                </a:cubicBezTo>
                <a:cubicBezTo>
                  <a:pt x="10909559" y="5522006"/>
                  <a:pt x="11103888" y="5541041"/>
                  <a:pt x="11291486" y="5595804"/>
                </a:cubicBezTo>
                <a:cubicBezTo>
                  <a:pt x="11253937" y="5543176"/>
                  <a:pt x="11215832" y="5490905"/>
                  <a:pt x="11176624" y="5439340"/>
                </a:cubicBezTo>
                <a:cubicBezTo>
                  <a:pt x="11019444" y="5232532"/>
                  <a:pt x="10848144" y="5046247"/>
                  <a:pt x="10665962" y="4874588"/>
                </a:cubicBezTo>
                <a:cubicBezTo>
                  <a:pt x="10659400" y="4876493"/>
                  <a:pt x="10653378" y="4878043"/>
                  <a:pt x="10647017" y="4879047"/>
                </a:cubicBezTo>
                <a:cubicBezTo>
                  <a:pt x="10469841" y="4937947"/>
                  <a:pt x="10294852" y="4989315"/>
                  <a:pt x="10107096" y="4989072"/>
                </a:cubicBezTo>
                <a:cubicBezTo>
                  <a:pt x="9884392" y="4988955"/>
                  <a:pt x="9658777" y="4947776"/>
                  <a:pt x="9439953" y="4909921"/>
                </a:cubicBezTo>
                <a:cubicBezTo>
                  <a:pt x="9408584" y="4904693"/>
                  <a:pt x="9464056" y="4874580"/>
                  <a:pt x="9470279" y="4872131"/>
                </a:cubicBezTo>
                <a:cubicBezTo>
                  <a:pt x="9777078" y="4772480"/>
                  <a:pt x="10227985" y="4680296"/>
                  <a:pt x="10565024" y="4781269"/>
                </a:cubicBezTo>
                <a:cubicBezTo>
                  <a:pt x="10362949" y="4601638"/>
                  <a:pt x="10148128" y="4438593"/>
                  <a:pt x="9922490" y="4287833"/>
                </a:cubicBezTo>
                <a:cubicBezTo>
                  <a:pt x="9921938" y="4288186"/>
                  <a:pt x="9921032" y="4287993"/>
                  <a:pt x="9920481" y="4288346"/>
                </a:cubicBezTo>
                <a:cubicBezTo>
                  <a:pt x="9919033" y="4288508"/>
                  <a:pt x="9917026" y="4289026"/>
                  <a:pt x="9916127" y="4288836"/>
                </a:cubicBezTo>
                <a:cubicBezTo>
                  <a:pt x="9902906" y="4288860"/>
                  <a:pt x="9795895" y="4364971"/>
                  <a:pt x="9791125" y="4367248"/>
                </a:cubicBezTo>
                <a:cubicBezTo>
                  <a:pt x="9707175" y="4406384"/>
                  <a:pt x="9617775" y="4432133"/>
                  <a:pt x="9528364" y="4451767"/>
                </a:cubicBezTo>
                <a:cubicBezTo>
                  <a:pt x="9228232" y="4518029"/>
                  <a:pt x="8927622" y="4526349"/>
                  <a:pt x="8629850" y="4613329"/>
                </a:cubicBezTo>
                <a:cubicBezTo>
                  <a:pt x="8609591" y="4619390"/>
                  <a:pt x="8554225" y="4618011"/>
                  <a:pt x="8600239" y="4596243"/>
                </a:cubicBezTo>
                <a:cubicBezTo>
                  <a:pt x="8928850" y="4438196"/>
                  <a:pt x="9367700" y="4136057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0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0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6" y="2637633"/>
                </a:cubicBezTo>
                <a:cubicBezTo>
                  <a:pt x="5803017" y="2582794"/>
                  <a:pt x="5810097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4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4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0" y="891331"/>
                </a:cubicBezTo>
                <a:cubicBezTo>
                  <a:pt x="5712973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5" y="246988"/>
                  <a:pt x="5760847" y="254734"/>
                  <a:pt x="5736947" y="261367"/>
                </a:cubicBezTo>
                <a:cubicBezTo>
                  <a:pt x="5638132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7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1" y="231951"/>
                </a:cubicBezTo>
                <a:cubicBezTo>
                  <a:pt x="5794994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3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0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6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6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7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2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1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62" name="Rectangle 51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599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4648E-7F82-5799-020A-7D30ED93B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1676401"/>
            <a:ext cx="5867402" cy="22860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Driver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4D2A4E-5118-B87E-81D2-9BFB4853D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4267200"/>
            <a:ext cx="5867402" cy="914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500" kern="1200">
                <a:solidFill>
                  <a:schemeClr val="tx1">
                    <a:alpha val="55000"/>
                  </a:schemeClr>
                </a:solidFill>
                <a:latin typeface="+mn-lt"/>
                <a:ea typeface="+mn-ea"/>
                <a:cs typeface="+mn-cs"/>
              </a:rPr>
              <a:t>Now let's talk about things that are available only to the user who is the driver</a:t>
            </a:r>
          </a:p>
        </p:txBody>
      </p:sp>
      <p:pic>
        <p:nvPicPr>
          <p:cNvPr id="7" name="Graphic 6" descr="Контур такси">
            <a:extLst>
              <a:ext uri="{FF2B5EF4-FFF2-40B4-BE49-F238E27FC236}">
                <a16:creationId xmlns:a16="http://schemas.microsoft.com/office/drawing/2014/main" id="{8B55DA8D-C3FD-FC9C-DBC9-D9B09FD23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5700" y="1676400"/>
            <a:ext cx="3505199" cy="35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13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A079A-EA52-8D50-2B41-85995DD01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798703"/>
            <a:ext cx="5221185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Map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129570-CCD1-DD98-E7ED-C031DFF06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0148" y="3962792"/>
            <a:ext cx="5221185" cy="2102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the driver can accept the order and note that he is currently at work.</a:t>
            </a:r>
          </a:p>
        </p:txBody>
      </p:sp>
      <p:sp>
        <p:nvSpPr>
          <p:cNvPr id="24" name="Freeform: Shape 12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Объект 5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1A3D8A23-9291-B872-1AFB-D70F4F042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069" y="1209578"/>
            <a:ext cx="1875852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21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0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2" name="Group 12">
            <a:extLst>
              <a:ext uri="{FF2B5EF4-FFF2-40B4-BE49-F238E27FC236}">
                <a16:creationId xmlns:a16="http://schemas.microsoft.com/office/drawing/2014/main" id="{6CEC401A-BC46-41FC-AD55-F7810C3CF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287F808-5648-477A-80D6-A0F3BF6DF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116CF9-DCF6-4F08-B01A-D5F353F83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D26783-C1CA-4BE1-9D40-3EA516AE3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199"/>
            <a:ext cx="11277600" cy="594360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7924F-D921-36AF-DCBC-9167121DE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1676401"/>
            <a:ext cx="4495801" cy="22860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Settings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8BDAB6-18D3-9926-2966-C6480D090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999" y="4267200"/>
            <a:ext cx="4495801" cy="914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>
                <a:solidFill>
                  <a:schemeClr val="tx1">
                    <a:alpha val="55000"/>
                  </a:schemeClr>
                </a:solidFill>
                <a:latin typeface="+mn-lt"/>
                <a:ea typeface="+mn-ea"/>
                <a:cs typeface="+mn-cs"/>
              </a:rPr>
              <a:t>In the settings, the driver can specify the car number, driver's license number and type of car.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1BB7AAA-F5FC-2937-F496-8C266B43D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977" y="990598"/>
            <a:ext cx="225552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98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91FB31-BA2D-4C80-8229-F0E34C8AE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E22877A0-D105-4005-84F8-4BCC429E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lor">
              <a:extLst>
                <a:ext uri="{FF2B5EF4-FFF2-40B4-BE49-F238E27FC236}">
                  <a16:creationId xmlns:a16="http://schemas.microsoft.com/office/drawing/2014/main" id="{B0B1E571-9D76-4678-B0AC-9BE9176A2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3BB5577-F4FA-84E3-4388-8102EFF83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628" y="653615"/>
            <a:ext cx="2562251" cy="554000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6B6B2-7BA0-139F-712C-E5E21C72F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644" y="841664"/>
            <a:ext cx="4608768" cy="27827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Payout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C3E398-FB21-81EB-BB76-5FC8459B9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12643" y="3764655"/>
            <a:ext cx="4608767" cy="23740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On this page, the driver can withdraw the amount he earned during working hours</a:t>
            </a:r>
          </a:p>
        </p:txBody>
      </p:sp>
    </p:spTree>
    <p:extLst>
      <p:ext uri="{BB962C8B-B14F-4D97-AF65-F5344CB8AC3E}">
        <p14:creationId xmlns:p14="http://schemas.microsoft.com/office/powerpoint/2010/main" val="2702606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0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7841B-4402-5735-A40D-81717AF6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310" y="4960758"/>
            <a:ext cx="6796345" cy="1236086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Driver firebase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B1D47C3-12D8-C376-3425-8AFBA2B7D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1684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D2EEB5-F5B4-4BDA-8293-9A997C129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27285" y="5121601"/>
            <a:ext cx="0" cy="91440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16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9B8B49ED-6693-497D-8823-F50F891E8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DCD3BD4-4F32-431E-A9C3-8D2DA60CD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36AAC24-A98C-465E-AFEE-69D698E77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49158 w 12192000"/>
              <a:gd name="connsiteY0" fmla="*/ 2038490 h 6858000"/>
              <a:gd name="connsiteX1" fmla="*/ 9164184 w 12192000"/>
              <a:gd name="connsiteY1" fmla="*/ 2044026 h 6858000"/>
              <a:gd name="connsiteX2" fmla="*/ 9172532 w 12192000"/>
              <a:gd name="connsiteY2" fmla="*/ 2045543 h 6858000"/>
              <a:gd name="connsiteX3" fmla="*/ 9171580 w 12192000"/>
              <a:gd name="connsiteY3" fmla="*/ 2056997 h 6858000"/>
              <a:gd name="connsiteX4" fmla="*/ 9161257 w 12192000"/>
              <a:gd name="connsiteY4" fmla="*/ 2098605 h 6858000"/>
              <a:gd name="connsiteX5" fmla="*/ 9138232 w 12192000"/>
              <a:gd name="connsiteY5" fmla="*/ 2059518 h 6858000"/>
              <a:gd name="connsiteX6" fmla="*/ 9149158 w 12192000"/>
              <a:gd name="connsiteY6" fmla="*/ 2038490 h 6858000"/>
              <a:gd name="connsiteX7" fmla="*/ 9177606 w 12192000"/>
              <a:gd name="connsiteY7" fmla="*/ 1977215 h 6858000"/>
              <a:gd name="connsiteX8" fmla="*/ 9181592 w 12192000"/>
              <a:gd name="connsiteY8" fmla="*/ 1987782 h 6858000"/>
              <a:gd name="connsiteX9" fmla="*/ 9181923 w 12192000"/>
              <a:gd name="connsiteY9" fmla="*/ 1998627 h 6858000"/>
              <a:gd name="connsiteX10" fmla="*/ 9182316 w 12192000"/>
              <a:gd name="connsiteY10" fmla="*/ 2031066 h 6858000"/>
              <a:gd name="connsiteX11" fmla="*/ 9182278 w 12192000"/>
              <a:gd name="connsiteY11" fmla="*/ 2047313 h 6858000"/>
              <a:gd name="connsiteX12" fmla="*/ 9172532 w 12192000"/>
              <a:gd name="connsiteY12" fmla="*/ 2045543 h 6858000"/>
              <a:gd name="connsiteX13" fmla="*/ 9173842 w 12192000"/>
              <a:gd name="connsiteY13" fmla="*/ 2029805 h 6858000"/>
              <a:gd name="connsiteX14" fmla="*/ 9177334 w 12192000"/>
              <a:gd name="connsiteY14" fmla="*/ 1979903 h 6858000"/>
              <a:gd name="connsiteX15" fmla="*/ 3696300 w 12192000"/>
              <a:gd name="connsiteY15" fmla="*/ 1578900 h 6858000"/>
              <a:gd name="connsiteX16" fmla="*/ 3738823 w 12192000"/>
              <a:gd name="connsiteY16" fmla="*/ 1596298 h 6858000"/>
              <a:gd name="connsiteX17" fmla="*/ 3714409 w 12192000"/>
              <a:gd name="connsiteY17" fmla="*/ 1593618 h 6858000"/>
              <a:gd name="connsiteX18" fmla="*/ 3693161 w 12192000"/>
              <a:gd name="connsiteY18" fmla="*/ 1582501 h 6858000"/>
              <a:gd name="connsiteX19" fmla="*/ 3696300 w 12192000"/>
              <a:gd name="connsiteY19" fmla="*/ 1578900 h 6858000"/>
              <a:gd name="connsiteX20" fmla="*/ 3918454 w 12192000"/>
              <a:gd name="connsiteY20" fmla="*/ 1175387 h 6858000"/>
              <a:gd name="connsiteX21" fmla="*/ 4173607 w 12192000"/>
              <a:gd name="connsiteY21" fmla="*/ 1280040 h 6858000"/>
              <a:gd name="connsiteX22" fmla="*/ 4170135 w 12192000"/>
              <a:gd name="connsiteY22" fmla="*/ 1283683 h 6858000"/>
              <a:gd name="connsiteX23" fmla="*/ 3918454 w 12192000"/>
              <a:gd name="connsiteY23" fmla="*/ 1175387 h 6858000"/>
              <a:gd name="connsiteX24" fmla="*/ 8109090 w 12192000"/>
              <a:gd name="connsiteY24" fmla="*/ 602108 h 6858000"/>
              <a:gd name="connsiteX25" fmla="*/ 8113034 w 12192000"/>
              <a:gd name="connsiteY25" fmla="*/ 602645 h 6858000"/>
              <a:gd name="connsiteX26" fmla="*/ 8111220 w 12192000"/>
              <a:gd name="connsiteY26" fmla="*/ 603405 h 6858000"/>
              <a:gd name="connsiteX27" fmla="*/ 8489536 w 12192000"/>
              <a:gd name="connsiteY27" fmla="*/ 389280 h 6858000"/>
              <a:gd name="connsiteX28" fmla="*/ 8470194 w 12192000"/>
              <a:gd name="connsiteY28" fmla="*/ 397527 h 6858000"/>
              <a:gd name="connsiteX29" fmla="*/ 8373511 w 12192000"/>
              <a:gd name="connsiteY29" fmla="*/ 465608 h 6858000"/>
              <a:gd name="connsiteX30" fmla="*/ 8231753 w 12192000"/>
              <a:gd name="connsiteY30" fmla="*/ 560890 h 6858000"/>
              <a:gd name="connsiteX31" fmla="*/ 8199967 w 12192000"/>
              <a:gd name="connsiteY31" fmla="*/ 553465 h 6858000"/>
              <a:gd name="connsiteX32" fmla="*/ 8175616 w 12192000"/>
              <a:gd name="connsiteY32" fmla="*/ 546483 h 6858000"/>
              <a:gd name="connsiteX33" fmla="*/ 8128578 w 12192000"/>
              <a:gd name="connsiteY33" fmla="*/ 563992 h 6858000"/>
              <a:gd name="connsiteX34" fmla="*/ 8104845 w 12192000"/>
              <a:gd name="connsiteY34" fmla="*/ 593172 h 6858000"/>
              <a:gd name="connsiteX35" fmla="*/ 8105615 w 12192000"/>
              <a:gd name="connsiteY35" fmla="*/ 599991 h 6858000"/>
              <a:gd name="connsiteX36" fmla="*/ 8109090 w 12192000"/>
              <a:gd name="connsiteY36" fmla="*/ 602108 h 6858000"/>
              <a:gd name="connsiteX37" fmla="*/ 8092049 w 12192000"/>
              <a:gd name="connsiteY37" fmla="*/ 599788 h 6858000"/>
              <a:gd name="connsiteX38" fmla="*/ 8047646 w 12192000"/>
              <a:gd name="connsiteY38" fmla="*/ 588557 h 6858000"/>
              <a:gd name="connsiteX39" fmla="*/ 7793637 w 12192000"/>
              <a:gd name="connsiteY39" fmla="*/ 681868 h 6858000"/>
              <a:gd name="connsiteX40" fmla="*/ 6007741 w 12192000"/>
              <a:gd name="connsiteY40" fmla="*/ 1095470 h 6858000"/>
              <a:gd name="connsiteX41" fmla="*/ 5902533 w 12192000"/>
              <a:gd name="connsiteY41" fmla="*/ 1103650 h 6858000"/>
              <a:gd name="connsiteX42" fmla="*/ 5164222 w 12192000"/>
              <a:gd name="connsiteY42" fmla="*/ 1163546 h 6858000"/>
              <a:gd name="connsiteX43" fmla="*/ 4395075 w 12192000"/>
              <a:gd name="connsiteY43" fmla="*/ 1082763 h 6858000"/>
              <a:gd name="connsiteX44" fmla="*/ 3939440 w 12192000"/>
              <a:gd name="connsiteY44" fmla="*/ 891265 h 6858000"/>
              <a:gd name="connsiteX45" fmla="*/ 3747894 w 12192000"/>
              <a:gd name="connsiteY45" fmla="*/ 801994 h 6858000"/>
              <a:gd name="connsiteX46" fmla="*/ 3569553 w 12192000"/>
              <a:gd name="connsiteY46" fmla="*/ 697970 h 6858000"/>
              <a:gd name="connsiteX47" fmla="*/ 3507813 w 12192000"/>
              <a:gd name="connsiteY47" fmla="*/ 680216 h 6858000"/>
              <a:gd name="connsiteX48" fmla="*/ 3490455 w 12192000"/>
              <a:gd name="connsiteY48" fmla="*/ 682587 h 6858000"/>
              <a:gd name="connsiteX49" fmla="*/ 3477246 w 12192000"/>
              <a:gd name="connsiteY49" fmla="*/ 691971 h 6858000"/>
              <a:gd name="connsiteX50" fmla="*/ 3484273 w 12192000"/>
              <a:gd name="connsiteY50" fmla="*/ 701857 h 6858000"/>
              <a:gd name="connsiteX51" fmla="*/ 3495638 w 12192000"/>
              <a:gd name="connsiteY51" fmla="*/ 705849 h 6858000"/>
              <a:gd name="connsiteX52" fmla="*/ 3548914 w 12192000"/>
              <a:gd name="connsiteY52" fmla="*/ 733487 h 6858000"/>
              <a:gd name="connsiteX53" fmla="*/ 3551504 w 12192000"/>
              <a:gd name="connsiteY53" fmla="*/ 753036 h 6858000"/>
              <a:gd name="connsiteX54" fmla="*/ 3562075 w 12192000"/>
              <a:gd name="connsiteY54" fmla="*/ 765715 h 6858000"/>
              <a:gd name="connsiteX55" fmla="*/ 3605942 w 12192000"/>
              <a:gd name="connsiteY55" fmla="*/ 772481 h 6858000"/>
              <a:gd name="connsiteX56" fmla="*/ 3499309 w 12192000"/>
              <a:gd name="connsiteY56" fmla="*/ 737079 h 6858000"/>
              <a:gd name="connsiteX57" fmla="*/ 3473788 w 12192000"/>
              <a:gd name="connsiteY57" fmla="*/ 711717 h 6858000"/>
              <a:gd name="connsiteX58" fmla="*/ 3437248 w 12192000"/>
              <a:gd name="connsiteY58" fmla="*/ 714263 h 6858000"/>
              <a:gd name="connsiteX59" fmla="*/ 3413254 w 12192000"/>
              <a:gd name="connsiteY59" fmla="*/ 712874 h 6858000"/>
              <a:gd name="connsiteX60" fmla="*/ 3362511 w 12192000"/>
              <a:gd name="connsiteY60" fmla="*/ 677414 h 6858000"/>
              <a:gd name="connsiteX61" fmla="*/ 3344467 w 12192000"/>
              <a:gd name="connsiteY61" fmla="*/ 679599 h 6858000"/>
              <a:gd name="connsiteX62" fmla="*/ 3347971 w 12192000"/>
              <a:gd name="connsiteY62" fmla="*/ 692328 h 6858000"/>
              <a:gd name="connsiteX63" fmla="*/ 3363008 w 12192000"/>
              <a:gd name="connsiteY63" fmla="*/ 711713 h 6858000"/>
              <a:gd name="connsiteX64" fmla="*/ 3362637 w 12192000"/>
              <a:gd name="connsiteY64" fmla="*/ 727058 h 6858000"/>
              <a:gd name="connsiteX65" fmla="*/ 3376167 w 12192000"/>
              <a:gd name="connsiteY65" fmla="*/ 759779 h 6858000"/>
              <a:gd name="connsiteX66" fmla="*/ 3406203 w 12192000"/>
              <a:gd name="connsiteY66" fmla="*/ 808483 h 6858000"/>
              <a:gd name="connsiteX67" fmla="*/ 3420116 w 12192000"/>
              <a:gd name="connsiteY67" fmla="*/ 820757 h 6858000"/>
              <a:gd name="connsiteX68" fmla="*/ 3429194 w 12192000"/>
              <a:gd name="connsiteY68" fmla="*/ 825831 h 6858000"/>
              <a:gd name="connsiteX69" fmla="*/ 3619149 w 12192000"/>
              <a:gd name="connsiteY69" fmla="*/ 1006561 h 6858000"/>
              <a:gd name="connsiteX70" fmla="*/ 3818654 w 12192000"/>
              <a:gd name="connsiteY70" fmla="*/ 1120369 h 6858000"/>
              <a:gd name="connsiteX71" fmla="*/ 3824021 w 12192000"/>
              <a:gd name="connsiteY71" fmla="*/ 1125355 h 6858000"/>
              <a:gd name="connsiteX72" fmla="*/ 3736668 w 12192000"/>
              <a:gd name="connsiteY72" fmla="*/ 1107215 h 6858000"/>
              <a:gd name="connsiteX73" fmla="*/ 3540174 w 12192000"/>
              <a:gd name="connsiteY73" fmla="*/ 1014247 h 6858000"/>
              <a:gd name="connsiteX74" fmla="*/ 3421640 w 12192000"/>
              <a:gd name="connsiteY74" fmla="*/ 955861 h 6858000"/>
              <a:gd name="connsiteX75" fmla="*/ 3404753 w 12192000"/>
              <a:gd name="connsiteY75" fmla="*/ 944484 h 6858000"/>
              <a:gd name="connsiteX76" fmla="*/ 3393138 w 12192000"/>
              <a:gd name="connsiteY76" fmla="*/ 941865 h 6858000"/>
              <a:gd name="connsiteX77" fmla="*/ 3385712 w 12192000"/>
              <a:gd name="connsiteY77" fmla="*/ 952159 h 6858000"/>
              <a:gd name="connsiteX78" fmla="*/ 3398641 w 12192000"/>
              <a:gd name="connsiteY78" fmla="*/ 986025 h 6858000"/>
              <a:gd name="connsiteX79" fmla="*/ 3489975 w 12192000"/>
              <a:gd name="connsiteY79" fmla="*/ 1045560 h 6858000"/>
              <a:gd name="connsiteX80" fmla="*/ 3617273 w 12192000"/>
              <a:gd name="connsiteY80" fmla="*/ 1114697 h 6858000"/>
              <a:gd name="connsiteX81" fmla="*/ 3623898 w 12192000"/>
              <a:gd name="connsiteY81" fmla="*/ 1123556 h 6858000"/>
              <a:gd name="connsiteX82" fmla="*/ 3552438 w 12192000"/>
              <a:gd name="connsiteY82" fmla="*/ 1090606 h 6858000"/>
              <a:gd name="connsiteX83" fmla="*/ 3482417 w 12192000"/>
              <a:gd name="connsiteY83" fmla="*/ 1059092 h 6858000"/>
              <a:gd name="connsiteX84" fmla="*/ 3463468 w 12192000"/>
              <a:gd name="connsiteY84" fmla="*/ 1057629 h 6858000"/>
              <a:gd name="connsiteX85" fmla="*/ 3459472 w 12192000"/>
              <a:gd name="connsiteY85" fmla="*/ 1074217 h 6858000"/>
              <a:gd name="connsiteX86" fmla="*/ 3494211 w 12192000"/>
              <a:gd name="connsiteY86" fmla="*/ 1112153 h 6858000"/>
              <a:gd name="connsiteX87" fmla="*/ 3663137 w 12192000"/>
              <a:gd name="connsiteY87" fmla="*/ 1205775 h 6858000"/>
              <a:gd name="connsiteX88" fmla="*/ 3748466 w 12192000"/>
              <a:gd name="connsiteY88" fmla="*/ 1260936 h 6858000"/>
              <a:gd name="connsiteX89" fmla="*/ 3753142 w 12192000"/>
              <a:gd name="connsiteY89" fmla="*/ 1276208 h 6858000"/>
              <a:gd name="connsiteX90" fmla="*/ 3791960 w 12192000"/>
              <a:gd name="connsiteY90" fmla="*/ 1298886 h 6858000"/>
              <a:gd name="connsiteX91" fmla="*/ 3816039 w 12192000"/>
              <a:gd name="connsiteY91" fmla="*/ 1301606 h 6858000"/>
              <a:gd name="connsiteX92" fmla="*/ 4094439 w 12192000"/>
              <a:gd name="connsiteY92" fmla="*/ 1448806 h 6858000"/>
              <a:gd name="connsiteX93" fmla="*/ 4222870 w 12192000"/>
              <a:gd name="connsiteY93" fmla="*/ 1493379 h 6858000"/>
              <a:gd name="connsiteX94" fmla="*/ 4223141 w 12192000"/>
              <a:gd name="connsiteY94" fmla="*/ 1497641 h 6858000"/>
              <a:gd name="connsiteX95" fmla="*/ 4222428 w 12192000"/>
              <a:gd name="connsiteY95" fmla="*/ 1502292 h 6858000"/>
              <a:gd name="connsiteX96" fmla="*/ 4039973 w 12192000"/>
              <a:gd name="connsiteY96" fmla="*/ 1434198 h 6858000"/>
              <a:gd name="connsiteX97" fmla="*/ 3564773 w 12192000"/>
              <a:gd name="connsiteY97" fmla="*/ 1226279 h 6858000"/>
              <a:gd name="connsiteX98" fmla="*/ 3420650 w 12192000"/>
              <a:gd name="connsiteY98" fmla="*/ 1141464 h 6858000"/>
              <a:gd name="connsiteX99" fmla="*/ 3320669 w 12192000"/>
              <a:gd name="connsiteY99" fmla="*/ 1088883 h 6858000"/>
              <a:gd name="connsiteX100" fmla="*/ 3270102 w 12192000"/>
              <a:gd name="connsiteY100" fmla="*/ 1082659 h 6858000"/>
              <a:gd name="connsiteX101" fmla="*/ 3251648 w 12192000"/>
              <a:gd name="connsiteY101" fmla="*/ 1094290 h 6858000"/>
              <a:gd name="connsiteX102" fmla="*/ 3263506 w 12192000"/>
              <a:gd name="connsiteY102" fmla="*/ 1106005 h 6858000"/>
              <a:gd name="connsiteX103" fmla="*/ 3268636 w 12192000"/>
              <a:gd name="connsiteY103" fmla="*/ 1107265 h 6858000"/>
              <a:gd name="connsiteX104" fmla="*/ 3325089 w 12192000"/>
              <a:gd name="connsiteY104" fmla="*/ 1137201 h 6858000"/>
              <a:gd name="connsiteX105" fmla="*/ 3326003 w 12192000"/>
              <a:gd name="connsiteY105" fmla="*/ 1151585 h 6858000"/>
              <a:gd name="connsiteX106" fmla="*/ 3336410 w 12192000"/>
              <a:gd name="connsiteY106" fmla="*/ 1166967 h 6858000"/>
              <a:gd name="connsiteX107" fmla="*/ 3375112 w 12192000"/>
              <a:gd name="connsiteY107" fmla="*/ 1171943 h 6858000"/>
              <a:gd name="connsiteX108" fmla="*/ 3326222 w 12192000"/>
              <a:gd name="connsiteY108" fmla="*/ 1170885 h 6858000"/>
              <a:gd name="connsiteX109" fmla="*/ 3254679 w 12192000"/>
              <a:gd name="connsiteY109" fmla="*/ 1120765 h 6858000"/>
              <a:gd name="connsiteX110" fmla="*/ 3242188 w 12192000"/>
              <a:gd name="connsiteY110" fmla="*/ 1109662 h 6858000"/>
              <a:gd name="connsiteX111" fmla="*/ 3211499 w 12192000"/>
              <a:gd name="connsiteY111" fmla="*/ 1114184 h 6858000"/>
              <a:gd name="connsiteX112" fmla="*/ 3185849 w 12192000"/>
              <a:gd name="connsiteY112" fmla="*/ 1113265 h 6858000"/>
              <a:gd name="connsiteX113" fmla="*/ 3135843 w 12192000"/>
              <a:gd name="connsiteY113" fmla="*/ 1078789 h 6858000"/>
              <a:gd name="connsiteX114" fmla="*/ 3119118 w 12192000"/>
              <a:gd name="connsiteY114" fmla="*/ 1080546 h 6858000"/>
              <a:gd name="connsiteX115" fmla="*/ 3120198 w 12192000"/>
              <a:gd name="connsiteY115" fmla="*/ 1092226 h 6858000"/>
              <a:gd name="connsiteX116" fmla="*/ 3131691 w 12192000"/>
              <a:gd name="connsiteY116" fmla="*/ 1108819 h 6858000"/>
              <a:gd name="connsiteX117" fmla="*/ 3129914 w 12192000"/>
              <a:gd name="connsiteY117" fmla="*/ 1139097 h 6858000"/>
              <a:gd name="connsiteX118" fmla="*/ 3133955 w 12192000"/>
              <a:gd name="connsiteY118" fmla="*/ 1154983 h 6858000"/>
              <a:gd name="connsiteX119" fmla="*/ 3178170 w 12192000"/>
              <a:gd name="connsiteY119" fmla="*/ 1214855 h 6858000"/>
              <a:gd name="connsiteX120" fmla="*/ 3185378 w 12192000"/>
              <a:gd name="connsiteY120" fmla="*/ 1222303 h 6858000"/>
              <a:gd name="connsiteX121" fmla="*/ 3206608 w 12192000"/>
              <a:gd name="connsiteY121" fmla="*/ 1233153 h 6858000"/>
              <a:gd name="connsiteX122" fmla="*/ 3379140 w 12192000"/>
              <a:gd name="connsiteY122" fmla="*/ 1399351 h 6858000"/>
              <a:gd name="connsiteX123" fmla="*/ 3603118 w 12192000"/>
              <a:gd name="connsiteY123" fmla="*/ 1527375 h 6858000"/>
              <a:gd name="connsiteX124" fmla="*/ 3524809 w 12192000"/>
              <a:gd name="connsiteY124" fmla="*/ 1513774 h 6858000"/>
              <a:gd name="connsiteX125" fmla="*/ 3327498 w 12192000"/>
              <a:gd name="connsiteY125" fmla="*/ 1423859 h 6858000"/>
              <a:gd name="connsiteX126" fmla="*/ 3192949 w 12192000"/>
              <a:gd name="connsiteY126" fmla="*/ 1357211 h 6858000"/>
              <a:gd name="connsiteX127" fmla="*/ 3180259 w 12192000"/>
              <a:gd name="connsiteY127" fmla="*/ 1348280 h 6858000"/>
              <a:gd name="connsiteX128" fmla="*/ 3166204 w 12192000"/>
              <a:gd name="connsiteY128" fmla="*/ 1344345 h 6858000"/>
              <a:gd name="connsiteX129" fmla="*/ 3159212 w 12192000"/>
              <a:gd name="connsiteY129" fmla="*/ 1356197 h 6858000"/>
              <a:gd name="connsiteX130" fmla="*/ 3181004 w 12192000"/>
              <a:gd name="connsiteY130" fmla="*/ 1397043 h 6858000"/>
              <a:gd name="connsiteX131" fmla="*/ 3273385 w 12192000"/>
              <a:gd name="connsiteY131" fmla="*/ 1451888 h 6858000"/>
              <a:gd name="connsiteX132" fmla="*/ 3401776 w 12192000"/>
              <a:gd name="connsiteY132" fmla="*/ 1527602 h 6858000"/>
              <a:gd name="connsiteX133" fmla="*/ 3318130 w 12192000"/>
              <a:gd name="connsiteY133" fmla="*/ 1488342 h 6858000"/>
              <a:gd name="connsiteX134" fmla="*/ 3253694 w 12192000"/>
              <a:gd name="connsiteY134" fmla="*/ 1459909 h 6858000"/>
              <a:gd name="connsiteX135" fmla="*/ 3236182 w 12192000"/>
              <a:gd name="connsiteY135" fmla="*/ 1459882 h 6858000"/>
              <a:gd name="connsiteX136" fmla="*/ 3233020 w 12192000"/>
              <a:gd name="connsiteY136" fmla="*/ 1473687 h 6858000"/>
              <a:gd name="connsiteX137" fmla="*/ 3272474 w 12192000"/>
              <a:gd name="connsiteY137" fmla="*/ 1516958 h 6858000"/>
              <a:gd name="connsiteX138" fmla="*/ 3341300 w 12192000"/>
              <a:gd name="connsiteY138" fmla="*/ 1556133 h 6858000"/>
              <a:gd name="connsiteX139" fmla="*/ 3267359 w 12192000"/>
              <a:gd name="connsiteY139" fmla="*/ 1553009 h 6858000"/>
              <a:gd name="connsiteX140" fmla="*/ 3329832 w 12192000"/>
              <a:gd name="connsiteY140" fmla="*/ 1587586 h 6858000"/>
              <a:gd name="connsiteX141" fmla="*/ 3421490 w 12192000"/>
              <a:gd name="connsiteY141" fmla="*/ 1599301 h 6858000"/>
              <a:gd name="connsiteX142" fmla="*/ 3459923 w 12192000"/>
              <a:gd name="connsiteY142" fmla="*/ 1621220 h 6858000"/>
              <a:gd name="connsiteX143" fmla="*/ 3497490 w 12192000"/>
              <a:gd name="connsiteY143" fmla="*/ 1645392 h 6858000"/>
              <a:gd name="connsiteX144" fmla="*/ 3507803 w 12192000"/>
              <a:gd name="connsiteY144" fmla="*/ 1669911 h 6858000"/>
              <a:gd name="connsiteX145" fmla="*/ 3543290 w 12192000"/>
              <a:gd name="connsiteY145" fmla="*/ 1703729 h 6858000"/>
              <a:gd name="connsiteX146" fmla="*/ 3546999 w 12192000"/>
              <a:gd name="connsiteY146" fmla="*/ 1703818 h 6858000"/>
              <a:gd name="connsiteX147" fmla="*/ 3572295 w 12192000"/>
              <a:gd name="connsiteY147" fmla="*/ 1720349 h 6858000"/>
              <a:gd name="connsiteX148" fmla="*/ 3596922 w 12192000"/>
              <a:gd name="connsiteY148" fmla="*/ 1736961 h 6858000"/>
              <a:gd name="connsiteX149" fmla="*/ 3602119 w 12192000"/>
              <a:gd name="connsiteY149" fmla="*/ 1739285 h 6858000"/>
              <a:gd name="connsiteX150" fmla="*/ 3734798 w 12192000"/>
              <a:gd name="connsiteY150" fmla="*/ 1845349 h 6858000"/>
              <a:gd name="connsiteX151" fmla="*/ 3743174 w 12192000"/>
              <a:gd name="connsiteY151" fmla="*/ 1849972 h 6858000"/>
              <a:gd name="connsiteX152" fmla="*/ 3478101 w 12192000"/>
              <a:gd name="connsiteY152" fmla="*/ 1864630 h 6858000"/>
              <a:gd name="connsiteX153" fmla="*/ 3135293 w 12192000"/>
              <a:gd name="connsiteY153" fmla="*/ 1816496 h 6858000"/>
              <a:gd name="connsiteX154" fmla="*/ 3158510 w 12192000"/>
              <a:gd name="connsiteY154" fmla="*/ 1863880 h 6858000"/>
              <a:gd name="connsiteX155" fmla="*/ 3148907 w 12192000"/>
              <a:gd name="connsiteY155" fmla="*/ 1908797 h 6858000"/>
              <a:gd name="connsiteX156" fmla="*/ 3150229 w 12192000"/>
              <a:gd name="connsiteY156" fmla="*/ 2003660 h 6858000"/>
              <a:gd name="connsiteX157" fmla="*/ 3154219 w 12192000"/>
              <a:gd name="connsiteY157" fmla="*/ 2018746 h 6858000"/>
              <a:gd name="connsiteX158" fmla="*/ 3079313 w 12192000"/>
              <a:gd name="connsiteY158" fmla="*/ 2037482 h 6858000"/>
              <a:gd name="connsiteX159" fmla="*/ 3545961 w 12192000"/>
              <a:gd name="connsiteY159" fmla="*/ 2248584 h 6858000"/>
              <a:gd name="connsiteX160" fmla="*/ 3242382 w 12192000"/>
              <a:gd name="connsiteY160" fmla="*/ 2234890 h 6858000"/>
              <a:gd name="connsiteX161" fmla="*/ 3206852 w 12192000"/>
              <a:gd name="connsiteY161" fmla="*/ 2322137 h 6858000"/>
              <a:gd name="connsiteX162" fmla="*/ 3352854 w 12192000"/>
              <a:gd name="connsiteY162" fmla="*/ 2378270 h 6858000"/>
              <a:gd name="connsiteX163" fmla="*/ 3414532 w 12192000"/>
              <a:gd name="connsiteY163" fmla="*/ 2516826 h 6858000"/>
              <a:gd name="connsiteX164" fmla="*/ 3397577 w 12192000"/>
              <a:gd name="connsiteY164" fmla="*/ 2652556 h 6858000"/>
              <a:gd name="connsiteX165" fmla="*/ 3339773 w 12192000"/>
              <a:gd name="connsiteY165" fmla="*/ 2701969 h 6858000"/>
              <a:gd name="connsiteX166" fmla="*/ 3257041 w 12192000"/>
              <a:gd name="connsiteY166" fmla="*/ 2788223 h 6858000"/>
              <a:gd name="connsiteX167" fmla="*/ 3205892 w 12192000"/>
              <a:gd name="connsiteY167" fmla="*/ 2841661 h 6858000"/>
              <a:gd name="connsiteX168" fmla="*/ 3016267 w 12192000"/>
              <a:gd name="connsiteY168" fmla="*/ 2846107 h 6858000"/>
              <a:gd name="connsiteX169" fmla="*/ 3275450 w 12192000"/>
              <a:gd name="connsiteY169" fmla="*/ 2934701 h 6858000"/>
              <a:gd name="connsiteX170" fmla="*/ 3071009 w 12192000"/>
              <a:gd name="connsiteY170" fmla="*/ 2944432 h 6858000"/>
              <a:gd name="connsiteX171" fmla="*/ 3005039 w 12192000"/>
              <a:gd name="connsiteY171" fmla="*/ 2960743 h 6858000"/>
              <a:gd name="connsiteX172" fmla="*/ 3045255 w 12192000"/>
              <a:gd name="connsiteY172" fmla="*/ 2994795 h 6858000"/>
              <a:gd name="connsiteX173" fmla="*/ 3198769 w 12192000"/>
              <a:gd name="connsiteY173" fmla="*/ 3041966 h 6858000"/>
              <a:gd name="connsiteX174" fmla="*/ 3518098 w 12192000"/>
              <a:gd name="connsiteY174" fmla="*/ 3181525 h 6858000"/>
              <a:gd name="connsiteX175" fmla="*/ 3214876 w 12192000"/>
              <a:gd name="connsiteY175" fmla="*/ 3136382 h 6858000"/>
              <a:gd name="connsiteX176" fmla="*/ 3540876 w 12192000"/>
              <a:gd name="connsiteY176" fmla="*/ 3280232 h 6858000"/>
              <a:gd name="connsiteX177" fmla="*/ 3614558 w 12192000"/>
              <a:gd name="connsiteY177" fmla="*/ 3332242 h 6858000"/>
              <a:gd name="connsiteX178" fmla="*/ 3765439 w 12192000"/>
              <a:gd name="connsiteY178" fmla="*/ 3465091 h 6858000"/>
              <a:gd name="connsiteX179" fmla="*/ 3759506 w 12192000"/>
              <a:gd name="connsiteY179" fmla="*/ 3482990 h 6858000"/>
              <a:gd name="connsiteX180" fmla="*/ 3594905 w 12192000"/>
              <a:gd name="connsiteY180" fmla="*/ 3478499 h 6858000"/>
              <a:gd name="connsiteX181" fmla="*/ 3814430 w 12192000"/>
              <a:gd name="connsiteY181" fmla="*/ 3578876 h 6858000"/>
              <a:gd name="connsiteX182" fmla="*/ 4039126 w 12192000"/>
              <a:gd name="connsiteY182" fmla="*/ 3649369 h 6858000"/>
              <a:gd name="connsiteX183" fmla="*/ 3883152 w 12192000"/>
              <a:gd name="connsiteY183" fmla="*/ 3653497 h 6858000"/>
              <a:gd name="connsiteX184" fmla="*/ 3666446 w 12192000"/>
              <a:gd name="connsiteY184" fmla="*/ 3623911 h 6858000"/>
              <a:gd name="connsiteX185" fmla="*/ 3593589 w 12192000"/>
              <a:gd name="connsiteY185" fmla="*/ 3653674 h 6858000"/>
              <a:gd name="connsiteX186" fmla="*/ 3801238 w 12192000"/>
              <a:gd name="connsiteY186" fmla="*/ 3720862 h 6858000"/>
              <a:gd name="connsiteX187" fmla="*/ 3919545 w 12192000"/>
              <a:gd name="connsiteY187" fmla="*/ 3749213 h 6858000"/>
              <a:gd name="connsiteX188" fmla="*/ 3968059 w 12192000"/>
              <a:gd name="connsiteY188" fmla="*/ 3776085 h 6858000"/>
              <a:gd name="connsiteX189" fmla="*/ 4107750 w 12192000"/>
              <a:gd name="connsiteY189" fmla="*/ 3875932 h 6858000"/>
              <a:gd name="connsiteX190" fmla="*/ 4504087 w 12192000"/>
              <a:gd name="connsiteY190" fmla="*/ 3955698 h 6858000"/>
              <a:gd name="connsiteX191" fmla="*/ 5880284 w 12192000"/>
              <a:gd name="connsiteY191" fmla="*/ 3998656 h 6858000"/>
              <a:gd name="connsiteX192" fmla="*/ 8461494 w 12192000"/>
              <a:gd name="connsiteY192" fmla="*/ 3007971 h 6858000"/>
              <a:gd name="connsiteX193" fmla="*/ 8587378 w 12192000"/>
              <a:gd name="connsiteY193" fmla="*/ 2896089 h 6858000"/>
              <a:gd name="connsiteX194" fmla="*/ 8693826 w 12192000"/>
              <a:gd name="connsiteY194" fmla="*/ 2796225 h 6858000"/>
              <a:gd name="connsiteX195" fmla="*/ 8633488 w 12192000"/>
              <a:gd name="connsiteY195" fmla="*/ 2774007 h 6858000"/>
              <a:gd name="connsiteX196" fmla="*/ 8707444 w 12192000"/>
              <a:gd name="connsiteY196" fmla="*/ 2682105 h 6858000"/>
              <a:gd name="connsiteX197" fmla="*/ 8942552 w 12192000"/>
              <a:gd name="connsiteY197" fmla="*/ 2397549 h 6858000"/>
              <a:gd name="connsiteX198" fmla="*/ 9049260 w 12192000"/>
              <a:gd name="connsiteY198" fmla="*/ 2328253 h 6858000"/>
              <a:gd name="connsiteX199" fmla="*/ 9174304 w 12192000"/>
              <a:gd name="connsiteY199" fmla="*/ 2171379 h 6858000"/>
              <a:gd name="connsiteX200" fmla="*/ 9182228 w 12192000"/>
              <a:gd name="connsiteY200" fmla="*/ 2067678 h 6858000"/>
              <a:gd name="connsiteX201" fmla="*/ 9182278 w 12192000"/>
              <a:gd name="connsiteY201" fmla="*/ 2047313 h 6858000"/>
              <a:gd name="connsiteX202" fmla="*/ 9184334 w 12192000"/>
              <a:gd name="connsiteY202" fmla="*/ 2047686 h 6858000"/>
              <a:gd name="connsiteX203" fmla="*/ 9185124 w 12192000"/>
              <a:gd name="connsiteY203" fmla="*/ 1997142 h 6858000"/>
              <a:gd name="connsiteX204" fmla="*/ 9181592 w 12192000"/>
              <a:gd name="connsiteY204" fmla="*/ 1987782 h 6858000"/>
              <a:gd name="connsiteX205" fmla="*/ 9181190 w 12192000"/>
              <a:gd name="connsiteY205" fmla="*/ 1974586 h 6858000"/>
              <a:gd name="connsiteX206" fmla="*/ 9180252 w 12192000"/>
              <a:gd name="connsiteY206" fmla="*/ 1963164 h 6858000"/>
              <a:gd name="connsiteX207" fmla="*/ 9178804 w 12192000"/>
              <a:gd name="connsiteY207" fmla="*/ 1965349 h 6858000"/>
              <a:gd name="connsiteX208" fmla="*/ 9177606 w 12192000"/>
              <a:gd name="connsiteY208" fmla="*/ 1977215 h 6858000"/>
              <a:gd name="connsiteX209" fmla="*/ 9169614 w 12192000"/>
              <a:gd name="connsiteY209" fmla="*/ 1956030 h 6858000"/>
              <a:gd name="connsiteX210" fmla="*/ 9046406 w 12192000"/>
              <a:gd name="connsiteY210" fmla="*/ 1838718 h 6858000"/>
              <a:gd name="connsiteX211" fmla="*/ 8960873 w 12192000"/>
              <a:gd name="connsiteY211" fmla="*/ 1764524 h 6858000"/>
              <a:gd name="connsiteX212" fmla="*/ 8946755 w 12192000"/>
              <a:gd name="connsiteY212" fmla="*/ 1690806 h 6858000"/>
              <a:gd name="connsiteX213" fmla="*/ 8786897 w 12192000"/>
              <a:gd name="connsiteY213" fmla="*/ 1665607 h 6858000"/>
              <a:gd name="connsiteX214" fmla="*/ 8924505 w 12192000"/>
              <a:gd name="connsiteY214" fmla="*/ 1489227 h 6858000"/>
              <a:gd name="connsiteX215" fmla="*/ 8937122 w 12192000"/>
              <a:gd name="connsiteY215" fmla="*/ 1454681 h 6858000"/>
              <a:gd name="connsiteX216" fmla="*/ 8841119 w 12192000"/>
              <a:gd name="connsiteY216" fmla="*/ 1348202 h 6858000"/>
              <a:gd name="connsiteX217" fmla="*/ 8825548 w 12192000"/>
              <a:gd name="connsiteY217" fmla="*/ 1331028 h 6858000"/>
              <a:gd name="connsiteX218" fmla="*/ 8790413 w 12192000"/>
              <a:gd name="connsiteY218" fmla="*/ 1297436 h 6858000"/>
              <a:gd name="connsiteX219" fmla="*/ 8695944 w 12192000"/>
              <a:gd name="connsiteY219" fmla="*/ 1299752 h 6858000"/>
              <a:gd name="connsiteX220" fmla="*/ 8743050 w 12192000"/>
              <a:gd name="connsiteY220" fmla="*/ 1267471 h 6858000"/>
              <a:gd name="connsiteX221" fmla="*/ 8831902 w 12192000"/>
              <a:gd name="connsiteY221" fmla="*/ 1166250 h 6858000"/>
              <a:gd name="connsiteX222" fmla="*/ 8763628 w 12192000"/>
              <a:gd name="connsiteY222" fmla="*/ 1088084 h 6858000"/>
              <a:gd name="connsiteX223" fmla="*/ 8744052 w 12192000"/>
              <a:gd name="connsiteY223" fmla="*/ 1076766 h 6858000"/>
              <a:gd name="connsiteX224" fmla="*/ 8767977 w 12192000"/>
              <a:gd name="connsiteY224" fmla="*/ 1055883 h 6858000"/>
              <a:gd name="connsiteX225" fmla="*/ 8815418 w 12192000"/>
              <a:gd name="connsiteY225" fmla="*/ 986519 h 6858000"/>
              <a:gd name="connsiteX226" fmla="*/ 8839356 w 12192000"/>
              <a:gd name="connsiteY226" fmla="*/ 939330 h 6858000"/>
              <a:gd name="connsiteX227" fmla="*/ 8869964 w 12192000"/>
              <a:gd name="connsiteY227" fmla="*/ 917639 h 6858000"/>
              <a:gd name="connsiteX228" fmla="*/ 8876013 w 12192000"/>
              <a:gd name="connsiteY228" fmla="*/ 901606 h 6858000"/>
              <a:gd name="connsiteX229" fmla="*/ 8855230 w 12192000"/>
              <a:gd name="connsiteY229" fmla="*/ 828963 h 6858000"/>
              <a:gd name="connsiteX230" fmla="*/ 8844988 w 12192000"/>
              <a:gd name="connsiteY230" fmla="*/ 810876 h 6858000"/>
              <a:gd name="connsiteX231" fmla="*/ 8768255 w 12192000"/>
              <a:gd name="connsiteY231" fmla="*/ 747963 h 6858000"/>
              <a:gd name="connsiteX232" fmla="*/ 8692953 w 12192000"/>
              <a:gd name="connsiteY232" fmla="*/ 638707 h 6858000"/>
              <a:gd name="connsiteX233" fmla="*/ 8674423 w 12192000"/>
              <a:gd name="connsiteY233" fmla="*/ 564449 h 6858000"/>
              <a:gd name="connsiteX234" fmla="*/ 8667642 w 12192000"/>
              <a:gd name="connsiteY234" fmla="*/ 547822 h 6858000"/>
              <a:gd name="connsiteX235" fmla="*/ 8661198 w 12192000"/>
              <a:gd name="connsiteY235" fmla="*/ 478275 h 6858000"/>
              <a:gd name="connsiteX236" fmla="*/ 8645813 w 12192000"/>
              <a:gd name="connsiteY236" fmla="*/ 464032 h 6858000"/>
              <a:gd name="connsiteX237" fmla="*/ 8512338 w 12192000"/>
              <a:gd name="connsiteY237" fmla="*/ 477784 h 6858000"/>
              <a:gd name="connsiteX238" fmla="*/ 8481050 w 12192000"/>
              <a:gd name="connsiteY238" fmla="*/ 430572 h 6858000"/>
              <a:gd name="connsiteX239" fmla="*/ 8498220 w 12192000"/>
              <a:gd name="connsiteY239" fmla="*/ 404064 h 6858000"/>
              <a:gd name="connsiteX240" fmla="*/ 8489536 w 12192000"/>
              <a:gd name="connsiteY240" fmla="*/ 389280 h 6858000"/>
              <a:gd name="connsiteX241" fmla="*/ 0 w 12192000"/>
              <a:gd name="connsiteY241" fmla="*/ 0 h 6858000"/>
              <a:gd name="connsiteX242" fmla="*/ 12192000 w 12192000"/>
              <a:gd name="connsiteY242" fmla="*/ 0 h 6858000"/>
              <a:gd name="connsiteX243" fmla="*/ 12192000 w 12192000"/>
              <a:gd name="connsiteY243" fmla="*/ 6858000 h 6858000"/>
              <a:gd name="connsiteX244" fmla="*/ 0 w 12192000"/>
              <a:gd name="connsiteY2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</a:cxnLst>
            <a:rect l="l" t="t" r="r" b="b"/>
            <a:pathLst>
              <a:path w="12192000" h="6858000">
                <a:moveTo>
                  <a:pt x="9149158" y="2038490"/>
                </a:moveTo>
                <a:cubicBezTo>
                  <a:pt x="9152630" y="2038396"/>
                  <a:pt x="9157442" y="2039945"/>
                  <a:pt x="9164184" y="2044026"/>
                </a:cubicBezTo>
                <a:lnTo>
                  <a:pt x="9172532" y="2045543"/>
                </a:lnTo>
                <a:lnTo>
                  <a:pt x="9171580" y="2056997"/>
                </a:lnTo>
                <a:cubicBezTo>
                  <a:pt x="9169082" y="2082897"/>
                  <a:pt x="9165822" y="2102884"/>
                  <a:pt x="9161257" y="2098605"/>
                </a:cubicBezTo>
                <a:cubicBezTo>
                  <a:pt x="9149066" y="2086928"/>
                  <a:pt x="9130962" y="2077578"/>
                  <a:pt x="9138232" y="2059518"/>
                </a:cubicBezTo>
                <a:cubicBezTo>
                  <a:pt x="9140394" y="2053821"/>
                  <a:pt x="9138743" y="2038771"/>
                  <a:pt x="9149158" y="2038490"/>
                </a:cubicBezTo>
                <a:close/>
                <a:moveTo>
                  <a:pt x="9177606" y="1977215"/>
                </a:moveTo>
                <a:lnTo>
                  <a:pt x="9181592" y="1987782"/>
                </a:lnTo>
                <a:lnTo>
                  <a:pt x="9181923" y="1998627"/>
                </a:lnTo>
                <a:cubicBezTo>
                  <a:pt x="9182120" y="2008276"/>
                  <a:pt x="9182258" y="2019324"/>
                  <a:pt x="9182316" y="2031066"/>
                </a:cubicBezTo>
                <a:lnTo>
                  <a:pt x="9182278" y="2047313"/>
                </a:lnTo>
                <a:lnTo>
                  <a:pt x="9172532" y="2045543"/>
                </a:lnTo>
                <a:lnTo>
                  <a:pt x="9173842" y="2029805"/>
                </a:lnTo>
                <a:cubicBezTo>
                  <a:pt x="9175210" y="2011268"/>
                  <a:pt x="9176320" y="1992822"/>
                  <a:pt x="9177334" y="1979903"/>
                </a:cubicBezTo>
                <a:close/>
                <a:moveTo>
                  <a:pt x="3696300" y="1578900"/>
                </a:moveTo>
                <a:cubicBezTo>
                  <a:pt x="3710474" y="1584699"/>
                  <a:pt x="3724648" y="1590499"/>
                  <a:pt x="3738823" y="1596298"/>
                </a:cubicBezTo>
                <a:cubicBezTo>
                  <a:pt x="3731018" y="1595365"/>
                  <a:pt x="3722545" y="1594511"/>
                  <a:pt x="3714409" y="1593618"/>
                </a:cubicBezTo>
                <a:cubicBezTo>
                  <a:pt x="3707437" y="1589899"/>
                  <a:pt x="3700149" y="1586487"/>
                  <a:pt x="3693161" y="1582501"/>
                </a:cubicBezTo>
                <a:cubicBezTo>
                  <a:pt x="3694096" y="1581313"/>
                  <a:pt x="3695364" y="1580088"/>
                  <a:pt x="3696300" y="1578900"/>
                </a:cubicBezTo>
                <a:close/>
                <a:moveTo>
                  <a:pt x="3918454" y="1175387"/>
                </a:moveTo>
                <a:cubicBezTo>
                  <a:pt x="4003499" y="1210184"/>
                  <a:pt x="4088562" y="1245245"/>
                  <a:pt x="4173607" y="1280040"/>
                </a:cubicBezTo>
                <a:cubicBezTo>
                  <a:pt x="4172338" y="1281268"/>
                  <a:pt x="4171404" y="1282454"/>
                  <a:pt x="4170135" y="1283683"/>
                </a:cubicBezTo>
                <a:cubicBezTo>
                  <a:pt x="4077511" y="1256783"/>
                  <a:pt x="3989628" y="1225016"/>
                  <a:pt x="3918454" y="1175387"/>
                </a:cubicBezTo>
                <a:close/>
                <a:moveTo>
                  <a:pt x="8109090" y="602108"/>
                </a:moveTo>
                <a:lnTo>
                  <a:pt x="8113034" y="602645"/>
                </a:lnTo>
                <a:cubicBezTo>
                  <a:pt x="8117145" y="603257"/>
                  <a:pt x="8117456" y="603522"/>
                  <a:pt x="8111220" y="603405"/>
                </a:cubicBezTo>
                <a:close/>
                <a:moveTo>
                  <a:pt x="8489536" y="389280"/>
                </a:moveTo>
                <a:cubicBezTo>
                  <a:pt x="8479909" y="386150"/>
                  <a:pt x="8475270" y="392618"/>
                  <a:pt x="8470194" y="397527"/>
                </a:cubicBezTo>
                <a:cubicBezTo>
                  <a:pt x="8442581" y="423957"/>
                  <a:pt x="8407160" y="444085"/>
                  <a:pt x="8373511" y="465608"/>
                </a:cubicBezTo>
                <a:cubicBezTo>
                  <a:pt x="8325315" y="496678"/>
                  <a:pt x="8274262" y="525140"/>
                  <a:pt x="8231753" y="560890"/>
                </a:cubicBezTo>
                <a:cubicBezTo>
                  <a:pt x="8220884" y="569991"/>
                  <a:pt x="8202133" y="566357"/>
                  <a:pt x="8199967" y="553465"/>
                </a:cubicBezTo>
                <a:cubicBezTo>
                  <a:pt x="8197799" y="540575"/>
                  <a:pt x="8188778" y="541668"/>
                  <a:pt x="8175616" y="546483"/>
                </a:cubicBezTo>
                <a:cubicBezTo>
                  <a:pt x="8159813" y="552155"/>
                  <a:pt x="8144012" y="557828"/>
                  <a:pt x="8128578" y="563992"/>
                </a:cubicBezTo>
                <a:cubicBezTo>
                  <a:pt x="8112493" y="570503"/>
                  <a:pt x="8105752" y="580983"/>
                  <a:pt x="8104845" y="593172"/>
                </a:cubicBezTo>
                <a:cubicBezTo>
                  <a:pt x="8104654" y="595478"/>
                  <a:pt x="8104732" y="598018"/>
                  <a:pt x="8105615" y="599991"/>
                </a:cubicBezTo>
                <a:lnTo>
                  <a:pt x="8109090" y="602108"/>
                </a:lnTo>
                <a:lnTo>
                  <a:pt x="8092049" y="599788"/>
                </a:lnTo>
                <a:cubicBezTo>
                  <a:pt x="8074125" y="597229"/>
                  <a:pt x="8051995" y="593399"/>
                  <a:pt x="8047646" y="588557"/>
                </a:cubicBezTo>
                <a:cubicBezTo>
                  <a:pt x="8047278" y="588065"/>
                  <a:pt x="7852240" y="650342"/>
                  <a:pt x="7793637" y="681868"/>
                </a:cubicBezTo>
                <a:cubicBezTo>
                  <a:pt x="7757179" y="701583"/>
                  <a:pt x="7034011" y="1031296"/>
                  <a:pt x="6007741" y="1095470"/>
                </a:cubicBezTo>
                <a:cubicBezTo>
                  <a:pt x="5971519" y="1097710"/>
                  <a:pt x="5937353" y="1100506"/>
                  <a:pt x="5902533" y="1103650"/>
                </a:cubicBezTo>
                <a:cubicBezTo>
                  <a:pt x="5594429" y="1129961"/>
                  <a:pt x="5292360" y="1161179"/>
                  <a:pt x="5164222" y="1163546"/>
                </a:cubicBezTo>
                <a:cubicBezTo>
                  <a:pt x="5063988" y="1165217"/>
                  <a:pt x="4549164" y="1138992"/>
                  <a:pt x="4395075" y="1082763"/>
                </a:cubicBezTo>
                <a:cubicBezTo>
                  <a:pt x="4237527" y="1025076"/>
                  <a:pt x="4088158" y="958345"/>
                  <a:pt x="3939440" y="891265"/>
                </a:cubicBezTo>
                <a:cubicBezTo>
                  <a:pt x="3874968" y="862299"/>
                  <a:pt x="3806689" y="837016"/>
                  <a:pt x="3747894" y="801994"/>
                </a:cubicBezTo>
                <a:cubicBezTo>
                  <a:pt x="3689082" y="766706"/>
                  <a:pt x="3632839" y="729495"/>
                  <a:pt x="3569553" y="697970"/>
                </a:cubicBezTo>
                <a:cubicBezTo>
                  <a:pt x="3551464" y="688887"/>
                  <a:pt x="3533327" y="679005"/>
                  <a:pt x="3507813" y="680216"/>
                </a:cubicBezTo>
                <a:cubicBezTo>
                  <a:pt x="3502099" y="680371"/>
                  <a:pt x="3496101" y="681365"/>
                  <a:pt x="3490455" y="682587"/>
                </a:cubicBezTo>
                <a:cubicBezTo>
                  <a:pt x="3484140" y="683888"/>
                  <a:pt x="3479298" y="687159"/>
                  <a:pt x="3477246" y="691971"/>
                </a:cubicBezTo>
                <a:cubicBezTo>
                  <a:pt x="3475230" y="697315"/>
                  <a:pt x="3479426" y="699760"/>
                  <a:pt x="3484273" y="701857"/>
                </a:cubicBezTo>
                <a:cubicBezTo>
                  <a:pt x="3487733" y="703316"/>
                  <a:pt x="3491260" y="705843"/>
                  <a:pt x="3495638" y="705849"/>
                </a:cubicBezTo>
                <a:cubicBezTo>
                  <a:pt x="3523576" y="705686"/>
                  <a:pt x="3534967" y="720681"/>
                  <a:pt x="3548914" y="733487"/>
                </a:cubicBezTo>
                <a:cubicBezTo>
                  <a:pt x="3554984" y="738925"/>
                  <a:pt x="3561304" y="742991"/>
                  <a:pt x="3551504" y="753036"/>
                </a:cubicBezTo>
                <a:cubicBezTo>
                  <a:pt x="3542974" y="761854"/>
                  <a:pt x="3552584" y="764716"/>
                  <a:pt x="3562075" y="765715"/>
                </a:cubicBezTo>
                <a:cubicBezTo>
                  <a:pt x="3575293" y="767067"/>
                  <a:pt x="3590630" y="764672"/>
                  <a:pt x="3605942" y="772481"/>
                </a:cubicBezTo>
                <a:cubicBezTo>
                  <a:pt x="3550860" y="779958"/>
                  <a:pt x="3525860" y="757484"/>
                  <a:pt x="3499309" y="737079"/>
                </a:cubicBezTo>
                <a:cubicBezTo>
                  <a:pt x="3489410" y="729689"/>
                  <a:pt x="3482419" y="720334"/>
                  <a:pt x="3473788" y="711717"/>
                </a:cubicBezTo>
                <a:cubicBezTo>
                  <a:pt x="3463019" y="701211"/>
                  <a:pt x="3451290" y="702093"/>
                  <a:pt x="3437248" y="714263"/>
                </a:cubicBezTo>
                <a:cubicBezTo>
                  <a:pt x="3424810" y="725164"/>
                  <a:pt x="3418411" y="725135"/>
                  <a:pt x="3413254" y="712874"/>
                </a:cubicBezTo>
                <a:cubicBezTo>
                  <a:pt x="3405299" y="693706"/>
                  <a:pt x="3389031" y="681450"/>
                  <a:pt x="3362511" y="677414"/>
                </a:cubicBezTo>
                <a:cubicBezTo>
                  <a:pt x="3356728" y="676504"/>
                  <a:pt x="3349492" y="673891"/>
                  <a:pt x="3344467" y="679599"/>
                </a:cubicBezTo>
                <a:cubicBezTo>
                  <a:pt x="3340061" y="684428"/>
                  <a:pt x="3344392" y="689004"/>
                  <a:pt x="3347971" y="692328"/>
                </a:cubicBezTo>
                <a:cubicBezTo>
                  <a:pt x="3354407" y="698260"/>
                  <a:pt x="3360162" y="704004"/>
                  <a:pt x="3363008" y="711713"/>
                </a:cubicBezTo>
                <a:cubicBezTo>
                  <a:pt x="3365019" y="716838"/>
                  <a:pt x="3367062" y="722495"/>
                  <a:pt x="3362637" y="727058"/>
                </a:cubicBezTo>
                <a:cubicBezTo>
                  <a:pt x="3344342" y="746453"/>
                  <a:pt x="3358884" y="752745"/>
                  <a:pt x="3376167" y="759779"/>
                </a:cubicBezTo>
                <a:cubicBezTo>
                  <a:pt x="3400002" y="769239"/>
                  <a:pt x="3410177" y="786259"/>
                  <a:pt x="3406203" y="808483"/>
                </a:cubicBezTo>
                <a:cubicBezTo>
                  <a:pt x="3404757" y="817516"/>
                  <a:pt x="3406433" y="822682"/>
                  <a:pt x="3420116" y="820757"/>
                </a:cubicBezTo>
                <a:cubicBezTo>
                  <a:pt x="3425463" y="820110"/>
                  <a:pt x="3426984" y="822878"/>
                  <a:pt x="3429194" y="825831"/>
                </a:cubicBezTo>
                <a:cubicBezTo>
                  <a:pt x="3476758" y="896035"/>
                  <a:pt x="3542778" y="954609"/>
                  <a:pt x="3619149" y="1006561"/>
                </a:cubicBezTo>
                <a:cubicBezTo>
                  <a:pt x="3681093" y="1048718"/>
                  <a:pt x="3748746" y="1085351"/>
                  <a:pt x="3818654" y="1120369"/>
                </a:cubicBezTo>
                <a:cubicBezTo>
                  <a:pt x="3820742" y="1121458"/>
                  <a:pt x="3822850" y="1122813"/>
                  <a:pt x="3824021" y="1125355"/>
                </a:cubicBezTo>
                <a:cubicBezTo>
                  <a:pt x="3791940" y="1123873"/>
                  <a:pt x="3763844" y="1116270"/>
                  <a:pt x="3736668" y="1107215"/>
                </a:cubicBezTo>
                <a:cubicBezTo>
                  <a:pt x="3664431" y="1083216"/>
                  <a:pt x="3602610" y="1048291"/>
                  <a:pt x="3540174" y="1014247"/>
                </a:cubicBezTo>
                <a:cubicBezTo>
                  <a:pt x="3502142" y="993353"/>
                  <a:pt x="3463159" y="973379"/>
                  <a:pt x="3421640" y="955861"/>
                </a:cubicBezTo>
                <a:cubicBezTo>
                  <a:pt x="3414719" y="952940"/>
                  <a:pt x="3409737" y="948712"/>
                  <a:pt x="3404753" y="944484"/>
                </a:cubicBezTo>
                <a:cubicBezTo>
                  <a:pt x="3401911" y="942144"/>
                  <a:pt x="3398417" y="940152"/>
                  <a:pt x="3393138" y="941865"/>
                </a:cubicBezTo>
                <a:cubicBezTo>
                  <a:pt x="3386540" y="944006"/>
                  <a:pt x="3386126" y="948083"/>
                  <a:pt x="3385712" y="952159"/>
                </a:cubicBezTo>
                <a:cubicBezTo>
                  <a:pt x="3384520" y="965187"/>
                  <a:pt x="3389594" y="976116"/>
                  <a:pt x="3398641" y="986025"/>
                </a:cubicBezTo>
                <a:cubicBezTo>
                  <a:pt x="3422140" y="1011364"/>
                  <a:pt x="3455589" y="1029056"/>
                  <a:pt x="3489975" y="1045560"/>
                </a:cubicBezTo>
                <a:cubicBezTo>
                  <a:pt x="3534421" y="1066751"/>
                  <a:pt x="3577600" y="1089169"/>
                  <a:pt x="3617273" y="1114697"/>
                </a:cubicBezTo>
                <a:cubicBezTo>
                  <a:pt x="3620082" y="1116503"/>
                  <a:pt x="3625178" y="1117229"/>
                  <a:pt x="3623898" y="1123556"/>
                </a:cubicBezTo>
                <a:cubicBezTo>
                  <a:pt x="3599276" y="1112313"/>
                  <a:pt x="3576007" y="1101173"/>
                  <a:pt x="3552438" y="1090606"/>
                </a:cubicBezTo>
                <a:cubicBezTo>
                  <a:pt x="3529203" y="1079998"/>
                  <a:pt x="3505634" y="1069432"/>
                  <a:pt x="3482417" y="1059092"/>
                </a:cubicBezTo>
                <a:cubicBezTo>
                  <a:pt x="3476868" y="1056543"/>
                  <a:pt x="3470899" y="1052702"/>
                  <a:pt x="3463468" y="1057629"/>
                </a:cubicBezTo>
                <a:cubicBezTo>
                  <a:pt x="3455703" y="1062595"/>
                  <a:pt x="3457128" y="1069134"/>
                  <a:pt x="3459472" y="1074217"/>
                </a:cubicBezTo>
                <a:cubicBezTo>
                  <a:pt x="3466821" y="1089165"/>
                  <a:pt x="3478729" y="1101681"/>
                  <a:pt x="3494211" y="1112153"/>
                </a:cubicBezTo>
                <a:cubicBezTo>
                  <a:pt x="3546907" y="1146573"/>
                  <a:pt x="3606933" y="1174465"/>
                  <a:pt x="3663137" y="1205775"/>
                </a:cubicBezTo>
                <a:cubicBezTo>
                  <a:pt x="3693512" y="1222766"/>
                  <a:pt x="3721631" y="1241370"/>
                  <a:pt x="3748466" y="1260936"/>
                </a:cubicBezTo>
                <a:cubicBezTo>
                  <a:pt x="3754470" y="1265310"/>
                  <a:pt x="3754440" y="1270144"/>
                  <a:pt x="3753142" y="1276208"/>
                </a:cubicBezTo>
                <a:cubicBezTo>
                  <a:pt x="3747968" y="1300726"/>
                  <a:pt x="3758834" y="1307462"/>
                  <a:pt x="3791960" y="1298886"/>
                </a:cubicBezTo>
                <a:cubicBezTo>
                  <a:pt x="3802234" y="1296299"/>
                  <a:pt x="3809336" y="1296782"/>
                  <a:pt x="3816039" y="1301606"/>
                </a:cubicBezTo>
                <a:cubicBezTo>
                  <a:pt x="3897299" y="1361555"/>
                  <a:pt x="3991895" y="1408883"/>
                  <a:pt x="4094439" y="1448806"/>
                </a:cubicBezTo>
                <a:cubicBezTo>
                  <a:pt x="4136210" y="1464953"/>
                  <a:pt x="4179249" y="1479874"/>
                  <a:pt x="4222870" y="1493379"/>
                </a:cubicBezTo>
                <a:cubicBezTo>
                  <a:pt x="4222955" y="1494711"/>
                  <a:pt x="4223057" y="1496309"/>
                  <a:pt x="4223141" y="1497641"/>
                </a:cubicBezTo>
                <a:cubicBezTo>
                  <a:pt x="4222925" y="1499546"/>
                  <a:pt x="4222659" y="1500653"/>
                  <a:pt x="4222428" y="1502292"/>
                </a:cubicBezTo>
                <a:cubicBezTo>
                  <a:pt x="4160784" y="1480767"/>
                  <a:pt x="4099761" y="1458363"/>
                  <a:pt x="4039973" y="1434198"/>
                </a:cubicBezTo>
                <a:cubicBezTo>
                  <a:pt x="3877889" y="1368737"/>
                  <a:pt x="3722432" y="1296301"/>
                  <a:pt x="3564773" y="1226279"/>
                </a:cubicBezTo>
                <a:cubicBezTo>
                  <a:pt x="3511752" y="1202636"/>
                  <a:pt x="3468897" y="1169442"/>
                  <a:pt x="3420650" y="1141464"/>
                </a:cubicBezTo>
                <a:cubicBezTo>
                  <a:pt x="3388486" y="1122812"/>
                  <a:pt x="3357590" y="1102932"/>
                  <a:pt x="3320669" y="1088883"/>
                </a:cubicBezTo>
                <a:cubicBezTo>
                  <a:pt x="3305491" y="1083205"/>
                  <a:pt x="3289697" y="1078406"/>
                  <a:pt x="3270102" y="1082659"/>
                </a:cubicBezTo>
                <a:cubicBezTo>
                  <a:pt x="3262467" y="1084389"/>
                  <a:pt x="3253881" y="1087040"/>
                  <a:pt x="3251648" y="1094290"/>
                </a:cubicBezTo>
                <a:cubicBezTo>
                  <a:pt x="3249750" y="1101498"/>
                  <a:pt x="3256970" y="1103846"/>
                  <a:pt x="3263506" y="1106005"/>
                </a:cubicBezTo>
                <a:cubicBezTo>
                  <a:pt x="3265227" y="1106604"/>
                  <a:pt x="3266966" y="1107467"/>
                  <a:pt x="3268636" y="1107265"/>
                </a:cubicBezTo>
                <a:cubicBezTo>
                  <a:pt x="3300482" y="1105018"/>
                  <a:pt x="3309121" y="1124372"/>
                  <a:pt x="3325089" y="1137201"/>
                </a:cubicBezTo>
                <a:cubicBezTo>
                  <a:pt x="3330055" y="1141164"/>
                  <a:pt x="3330677" y="1145651"/>
                  <a:pt x="3326003" y="1151585"/>
                </a:cubicBezTo>
                <a:cubicBezTo>
                  <a:pt x="3317592" y="1162266"/>
                  <a:pt x="3324211" y="1165760"/>
                  <a:pt x="3336410" y="1166967"/>
                </a:cubicBezTo>
                <a:cubicBezTo>
                  <a:pt x="3348608" y="1168175"/>
                  <a:pt x="3361690" y="1167395"/>
                  <a:pt x="3375112" y="1171943"/>
                </a:cubicBezTo>
                <a:cubicBezTo>
                  <a:pt x="3354718" y="1179513"/>
                  <a:pt x="3340011" y="1175927"/>
                  <a:pt x="3326222" y="1170885"/>
                </a:cubicBezTo>
                <a:cubicBezTo>
                  <a:pt x="3295216" y="1159877"/>
                  <a:pt x="3274464" y="1140648"/>
                  <a:pt x="3254679" y="1120765"/>
                </a:cubicBezTo>
                <a:cubicBezTo>
                  <a:pt x="3250733" y="1116948"/>
                  <a:pt x="3247420" y="1112518"/>
                  <a:pt x="3242188" y="1109662"/>
                </a:cubicBezTo>
                <a:cubicBezTo>
                  <a:pt x="3232391" y="1103869"/>
                  <a:pt x="3222316" y="1104284"/>
                  <a:pt x="3211499" y="1114184"/>
                </a:cubicBezTo>
                <a:cubicBezTo>
                  <a:pt x="3197173" y="1127194"/>
                  <a:pt x="3191777" y="1127042"/>
                  <a:pt x="3185849" y="1113265"/>
                </a:cubicBezTo>
                <a:cubicBezTo>
                  <a:pt x="3177929" y="1094629"/>
                  <a:pt x="3162028" y="1082865"/>
                  <a:pt x="3135843" y="1078789"/>
                </a:cubicBezTo>
                <a:cubicBezTo>
                  <a:pt x="3130396" y="1077837"/>
                  <a:pt x="3124578" y="1076395"/>
                  <a:pt x="3119118" y="1080546"/>
                </a:cubicBezTo>
                <a:cubicBezTo>
                  <a:pt x="3113359" y="1085269"/>
                  <a:pt x="3117622" y="1088780"/>
                  <a:pt x="3120198" y="1092226"/>
                </a:cubicBezTo>
                <a:cubicBezTo>
                  <a:pt x="3123912" y="1097682"/>
                  <a:pt x="3128295" y="1103057"/>
                  <a:pt x="3131691" y="1108819"/>
                </a:cubicBezTo>
                <a:cubicBezTo>
                  <a:pt x="3137665" y="1118027"/>
                  <a:pt x="3139328" y="1128295"/>
                  <a:pt x="3129914" y="1139097"/>
                </a:cubicBezTo>
                <a:cubicBezTo>
                  <a:pt x="3123003" y="1146915"/>
                  <a:pt x="3123960" y="1151361"/>
                  <a:pt x="3133955" y="1154983"/>
                </a:cubicBezTo>
                <a:cubicBezTo>
                  <a:pt x="3165979" y="1166136"/>
                  <a:pt x="3186931" y="1183194"/>
                  <a:pt x="3178170" y="1214855"/>
                </a:cubicBezTo>
                <a:cubicBezTo>
                  <a:pt x="3176770" y="1219320"/>
                  <a:pt x="3179046" y="1223338"/>
                  <a:pt x="3185378" y="1222303"/>
                </a:cubicBezTo>
                <a:cubicBezTo>
                  <a:pt x="3199361" y="1219805"/>
                  <a:pt x="3202140" y="1226447"/>
                  <a:pt x="3206608" y="1233153"/>
                </a:cubicBezTo>
                <a:cubicBezTo>
                  <a:pt x="3250090" y="1297409"/>
                  <a:pt x="3310389" y="1350771"/>
                  <a:pt x="3379140" y="1399351"/>
                </a:cubicBezTo>
                <a:cubicBezTo>
                  <a:pt x="3447189" y="1447479"/>
                  <a:pt x="3522881" y="1488775"/>
                  <a:pt x="3603118" y="1527375"/>
                </a:cubicBezTo>
                <a:cubicBezTo>
                  <a:pt x="3581296" y="1528405"/>
                  <a:pt x="3552602" y="1521951"/>
                  <a:pt x="3524809" y="1513774"/>
                </a:cubicBezTo>
                <a:cubicBezTo>
                  <a:pt x="3451354" y="1491802"/>
                  <a:pt x="3389901" y="1457369"/>
                  <a:pt x="3327498" y="1423859"/>
                </a:cubicBezTo>
                <a:cubicBezTo>
                  <a:pt x="3283917" y="1400416"/>
                  <a:pt x="3241288" y="1376052"/>
                  <a:pt x="3192949" y="1357211"/>
                </a:cubicBezTo>
                <a:cubicBezTo>
                  <a:pt x="3187434" y="1355196"/>
                  <a:pt x="3183538" y="1352177"/>
                  <a:pt x="3180259" y="1348280"/>
                </a:cubicBezTo>
                <a:cubicBezTo>
                  <a:pt x="3177348" y="1344874"/>
                  <a:pt x="3173119" y="1341896"/>
                  <a:pt x="3166204" y="1344345"/>
                </a:cubicBezTo>
                <a:cubicBezTo>
                  <a:pt x="3159306" y="1347059"/>
                  <a:pt x="3158942" y="1351935"/>
                  <a:pt x="3159212" y="1356197"/>
                </a:cubicBezTo>
                <a:cubicBezTo>
                  <a:pt x="3161232" y="1372059"/>
                  <a:pt x="3167827" y="1385754"/>
                  <a:pt x="3181004" y="1397043"/>
                </a:cubicBezTo>
                <a:cubicBezTo>
                  <a:pt x="3206688" y="1419701"/>
                  <a:pt x="3240037" y="1435794"/>
                  <a:pt x="3273385" y="1451888"/>
                </a:cubicBezTo>
                <a:cubicBezTo>
                  <a:pt x="3319573" y="1473941"/>
                  <a:pt x="3362569" y="1498797"/>
                  <a:pt x="3401776" y="1527602"/>
                </a:cubicBezTo>
                <a:cubicBezTo>
                  <a:pt x="3374012" y="1514591"/>
                  <a:pt x="3346230" y="1501313"/>
                  <a:pt x="3318130" y="1488342"/>
                </a:cubicBezTo>
                <a:cubicBezTo>
                  <a:pt x="3296969" y="1478558"/>
                  <a:pt x="3275173" y="1469387"/>
                  <a:pt x="3253694" y="1459909"/>
                </a:cubicBezTo>
                <a:cubicBezTo>
                  <a:pt x="3248495" y="1457587"/>
                  <a:pt x="3242945" y="1455038"/>
                  <a:pt x="3236182" y="1459882"/>
                </a:cubicBezTo>
                <a:cubicBezTo>
                  <a:pt x="3230053" y="1464115"/>
                  <a:pt x="3231378" y="1469055"/>
                  <a:pt x="3233020" y="1473687"/>
                </a:cubicBezTo>
                <a:cubicBezTo>
                  <a:pt x="3239235" y="1491993"/>
                  <a:pt x="3254236" y="1505477"/>
                  <a:pt x="3272474" y="1516958"/>
                </a:cubicBezTo>
                <a:cubicBezTo>
                  <a:pt x="3294559" y="1530657"/>
                  <a:pt x="3317595" y="1543436"/>
                  <a:pt x="3341300" y="1556133"/>
                </a:cubicBezTo>
                <a:cubicBezTo>
                  <a:pt x="3316637" y="1554825"/>
                  <a:pt x="3291973" y="1553517"/>
                  <a:pt x="3267359" y="1553009"/>
                </a:cubicBezTo>
                <a:cubicBezTo>
                  <a:pt x="3280352" y="1582573"/>
                  <a:pt x="3306470" y="1585584"/>
                  <a:pt x="3329832" y="1587586"/>
                </a:cubicBezTo>
                <a:cubicBezTo>
                  <a:pt x="3361297" y="1589949"/>
                  <a:pt x="3391527" y="1594072"/>
                  <a:pt x="3421490" y="1599301"/>
                </a:cubicBezTo>
                <a:cubicBezTo>
                  <a:pt x="3434412" y="1606594"/>
                  <a:pt x="3447319" y="1613621"/>
                  <a:pt x="3459923" y="1621220"/>
                </a:cubicBezTo>
                <a:cubicBezTo>
                  <a:pt x="3472880" y="1629046"/>
                  <a:pt x="3485168" y="1636952"/>
                  <a:pt x="3497490" y="1645392"/>
                </a:cubicBezTo>
                <a:cubicBezTo>
                  <a:pt x="3506301" y="1651572"/>
                  <a:pt x="3516714" y="1656484"/>
                  <a:pt x="3507803" y="1669911"/>
                </a:cubicBezTo>
                <a:cubicBezTo>
                  <a:pt x="3503816" y="1676032"/>
                  <a:pt x="3534148" y="1702959"/>
                  <a:pt x="3543290" y="1703729"/>
                </a:cubicBezTo>
                <a:cubicBezTo>
                  <a:pt x="3544644" y="1703834"/>
                  <a:pt x="3545996" y="1703940"/>
                  <a:pt x="3546999" y="1703818"/>
                </a:cubicBezTo>
                <a:cubicBezTo>
                  <a:pt x="3566312" y="1700405"/>
                  <a:pt x="3571232" y="1708935"/>
                  <a:pt x="3572295" y="1720349"/>
                </a:cubicBezTo>
                <a:cubicBezTo>
                  <a:pt x="3573341" y="1731497"/>
                  <a:pt x="3570880" y="1745753"/>
                  <a:pt x="3596922" y="1736961"/>
                </a:cubicBezTo>
                <a:cubicBezTo>
                  <a:pt x="3599895" y="1736064"/>
                  <a:pt x="3600664" y="1737582"/>
                  <a:pt x="3602119" y="1739285"/>
                </a:cubicBezTo>
                <a:cubicBezTo>
                  <a:pt x="3633888" y="1783486"/>
                  <a:pt x="3684678" y="1814377"/>
                  <a:pt x="3734798" y="1845349"/>
                </a:cubicBezTo>
                <a:cubicBezTo>
                  <a:pt x="3737590" y="1846890"/>
                  <a:pt x="3740383" y="1848430"/>
                  <a:pt x="3743174" y="1849972"/>
                </a:cubicBezTo>
                <a:cubicBezTo>
                  <a:pt x="3692460" y="1846720"/>
                  <a:pt x="3526297" y="1854765"/>
                  <a:pt x="3478101" y="1864630"/>
                </a:cubicBezTo>
                <a:cubicBezTo>
                  <a:pt x="3435216" y="1873314"/>
                  <a:pt x="3187933" y="1844748"/>
                  <a:pt x="3135293" y="1816496"/>
                </a:cubicBezTo>
                <a:cubicBezTo>
                  <a:pt x="3129987" y="1844249"/>
                  <a:pt x="3145700" y="1853084"/>
                  <a:pt x="3158510" y="1863880"/>
                </a:cubicBezTo>
                <a:cubicBezTo>
                  <a:pt x="3176652" y="1879130"/>
                  <a:pt x="3180104" y="1891061"/>
                  <a:pt x="3148907" y="1908797"/>
                </a:cubicBezTo>
                <a:cubicBezTo>
                  <a:pt x="3059526" y="1959351"/>
                  <a:pt x="3060614" y="1960561"/>
                  <a:pt x="3150229" y="2003660"/>
                </a:cubicBezTo>
                <a:cubicBezTo>
                  <a:pt x="3154391" y="2005572"/>
                  <a:pt x="3152878" y="2013539"/>
                  <a:pt x="3154219" y="2018746"/>
                </a:cubicBezTo>
                <a:cubicBezTo>
                  <a:pt x="3132340" y="2029448"/>
                  <a:pt x="3104621" y="2011868"/>
                  <a:pt x="3079313" y="2037482"/>
                </a:cubicBezTo>
                <a:cubicBezTo>
                  <a:pt x="3200844" y="2121812"/>
                  <a:pt x="3382216" y="2194063"/>
                  <a:pt x="3545961" y="2248584"/>
                </a:cubicBezTo>
                <a:cubicBezTo>
                  <a:pt x="3418859" y="2288406"/>
                  <a:pt x="3336249" y="2212515"/>
                  <a:pt x="3242382" y="2234890"/>
                </a:cubicBezTo>
                <a:cubicBezTo>
                  <a:pt x="3196963" y="2267233"/>
                  <a:pt x="3340047" y="2293389"/>
                  <a:pt x="3206852" y="2322137"/>
                </a:cubicBezTo>
                <a:cubicBezTo>
                  <a:pt x="3266485" y="2338535"/>
                  <a:pt x="3311047" y="2356223"/>
                  <a:pt x="3352854" y="2378270"/>
                </a:cubicBezTo>
                <a:cubicBezTo>
                  <a:pt x="3427094" y="2417864"/>
                  <a:pt x="3443161" y="2448130"/>
                  <a:pt x="3414532" y="2516826"/>
                </a:cubicBezTo>
                <a:cubicBezTo>
                  <a:pt x="3395525" y="2562076"/>
                  <a:pt x="3366606" y="2605038"/>
                  <a:pt x="3397577" y="2652556"/>
                </a:cubicBezTo>
                <a:cubicBezTo>
                  <a:pt x="3418842" y="2685144"/>
                  <a:pt x="3412947" y="2708944"/>
                  <a:pt x="3339773" y="2701969"/>
                </a:cubicBezTo>
                <a:cubicBezTo>
                  <a:pt x="3260852" y="2694617"/>
                  <a:pt x="3233446" y="2729610"/>
                  <a:pt x="3257041" y="2788223"/>
                </a:cubicBezTo>
                <a:cubicBezTo>
                  <a:pt x="3272229" y="2825841"/>
                  <a:pt x="3259642" y="2839714"/>
                  <a:pt x="3205892" y="2841661"/>
                </a:cubicBezTo>
                <a:cubicBezTo>
                  <a:pt x="3146428" y="2843763"/>
                  <a:pt x="3088665" y="2824990"/>
                  <a:pt x="3016267" y="2846107"/>
                </a:cubicBezTo>
                <a:cubicBezTo>
                  <a:pt x="3079284" y="2910414"/>
                  <a:pt x="3202965" y="2875032"/>
                  <a:pt x="3275450" y="2934701"/>
                </a:cubicBezTo>
                <a:cubicBezTo>
                  <a:pt x="3194271" y="2944802"/>
                  <a:pt x="3132104" y="2952064"/>
                  <a:pt x="3071009" y="2944432"/>
                </a:cubicBezTo>
                <a:cubicBezTo>
                  <a:pt x="3045559" y="2941340"/>
                  <a:pt x="3017770" y="2938533"/>
                  <a:pt x="3005039" y="2960743"/>
                </a:cubicBezTo>
                <a:cubicBezTo>
                  <a:pt x="2989910" y="2987540"/>
                  <a:pt x="3024584" y="2992735"/>
                  <a:pt x="3045255" y="2994795"/>
                </a:cubicBezTo>
                <a:cubicBezTo>
                  <a:pt x="3103524" y="3000354"/>
                  <a:pt x="3149512" y="3024578"/>
                  <a:pt x="3198769" y="3041966"/>
                </a:cubicBezTo>
                <a:cubicBezTo>
                  <a:pt x="3306591" y="3080177"/>
                  <a:pt x="3424230" y="3108608"/>
                  <a:pt x="3518098" y="3181525"/>
                </a:cubicBezTo>
                <a:cubicBezTo>
                  <a:pt x="3405474" y="3173693"/>
                  <a:pt x="3319103" y="3133957"/>
                  <a:pt x="3214876" y="3136382"/>
                </a:cubicBezTo>
                <a:cubicBezTo>
                  <a:pt x="3309623" y="3201944"/>
                  <a:pt x="3428070" y="3237794"/>
                  <a:pt x="3540876" y="3280232"/>
                </a:cubicBezTo>
                <a:cubicBezTo>
                  <a:pt x="3572951" y="3292185"/>
                  <a:pt x="3605372" y="3298995"/>
                  <a:pt x="3614558" y="3332242"/>
                </a:cubicBezTo>
                <a:cubicBezTo>
                  <a:pt x="3632460" y="3396643"/>
                  <a:pt x="3676382" y="3446619"/>
                  <a:pt x="3765439" y="3465091"/>
                </a:cubicBezTo>
                <a:cubicBezTo>
                  <a:pt x="3766125" y="3465276"/>
                  <a:pt x="3762072" y="3475699"/>
                  <a:pt x="3759506" y="3482990"/>
                </a:cubicBezTo>
                <a:cubicBezTo>
                  <a:pt x="3706514" y="3491555"/>
                  <a:pt x="3662256" y="3457457"/>
                  <a:pt x="3594905" y="3478499"/>
                </a:cubicBezTo>
                <a:cubicBezTo>
                  <a:pt x="3663098" y="3523656"/>
                  <a:pt x="3720597" y="3564741"/>
                  <a:pt x="3814430" y="3578876"/>
                </a:cubicBezTo>
                <a:cubicBezTo>
                  <a:pt x="3889563" y="3590177"/>
                  <a:pt x="3981512" y="3590582"/>
                  <a:pt x="4039126" y="3649369"/>
                </a:cubicBezTo>
                <a:cubicBezTo>
                  <a:pt x="3977790" y="3669682"/>
                  <a:pt x="3930328" y="3659325"/>
                  <a:pt x="3883152" y="3653497"/>
                </a:cubicBezTo>
                <a:cubicBezTo>
                  <a:pt x="3810528" y="3644576"/>
                  <a:pt x="3739087" y="3633097"/>
                  <a:pt x="3666446" y="3623911"/>
                </a:cubicBezTo>
                <a:cubicBezTo>
                  <a:pt x="3638957" y="3620530"/>
                  <a:pt x="3608896" y="3619071"/>
                  <a:pt x="3593589" y="3653674"/>
                </a:cubicBezTo>
                <a:cubicBezTo>
                  <a:pt x="3684581" y="3649631"/>
                  <a:pt x="3741824" y="3686720"/>
                  <a:pt x="3801238" y="3720862"/>
                </a:cubicBezTo>
                <a:cubicBezTo>
                  <a:pt x="3834791" y="3740152"/>
                  <a:pt x="3862819" y="3767894"/>
                  <a:pt x="3919545" y="3749213"/>
                </a:cubicBezTo>
                <a:cubicBezTo>
                  <a:pt x="3949563" y="3739403"/>
                  <a:pt x="3970044" y="3754371"/>
                  <a:pt x="3968059" y="3776085"/>
                </a:cubicBezTo>
                <a:cubicBezTo>
                  <a:pt x="3961477" y="3852579"/>
                  <a:pt x="4033657" y="3870411"/>
                  <a:pt x="4107750" y="3875932"/>
                </a:cubicBezTo>
                <a:cubicBezTo>
                  <a:pt x="4247829" y="3886613"/>
                  <a:pt x="4367192" y="3936847"/>
                  <a:pt x="4504087" y="3955698"/>
                </a:cubicBezTo>
                <a:cubicBezTo>
                  <a:pt x="4637239" y="3973931"/>
                  <a:pt x="5630348" y="4013091"/>
                  <a:pt x="5880284" y="3998656"/>
                </a:cubicBezTo>
                <a:cubicBezTo>
                  <a:pt x="7409751" y="3910310"/>
                  <a:pt x="8457142" y="3018967"/>
                  <a:pt x="8461494" y="3007971"/>
                </a:cubicBezTo>
                <a:cubicBezTo>
                  <a:pt x="8481448" y="2956432"/>
                  <a:pt x="8537247" y="2928466"/>
                  <a:pt x="8587378" y="2896089"/>
                </a:cubicBezTo>
                <a:cubicBezTo>
                  <a:pt x="8631032" y="2867717"/>
                  <a:pt x="8677604" y="2837649"/>
                  <a:pt x="8693826" y="2796225"/>
                </a:cubicBezTo>
                <a:cubicBezTo>
                  <a:pt x="8715249" y="2741288"/>
                  <a:pt x="8647790" y="2792407"/>
                  <a:pt x="8633488" y="2774007"/>
                </a:cubicBezTo>
                <a:cubicBezTo>
                  <a:pt x="8658507" y="2743865"/>
                  <a:pt x="8698366" y="2714075"/>
                  <a:pt x="8707444" y="2682105"/>
                </a:cubicBezTo>
                <a:cubicBezTo>
                  <a:pt x="8739824" y="2566518"/>
                  <a:pt x="8819561" y="2475526"/>
                  <a:pt x="8942552" y="2397549"/>
                </a:cubicBezTo>
                <a:cubicBezTo>
                  <a:pt x="8977822" y="2375023"/>
                  <a:pt x="8999812" y="2339612"/>
                  <a:pt x="9049260" y="2328253"/>
                </a:cubicBezTo>
                <a:cubicBezTo>
                  <a:pt x="9159134" y="2303404"/>
                  <a:pt x="9118356" y="2218151"/>
                  <a:pt x="9174304" y="2171379"/>
                </a:cubicBezTo>
                <a:cubicBezTo>
                  <a:pt x="9179581" y="2166982"/>
                  <a:pt x="9181728" y="2117398"/>
                  <a:pt x="9182228" y="2067678"/>
                </a:cubicBezTo>
                <a:lnTo>
                  <a:pt x="9182278" y="2047313"/>
                </a:lnTo>
                <a:lnTo>
                  <a:pt x="9184334" y="2047686"/>
                </a:lnTo>
                <a:cubicBezTo>
                  <a:pt x="9192950" y="2042242"/>
                  <a:pt x="9192359" y="2022485"/>
                  <a:pt x="9185124" y="1997142"/>
                </a:cubicBezTo>
                <a:lnTo>
                  <a:pt x="9181592" y="1987782"/>
                </a:lnTo>
                <a:lnTo>
                  <a:pt x="9181190" y="1974586"/>
                </a:lnTo>
                <a:cubicBezTo>
                  <a:pt x="9180902" y="1968441"/>
                  <a:pt x="9180584" y="1964399"/>
                  <a:pt x="9180252" y="1963164"/>
                </a:cubicBezTo>
                <a:cubicBezTo>
                  <a:pt x="9179760" y="1961378"/>
                  <a:pt x="9179284" y="1962333"/>
                  <a:pt x="9178804" y="1965349"/>
                </a:cubicBezTo>
                <a:lnTo>
                  <a:pt x="9177606" y="1977215"/>
                </a:lnTo>
                <a:lnTo>
                  <a:pt x="9169614" y="1956030"/>
                </a:lnTo>
                <a:cubicBezTo>
                  <a:pt x="9143144" y="1898537"/>
                  <a:pt x="9095234" y="1836160"/>
                  <a:pt x="9046406" y="1838718"/>
                </a:cubicBezTo>
                <a:cubicBezTo>
                  <a:pt x="9077129" y="1760642"/>
                  <a:pt x="9077129" y="1760642"/>
                  <a:pt x="8960873" y="1764524"/>
                </a:cubicBezTo>
                <a:cubicBezTo>
                  <a:pt x="9002330" y="1712259"/>
                  <a:pt x="9001568" y="1700272"/>
                  <a:pt x="8946755" y="1690806"/>
                </a:cubicBezTo>
                <a:cubicBezTo>
                  <a:pt x="8893980" y="1681628"/>
                  <a:pt x="8836186" y="1683529"/>
                  <a:pt x="8786897" y="1665607"/>
                </a:cubicBezTo>
                <a:cubicBezTo>
                  <a:pt x="8827191" y="1600331"/>
                  <a:pt x="8835148" y="1529576"/>
                  <a:pt x="8924505" y="1489227"/>
                </a:cubicBezTo>
                <a:cubicBezTo>
                  <a:pt x="8938584" y="1482958"/>
                  <a:pt x="8947122" y="1463671"/>
                  <a:pt x="8937122" y="1454681"/>
                </a:cubicBezTo>
                <a:cubicBezTo>
                  <a:pt x="8901654" y="1421129"/>
                  <a:pt x="8944526" y="1343460"/>
                  <a:pt x="8841119" y="1348202"/>
                </a:cubicBezTo>
                <a:cubicBezTo>
                  <a:pt x="8828354" y="1348673"/>
                  <a:pt x="8816185" y="1342631"/>
                  <a:pt x="8825548" y="1331028"/>
                </a:cubicBezTo>
                <a:cubicBezTo>
                  <a:pt x="8857711" y="1291432"/>
                  <a:pt x="8816096" y="1298887"/>
                  <a:pt x="8790413" y="1297436"/>
                </a:cubicBezTo>
                <a:cubicBezTo>
                  <a:pt x="8759333" y="1295832"/>
                  <a:pt x="8725565" y="1315490"/>
                  <a:pt x="8695944" y="1299752"/>
                </a:cubicBezTo>
                <a:cubicBezTo>
                  <a:pt x="8701338" y="1278697"/>
                  <a:pt x="8726082" y="1275968"/>
                  <a:pt x="8743050" y="1267471"/>
                </a:cubicBezTo>
                <a:cubicBezTo>
                  <a:pt x="8792636" y="1242406"/>
                  <a:pt x="8832648" y="1215014"/>
                  <a:pt x="8831902" y="1166250"/>
                </a:cubicBezTo>
                <a:cubicBezTo>
                  <a:pt x="8831416" y="1126849"/>
                  <a:pt x="8834560" y="1091573"/>
                  <a:pt x="8763628" y="1088084"/>
                </a:cubicBezTo>
                <a:cubicBezTo>
                  <a:pt x="8752484" y="1087556"/>
                  <a:pt x="8746480" y="1083182"/>
                  <a:pt x="8744052" y="1076766"/>
                </a:cubicBezTo>
                <a:cubicBezTo>
                  <a:pt x="8751664" y="1069402"/>
                  <a:pt x="8758926" y="1061811"/>
                  <a:pt x="8767977" y="1055883"/>
                </a:cubicBezTo>
                <a:cubicBezTo>
                  <a:pt x="8798386" y="1036363"/>
                  <a:pt x="8807604" y="1011893"/>
                  <a:pt x="8815418" y="986519"/>
                </a:cubicBezTo>
                <a:cubicBezTo>
                  <a:pt x="8820450" y="970342"/>
                  <a:pt x="8826500" y="954308"/>
                  <a:pt x="8839356" y="939330"/>
                </a:cubicBezTo>
                <a:cubicBezTo>
                  <a:pt x="8847184" y="930060"/>
                  <a:pt x="8857152" y="922680"/>
                  <a:pt x="8869964" y="917639"/>
                </a:cubicBezTo>
                <a:cubicBezTo>
                  <a:pt x="8881119" y="913066"/>
                  <a:pt x="8884190" y="908399"/>
                  <a:pt x="8876013" y="901606"/>
                </a:cubicBezTo>
                <a:cubicBezTo>
                  <a:pt x="8852888" y="882126"/>
                  <a:pt x="8842659" y="858937"/>
                  <a:pt x="8855230" y="828963"/>
                </a:cubicBezTo>
                <a:cubicBezTo>
                  <a:pt x="8859032" y="819911"/>
                  <a:pt x="8855550" y="812818"/>
                  <a:pt x="8844988" y="810876"/>
                </a:cubicBezTo>
                <a:cubicBezTo>
                  <a:pt x="8801020" y="802512"/>
                  <a:pt x="8788328" y="772374"/>
                  <a:pt x="8768255" y="747963"/>
                </a:cubicBezTo>
                <a:cubicBezTo>
                  <a:pt x="8739786" y="713294"/>
                  <a:pt x="8713605" y="677543"/>
                  <a:pt x="8692953" y="638707"/>
                </a:cubicBezTo>
                <a:cubicBezTo>
                  <a:pt x="8680700" y="615495"/>
                  <a:pt x="8668800" y="592509"/>
                  <a:pt x="8674423" y="564449"/>
                </a:cubicBezTo>
                <a:cubicBezTo>
                  <a:pt x="8675670" y="557588"/>
                  <a:pt x="8672308" y="552358"/>
                  <a:pt x="8667642" y="547822"/>
                </a:cubicBezTo>
                <a:cubicBezTo>
                  <a:pt x="8647856" y="527939"/>
                  <a:pt x="8648704" y="504214"/>
                  <a:pt x="8661198" y="478275"/>
                </a:cubicBezTo>
                <a:cubicBezTo>
                  <a:pt x="8668953" y="462573"/>
                  <a:pt x="8667832" y="460828"/>
                  <a:pt x="8645813" y="464032"/>
                </a:cubicBezTo>
                <a:cubicBezTo>
                  <a:pt x="8601088" y="470255"/>
                  <a:pt x="8556732" y="476969"/>
                  <a:pt x="8512338" y="477784"/>
                </a:cubicBezTo>
                <a:cubicBezTo>
                  <a:pt x="8462562" y="478712"/>
                  <a:pt x="8445778" y="468934"/>
                  <a:pt x="8481050" y="430572"/>
                </a:cubicBezTo>
                <a:cubicBezTo>
                  <a:pt x="8488612" y="422408"/>
                  <a:pt x="8495122" y="413567"/>
                  <a:pt x="8498220" y="404064"/>
                </a:cubicBezTo>
                <a:cubicBezTo>
                  <a:pt x="8500436" y="396549"/>
                  <a:pt x="8497776" y="391771"/>
                  <a:pt x="8489536" y="38928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06F27C2-1EAA-7252-4C95-3BBAFA62B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063296"/>
            <a:ext cx="9144000" cy="11526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attention!</a:t>
            </a:r>
          </a:p>
        </p:txBody>
      </p:sp>
      <p:pic>
        <p:nvPicPr>
          <p:cNvPr id="15" name="Graphic 7" descr="Smiling Face with No Fill">
            <a:extLst>
              <a:ext uri="{FF2B5EF4-FFF2-40B4-BE49-F238E27FC236}">
                <a16:creationId xmlns:a16="http://schemas.microsoft.com/office/drawing/2014/main" id="{3D2CF299-4C89-30D5-2EE0-FB82D4225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7344" y="1532408"/>
            <a:ext cx="1839836" cy="183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7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5D3A58-5CC3-D8FA-44DA-6090EE7E2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Sign in &amp; Sign up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67FBCCF-B208-5ABE-72DE-F9B148A48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81727" y="649480"/>
            <a:ext cx="3025303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On this page, users can either create an account or enter the application if an account already exists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F5E6B630-C6E2-23C4-69CF-9909E3F94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795" y="473654"/>
            <a:ext cx="2739189" cy="592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0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1AB1A1-6149-AA06-183D-8F09951A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Registration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1930A2-96B8-07DE-F2C7-EB4EEBBDF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923" y="2405894"/>
            <a:ext cx="5315189" cy="3535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If you are a new user and you want to create a new account, you will be redirected to this page. This is what registration looks like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E9A85A7-6E15-E349-3679-066A53187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394" y="909081"/>
            <a:ext cx="2345675" cy="507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7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F24D4-BBFB-308E-ECFF-08CE6D9C2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Registration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6B01FC-F87C-FACD-8BBD-6FE535353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Next, the user is given the choice to register as a driver or a regular user.</a:t>
            </a: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739A47-F7C2-7D95-9FBF-BDDB72D400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37" r="-1" b="1193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6DA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24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1CFE9EA-50D8-4028-BE42-DC2D813BE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892040"/>
            <a:ext cx="11548872" cy="1645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6F7E83-8FA8-6F58-5998-58B068B55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976" y="5093208"/>
            <a:ext cx="6976872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Authentication firebase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FA279045-C984-721A-ADF0-6171553C7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82" y="357251"/>
            <a:ext cx="9559636" cy="420624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A218DD6-0CC7-465B-B80F-747F97B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64106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28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6A34E-ADA0-E788-85FF-868A726D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Regular User</a:t>
            </a:r>
          </a:p>
        </p:txBody>
      </p:sp>
      <p:pic>
        <p:nvPicPr>
          <p:cNvPr id="19" name="Graphic 5" descr="Пользователь">
            <a:extLst>
              <a:ext uri="{FF2B5EF4-FFF2-40B4-BE49-F238E27FC236}">
                <a16:creationId xmlns:a16="http://schemas.microsoft.com/office/drawing/2014/main" id="{EA1153F1-C5FF-E34A-DBC8-F581C0276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84644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7B786-9E7F-24BB-7594-0A6A9F858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Объект 8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88B6664E-C47A-45D9-B3C3-C84E162F9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566" y="299509"/>
            <a:ext cx="2894779" cy="6258983"/>
          </a:xfrm>
          <a:prstGeom prst="rect">
            <a:avLst/>
          </a:prstGeo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8FF2A5E8-6BA1-0E7B-A9D5-2A04A22E5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0">
                <a:solidFill>
                  <a:schemeClr val="tx1">
                    <a:alpha val="80000"/>
                  </a:schemeClr>
                </a:solidFill>
              </a:rPr>
              <a:t>After successful registration, the user is redirected to the main page of our application, here a 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regular user </a:t>
            </a:r>
            <a:r>
              <a:rPr lang="en-US" sz="2000" b="0">
                <a:solidFill>
                  <a:schemeClr val="tx1">
                    <a:alpha val="80000"/>
                  </a:schemeClr>
                </a:solidFill>
              </a:rPr>
              <a:t>can order a taxi from point to point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788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A7D2B-D628-5C9B-1B71-C6D734EC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608" y="1380564"/>
            <a:ext cx="4561369" cy="23462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Trip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FF3100-D9FF-8303-9FDA-531C06A99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2608" y="4061345"/>
            <a:ext cx="4561369" cy="14160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400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Here the user, when ordering, can choose what type of machine he needs.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0F23B3F-C652-DB8A-7CE2-3CB206F20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749" y="1380565"/>
            <a:ext cx="1894802" cy="409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4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3">
            <a:extLst>
              <a:ext uri="{FF2B5EF4-FFF2-40B4-BE49-F238E27FC236}">
                <a16:creationId xmlns:a16="http://schemas.microsoft.com/office/drawing/2014/main" id="{6FD2B106-31C7-446F-B4D3-C9EE8CEB5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5">
            <a:extLst>
              <a:ext uri="{FF2B5EF4-FFF2-40B4-BE49-F238E27FC236}">
                <a16:creationId xmlns:a16="http://schemas.microsoft.com/office/drawing/2014/main" id="{1D7678B8-0AAC-460B-8CDB-C43156BB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8EEC4A-A7C4-CC31-31CD-58876A873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1" y="643468"/>
            <a:ext cx="5292727" cy="42428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Settings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C798CC-4435-088B-FE37-6F301EE26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6761" y="5019676"/>
            <a:ext cx="5292727" cy="10667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A regular user can add his number in the settings and also change the name.</a:t>
            </a:r>
          </a:p>
        </p:txBody>
      </p:sp>
      <p:sp>
        <p:nvSpPr>
          <p:cNvPr id="48" name="Freeform 6">
            <a:extLst>
              <a:ext uri="{FF2B5EF4-FFF2-40B4-BE49-F238E27FC236}">
                <a16:creationId xmlns:a16="http://schemas.microsoft.com/office/drawing/2014/main" id="{1F0D9B0E-E48B-450C-9134-0435D96D0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02207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59D7D1E-9B43-99C2-0DBE-8A4C852D6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744" y="1608058"/>
            <a:ext cx="14985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11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271</Words>
  <Application>Microsoft Office PowerPoint</Application>
  <PresentationFormat>Широкоэкранный</PresentationFormat>
  <Paragraphs>31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Uber Project</vt:lpstr>
      <vt:lpstr>Sign in &amp; Sign up</vt:lpstr>
      <vt:lpstr>Registration</vt:lpstr>
      <vt:lpstr>Registration</vt:lpstr>
      <vt:lpstr>Authentication firebase</vt:lpstr>
      <vt:lpstr>Regular User</vt:lpstr>
      <vt:lpstr>Map</vt:lpstr>
      <vt:lpstr>Trip</vt:lpstr>
      <vt:lpstr>Settings</vt:lpstr>
      <vt:lpstr>Payment</vt:lpstr>
      <vt:lpstr>History</vt:lpstr>
      <vt:lpstr>Customer firebase</vt:lpstr>
      <vt:lpstr>Driver</vt:lpstr>
      <vt:lpstr>Map</vt:lpstr>
      <vt:lpstr>Settings</vt:lpstr>
      <vt:lpstr>Payout</vt:lpstr>
      <vt:lpstr>Driver firebase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Project</dc:title>
  <dc:creator>Timur Tigay</dc:creator>
  <cp:lastModifiedBy>Timur Tigay</cp:lastModifiedBy>
  <cp:revision>1</cp:revision>
  <dcterms:created xsi:type="dcterms:W3CDTF">2022-05-18T06:38:38Z</dcterms:created>
  <dcterms:modified xsi:type="dcterms:W3CDTF">2022-05-18T07:29:23Z</dcterms:modified>
</cp:coreProperties>
</file>