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6" r:id="rId1"/>
  </p:sldMasterIdLst>
  <p:notesMasterIdLst>
    <p:notesMasterId r:id="rId20"/>
  </p:notesMasterIdLst>
  <p:handoutMasterIdLst>
    <p:handoutMasterId r:id="rId21"/>
  </p:handoutMasterIdLst>
  <p:sldIdLst>
    <p:sldId id="325" r:id="rId2"/>
    <p:sldId id="665" r:id="rId3"/>
    <p:sldId id="657" r:id="rId4"/>
    <p:sldId id="658" r:id="rId5"/>
    <p:sldId id="659" r:id="rId6"/>
    <p:sldId id="660" r:id="rId7"/>
    <p:sldId id="681" r:id="rId8"/>
    <p:sldId id="580" r:id="rId9"/>
    <p:sldId id="649" r:id="rId10"/>
    <p:sldId id="682" r:id="rId11"/>
    <p:sldId id="683" r:id="rId12"/>
    <p:sldId id="684" r:id="rId13"/>
    <p:sldId id="614" r:id="rId14"/>
    <p:sldId id="602" r:id="rId15"/>
    <p:sldId id="685" r:id="rId16"/>
    <p:sldId id="700" r:id="rId17"/>
    <p:sldId id="690" r:id="rId18"/>
    <p:sldId id="701" r:id="rId19"/>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48" autoAdjust="0"/>
    <p:restoredTop sz="70677" autoAdjust="0"/>
  </p:normalViewPr>
  <p:slideViewPr>
    <p:cSldViewPr>
      <p:cViewPr varScale="1">
        <p:scale>
          <a:sx n="102" d="100"/>
          <a:sy n="102" d="100"/>
        </p:scale>
        <p:origin x="476" y="68"/>
      </p:cViewPr>
      <p:guideLst>
        <p:guide orient="horz" pos="2160"/>
        <p:guide pos="3840"/>
      </p:guideLst>
    </p:cSldViewPr>
  </p:slideViewPr>
  <p:notesTextViewPr>
    <p:cViewPr>
      <p:scale>
        <a:sx n="100" d="100"/>
        <a:sy n="100" d="100"/>
      </p:scale>
      <p:origin x="0" y="0"/>
    </p:cViewPr>
  </p:notesTextViewPr>
  <p:sorterViewPr>
    <p:cViewPr>
      <p:scale>
        <a:sx n="66" d="100"/>
        <a:sy n="66" d="100"/>
      </p:scale>
      <p:origin x="0" y="557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C5F5D14-A06B-6B17-FCF4-AE09B6C8437B}"/>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ea typeface="ＭＳ Ｐゴシック" charset="0"/>
                <a:cs typeface="ＭＳ Ｐゴシック" charset="0"/>
              </a:defRPr>
            </a:lvl1pPr>
          </a:lstStyle>
          <a:p>
            <a:pPr>
              <a:defRPr/>
            </a:pPr>
            <a:endParaRPr lang="en-US"/>
          </a:p>
        </p:txBody>
      </p:sp>
      <p:sp>
        <p:nvSpPr>
          <p:cNvPr id="3" name="Date Placeholder 2">
            <a:extLst>
              <a:ext uri="{FF2B5EF4-FFF2-40B4-BE49-F238E27FC236}">
                <a16:creationId xmlns:a16="http://schemas.microsoft.com/office/drawing/2014/main" id="{847CF5F7-E54C-AF15-6BBF-874573E7409A}"/>
              </a:ext>
            </a:extLst>
          </p:cNvPr>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Arial" charset="0"/>
                <a:ea typeface="ＭＳ Ｐゴシック" charset="-128"/>
              </a:defRPr>
            </a:lvl1pPr>
          </a:lstStyle>
          <a:p>
            <a:pPr>
              <a:defRPr/>
            </a:pPr>
            <a:fld id="{90B0BF2D-CC9E-481D-82AB-3B150CFEF7D3}" type="datetimeFigureOut">
              <a:rPr lang="en-US" altLang="en-US"/>
              <a:pPr>
                <a:defRPr/>
              </a:pPr>
              <a:t>5/28/2024</a:t>
            </a:fld>
            <a:endParaRPr lang="en-US" altLang="en-US"/>
          </a:p>
        </p:txBody>
      </p:sp>
      <p:sp>
        <p:nvSpPr>
          <p:cNvPr id="4" name="Footer Placeholder 3">
            <a:extLst>
              <a:ext uri="{FF2B5EF4-FFF2-40B4-BE49-F238E27FC236}">
                <a16:creationId xmlns:a16="http://schemas.microsoft.com/office/drawing/2014/main" id="{B75416E9-14DA-A0ED-7761-C26EF573DF52}"/>
              </a:ext>
            </a:extLst>
          </p:cNvPr>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ea typeface="ＭＳ Ｐゴシック" charset="0"/>
                <a:cs typeface="ＭＳ Ｐゴシック" charset="0"/>
              </a:defRPr>
            </a:lvl1pPr>
          </a:lstStyle>
          <a:p>
            <a:pPr>
              <a:defRPr/>
            </a:pPr>
            <a:endParaRPr lang="en-US"/>
          </a:p>
        </p:txBody>
      </p:sp>
      <p:sp>
        <p:nvSpPr>
          <p:cNvPr id="5" name="Slide Number Placeholder 4">
            <a:extLst>
              <a:ext uri="{FF2B5EF4-FFF2-40B4-BE49-F238E27FC236}">
                <a16:creationId xmlns:a16="http://schemas.microsoft.com/office/drawing/2014/main" id="{3B059691-68D7-6249-87CB-AAE69D2D55AE}"/>
              </a:ext>
            </a:extLst>
          </p:cNvPr>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8B77A1CE-BFB7-43F7-A06B-6D7056E58E95}"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4BCD2A8F-E412-46A4-2A38-7618EDA9BA3E}"/>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pitchFamily="-106" charset="0"/>
                <a:ea typeface="+mn-ea"/>
                <a:cs typeface="+mn-cs"/>
              </a:defRPr>
            </a:lvl1pPr>
          </a:lstStyle>
          <a:p>
            <a:pPr>
              <a:defRPr/>
            </a:pPr>
            <a:endParaRPr lang="en-US"/>
          </a:p>
        </p:txBody>
      </p:sp>
      <p:sp>
        <p:nvSpPr>
          <p:cNvPr id="43011" name="Rectangle 3">
            <a:extLst>
              <a:ext uri="{FF2B5EF4-FFF2-40B4-BE49-F238E27FC236}">
                <a16:creationId xmlns:a16="http://schemas.microsoft.com/office/drawing/2014/main" id="{B69AA264-A503-A9F8-93F0-6A22798A2AE5}"/>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pitchFamily="-106" charset="0"/>
                <a:ea typeface="+mn-ea"/>
                <a:cs typeface="+mn-cs"/>
              </a:defRPr>
            </a:lvl1pPr>
          </a:lstStyle>
          <a:p>
            <a:pPr>
              <a:defRPr/>
            </a:pPr>
            <a:endParaRPr lang="en-US"/>
          </a:p>
        </p:txBody>
      </p:sp>
      <p:sp>
        <p:nvSpPr>
          <p:cNvPr id="2052" name="Rectangle 4">
            <a:extLst>
              <a:ext uri="{FF2B5EF4-FFF2-40B4-BE49-F238E27FC236}">
                <a16:creationId xmlns:a16="http://schemas.microsoft.com/office/drawing/2014/main" id="{2BD498F0-44F0-C713-10D5-154A9B747A32}"/>
              </a:ext>
            </a:extLst>
          </p:cNvPr>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3" name="Rectangle 5">
            <a:extLst>
              <a:ext uri="{FF2B5EF4-FFF2-40B4-BE49-F238E27FC236}">
                <a16:creationId xmlns:a16="http://schemas.microsoft.com/office/drawing/2014/main" id="{CFC8ED2E-D607-E0EE-CACC-CC10355BB2B3}"/>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3014" name="Rectangle 6">
            <a:extLst>
              <a:ext uri="{FF2B5EF4-FFF2-40B4-BE49-F238E27FC236}">
                <a16:creationId xmlns:a16="http://schemas.microsoft.com/office/drawing/2014/main" id="{EA4C6794-4CB3-0B04-F580-F4548A63D9A2}"/>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pitchFamily="-106" charset="0"/>
                <a:ea typeface="+mn-ea"/>
                <a:cs typeface="+mn-cs"/>
              </a:defRPr>
            </a:lvl1pPr>
          </a:lstStyle>
          <a:p>
            <a:pPr>
              <a:defRPr/>
            </a:pPr>
            <a:endParaRPr lang="en-US"/>
          </a:p>
        </p:txBody>
      </p:sp>
      <p:sp>
        <p:nvSpPr>
          <p:cNvPr id="43015" name="Rectangle 7">
            <a:extLst>
              <a:ext uri="{FF2B5EF4-FFF2-40B4-BE49-F238E27FC236}">
                <a16:creationId xmlns:a16="http://schemas.microsoft.com/office/drawing/2014/main" id="{E63933CA-5565-B50E-CD11-1119E488F598}"/>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61B5E5DF-4CDC-453B-80B8-0710135FA475}"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pitchFamily="-106" charset="0"/>
        <a:ea typeface="ＭＳ Ｐゴシック" pitchFamily="-106" charset="-128"/>
        <a:cs typeface="ＭＳ Ｐゴシック" pitchFamily="-106" charset="-128"/>
      </a:defRPr>
    </a:lvl1pPr>
    <a:lvl2pPr marL="457200" algn="l" rtl="0" eaLnBrk="0" fontAlgn="base" hangingPunct="0">
      <a:spcBef>
        <a:spcPct val="30000"/>
      </a:spcBef>
      <a:spcAft>
        <a:spcPct val="0"/>
      </a:spcAft>
      <a:defRPr sz="1200" kern="1200">
        <a:solidFill>
          <a:schemeClr val="tx1"/>
        </a:solidFill>
        <a:latin typeface="Arial" pitchFamily="-106" charset="0"/>
        <a:ea typeface="ＭＳ Ｐゴシック" pitchFamily="-106" charset="-128"/>
        <a:cs typeface="+mn-cs"/>
      </a:defRPr>
    </a:lvl2pPr>
    <a:lvl3pPr marL="914400" algn="l" rtl="0" eaLnBrk="0" fontAlgn="base" hangingPunct="0">
      <a:spcBef>
        <a:spcPct val="30000"/>
      </a:spcBef>
      <a:spcAft>
        <a:spcPct val="0"/>
      </a:spcAft>
      <a:defRPr sz="1200" kern="1200">
        <a:solidFill>
          <a:schemeClr val="tx1"/>
        </a:solidFill>
        <a:latin typeface="Arial" pitchFamily="-106" charset="0"/>
        <a:ea typeface="ＭＳ Ｐゴシック" pitchFamily="-106" charset="-128"/>
        <a:cs typeface="+mn-cs"/>
      </a:defRPr>
    </a:lvl3pPr>
    <a:lvl4pPr marL="1371600" algn="l" rtl="0" eaLnBrk="0" fontAlgn="base" hangingPunct="0">
      <a:spcBef>
        <a:spcPct val="30000"/>
      </a:spcBef>
      <a:spcAft>
        <a:spcPct val="0"/>
      </a:spcAft>
      <a:defRPr sz="1200" kern="1200">
        <a:solidFill>
          <a:schemeClr val="tx1"/>
        </a:solidFill>
        <a:latin typeface="Arial" pitchFamily="-106" charset="0"/>
        <a:ea typeface="ＭＳ Ｐゴシック" pitchFamily="-106" charset="-128"/>
        <a:cs typeface="+mn-cs"/>
      </a:defRPr>
    </a:lvl4pPr>
    <a:lvl5pPr marL="1828800" algn="l" rtl="0" eaLnBrk="0" fontAlgn="base" hangingPunct="0">
      <a:spcBef>
        <a:spcPct val="30000"/>
      </a:spcBef>
      <a:spcAft>
        <a:spcPct val="0"/>
      </a:spcAft>
      <a:defRPr sz="1200" kern="1200">
        <a:solidFill>
          <a:schemeClr val="tx1"/>
        </a:solidFill>
        <a:latin typeface="Arial" pitchFamily="-106" charset="0"/>
        <a:ea typeface="ＭＳ Ｐゴシック" pitchFamily="-106"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vscode-file://vscode-app/c:/Users/Frank/AppData/Local/Programs/Microsoft%20VS%20Code/resources/app/out/vs/code/electron-sandbox/workbench/workbench.html"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a:extLst>
              <a:ext uri="{FF2B5EF4-FFF2-40B4-BE49-F238E27FC236}">
                <a16:creationId xmlns:a16="http://schemas.microsoft.com/office/drawing/2014/main" id="{62D4794D-6835-C187-61ED-DF6D1A18DC4D}"/>
              </a:ext>
            </a:extLst>
          </p:cNvPr>
          <p:cNvSpPr>
            <a:spLocks noGrp="1" noRot="1" noChangeAspect="1" noChangeArrowheads="1" noTextEdit="1"/>
          </p:cNvSpPr>
          <p:nvPr>
            <p:ph type="sldImg"/>
          </p:nvPr>
        </p:nvSpPr>
        <p:spPr>
          <a:ln/>
        </p:spPr>
      </p:sp>
      <p:sp>
        <p:nvSpPr>
          <p:cNvPr id="5123" name="Notes Placeholder 2">
            <a:extLst>
              <a:ext uri="{FF2B5EF4-FFF2-40B4-BE49-F238E27FC236}">
                <a16:creationId xmlns:a16="http://schemas.microsoft.com/office/drawing/2014/main" id="{CF23EFB1-ACDF-6147-2A4E-1B4F03A0A3F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ＭＳ Ｐゴシック" panose="020B0600070205080204" pitchFamily="34" charset="-128"/>
            </a:endParaRPr>
          </a:p>
        </p:txBody>
      </p:sp>
      <p:sp>
        <p:nvSpPr>
          <p:cNvPr id="5124" name="Slide Number Placeholder 3">
            <a:extLst>
              <a:ext uri="{FF2B5EF4-FFF2-40B4-BE49-F238E27FC236}">
                <a16:creationId xmlns:a16="http://schemas.microsoft.com/office/drawing/2014/main" id="{0F949BF1-C685-227C-1395-A59E4F0739A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5C354457-EBBD-4791-9D8E-2E3ACC933130}" type="slidenum">
              <a:rPr lang="en-US" altLang="en-US" smtClean="0"/>
              <a:pPr>
                <a:spcBef>
                  <a:spcPct val="0"/>
                </a:spcBef>
              </a:pPr>
              <a:t>1</a:t>
            </a:fld>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a:extLst>
              <a:ext uri="{FF2B5EF4-FFF2-40B4-BE49-F238E27FC236}">
                <a16:creationId xmlns:a16="http://schemas.microsoft.com/office/drawing/2014/main" id="{D3298DE4-9EC0-476E-ED43-6739ECC07281}"/>
              </a:ext>
            </a:extLst>
          </p:cNvPr>
          <p:cNvSpPr>
            <a:spLocks noGrp="1" noRot="1" noChangeAspect="1" noChangeArrowheads="1" noTextEdit="1"/>
          </p:cNvSpPr>
          <p:nvPr>
            <p:ph type="sldImg"/>
          </p:nvPr>
        </p:nvSpPr>
        <p:spPr>
          <a:ln/>
        </p:spPr>
      </p:sp>
      <p:sp>
        <p:nvSpPr>
          <p:cNvPr id="9219" name="Notes Placeholder 2">
            <a:extLst>
              <a:ext uri="{FF2B5EF4-FFF2-40B4-BE49-F238E27FC236}">
                <a16:creationId xmlns:a16="http://schemas.microsoft.com/office/drawing/2014/main" id="{DD137E63-28A8-1626-5529-C4B348E6C21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IE" altLang="en-US" dirty="0">
                <a:latin typeface="Arial" panose="020B0604020202020204" pitchFamily="34" charset="0"/>
                <a:ea typeface="ＭＳ Ｐゴシック" panose="020B0600070205080204" pitchFamily="34" charset="-128"/>
              </a:rPr>
              <a:t>Functional Component: </a:t>
            </a:r>
          </a:p>
          <a:p>
            <a:r>
              <a:rPr lang="en-IE" altLang="en-US" dirty="0">
                <a:latin typeface="Arial" panose="020B0604020202020204" pitchFamily="34" charset="0"/>
                <a:ea typeface="ＭＳ Ｐゴシック" panose="020B0600070205080204" pitchFamily="34" charset="-128"/>
              </a:rPr>
              <a:t>Interface:</a:t>
            </a:r>
            <a:br>
              <a:rPr lang="en-IE" altLang="en-US" dirty="0">
                <a:latin typeface="Arial" panose="020B0604020202020204" pitchFamily="34" charset="0"/>
                <a:ea typeface="ＭＳ Ｐゴシック" panose="020B0600070205080204" pitchFamily="34" charset="-128"/>
              </a:rPr>
            </a:br>
            <a:r>
              <a:rPr lang="en-IE" altLang="en-US" dirty="0" err="1">
                <a:latin typeface="Arial" panose="020B0604020202020204" pitchFamily="34" charset="0"/>
                <a:ea typeface="ＭＳ Ｐゴシック" panose="020B0600070205080204" pitchFamily="34" charset="-128"/>
              </a:rPr>
              <a:t>useState</a:t>
            </a:r>
            <a:r>
              <a:rPr lang="en-IE" altLang="en-US" dirty="0">
                <a:latin typeface="Arial" panose="020B0604020202020204" pitchFamily="34" charset="0"/>
                <a:ea typeface="ＭＳ Ｐゴシック" panose="020B0600070205080204" pitchFamily="34" charset="-128"/>
              </a:rPr>
              <a:t> Hook: </a:t>
            </a:r>
            <a:r>
              <a:rPr lang="en-GB" b="0" i="0" dirty="0">
                <a:solidFill>
                  <a:srgbClr val="CCCCCC"/>
                </a:solidFill>
                <a:effectLst/>
                <a:highlight>
                  <a:srgbClr val="252526"/>
                </a:highlight>
                <a:latin typeface="Segoe WPC"/>
              </a:rPr>
              <a:t>The </a:t>
            </a:r>
            <a:r>
              <a:rPr lang="en-GB" b="0" i="0" u="none" strike="noStrike" dirty="0" err="1">
                <a:effectLst/>
                <a:highlight>
                  <a:srgbClr val="252526"/>
                </a:highlight>
                <a:latin typeface="Segoe WPC"/>
                <a:hlinkClick r:id="rId3" tooltip="node_modules/@types/react/index.d.ts"/>
              </a:rPr>
              <a:t>useState</a:t>
            </a:r>
            <a:r>
              <a:rPr lang="en-GB" b="0" i="0" dirty="0">
                <a:solidFill>
                  <a:srgbClr val="CCCCCC"/>
                </a:solidFill>
                <a:effectLst/>
                <a:highlight>
                  <a:srgbClr val="252526"/>
                </a:highlight>
                <a:latin typeface="Segoe WPC"/>
              </a:rPr>
              <a:t> Hook allows you to add React state to function components. In the example above, </a:t>
            </a:r>
            <a:r>
              <a:rPr lang="en-GB" b="0" i="0" u="none" strike="noStrike" dirty="0" err="1">
                <a:effectLst/>
                <a:highlight>
                  <a:srgbClr val="252526"/>
                </a:highlight>
                <a:latin typeface="Segoe WPC"/>
                <a:hlinkClick r:id="rId3" tooltip="node_modules/@types/react/index.d.ts"/>
              </a:rPr>
              <a:t>useState</a:t>
            </a:r>
            <a:r>
              <a:rPr lang="en-GB" b="0" i="0" dirty="0">
                <a:solidFill>
                  <a:srgbClr val="CCCCCC"/>
                </a:solidFill>
                <a:effectLst/>
                <a:highlight>
                  <a:srgbClr val="252526"/>
                </a:highlight>
                <a:latin typeface="Segoe WPC"/>
              </a:rPr>
              <a:t> is called with the initial state. In this case, the initial state is 0 because our counter starts from zero. The </a:t>
            </a:r>
            <a:r>
              <a:rPr lang="en-GB" b="0" i="0" u="none" strike="noStrike" dirty="0" err="1">
                <a:effectLst/>
                <a:highlight>
                  <a:srgbClr val="252526"/>
                </a:highlight>
                <a:latin typeface="Segoe WPC"/>
                <a:hlinkClick r:id="rId3" tooltip="node_modules/@types/react/index.d.ts"/>
              </a:rPr>
              <a:t>useState</a:t>
            </a:r>
            <a:r>
              <a:rPr lang="en-GB" b="0" i="0" dirty="0">
                <a:solidFill>
                  <a:srgbClr val="CCCCCC"/>
                </a:solidFill>
                <a:effectLst/>
                <a:highlight>
                  <a:srgbClr val="252526"/>
                </a:highlight>
                <a:latin typeface="Segoe WPC"/>
              </a:rPr>
              <a:t> Hook returns a pair: the current state value (</a:t>
            </a:r>
            <a:r>
              <a:rPr lang="en-GB" dirty="0"/>
              <a:t>count</a:t>
            </a:r>
            <a:r>
              <a:rPr lang="en-GB" b="0" i="0" dirty="0">
                <a:solidFill>
                  <a:srgbClr val="CCCCCC"/>
                </a:solidFill>
                <a:effectLst/>
                <a:highlight>
                  <a:srgbClr val="252526"/>
                </a:highlight>
                <a:latin typeface="Segoe WPC"/>
              </a:rPr>
              <a:t> in our example) and a function that lets you update it (</a:t>
            </a:r>
            <a:r>
              <a:rPr lang="en-GB" dirty="0" err="1"/>
              <a:t>setCount</a:t>
            </a:r>
            <a:r>
              <a:rPr lang="en-GB" b="0" i="0" dirty="0">
                <a:solidFill>
                  <a:srgbClr val="CCCCCC"/>
                </a:solidFill>
                <a:effectLst/>
                <a:highlight>
                  <a:srgbClr val="252526"/>
                </a:highlight>
                <a:latin typeface="Segoe WPC"/>
              </a:rPr>
              <a:t>).</a:t>
            </a:r>
            <a:endParaRPr lang="en-IE" altLang="en-US" dirty="0">
              <a:latin typeface="Arial" panose="020B0604020202020204" pitchFamily="34" charset="0"/>
              <a:ea typeface="ＭＳ Ｐゴシック" panose="020B0600070205080204" pitchFamily="34" charset="-128"/>
            </a:endParaRPr>
          </a:p>
        </p:txBody>
      </p:sp>
      <p:sp>
        <p:nvSpPr>
          <p:cNvPr id="9220" name="Slide Number Placeholder 3">
            <a:extLst>
              <a:ext uri="{FF2B5EF4-FFF2-40B4-BE49-F238E27FC236}">
                <a16:creationId xmlns:a16="http://schemas.microsoft.com/office/drawing/2014/main" id="{A4E61C68-7A66-211D-778D-D2F9FAD3C8D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0FDC8D12-C543-4F9C-9744-9FE399E44C0E}" type="slidenum">
              <a:rPr lang="en-US" altLang="en-US" smtClean="0"/>
              <a:pPr/>
              <a:t>4</a:t>
            </a:fld>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90000"/>
              </a:lnSpc>
              <a:buFont typeface="Arial" charset="0"/>
              <a:buChar char="•"/>
              <a:defRPr/>
            </a:pPr>
            <a:r>
              <a:rPr lang="en-US" altLang="en-US" sz="2000" b="1" dirty="0">
                <a:latin typeface="Arial" charset="0"/>
                <a:ea typeface="ＭＳ Ｐゴシック" charset="-128"/>
              </a:rPr>
              <a:t>In React, data flow is </a:t>
            </a:r>
            <a:r>
              <a:rPr lang="en-US" altLang="en-US" sz="2000" dirty="0">
                <a:latin typeface="Arial" charset="0"/>
                <a:ea typeface="ＭＳ Ｐゴシック" charset="-128"/>
              </a:rPr>
              <a:t>unidirectional</a:t>
            </a:r>
            <a:r>
              <a:rPr lang="en-US" altLang="en-US" sz="2000" b="1" dirty="0">
                <a:latin typeface="Arial" charset="0"/>
                <a:ea typeface="ＭＳ Ｐゴシック" charset="-128"/>
              </a:rPr>
              <a:t> ONLY.</a:t>
            </a:r>
          </a:p>
          <a:p>
            <a:pPr lvl="1" eaLnBrk="1" hangingPunct="1">
              <a:lnSpc>
                <a:spcPct val="90000"/>
              </a:lnSpc>
              <a:buFont typeface="Arial" charset="0"/>
              <a:buChar char="–"/>
              <a:defRPr/>
            </a:pPr>
            <a:r>
              <a:rPr lang="en-US" altLang="en-US" sz="2000" b="1" dirty="0">
                <a:latin typeface="Arial" charset="0"/>
                <a:ea typeface="ＭＳ Ｐゴシック" charset="-128"/>
              </a:rPr>
              <a:t>Other SPA frameworks use </a:t>
            </a:r>
            <a:r>
              <a:rPr lang="en-US" altLang="en-US" sz="2000" dirty="0">
                <a:latin typeface="Arial" charset="0"/>
                <a:ea typeface="ＭＳ Ｐゴシック" charset="-128"/>
              </a:rPr>
              <a:t>two-way data binding</a:t>
            </a:r>
            <a:r>
              <a:rPr lang="en-US" altLang="en-US" sz="2000" b="1" dirty="0">
                <a:latin typeface="Arial" charset="0"/>
                <a:ea typeface="ＭＳ Ｐゴシック" charset="-128"/>
              </a:rPr>
              <a:t>. </a:t>
            </a:r>
          </a:p>
          <a:p>
            <a:pPr eaLnBrk="1" hangingPunct="1">
              <a:lnSpc>
                <a:spcPct val="90000"/>
              </a:lnSpc>
              <a:buFont typeface="Arial" charset="0"/>
              <a:buChar char="•"/>
              <a:defRPr/>
            </a:pPr>
            <a:endParaRPr lang="en-US" altLang="en-US" sz="2000" b="1" dirty="0">
              <a:latin typeface="Arial" charset="0"/>
              <a:ea typeface="ＭＳ Ｐゴシック" charset="-128"/>
            </a:endParaRPr>
          </a:p>
          <a:p>
            <a:pPr eaLnBrk="1" hangingPunct="1">
              <a:lnSpc>
                <a:spcPct val="90000"/>
              </a:lnSpc>
              <a:buFont typeface="Arial" charset="0"/>
              <a:buChar char="•"/>
              <a:defRPr/>
            </a:pPr>
            <a:r>
              <a:rPr lang="en-US" altLang="en-US" sz="2000" b="1" dirty="0">
                <a:latin typeface="Arial" charset="0"/>
                <a:ea typeface="ＭＳ Ｐゴシック" charset="-128"/>
              </a:rPr>
              <a:t>Typical React app pattern: A </a:t>
            </a:r>
            <a:r>
              <a:rPr lang="en-US" altLang="en-US" sz="2000" dirty="0">
                <a:latin typeface="Arial" charset="0"/>
                <a:ea typeface="ＭＳ Ｐゴシック" charset="-128"/>
              </a:rPr>
              <a:t>small subset </a:t>
            </a:r>
            <a:r>
              <a:rPr lang="en-US" altLang="en-US" sz="2000" b="1" dirty="0">
                <a:latin typeface="Arial" charset="0"/>
                <a:ea typeface="ＭＳ Ｐゴシック" charset="-128"/>
              </a:rPr>
              <a:t>of the components are </a:t>
            </a:r>
            <a:r>
              <a:rPr lang="en-US" altLang="en-US" sz="2000" dirty="0">
                <a:latin typeface="Arial" charset="0"/>
                <a:ea typeface="ＭＳ Ｐゴシック" charset="-128"/>
              </a:rPr>
              <a:t>stateful</a:t>
            </a:r>
            <a:r>
              <a:rPr lang="en-US" altLang="en-US" sz="2000" b="1" dirty="0">
                <a:latin typeface="Arial" charset="0"/>
                <a:ea typeface="ＭＳ Ｐゴシック" charset="-128"/>
              </a:rPr>
              <a:t>; the majority are </a:t>
            </a:r>
            <a:r>
              <a:rPr lang="en-US" altLang="en-US" sz="2000" dirty="0">
                <a:latin typeface="Arial" charset="0"/>
                <a:ea typeface="ＭＳ Ｐゴシック" charset="-128"/>
              </a:rPr>
              <a:t>stateless</a:t>
            </a:r>
            <a:r>
              <a:rPr lang="en-US" altLang="en-US" sz="2000" b="1" dirty="0">
                <a:latin typeface="Arial" charset="0"/>
                <a:ea typeface="ＭＳ Ｐゴシック" charset="-128"/>
              </a:rPr>
              <a:t>.</a:t>
            </a:r>
          </a:p>
          <a:p>
            <a:pPr eaLnBrk="1" hangingPunct="1">
              <a:lnSpc>
                <a:spcPct val="90000"/>
              </a:lnSpc>
              <a:buFont typeface="Arial" charset="0"/>
              <a:buChar char="•"/>
              <a:defRPr/>
            </a:pPr>
            <a:r>
              <a:rPr lang="en-US" altLang="en-US" sz="2000" b="1" dirty="0">
                <a:latin typeface="Arial" charset="0"/>
                <a:ea typeface="ＭＳ Ｐゴシック" charset="-128"/>
              </a:rPr>
              <a:t>Stateful component execution flow:</a:t>
            </a:r>
          </a:p>
          <a:p>
            <a:pPr marL="914400" lvl="1" indent="-457200" eaLnBrk="1" hangingPunct="1">
              <a:lnSpc>
                <a:spcPct val="90000"/>
              </a:lnSpc>
              <a:buFont typeface="+mj-lt"/>
              <a:buAutoNum type="arabicPeriod"/>
              <a:defRPr/>
            </a:pPr>
            <a:r>
              <a:rPr lang="en-US" altLang="en-US" sz="2000" b="1" dirty="0">
                <a:latin typeface="Arial" charset="0"/>
                <a:ea typeface="ＭＳ Ｐゴシック" charset="-128"/>
              </a:rPr>
              <a:t>User interaction causes a component state change.</a:t>
            </a:r>
          </a:p>
          <a:p>
            <a:pPr marL="914400" lvl="1" indent="-457200" eaLnBrk="1" hangingPunct="1">
              <a:lnSpc>
                <a:spcPct val="90000"/>
              </a:lnSpc>
              <a:buFont typeface="+mj-lt"/>
              <a:buAutoNum type="arabicPeriod"/>
              <a:defRPr/>
            </a:pPr>
            <a:r>
              <a:rPr lang="en-US" altLang="en-US" sz="2000" b="1" dirty="0">
                <a:latin typeface="Arial" charset="0"/>
                <a:ea typeface="ＭＳ Ｐゴシック" charset="-128"/>
              </a:rPr>
              <a:t>Component re-renders (re-executes).</a:t>
            </a:r>
          </a:p>
          <a:p>
            <a:pPr marL="914400" lvl="1" indent="-457200" eaLnBrk="1" hangingPunct="1">
              <a:lnSpc>
                <a:spcPct val="90000"/>
              </a:lnSpc>
              <a:buFont typeface="+mj-lt"/>
              <a:buAutoNum type="arabicPeriod"/>
              <a:defRPr/>
            </a:pPr>
            <a:r>
              <a:rPr lang="en-US" altLang="en-US" sz="2000" b="1" dirty="0">
                <a:latin typeface="Arial" charset="0"/>
                <a:ea typeface="ＭＳ Ｐゴシック" charset="-128"/>
              </a:rPr>
              <a:t>Component recomputes the props for its subordinate components.</a:t>
            </a:r>
          </a:p>
          <a:p>
            <a:pPr marL="914400" lvl="1" indent="-457200" eaLnBrk="1" hangingPunct="1">
              <a:lnSpc>
                <a:spcPct val="90000"/>
              </a:lnSpc>
              <a:buFont typeface="+mj-lt"/>
              <a:buAutoNum type="arabicPeriod"/>
              <a:defRPr/>
            </a:pPr>
            <a:r>
              <a:rPr lang="en-US" altLang="en-US" sz="2000" b="1" dirty="0">
                <a:latin typeface="Arial" charset="0"/>
                <a:ea typeface="ＭＳ Ｐゴシック" charset="-128"/>
              </a:rPr>
              <a:t>Subordinate components re-render, and recomputes  props for its subordinates.</a:t>
            </a:r>
          </a:p>
          <a:p>
            <a:pPr marL="914400" lvl="1" indent="-457200" eaLnBrk="1" hangingPunct="1">
              <a:lnSpc>
                <a:spcPct val="90000"/>
              </a:lnSpc>
              <a:buFont typeface="+mj-lt"/>
              <a:buAutoNum type="arabicPeriod"/>
              <a:defRPr/>
            </a:pPr>
            <a:r>
              <a:rPr lang="en-US" altLang="en-US" sz="2000" b="1" dirty="0">
                <a:latin typeface="Arial" charset="0"/>
                <a:ea typeface="ＭＳ Ｐゴシック" charset="-128"/>
              </a:rPr>
              <a:t>etc.</a:t>
            </a:r>
          </a:p>
          <a:p>
            <a:endParaRPr lang="en-IE" dirty="0"/>
          </a:p>
          <a:p>
            <a:pPr>
              <a:defRPr/>
            </a:pPr>
            <a:r>
              <a:rPr lang="en-GB" b="1" dirty="0">
                <a:solidFill>
                  <a:srgbClr val="0D0D0D"/>
                </a:solidFill>
                <a:highlight>
                  <a:srgbClr val="FFFFFF"/>
                </a:highlight>
                <a:latin typeface="ui-sans-serif"/>
              </a:rPr>
              <a:t>Stateful Components</a:t>
            </a:r>
          </a:p>
          <a:p>
            <a:pPr>
              <a:defRPr/>
            </a:pPr>
            <a:r>
              <a:rPr lang="en-GB" dirty="0">
                <a:solidFill>
                  <a:srgbClr val="0D0D0D"/>
                </a:solidFill>
                <a:highlight>
                  <a:srgbClr val="FFFFFF"/>
                </a:highlight>
                <a:latin typeface="ui-sans-serif"/>
              </a:rPr>
              <a:t>Stateful components are those that maintain their own state. They are responsible for managing the state of the application and reacting to user input, server responses, or other events that change the state. These components are function components that use hooks like </a:t>
            </a:r>
            <a:r>
              <a:rPr lang="en-GB" dirty="0" err="1">
                <a:solidFill>
                  <a:srgbClr val="0D0D0D"/>
                </a:solidFill>
                <a:highlight>
                  <a:srgbClr val="FFFFFF"/>
                </a:highlight>
                <a:latin typeface="ui-sans-serif"/>
              </a:rPr>
              <a:t>useState</a:t>
            </a:r>
            <a:r>
              <a:rPr lang="en-GB" dirty="0">
                <a:solidFill>
                  <a:srgbClr val="0D0D0D"/>
                </a:solidFill>
                <a:highlight>
                  <a:srgbClr val="FFFFFF"/>
                </a:highlight>
                <a:latin typeface="ui-sans-serif"/>
              </a:rPr>
              <a:t> and </a:t>
            </a:r>
            <a:r>
              <a:rPr lang="en-GB" dirty="0" err="1">
                <a:solidFill>
                  <a:srgbClr val="0D0D0D"/>
                </a:solidFill>
                <a:highlight>
                  <a:srgbClr val="FFFFFF"/>
                </a:highlight>
                <a:latin typeface="ui-sans-serif"/>
              </a:rPr>
              <a:t>useEffect</a:t>
            </a:r>
            <a:r>
              <a:rPr lang="en-GB" dirty="0">
                <a:solidFill>
                  <a:srgbClr val="0D0D0D"/>
                </a:solidFill>
                <a:highlight>
                  <a:srgbClr val="FFFFFF"/>
                </a:highlight>
                <a:latin typeface="ui-sans-serif"/>
              </a:rPr>
              <a:t>.</a:t>
            </a:r>
          </a:p>
          <a:p>
            <a:pPr>
              <a:defRPr/>
            </a:pPr>
            <a:r>
              <a:rPr lang="en-GB" b="1" dirty="0">
                <a:solidFill>
                  <a:srgbClr val="0D0D0D"/>
                </a:solidFill>
                <a:highlight>
                  <a:srgbClr val="FFFFFF"/>
                </a:highlight>
                <a:latin typeface="ui-sans-serif"/>
              </a:rPr>
              <a:t>Stateless Components</a:t>
            </a:r>
          </a:p>
          <a:p>
            <a:pPr>
              <a:defRPr/>
            </a:pPr>
            <a:r>
              <a:rPr lang="en-GB" dirty="0">
                <a:solidFill>
                  <a:srgbClr val="0D0D0D"/>
                </a:solidFill>
                <a:highlight>
                  <a:srgbClr val="FFFFFF"/>
                </a:highlight>
                <a:latin typeface="ui-sans-serif"/>
              </a:rPr>
              <a:t>Stateless components, on the other hand, do not manage their own state. They receive data and functions as props from their parent components and render the UI based on these props. Stateless components are usually function components that simply return JSX.</a:t>
            </a:r>
          </a:p>
          <a:p>
            <a:endParaRPr lang="en-IE" dirty="0"/>
          </a:p>
        </p:txBody>
      </p:sp>
      <p:sp>
        <p:nvSpPr>
          <p:cNvPr id="4" name="Slide Number Placeholder 3"/>
          <p:cNvSpPr>
            <a:spLocks noGrp="1"/>
          </p:cNvSpPr>
          <p:nvPr>
            <p:ph type="sldNum" sz="quarter" idx="5"/>
          </p:nvPr>
        </p:nvSpPr>
        <p:spPr/>
        <p:txBody>
          <a:bodyPr/>
          <a:lstStyle/>
          <a:p>
            <a:pPr>
              <a:defRPr/>
            </a:pPr>
            <a:fld id="{61B5E5DF-4CDC-453B-80B8-0710135FA475}" type="slidenum">
              <a:rPr lang="en-US" altLang="en-US" smtClean="0"/>
              <a:pPr>
                <a:defRPr/>
              </a:pPr>
              <a:t>8</a:t>
            </a:fld>
            <a:endParaRPr lang="en-US" altLang="en-US"/>
          </a:p>
        </p:txBody>
      </p:sp>
    </p:spTree>
    <p:extLst>
      <p:ext uri="{BB962C8B-B14F-4D97-AF65-F5344CB8AC3E}">
        <p14:creationId xmlns:p14="http://schemas.microsoft.com/office/powerpoint/2010/main" val="40651730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a:extLst>
              <a:ext uri="{FF2B5EF4-FFF2-40B4-BE49-F238E27FC236}">
                <a16:creationId xmlns:a16="http://schemas.microsoft.com/office/drawing/2014/main" id="{9807E08D-4264-4AE9-CA0D-EA2C238A892F}"/>
              </a:ext>
            </a:extLst>
          </p:cNvPr>
          <p:cNvSpPr>
            <a:spLocks noGrp="1" noRot="1" noChangeAspect="1" noChangeArrowheads="1" noTextEdit="1"/>
          </p:cNvSpPr>
          <p:nvPr>
            <p:ph type="sldImg"/>
          </p:nvPr>
        </p:nvSpPr>
        <p:spPr>
          <a:ln/>
        </p:spPr>
      </p:sp>
      <p:sp>
        <p:nvSpPr>
          <p:cNvPr id="3" name="Notes Placeholder 2">
            <a:extLst>
              <a:ext uri="{FF2B5EF4-FFF2-40B4-BE49-F238E27FC236}">
                <a16:creationId xmlns:a16="http://schemas.microsoft.com/office/drawing/2014/main" id="{AE38DD51-6115-2B14-1A98-F5EFAD731B66}"/>
              </a:ext>
            </a:extLst>
          </p:cNvPr>
          <p:cNvSpPr>
            <a:spLocks noGrp="1"/>
          </p:cNvSpPr>
          <p:nvPr>
            <p:ph type="body" idx="1"/>
          </p:nvPr>
        </p:nvSpPr>
        <p:spPr/>
        <p:txBody>
          <a:bodyPr/>
          <a:lstStyle/>
          <a:p>
            <a:pPr>
              <a:defRPr/>
            </a:pPr>
            <a:r>
              <a:rPr lang="en-GB" b="1" dirty="0">
                <a:solidFill>
                  <a:srgbClr val="0D0D0D"/>
                </a:solidFill>
                <a:highlight>
                  <a:srgbClr val="FFFFFF"/>
                </a:highlight>
                <a:latin typeface="ui-sans-serif"/>
              </a:rPr>
              <a:t>Stateful Components</a:t>
            </a:r>
          </a:p>
          <a:p>
            <a:pPr>
              <a:defRPr/>
            </a:pPr>
            <a:r>
              <a:rPr lang="en-GB" dirty="0">
                <a:solidFill>
                  <a:srgbClr val="0D0D0D"/>
                </a:solidFill>
                <a:highlight>
                  <a:srgbClr val="FFFFFF"/>
                </a:highlight>
                <a:latin typeface="ui-sans-serif"/>
              </a:rPr>
              <a:t>Stateful components are those that maintain their own state. They are responsible for managing the state of the application and reacting to user input, server responses, or other events that change the state. These components are typically class components (in older React versions) or function components that use hooks like </a:t>
            </a:r>
            <a:r>
              <a:rPr lang="en-GB" dirty="0" err="1">
                <a:solidFill>
                  <a:srgbClr val="0D0D0D"/>
                </a:solidFill>
                <a:highlight>
                  <a:srgbClr val="FFFFFF"/>
                </a:highlight>
                <a:latin typeface="ui-sans-serif"/>
              </a:rPr>
              <a:t>useState</a:t>
            </a:r>
            <a:r>
              <a:rPr lang="en-GB" dirty="0">
                <a:solidFill>
                  <a:srgbClr val="0D0D0D"/>
                </a:solidFill>
                <a:highlight>
                  <a:srgbClr val="FFFFFF"/>
                </a:highlight>
                <a:latin typeface="ui-sans-serif"/>
              </a:rPr>
              <a:t> and </a:t>
            </a:r>
            <a:r>
              <a:rPr lang="en-GB" dirty="0" err="1">
                <a:solidFill>
                  <a:srgbClr val="0D0D0D"/>
                </a:solidFill>
                <a:highlight>
                  <a:srgbClr val="FFFFFF"/>
                </a:highlight>
                <a:latin typeface="ui-sans-serif"/>
              </a:rPr>
              <a:t>useEffect</a:t>
            </a:r>
            <a:r>
              <a:rPr lang="en-GB" dirty="0">
                <a:solidFill>
                  <a:srgbClr val="0D0D0D"/>
                </a:solidFill>
                <a:highlight>
                  <a:srgbClr val="FFFFFF"/>
                </a:highlight>
                <a:latin typeface="ui-sans-serif"/>
              </a:rPr>
              <a:t>.</a:t>
            </a:r>
          </a:p>
          <a:p>
            <a:pPr>
              <a:defRPr/>
            </a:pPr>
            <a:r>
              <a:rPr lang="en-GB" b="1" dirty="0">
                <a:solidFill>
                  <a:srgbClr val="0D0D0D"/>
                </a:solidFill>
                <a:highlight>
                  <a:srgbClr val="FFFFFF"/>
                </a:highlight>
                <a:latin typeface="ui-sans-serif"/>
              </a:rPr>
              <a:t>Stateless Components</a:t>
            </a:r>
          </a:p>
          <a:p>
            <a:pPr>
              <a:defRPr/>
            </a:pPr>
            <a:r>
              <a:rPr lang="en-GB" dirty="0">
                <a:solidFill>
                  <a:srgbClr val="0D0D0D"/>
                </a:solidFill>
                <a:highlight>
                  <a:srgbClr val="FFFFFF"/>
                </a:highlight>
                <a:latin typeface="ui-sans-serif"/>
              </a:rPr>
              <a:t>Stateless components, on the other hand, do not manage their own state. They receive data and functions as props from their parent components and render the UI based on these props. Stateless components are usually function components that simply return JSX.</a:t>
            </a:r>
          </a:p>
          <a:p>
            <a:pPr>
              <a:defRPr/>
            </a:pPr>
            <a:r>
              <a:rPr lang="en-GB" b="1" dirty="0">
                <a:solidFill>
                  <a:srgbClr val="0D0D0D"/>
                </a:solidFill>
                <a:highlight>
                  <a:srgbClr val="FFFFFF"/>
                </a:highlight>
                <a:latin typeface="ui-sans-serif"/>
              </a:rPr>
              <a:t>Why the Majority are Stateless</a:t>
            </a:r>
          </a:p>
          <a:p>
            <a:pPr>
              <a:buFont typeface="+mj-lt"/>
              <a:buAutoNum type="arabicPeriod"/>
              <a:defRPr/>
            </a:pPr>
            <a:r>
              <a:rPr lang="en-GB" b="1" dirty="0">
                <a:solidFill>
                  <a:srgbClr val="0D0D0D"/>
                </a:solidFill>
                <a:highlight>
                  <a:srgbClr val="FFFFFF"/>
                </a:highlight>
                <a:latin typeface="ui-sans-serif"/>
              </a:rPr>
              <a:t>Simplicity and Reusability</a:t>
            </a:r>
            <a:r>
              <a:rPr lang="en-GB" dirty="0">
                <a:solidFill>
                  <a:srgbClr val="0D0D0D"/>
                </a:solidFill>
                <a:highlight>
                  <a:srgbClr val="FFFFFF"/>
                </a:highlight>
                <a:latin typeface="ui-sans-serif"/>
              </a:rPr>
              <a:t>: Stateless components are simpler to write and understand. They are easier to reuse since they do not maintain their own state and rely solely on the data passed to them via props.</a:t>
            </a:r>
          </a:p>
          <a:p>
            <a:pPr>
              <a:buFont typeface="+mj-lt"/>
              <a:buAutoNum type="arabicPeriod"/>
              <a:defRPr/>
            </a:pPr>
            <a:r>
              <a:rPr lang="en-GB" b="1" dirty="0">
                <a:solidFill>
                  <a:srgbClr val="0D0D0D"/>
                </a:solidFill>
                <a:highlight>
                  <a:srgbClr val="FFFFFF"/>
                </a:highlight>
                <a:latin typeface="ui-sans-serif"/>
              </a:rPr>
              <a:t>Separation of Concerns</a:t>
            </a:r>
            <a:r>
              <a:rPr lang="en-GB" dirty="0">
                <a:solidFill>
                  <a:srgbClr val="0D0D0D"/>
                </a:solidFill>
                <a:highlight>
                  <a:srgbClr val="FFFFFF"/>
                </a:highlight>
                <a:latin typeface="ui-sans-serif"/>
              </a:rPr>
              <a:t>: By keeping most components stateless, React applications can maintain a clear separation of concerns. Stateful components handle the logic and state management, while stateless components focus solely on rendering the UI.</a:t>
            </a:r>
          </a:p>
          <a:p>
            <a:pPr>
              <a:buFont typeface="+mj-lt"/>
              <a:buAutoNum type="arabicPeriod"/>
              <a:defRPr/>
            </a:pPr>
            <a:r>
              <a:rPr lang="en-GB" b="1" dirty="0">
                <a:solidFill>
                  <a:srgbClr val="0D0D0D"/>
                </a:solidFill>
                <a:highlight>
                  <a:srgbClr val="FFFFFF"/>
                </a:highlight>
                <a:latin typeface="ui-sans-serif"/>
              </a:rPr>
              <a:t>Performance</a:t>
            </a:r>
            <a:r>
              <a:rPr lang="en-GB" dirty="0">
                <a:solidFill>
                  <a:srgbClr val="0D0D0D"/>
                </a:solidFill>
                <a:highlight>
                  <a:srgbClr val="FFFFFF"/>
                </a:highlight>
                <a:latin typeface="ui-sans-serif"/>
              </a:rPr>
              <a:t>: Stateless components tend to be more performant because they do not need to manage state and thus have less overhead. They are also easier for React to optimize, especially with the introduction of hooks and </a:t>
            </a:r>
            <a:r>
              <a:rPr lang="en-GB" dirty="0" err="1">
                <a:solidFill>
                  <a:srgbClr val="0D0D0D"/>
                </a:solidFill>
                <a:highlight>
                  <a:srgbClr val="FFFFFF"/>
                </a:highlight>
                <a:latin typeface="ui-sans-serif"/>
              </a:rPr>
              <a:t>React.memo</a:t>
            </a:r>
            <a:r>
              <a:rPr lang="en-GB" dirty="0">
                <a:solidFill>
                  <a:srgbClr val="0D0D0D"/>
                </a:solidFill>
                <a:highlight>
                  <a:srgbClr val="FFFFFF"/>
                </a:highlight>
                <a:latin typeface="ui-sans-serif"/>
              </a:rPr>
              <a:t> for </a:t>
            </a:r>
            <a:r>
              <a:rPr lang="en-GB" dirty="0" err="1">
                <a:solidFill>
                  <a:srgbClr val="0D0D0D"/>
                </a:solidFill>
                <a:highlight>
                  <a:srgbClr val="FFFFFF"/>
                </a:highlight>
                <a:latin typeface="ui-sans-serif"/>
              </a:rPr>
              <a:t>memoization</a:t>
            </a:r>
            <a:r>
              <a:rPr lang="en-GB" dirty="0">
                <a:solidFill>
                  <a:srgbClr val="0D0D0D"/>
                </a:solidFill>
                <a:highlight>
                  <a:srgbClr val="FFFFFF"/>
                </a:highlight>
                <a:latin typeface="ui-sans-serif"/>
              </a:rPr>
              <a:t>.</a:t>
            </a:r>
          </a:p>
          <a:p>
            <a:pPr>
              <a:buFont typeface="+mj-lt"/>
              <a:buAutoNum type="arabicPeriod"/>
              <a:defRPr/>
            </a:pPr>
            <a:r>
              <a:rPr lang="en-GB" b="1" dirty="0">
                <a:solidFill>
                  <a:srgbClr val="0D0D0D"/>
                </a:solidFill>
                <a:highlight>
                  <a:srgbClr val="FFFFFF"/>
                </a:highlight>
                <a:latin typeface="ui-sans-serif"/>
              </a:rPr>
              <a:t>Testability</a:t>
            </a:r>
            <a:r>
              <a:rPr lang="en-GB" dirty="0">
                <a:solidFill>
                  <a:srgbClr val="0D0D0D"/>
                </a:solidFill>
                <a:highlight>
                  <a:srgbClr val="FFFFFF"/>
                </a:highlight>
                <a:latin typeface="ui-sans-serif"/>
              </a:rPr>
              <a:t>: Stateless components are easier to test because they simply render UI based on props. This makes unit testing more straightforward since there is no internal state to manage.</a:t>
            </a:r>
          </a:p>
          <a:p>
            <a:pPr>
              <a:buFont typeface="+mj-lt"/>
              <a:buAutoNum type="arabicPeriod"/>
              <a:defRPr/>
            </a:pPr>
            <a:r>
              <a:rPr lang="en-GB" b="1" dirty="0">
                <a:solidFill>
                  <a:srgbClr val="0D0D0D"/>
                </a:solidFill>
                <a:highlight>
                  <a:srgbClr val="FFFFFF"/>
                </a:highlight>
                <a:latin typeface="ui-sans-serif"/>
              </a:rPr>
              <a:t>Maintainability</a:t>
            </a:r>
            <a:r>
              <a:rPr lang="en-GB" dirty="0">
                <a:solidFill>
                  <a:srgbClr val="0D0D0D"/>
                </a:solidFill>
                <a:highlight>
                  <a:srgbClr val="FFFFFF"/>
                </a:highlight>
                <a:latin typeface="ui-sans-serif"/>
              </a:rPr>
              <a:t>: Applications with a small number of stateful components are generally easier to maintain. State management can become complex, so limiting the number of stateful components helps in keeping the application architecture clean and manageable.</a:t>
            </a:r>
          </a:p>
          <a:p>
            <a:pPr>
              <a:defRPr/>
            </a:pPr>
            <a:endParaRPr lang="en-IE" dirty="0"/>
          </a:p>
        </p:txBody>
      </p:sp>
      <p:sp>
        <p:nvSpPr>
          <p:cNvPr id="15364" name="Slide Number Placeholder 3">
            <a:extLst>
              <a:ext uri="{FF2B5EF4-FFF2-40B4-BE49-F238E27FC236}">
                <a16:creationId xmlns:a16="http://schemas.microsoft.com/office/drawing/2014/main" id="{798F4034-50C8-CE0A-CB07-134F5798B37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8F32865A-A1E2-460E-81E9-968F6F4044F3}" type="slidenum">
              <a:rPr lang="en-US" altLang="en-US" smtClean="0"/>
              <a:pPr/>
              <a:t>9</a:t>
            </a:fld>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7D657566-C798-46A1-1586-E5252E1A6B4F}"/>
              </a:ext>
            </a:extLst>
          </p:cNvPr>
          <p:cNvSpPr>
            <a:spLocks noGrp="1" noRot="1" noChangeAspect="1" noChangeArrowheads="1" noTextEdit="1"/>
          </p:cNvSpPr>
          <p:nvPr>
            <p:ph type="sldImg"/>
          </p:nvPr>
        </p:nvSpPr>
        <p:spPr>
          <a:ln/>
        </p:spPr>
      </p:sp>
      <p:sp>
        <p:nvSpPr>
          <p:cNvPr id="21507" name="Notes Placeholder 2">
            <a:extLst>
              <a:ext uri="{FF2B5EF4-FFF2-40B4-BE49-F238E27FC236}">
                <a16:creationId xmlns:a16="http://schemas.microsoft.com/office/drawing/2014/main" id="{9A62A72D-2B43-F467-C878-BE945322B85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ＭＳ Ｐゴシック" panose="020B0600070205080204" pitchFamily="34" charset="-128"/>
            </a:endParaRPr>
          </a:p>
        </p:txBody>
      </p:sp>
      <p:sp>
        <p:nvSpPr>
          <p:cNvPr id="21508" name="Slide Number Placeholder 3">
            <a:extLst>
              <a:ext uri="{FF2B5EF4-FFF2-40B4-BE49-F238E27FC236}">
                <a16:creationId xmlns:a16="http://schemas.microsoft.com/office/drawing/2014/main" id="{0F2100D2-D283-CE21-CCF2-0FBEB1FF961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F33341EA-6893-470B-8D5B-B99DF3990694}" type="slidenum">
              <a:rPr lang="en-US" altLang="en-US" smtClean="0"/>
              <a:pPr/>
              <a:t>14</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C4754A01-F25B-B067-8C3E-67E85B5BC8D1}"/>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06A59AE3-E7E3-98B1-4154-0084307E8575}"/>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567D7FA-10CC-7F14-2F61-5ABC482F831D}"/>
              </a:ext>
            </a:extLst>
          </p:cNvPr>
          <p:cNvSpPr>
            <a:spLocks noGrp="1"/>
          </p:cNvSpPr>
          <p:nvPr>
            <p:ph type="sldNum" sz="quarter" idx="12"/>
          </p:nvPr>
        </p:nvSpPr>
        <p:spPr/>
        <p:txBody>
          <a:bodyPr/>
          <a:lstStyle>
            <a:lvl1pPr>
              <a:defRPr/>
            </a:lvl1pPr>
          </a:lstStyle>
          <a:p>
            <a:pPr>
              <a:defRPr/>
            </a:pPr>
            <a:fld id="{82E96B7F-1C55-469E-BCC8-ACB3E93538FA}" type="slidenum">
              <a:rPr lang="en-US" altLang="en-US"/>
              <a:pPr>
                <a:defRPr/>
              </a:pPr>
              <a:t>‹#›</a:t>
            </a:fld>
            <a:endParaRPr lang="en-US" altLang="en-US"/>
          </a:p>
        </p:txBody>
      </p:sp>
    </p:spTree>
    <p:extLst>
      <p:ext uri="{BB962C8B-B14F-4D97-AF65-F5344CB8AC3E}">
        <p14:creationId xmlns:p14="http://schemas.microsoft.com/office/powerpoint/2010/main" val="29256753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7EF1D0B-2DFC-9B0C-77CF-4E50C53FE774}"/>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4BF662D7-3B75-9C31-ADF7-1FBA25BDB309}"/>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127A1BCF-E5BC-42B6-BE92-7ECF80569D41}"/>
              </a:ext>
            </a:extLst>
          </p:cNvPr>
          <p:cNvSpPr>
            <a:spLocks noGrp="1"/>
          </p:cNvSpPr>
          <p:nvPr>
            <p:ph type="sldNum" sz="quarter" idx="12"/>
          </p:nvPr>
        </p:nvSpPr>
        <p:spPr/>
        <p:txBody>
          <a:bodyPr/>
          <a:lstStyle>
            <a:lvl1pPr>
              <a:defRPr/>
            </a:lvl1pPr>
          </a:lstStyle>
          <a:p>
            <a:pPr>
              <a:defRPr/>
            </a:pPr>
            <a:fld id="{4E0BB80E-8B9D-47B9-84E1-554F6C82A63F}" type="slidenum">
              <a:rPr lang="en-US" altLang="en-US"/>
              <a:pPr>
                <a:defRPr/>
              </a:pPr>
              <a:t>‹#›</a:t>
            </a:fld>
            <a:endParaRPr lang="en-US" altLang="en-US"/>
          </a:p>
        </p:txBody>
      </p:sp>
    </p:spTree>
    <p:extLst>
      <p:ext uri="{BB962C8B-B14F-4D97-AF65-F5344CB8AC3E}">
        <p14:creationId xmlns:p14="http://schemas.microsoft.com/office/powerpoint/2010/main" val="33308776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823116E-FE56-6FFD-56F2-D3A7CEA9AD5C}"/>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EBC8360F-30F5-EE4A-910A-47B1B0B06609}"/>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A87FE040-89F4-AAE8-BB65-9697AE69E93E}"/>
              </a:ext>
            </a:extLst>
          </p:cNvPr>
          <p:cNvSpPr>
            <a:spLocks noGrp="1"/>
          </p:cNvSpPr>
          <p:nvPr>
            <p:ph type="sldNum" sz="quarter" idx="12"/>
          </p:nvPr>
        </p:nvSpPr>
        <p:spPr/>
        <p:txBody>
          <a:bodyPr/>
          <a:lstStyle>
            <a:lvl1pPr>
              <a:defRPr/>
            </a:lvl1pPr>
          </a:lstStyle>
          <a:p>
            <a:pPr>
              <a:defRPr/>
            </a:pPr>
            <a:fld id="{B4A0628B-A0B5-4A48-BAE8-BFC244C16342}" type="slidenum">
              <a:rPr lang="en-US" altLang="en-US"/>
              <a:pPr>
                <a:defRPr/>
              </a:pPr>
              <a:t>‹#›</a:t>
            </a:fld>
            <a:endParaRPr lang="en-US" altLang="en-US"/>
          </a:p>
        </p:txBody>
      </p:sp>
    </p:spTree>
    <p:extLst>
      <p:ext uri="{BB962C8B-B14F-4D97-AF65-F5344CB8AC3E}">
        <p14:creationId xmlns:p14="http://schemas.microsoft.com/office/powerpoint/2010/main" val="31873054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DFF200D-7B38-CAF3-B801-0579EAF397BA}"/>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C510ED30-84A9-8B8F-42FB-D76117C0AD6A}"/>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2E80D111-F384-47A4-1B42-E48C97450F1B}"/>
              </a:ext>
            </a:extLst>
          </p:cNvPr>
          <p:cNvSpPr>
            <a:spLocks noGrp="1"/>
          </p:cNvSpPr>
          <p:nvPr>
            <p:ph type="sldNum" sz="quarter" idx="12"/>
          </p:nvPr>
        </p:nvSpPr>
        <p:spPr/>
        <p:txBody>
          <a:bodyPr/>
          <a:lstStyle>
            <a:lvl1pPr>
              <a:defRPr/>
            </a:lvl1pPr>
          </a:lstStyle>
          <a:p>
            <a:pPr>
              <a:defRPr/>
            </a:pPr>
            <a:fld id="{782EF22A-CF98-4C58-AA71-B8375ADF88A1}" type="slidenum">
              <a:rPr lang="en-US" altLang="en-US"/>
              <a:pPr>
                <a:defRPr/>
              </a:pPr>
              <a:t>‹#›</a:t>
            </a:fld>
            <a:endParaRPr lang="en-US" altLang="en-US"/>
          </a:p>
        </p:txBody>
      </p:sp>
    </p:spTree>
    <p:extLst>
      <p:ext uri="{BB962C8B-B14F-4D97-AF65-F5344CB8AC3E}">
        <p14:creationId xmlns:p14="http://schemas.microsoft.com/office/powerpoint/2010/main" val="7341675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A680ADC6-EB09-D708-9FD1-5989D0A4383F}"/>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E6AC8A5A-BB49-4E28-D355-13C6B61D54B0}"/>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F21491D8-B1A2-A6A2-B3C0-9E645427C35B}"/>
              </a:ext>
            </a:extLst>
          </p:cNvPr>
          <p:cNvSpPr>
            <a:spLocks noGrp="1"/>
          </p:cNvSpPr>
          <p:nvPr>
            <p:ph type="sldNum" sz="quarter" idx="12"/>
          </p:nvPr>
        </p:nvSpPr>
        <p:spPr/>
        <p:txBody>
          <a:bodyPr/>
          <a:lstStyle>
            <a:lvl1pPr>
              <a:defRPr/>
            </a:lvl1pPr>
          </a:lstStyle>
          <a:p>
            <a:pPr>
              <a:defRPr/>
            </a:pPr>
            <a:fld id="{67D85561-0613-4684-892A-9835DD9522F8}" type="slidenum">
              <a:rPr lang="en-US" altLang="en-US"/>
              <a:pPr>
                <a:defRPr/>
              </a:pPr>
              <a:t>‹#›</a:t>
            </a:fld>
            <a:endParaRPr lang="en-US" altLang="en-US"/>
          </a:p>
        </p:txBody>
      </p:sp>
    </p:spTree>
    <p:extLst>
      <p:ext uri="{BB962C8B-B14F-4D97-AF65-F5344CB8AC3E}">
        <p14:creationId xmlns:p14="http://schemas.microsoft.com/office/powerpoint/2010/main" val="1794721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3">
            <a:extLst>
              <a:ext uri="{FF2B5EF4-FFF2-40B4-BE49-F238E27FC236}">
                <a16:creationId xmlns:a16="http://schemas.microsoft.com/office/drawing/2014/main" id="{41C92B0F-E9E7-E3AF-A218-BEF171E5B40F}"/>
              </a:ext>
            </a:extLst>
          </p:cNvPr>
          <p:cNvSpPr>
            <a:spLocks noGrp="1"/>
          </p:cNvSpPr>
          <p:nvPr>
            <p:ph type="dt" sz="half" idx="10"/>
          </p:nvPr>
        </p:nvSpPr>
        <p:spPr/>
        <p:txBody>
          <a:bodyPr/>
          <a:lstStyle>
            <a:lvl1pPr>
              <a:defRPr/>
            </a:lvl1pPr>
          </a:lstStyle>
          <a:p>
            <a:pPr>
              <a:defRPr/>
            </a:pPr>
            <a:endParaRPr lang="en-US"/>
          </a:p>
        </p:txBody>
      </p:sp>
      <p:sp>
        <p:nvSpPr>
          <p:cNvPr id="6" name="Footer Placeholder 4">
            <a:extLst>
              <a:ext uri="{FF2B5EF4-FFF2-40B4-BE49-F238E27FC236}">
                <a16:creationId xmlns:a16="http://schemas.microsoft.com/office/drawing/2014/main" id="{46C35EE5-18AB-CAF4-CE99-B975652A5AAE}"/>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ECEFBF26-4922-3B84-3CC0-52398357AFC9}"/>
              </a:ext>
            </a:extLst>
          </p:cNvPr>
          <p:cNvSpPr>
            <a:spLocks noGrp="1"/>
          </p:cNvSpPr>
          <p:nvPr>
            <p:ph type="sldNum" sz="quarter" idx="12"/>
          </p:nvPr>
        </p:nvSpPr>
        <p:spPr/>
        <p:txBody>
          <a:bodyPr/>
          <a:lstStyle>
            <a:lvl1pPr>
              <a:defRPr/>
            </a:lvl1pPr>
          </a:lstStyle>
          <a:p>
            <a:pPr>
              <a:defRPr/>
            </a:pPr>
            <a:fld id="{AB2E6354-A523-467D-9787-5A19740ADF1C}" type="slidenum">
              <a:rPr lang="en-US" altLang="en-US"/>
              <a:pPr>
                <a:defRPr/>
              </a:pPr>
              <a:t>‹#›</a:t>
            </a:fld>
            <a:endParaRPr lang="en-US" altLang="en-US"/>
          </a:p>
        </p:txBody>
      </p:sp>
    </p:spTree>
    <p:extLst>
      <p:ext uri="{BB962C8B-B14F-4D97-AF65-F5344CB8AC3E}">
        <p14:creationId xmlns:p14="http://schemas.microsoft.com/office/powerpoint/2010/main" val="978290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3">
            <a:extLst>
              <a:ext uri="{FF2B5EF4-FFF2-40B4-BE49-F238E27FC236}">
                <a16:creationId xmlns:a16="http://schemas.microsoft.com/office/drawing/2014/main" id="{7323DC0F-949A-C268-ABCF-C43E51BB9ECD}"/>
              </a:ext>
            </a:extLst>
          </p:cNvPr>
          <p:cNvSpPr>
            <a:spLocks noGrp="1"/>
          </p:cNvSpPr>
          <p:nvPr>
            <p:ph type="dt" sz="half" idx="10"/>
          </p:nvPr>
        </p:nvSpPr>
        <p:spPr/>
        <p:txBody>
          <a:bodyPr/>
          <a:lstStyle>
            <a:lvl1pPr>
              <a:defRPr/>
            </a:lvl1pPr>
          </a:lstStyle>
          <a:p>
            <a:pPr>
              <a:defRPr/>
            </a:pPr>
            <a:endParaRPr lang="en-US"/>
          </a:p>
        </p:txBody>
      </p:sp>
      <p:sp>
        <p:nvSpPr>
          <p:cNvPr id="8" name="Footer Placeholder 4">
            <a:extLst>
              <a:ext uri="{FF2B5EF4-FFF2-40B4-BE49-F238E27FC236}">
                <a16:creationId xmlns:a16="http://schemas.microsoft.com/office/drawing/2014/main" id="{D36341D6-9D5F-F51C-2ABA-5184A07E34C5}"/>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501A5A78-665D-2B24-6601-9D2B6C5A15B1}"/>
              </a:ext>
            </a:extLst>
          </p:cNvPr>
          <p:cNvSpPr>
            <a:spLocks noGrp="1"/>
          </p:cNvSpPr>
          <p:nvPr>
            <p:ph type="sldNum" sz="quarter" idx="12"/>
          </p:nvPr>
        </p:nvSpPr>
        <p:spPr/>
        <p:txBody>
          <a:bodyPr/>
          <a:lstStyle>
            <a:lvl1pPr>
              <a:defRPr/>
            </a:lvl1pPr>
          </a:lstStyle>
          <a:p>
            <a:pPr>
              <a:defRPr/>
            </a:pPr>
            <a:fld id="{BDE5A498-FD55-483C-A284-C47E5B0FAE14}" type="slidenum">
              <a:rPr lang="en-US" altLang="en-US"/>
              <a:pPr>
                <a:defRPr/>
              </a:pPr>
              <a:t>‹#›</a:t>
            </a:fld>
            <a:endParaRPr lang="en-US" altLang="en-US"/>
          </a:p>
        </p:txBody>
      </p:sp>
    </p:spTree>
    <p:extLst>
      <p:ext uri="{BB962C8B-B14F-4D97-AF65-F5344CB8AC3E}">
        <p14:creationId xmlns:p14="http://schemas.microsoft.com/office/powerpoint/2010/main" val="6935754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3">
            <a:extLst>
              <a:ext uri="{FF2B5EF4-FFF2-40B4-BE49-F238E27FC236}">
                <a16:creationId xmlns:a16="http://schemas.microsoft.com/office/drawing/2014/main" id="{F8C5B9BD-2469-5F8F-3913-94AC03EE7B6C}"/>
              </a:ext>
            </a:extLst>
          </p:cNvPr>
          <p:cNvSpPr>
            <a:spLocks noGrp="1"/>
          </p:cNvSpPr>
          <p:nvPr>
            <p:ph type="dt" sz="half" idx="10"/>
          </p:nvPr>
        </p:nvSpPr>
        <p:spPr/>
        <p:txBody>
          <a:bodyPr/>
          <a:lstStyle>
            <a:lvl1pPr>
              <a:defRPr/>
            </a:lvl1pPr>
          </a:lstStyle>
          <a:p>
            <a:pPr>
              <a:defRPr/>
            </a:pPr>
            <a:endParaRPr lang="en-US"/>
          </a:p>
        </p:txBody>
      </p:sp>
      <p:sp>
        <p:nvSpPr>
          <p:cNvPr id="4" name="Footer Placeholder 4">
            <a:extLst>
              <a:ext uri="{FF2B5EF4-FFF2-40B4-BE49-F238E27FC236}">
                <a16:creationId xmlns:a16="http://schemas.microsoft.com/office/drawing/2014/main" id="{0540F614-D339-1035-5945-962A04ECC06C}"/>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90619910-66D0-188E-E63F-D93E66E5DA36}"/>
              </a:ext>
            </a:extLst>
          </p:cNvPr>
          <p:cNvSpPr>
            <a:spLocks noGrp="1"/>
          </p:cNvSpPr>
          <p:nvPr>
            <p:ph type="sldNum" sz="quarter" idx="12"/>
          </p:nvPr>
        </p:nvSpPr>
        <p:spPr/>
        <p:txBody>
          <a:bodyPr/>
          <a:lstStyle>
            <a:lvl1pPr>
              <a:defRPr/>
            </a:lvl1pPr>
          </a:lstStyle>
          <a:p>
            <a:pPr>
              <a:defRPr/>
            </a:pPr>
            <a:fld id="{D5CFA090-7791-476F-A194-BB2A3DC68CA3}" type="slidenum">
              <a:rPr lang="en-US" altLang="en-US"/>
              <a:pPr>
                <a:defRPr/>
              </a:pPr>
              <a:t>‹#›</a:t>
            </a:fld>
            <a:endParaRPr lang="en-US" altLang="en-US"/>
          </a:p>
        </p:txBody>
      </p:sp>
    </p:spTree>
    <p:extLst>
      <p:ext uri="{BB962C8B-B14F-4D97-AF65-F5344CB8AC3E}">
        <p14:creationId xmlns:p14="http://schemas.microsoft.com/office/powerpoint/2010/main" val="6085755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B2076068-1EC2-6C91-E363-8C441D9C4331}"/>
              </a:ext>
            </a:extLst>
          </p:cNvPr>
          <p:cNvSpPr>
            <a:spLocks noGrp="1"/>
          </p:cNvSpPr>
          <p:nvPr>
            <p:ph type="dt" sz="half" idx="10"/>
          </p:nvPr>
        </p:nvSpPr>
        <p:spPr/>
        <p:txBody>
          <a:bodyPr/>
          <a:lstStyle>
            <a:lvl1pPr>
              <a:defRPr/>
            </a:lvl1pPr>
          </a:lstStyle>
          <a:p>
            <a:pPr>
              <a:defRPr/>
            </a:pPr>
            <a:endParaRPr lang="en-US"/>
          </a:p>
        </p:txBody>
      </p:sp>
      <p:sp>
        <p:nvSpPr>
          <p:cNvPr id="3" name="Footer Placeholder 4">
            <a:extLst>
              <a:ext uri="{FF2B5EF4-FFF2-40B4-BE49-F238E27FC236}">
                <a16:creationId xmlns:a16="http://schemas.microsoft.com/office/drawing/2014/main" id="{F6AA8336-E051-7C4D-28E7-256405E14AF4}"/>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B9D02F9A-3608-E73F-97F2-E82F021215C0}"/>
              </a:ext>
            </a:extLst>
          </p:cNvPr>
          <p:cNvSpPr>
            <a:spLocks noGrp="1"/>
          </p:cNvSpPr>
          <p:nvPr>
            <p:ph type="sldNum" sz="quarter" idx="12"/>
          </p:nvPr>
        </p:nvSpPr>
        <p:spPr/>
        <p:txBody>
          <a:bodyPr/>
          <a:lstStyle>
            <a:lvl1pPr>
              <a:defRPr/>
            </a:lvl1pPr>
          </a:lstStyle>
          <a:p>
            <a:pPr>
              <a:defRPr/>
            </a:pPr>
            <a:fld id="{47D26A39-C3CF-40A9-B1F0-CB54012EC3D8}" type="slidenum">
              <a:rPr lang="en-US" altLang="en-US"/>
              <a:pPr>
                <a:defRPr/>
              </a:pPr>
              <a:t>‹#›</a:t>
            </a:fld>
            <a:endParaRPr lang="en-US" altLang="en-US"/>
          </a:p>
        </p:txBody>
      </p:sp>
    </p:spTree>
    <p:extLst>
      <p:ext uri="{BB962C8B-B14F-4D97-AF65-F5344CB8AC3E}">
        <p14:creationId xmlns:p14="http://schemas.microsoft.com/office/powerpoint/2010/main" val="894692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a:extLst>
              <a:ext uri="{FF2B5EF4-FFF2-40B4-BE49-F238E27FC236}">
                <a16:creationId xmlns:a16="http://schemas.microsoft.com/office/drawing/2014/main" id="{2AC156AE-42EB-1823-8E74-7B506431D878}"/>
              </a:ext>
            </a:extLst>
          </p:cNvPr>
          <p:cNvSpPr>
            <a:spLocks noGrp="1"/>
          </p:cNvSpPr>
          <p:nvPr>
            <p:ph type="dt" sz="half" idx="10"/>
          </p:nvPr>
        </p:nvSpPr>
        <p:spPr/>
        <p:txBody>
          <a:bodyPr/>
          <a:lstStyle>
            <a:lvl1pPr>
              <a:defRPr/>
            </a:lvl1pPr>
          </a:lstStyle>
          <a:p>
            <a:pPr>
              <a:defRPr/>
            </a:pPr>
            <a:endParaRPr lang="en-US"/>
          </a:p>
        </p:txBody>
      </p:sp>
      <p:sp>
        <p:nvSpPr>
          <p:cNvPr id="6" name="Footer Placeholder 4">
            <a:extLst>
              <a:ext uri="{FF2B5EF4-FFF2-40B4-BE49-F238E27FC236}">
                <a16:creationId xmlns:a16="http://schemas.microsoft.com/office/drawing/2014/main" id="{1B3FB723-E1F1-564A-97BF-EDC03FF5EC36}"/>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104AED02-FD9C-BF53-B040-983CD8F89ECF}"/>
              </a:ext>
            </a:extLst>
          </p:cNvPr>
          <p:cNvSpPr>
            <a:spLocks noGrp="1"/>
          </p:cNvSpPr>
          <p:nvPr>
            <p:ph type="sldNum" sz="quarter" idx="12"/>
          </p:nvPr>
        </p:nvSpPr>
        <p:spPr/>
        <p:txBody>
          <a:bodyPr/>
          <a:lstStyle>
            <a:lvl1pPr>
              <a:defRPr/>
            </a:lvl1pPr>
          </a:lstStyle>
          <a:p>
            <a:pPr>
              <a:defRPr/>
            </a:pPr>
            <a:fld id="{B93B3A1C-B85A-4B3B-A8EA-BF68A8710F5C}" type="slidenum">
              <a:rPr lang="en-US" altLang="en-US"/>
              <a:pPr>
                <a:defRPr/>
              </a:pPr>
              <a:t>‹#›</a:t>
            </a:fld>
            <a:endParaRPr lang="en-US" altLang="en-US"/>
          </a:p>
        </p:txBody>
      </p:sp>
    </p:spTree>
    <p:extLst>
      <p:ext uri="{BB962C8B-B14F-4D97-AF65-F5344CB8AC3E}">
        <p14:creationId xmlns:p14="http://schemas.microsoft.com/office/powerpoint/2010/main" val="2521019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a:extLst>
              <a:ext uri="{FF2B5EF4-FFF2-40B4-BE49-F238E27FC236}">
                <a16:creationId xmlns:a16="http://schemas.microsoft.com/office/drawing/2014/main" id="{33F0C475-E60C-4F41-0D37-271A39B02A19}"/>
              </a:ext>
            </a:extLst>
          </p:cNvPr>
          <p:cNvSpPr>
            <a:spLocks noGrp="1"/>
          </p:cNvSpPr>
          <p:nvPr>
            <p:ph type="dt" sz="half" idx="10"/>
          </p:nvPr>
        </p:nvSpPr>
        <p:spPr/>
        <p:txBody>
          <a:bodyPr/>
          <a:lstStyle>
            <a:lvl1pPr>
              <a:defRPr/>
            </a:lvl1pPr>
          </a:lstStyle>
          <a:p>
            <a:pPr>
              <a:defRPr/>
            </a:pPr>
            <a:endParaRPr lang="en-US"/>
          </a:p>
        </p:txBody>
      </p:sp>
      <p:sp>
        <p:nvSpPr>
          <p:cNvPr id="6" name="Footer Placeholder 4">
            <a:extLst>
              <a:ext uri="{FF2B5EF4-FFF2-40B4-BE49-F238E27FC236}">
                <a16:creationId xmlns:a16="http://schemas.microsoft.com/office/drawing/2014/main" id="{904A4D5A-A1F0-8BB2-4A6B-9206E2287744}"/>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0AB503CF-576C-C786-3BD3-BD065B86C1F7}"/>
              </a:ext>
            </a:extLst>
          </p:cNvPr>
          <p:cNvSpPr>
            <a:spLocks noGrp="1"/>
          </p:cNvSpPr>
          <p:nvPr>
            <p:ph type="sldNum" sz="quarter" idx="12"/>
          </p:nvPr>
        </p:nvSpPr>
        <p:spPr/>
        <p:txBody>
          <a:bodyPr/>
          <a:lstStyle>
            <a:lvl1pPr>
              <a:defRPr/>
            </a:lvl1pPr>
          </a:lstStyle>
          <a:p>
            <a:pPr>
              <a:defRPr/>
            </a:pPr>
            <a:fld id="{6A3527A7-0B55-4160-B852-8FF32607488B}" type="slidenum">
              <a:rPr lang="en-US" altLang="en-US"/>
              <a:pPr>
                <a:defRPr/>
              </a:pPr>
              <a:t>‹#›</a:t>
            </a:fld>
            <a:endParaRPr lang="en-US" altLang="en-US"/>
          </a:p>
        </p:txBody>
      </p:sp>
    </p:spTree>
    <p:extLst>
      <p:ext uri="{BB962C8B-B14F-4D97-AF65-F5344CB8AC3E}">
        <p14:creationId xmlns:p14="http://schemas.microsoft.com/office/powerpoint/2010/main" val="25015999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C35454B2-B813-49BF-1DB9-D589CAEB02D0}"/>
              </a:ext>
            </a:extLst>
          </p:cNvPr>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GB" altLang="en-US"/>
              <a:t>Click to edit Master title style</a:t>
            </a:r>
            <a:endParaRPr lang="en-US" altLang="en-US"/>
          </a:p>
        </p:txBody>
      </p:sp>
      <p:sp>
        <p:nvSpPr>
          <p:cNvPr id="1027" name="Text Placeholder 2">
            <a:extLst>
              <a:ext uri="{FF2B5EF4-FFF2-40B4-BE49-F238E27FC236}">
                <a16:creationId xmlns:a16="http://schemas.microsoft.com/office/drawing/2014/main" id="{297681EB-87CA-4841-AB88-70AEB1D8B008}"/>
              </a:ext>
            </a:extLst>
          </p:cNvPr>
          <p:cNvSpPr>
            <a:spLocks noGrp="1"/>
          </p:cNvSpPr>
          <p:nvPr>
            <p:ph type="body" idx="1"/>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endParaRPr lang="en-US" altLang="en-US"/>
          </a:p>
        </p:txBody>
      </p:sp>
      <p:sp>
        <p:nvSpPr>
          <p:cNvPr id="4" name="Date Placeholder 3">
            <a:extLst>
              <a:ext uri="{FF2B5EF4-FFF2-40B4-BE49-F238E27FC236}">
                <a16:creationId xmlns:a16="http://schemas.microsoft.com/office/drawing/2014/main" id="{4BC0F44E-5934-B70A-EB87-626ED5C5AF34}"/>
              </a:ext>
            </a:extLst>
          </p:cNvPr>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lgn="l" eaLnBrk="1" hangingPunct="1">
              <a:defRPr sz="1200">
                <a:solidFill>
                  <a:schemeClr val="tx1">
                    <a:tint val="75000"/>
                  </a:schemeClr>
                </a:solidFill>
                <a:latin typeface="Arial" charset="0"/>
                <a:ea typeface="ＭＳ Ｐゴシック" charset="0"/>
                <a:cs typeface="ＭＳ Ｐゴシック" charset="0"/>
              </a:defRPr>
            </a:lvl1pPr>
          </a:lstStyle>
          <a:p>
            <a:pPr>
              <a:defRPr/>
            </a:pPr>
            <a:endParaRPr lang="en-US"/>
          </a:p>
        </p:txBody>
      </p:sp>
      <p:sp>
        <p:nvSpPr>
          <p:cNvPr id="5" name="Footer Placeholder 4">
            <a:extLst>
              <a:ext uri="{FF2B5EF4-FFF2-40B4-BE49-F238E27FC236}">
                <a16:creationId xmlns:a16="http://schemas.microsoft.com/office/drawing/2014/main" id="{C04BC436-DF8B-837D-13E7-C8B4BF4F8742}"/>
              </a:ext>
            </a:extLst>
          </p:cNvPr>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eaLnBrk="1" hangingPunct="1">
              <a:defRPr sz="1200">
                <a:solidFill>
                  <a:schemeClr val="tx1">
                    <a:tint val="75000"/>
                  </a:schemeClr>
                </a:solidFill>
                <a:latin typeface="Arial" charset="0"/>
                <a:ea typeface="ＭＳ Ｐゴシック" charset="0"/>
                <a:cs typeface="ＭＳ Ｐゴシック" charset="0"/>
              </a:defRPr>
            </a:lvl1pPr>
          </a:lstStyle>
          <a:p>
            <a:pPr>
              <a:defRPr/>
            </a:pPr>
            <a:endParaRPr lang="en-US"/>
          </a:p>
        </p:txBody>
      </p:sp>
      <p:sp>
        <p:nvSpPr>
          <p:cNvPr id="6" name="Slide Number Placeholder 5">
            <a:extLst>
              <a:ext uri="{FF2B5EF4-FFF2-40B4-BE49-F238E27FC236}">
                <a16:creationId xmlns:a16="http://schemas.microsoft.com/office/drawing/2014/main" id="{27B3FFC4-6465-773B-FE6D-BAC80CA42A9D}"/>
              </a:ext>
            </a:extLst>
          </p:cNvPr>
          <p:cNvSpPr>
            <a:spLocks noGrp="1"/>
          </p:cNvSpPr>
          <p:nvPr>
            <p:ph type="sldNum" sz="quarter" idx="4"/>
          </p:nvPr>
        </p:nvSpPr>
        <p:spPr>
          <a:xfrm>
            <a:off x="8737600" y="6356350"/>
            <a:ext cx="28448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pPr>
              <a:defRPr/>
            </a:pPr>
            <a:fld id="{C1F9D7AB-28FF-4038-AFB4-CFA92998C0EA}"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hf hdr="0" dt="0"/>
  <p:txStyles>
    <p:titleStyle>
      <a:lvl1pPr algn="ctr" defTabSz="457200"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defTabSz="457200"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2pPr>
      <a:lvl3pPr algn="ctr" defTabSz="457200"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3pPr>
      <a:lvl4pPr algn="ctr" defTabSz="457200"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4pPr>
      <a:lvl5pPr algn="ctr" defTabSz="457200"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ＭＳ Ｐゴシック" charset="0"/>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ＭＳ Ｐゴシック" charset="0"/>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ＭＳ Ｐゴシック" charset="0"/>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react.dev/reference/react-dom/components/common#react-event-object" TargetMode="External"/><Relationship Id="rId2" Type="http://schemas.openxmlformats.org/officeDocument/2006/relationships/hyperlink" Target="https://react.dev/learn/responding-to-event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a:extLst>
              <a:ext uri="{FF2B5EF4-FFF2-40B4-BE49-F238E27FC236}">
                <a16:creationId xmlns:a16="http://schemas.microsoft.com/office/drawing/2014/main" id="{3B9E2AAB-CB51-20BF-8B52-03EA0F5E7ABD}"/>
              </a:ext>
            </a:extLst>
          </p:cNvPr>
          <p:cNvSpPr>
            <a:spLocks noGrp="1" noChangeArrowheads="1"/>
          </p:cNvSpPr>
          <p:nvPr>
            <p:ph type="subTitle" idx="1"/>
          </p:nvPr>
        </p:nvSpPr>
        <p:spPr>
          <a:xfrm>
            <a:off x="2819400" y="2209800"/>
            <a:ext cx="6400800" cy="1752600"/>
          </a:xfrm>
        </p:spPr>
        <p:txBody>
          <a:bodyPr rtlCol="0">
            <a:normAutofit fontScale="92500" lnSpcReduction="20000"/>
          </a:bodyPr>
          <a:lstStyle/>
          <a:p>
            <a:pPr eaLnBrk="1" fontAlgn="auto" hangingPunct="1">
              <a:spcAft>
                <a:spcPts val="0"/>
              </a:spcAft>
              <a:defRPr/>
            </a:pPr>
            <a:r>
              <a:rPr lang="en-US" sz="4500" dirty="0">
                <a:solidFill>
                  <a:srgbClr val="800000"/>
                </a:solidFill>
                <a:latin typeface="Arial" charset="0"/>
                <a:ea typeface="+mn-ea"/>
                <a:cs typeface="+mn-cs"/>
              </a:rPr>
              <a:t>ReactJS</a:t>
            </a:r>
            <a:r>
              <a:rPr lang="en-US" sz="4500" dirty="0">
                <a:latin typeface="Arial" charset="0"/>
                <a:ea typeface="+mn-ea"/>
                <a:cs typeface="+mn-cs"/>
              </a:rPr>
              <a:t>.</a:t>
            </a:r>
          </a:p>
          <a:p>
            <a:pPr eaLnBrk="1" fontAlgn="auto" hangingPunct="1">
              <a:spcAft>
                <a:spcPts val="0"/>
              </a:spcAft>
              <a:defRPr/>
            </a:pPr>
            <a:endParaRPr lang="en-US" sz="4500" dirty="0">
              <a:latin typeface="Arial" charset="0"/>
              <a:ea typeface="+mn-ea"/>
              <a:cs typeface="+mn-cs"/>
            </a:endParaRPr>
          </a:p>
          <a:p>
            <a:pPr eaLnBrk="1" fontAlgn="auto" hangingPunct="1">
              <a:spcAft>
                <a:spcPts val="0"/>
              </a:spcAft>
              <a:defRPr/>
            </a:pPr>
            <a:r>
              <a:rPr lang="en-US" sz="2800" dirty="0">
                <a:latin typeface="Arial" charset="0"/>
                <a:ea typeface="+mn-ea"/>
                <a:cs typeface="+mn-cs"/>
              </a:rPr>
              <a:t>The Component model</a:t>
            </a:r>
          </a:p>
        </p:txBody>
      </p:sp>
      <p:sp>
        <p:nvSpPr>
          <p:cNvPr id="4099" name="Footer Placeholder 2">
            <a:extLst>
              <a:ext uri="{FF2B5EF4-FFF2-40B4-BE49-F238E27FC236}">
                <a16:creationId xmlns:a16="http://schemas.microsoft.com/office/drawing/2014/main" id="{11D5F431-7E6D-B597-773E-5EBD79503A67}"/>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endParaRPr lang="en-US" altLang="en-US" sz="1200">
              <a:solidFill>
                <a:schemeClr val="bg2"/>
              </a:solidFill>
              <a:latin typeface="Arial" panose="020B0604020202020204" pitchFamily="34" charset="0"/>
            </a:endParaRPr>
          </a:p>
        </p:txBody>
      </p:sp>
      <p:sp>
        <p:nvSpPr>
          <p:cNvPr id="4100" name="Slide Number Placeholder 5">
            <a:extLst>
              <a:ext uri="{FF2B5EF4-FFF2-40B4-BE49-F238E27FC236}">
                <a16:creationId xmlns:a16="http://schemas.microsoft.com/office/drawing/2014/main" id="{C5180159-A3EA-0FF0-1EE5-5DA349C6554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fld id="{C8BCB7E9-0ECA-4E99-8E2A-E512046F5E55}" type="slidenum">
              <a:rPr lang="en-US" altLang="en-US" sz="1400" smtClean="0">
                <a:latin typeface="Arial" panose="020B0604020202020204" pitchFamily="34" charset="0"/>
              </a:rPr>
              <a:pPr>
                <a:spcBef>
                  <a:spcPct val="0"/>
                </a:spcBef>
                <a:buFontTx/>
                <a:buNone/>
              </a:pPr>
              <a:t>1</a:t>
            </a:fld>
            <a:endParaRPr lang="en-US" altLang="en-US" sz="1400">
              <a:latin typeface="Arial" panose="020B0604020202020204" pitchFamily="34" charset="0"/>
            </a:endParaRPr>
          </a:p>
        </p:txBody>
      </p:sp>
      <p:pic>
        <p:nvPicPr>
          <p:cNvPr id="4101" name="Picture 1">
            <a:extLst>
              <a:ext uri="{FF2B5EF4-FFF2-40B4-BE49-F238E27FC236}">
                <a16:creationId xmlns:a16="http://schemas.microsoft.com/office/drawing/2014/main" id="{CF9CFB78-89B1-3D7B-CD86-21D7BDA4787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876800" y="457200"/>
            <a:ext cx="1587500" cy="158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D7BA9F28-8894-70CD-B6BA-14AC84E98D1F}"/>
              </a:ext>
            </a:extLst>
          </p:cNvPr>
          <p:cNvSpPr>
            <a:spLocks noGrp="1"/>
          </p:cNvSpPr>
          <p:nvPr>
            <p:ph type="title"/>
          </p:nvPr>
        </p:nvSpPr>
        <p:spPr/>
        <p:txBody>
          <a:bodyPr/>
          <a:lstStyle/>
          <a:p>
            <a:pPr eaLnBrk="1" hangingPunct="1"/>
            <a:r>
              <a:rPr lang="en-US" altLang="en-US" sz="3200">
                <a:latin typeface="Arial" panose="020B0604020202020204" pitchFamily="34" charset="0"/>
                <a:ea typeface="ＭＳ Ｐゴシック" panose="020B0600070205080204" pitchFamily="34" charset="-128"/>
              </a:rPr>
              <a:t>Topics</a:t>
            </a:r>
          </a:p>
        </p:txBody>
      </p:sp>
      <p:sp>
        <p:nvSpPr>
          <p:cNvPr id="2" name="Content Placeholder 2">
            <a:extLst>
              <a:ext uri="{FF2B5EF4-FFF2-40B4-BE49-F238E27FC236}">
                <a16:creationId xmlns:a16="http://schemas.microsoft.com/office/drawing/2014/main" id="{1CA27040-615A-CCFF-6C17-02A471B0655C}"/>
              </a:ext>
            </a:extLst>
          </p:cNvPr>
          <p:cNvSpPr>
            <a:spLocks noGrp="1"/>
          </p:cNvSpPr>
          <p:nvPr>
            <p:ph idx="1"/>
          </p:nvPr>
        </p:nvSpPr>
        <p:spPr>
          <a:xfrm>
            <a:off x="2057400" y="1295400"/>
            <a:ext cx="8229600" cy="4525963"/>
          </a:xfrm>
        </p:spPr>
        <p:txBody>
          <a:bodyPr rtlCol="0">
            <a:normAutofit/>
          </a:bodyPr>
          <a:lstStyle/>
          <a:p>
            <a:pPr eaLnBrk="1" fontAlgn="auto" hangingPunct="1">
              <a:spcAft>
                <a:spcPts val="0"/>
              </a:spcAft>
              <a:buFont typeface="Arial"/>
              <a:buChar char="•"/>
              <a:defRPr/>
            </a:pPr>
            <a:endParaRPr lang="en-US" sz="2000" b="1" dirty="0">
              <a:latin typeface="Arial" charset="0"/>
              <a:ea typeface="+mn-ea"/>
              <a:cs typeface="+mn-cs"/>
            </a:endParaRPr>
          </a:p>
          <a:p>
            <a:pPr eaLnBrk="1" fontAlgn="auto" hangingPunct="1">
              <a:spcAft>
                <a:spcPts val="0"/>
              </a:spcAft>
              <a:buFont typeface="Arial"/>
              <a:buChar char="•"/>
              <a:defRPr/>
            </a:pPr>
            <a:r>
              <a:rPr lang="en-US" sz="2000" b="1" dirty="0">
                <a:latin typeface="Arial" charset="0"/>
                <a:ea typeface="+mn-ea"/>
                <a:cs typeface="+mn-cs"/>
              </a:rPr>
              <a:t>Component State.</a:t>
            </a:r>
            <a:r>
              <a:rPr lang="en-US" sz="2000" b="1" dirty="0">
                <a:latin typeface="Arial" charset="0"/>
              </a:rPr>
              <a:t> 		 	</a:t>
            </a:r>
            <a:r>
              <a:rPr lang="en-US" altLang="en-US" sz="2000" i="1" dirty="0">
                <a:latin typeface="Zapf Dingbats" charset="0"/>
                <a:ea typeface="ＭＳ Ｐゴシック" charset="-128"/>
                <a:sym typeface="Zapf Dingbats" charset="0"/>
              </a:rPr>
              <a:t>✔</a:t>
            </a:r>
            <a:endParaRPr lang="en-US" sz="2400" b="1" dirty="0">
              <a:latin typeface="Arial" charset="0"/>
            </a:endParaRPr>
          </a:p>
          <a:p>
            <a:pPr marL="0" indent="0" eaLnBrk="1" fontAlgn="auto" hangingPunct="1">
              <a:spcAft>
                <a:spcPts val="0"/>
              </a:spcAft>
              <a:buFont typeface="Arial" panose="020B0604020202020204" pitchFamily="34" charset="0"/>
              <a:buNone/>
              <a:defRPr/>
            </a:pPr>
            <a:endParaRPr lang="en-US" sz="2000" b="1" dirty="0">
              <a:latin typeface="Arial" charset="0"/>
              <a:ea typeface="+mn-ea"/>
            </a:endParaRPr>
          </a:p>
          <a:p>
            <a:pPr eaLnBrk="1" fontAlgn="auto" hangingPunct="1">
              <a:spcAft>
                <a:spcPts val="0"/>
              </a:spcAft>
              <a:buFont typeface="Arial"/>
              <a:buChar char="•"/>
              <a:defRPr/>
            </a:pPr>
            <a:r>
              <a:rPr lang="en-US" sz="2000" b="1" dirty="0">
                <a:latin typeface="Arial" charset="0"/>
                <a:ea typeface="+mn-ea"/>
              </a:rPr>
              <a:t>Data Flow patterns.</a:t>
            </a:r>
            <a:r>
              <a:rPr lang="en-US" altLang="en-US" sz="2000" i="1" dirty="0">
                <a:latin typeface="Zapf Dingbats" charset="0"/>
                <a:ea typeface="ＭＳ Ｐゴシック" charset="-128"/>
                <a:sym typeface="Zapf Dingbats" charset="0"/>
              </a:rPr>
              <a:t> 		       ✔     (more later)</a:t>
            </a:r>
            <a:endParaRPr lang="en-US" sz="2000" b="1" dirty="0">
              <a:latin typeface="Arial" charset="0"/>
              <a:ea typeface="+mn-ea"/>
            </a:endParaRPr>
          </a:p>
          <a:p>
            <a:pPr eaLnBrk="1" fontAlgn="auto" hangingPunct="1">
              <a:spcAft>
                <a:spcPts val="0"/>
              </a:spcAft>
              <a:buFont typeface="Arial"/>
              <a:buChar char="•"/>
              <a:defRPr/>
            </a:pPr>
            <a:endParaRPr lang="en-US" sz="2000" b="1" dirty="0">
              <a:latin typeface="Arial" charset="0"/>
              <a:ea typeface="+mn-ea"/>
            </a:endParaRPr>
          </a:p>
          <a:p>
            <a:pPr eaLnBrk="1" fontAlgn="auto" hangingPunct="1">
              <a:spcAft>
                <a:spcPts val="0"/>
              </a:spcAft>
              <a:buFont typeface="Arial"/>
              <a:buChar char="•"/>
              <a:defRPr/>
            </a:pPr>
            <a:r>
              <a:rPr lang="en-US" sz="2000" b="1" dirty="0">
                <a:latin typeface="Arial" charset="0"/>
                <a:ea typeface="+mn-ea"/>
              </a:rPr>
              <a:t>Hooks</a:t>
            </a:r>
          </a:p>
        </p:txBody>
      </p:sp>
      <p:sp>
        <p:nvSpPr>
          <p:cNvPr id="16388" name="Footer Placeholder 1">
            <a:extLst>
              <a:ext uri="{FF2B5EF4-FFF2-40B4-BE49-F238E27FC236}">
                <a16:creationId xmlns:a16="http://schemas.microsoft.com/office/drawing/2014/main" id="{F117008B-7ED6-6CC5-9083-372C72DA059A}"/>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endParaRPr lang="en-US" altLang="en-US" sz="1200">
              <a:solidFill>
                <a:schemeClr val="bg2"/>
              </a:solidFill>
              <a:latin typeface="Arial" panose="020B0604020202020204" pitchFamily="34" charset="0"/>
            </a:endParaRPr>
          </a:p>
        </p:txBody>
      </p:sp>
      <p:sp>
        <p:nvSpPr>
          <p:cNvPr id="16389" name="Slide Number Placeholder 3">
            <a:extLst>
              <a:ext uri="{FF2B5EF4-FFF2-40B4-BE49-F238E27FC236}">
                <a16:creationId xmlns:a16="http://schemas.microsoft.com/office/drawing/2014/main" id="{4B177693-8D12-DFD5-C831-D9254C04316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fld id="{A0C77D2C-5357-4EF8-88E6-E94BE4698D9C}" type="slidenum">
              <a:rPr lang="en-US" altLang="en-US" sz="1400" smtClean="0">
                <a:latin typeface="Arial" panose="020B0604020202020204" pitchFamily="34" charset="0"/>
              </a:rPr>
              <a:pPr>
                <a:spcBef>
                  <a:spcPct val="0"/>
                </a:spcBef>
                <a:buFontTx/>
                <a:buNone/>
              </a:pPr>
              <a:t>10</a:t>
            </a:fld>
            <a:endParaRPr lang="en-US" altLang="en-US" sz="1400">
              <a:latin typeface="Arial" panose="020B0604020202020204" pitchFamily="34" charset="0"/>
            </a:endParaRPr>
          </a:p>
        </p:txBody>
      </p:sp>
      <p:sp>
        <p:nvSpPr>
          <p:cNvPr id="3" name="Oval 2">
            <a:extLst>
              <a:ext uri="{FF2B5EF4-FFF2-40B4-BE49-F238E27FC236}">
                <a16:creationId xmlns:a16="http://schemas.microsoft.com/office/drawing/2014/main" id="{CDE6B523-5756-A000-AD7B-BC6C0F5E20F1}"/>
              </a:ext>
            </a:extLst>
          </p:cNvPr>
          <p:cNvSpPr>
            <a:spLocks noChangeArrowheads="1"/>
          </p:cNvSpPr>
          <p:nvPr/>
        </p:nvSpPr>
        <p:spPr bwMode="auto">
          <a:xfrm>
            <a:off x="1951038" y="2947988"/>
            <a:ext cx="2971800" cy="609600"/>
          </a:xfrm>
          <a:prstGeom prst="ellipse">
            <a:avLst/>
          </a:prstGeom>
          <a:noFill/>
          <a:ln w="9525">
            <a:solidFill>
              <a:srgbClr val="4A7EBB"/>
            </a:solidFill>
            <a:round/>
            <a:headEnd/>
            <a:tailEnd/>
          </a:ln>
          <a:effectLst>
            <a:outerShdw blurRad="40000" dist="23000" dir="5400000" rotWithShape="0">
              <a:srgbClr val="808080">
                <a:alpha val="34999"/>
              </a:srgbClr>
            </a:outerShdw>
          </a:effectLst>
        </p:spPr>
        <p:txBody>
          <a:bodyPr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defRPr/>
            </a:pPr>
            <a:endParaRPr lang="en-US" altLang="en-US">
              <a:solidFill>
                <a:srgbClr val="FFFFFF"/>
              </a:solidFill>
              <a:latin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69399051-B6D8-9C65-58D3-A6BC04F2BB05}"/>
              </a:ext>
            </a:extLst>
          </p:cNvPr>
          <p:cNvSpPr>
            <a:spLocks noGrp="1"/>
          </p:cNvSpPr>
          <p:nvPr>
            <p:ph type="title"/>
          </p:nvPr>
        </p:nvSpPr>
        <p:spPr>
          <a:xfrm>
            <a:off x="2514600" y="274638"/>
            <a:ext cx="7086600" cy="1143000"/>
          </a:xfrm>
        </p:spPr>
        <p:txBody>
          <a:bodyPr/>
          <a:lstStyle/>
          <a:p>
            <a:pPr eaLnBrk="1" hangingPunct="1"/>
            <a:r>
              <a:rPr lang="en-US" altLang="en-US" sz="3200">
                <a:latin typeface="Arial" panose="020B0604020202020204" pitchFamily="34" charset="0"/>
                <a:ea typeface="ＭＳ Ｐゴシック" panose="020B0600070205080204" pitchFamily="34" charset="-128"/>
              </a:rPr>
              <a:t>React Hooks</a:t>
            </a:r>
          </a:p>
        </p:txBody>
      </p:sp>
      <p:sp>
        <p:nvSpPr>
          <p:cNvPr id="30722" name="Content Placeholder 2">
            <a:extLst>
              <a:ext uri="{FF2B5EF4-FFF2-40B4-BE49-F238E27FC236}">
                <a16:creationId xmlns:a16="http://schemas.microsoft.com/office/drawing/2014/main" id="{088A73D0-80A0-5414-561F-1B77F8E52E9C}"/>
              </a:ext>
            </a:extLst>
          </p:cNvPr>
          <p:cNvSpPr>
            <a:spLocks noGrp="1"/>
          </p:cNvSpPr>
          <p:nvPr>
            <p:ph idx="1"/>
          </p:nvPr>
        </p:nvSpPr>
        <p:spPr>
          <a:xfrm>
            <a:off x="2057400" y="1447800"/>
            <a:ext cx="8229600" cy="4724400"/>
          </a:xfrm>
        </p:spPr>
        <p:txBody>
          <a:bodyPr/>
          <a:lstStyle/>
          <a:p>
            <a:pPr eaLnBrk="1" hangingPunct="1">
              <a:lnSpc>
                <a:spcPct val="70000"/>
              </a:lnSpc>
              <a:defRPr/>
            </a:pPr>
            <a:r>
              <a:rPr lang="en-IE" altLang="en-US" sz="2000" b="1" dirty="0">
                <a:latin typeface="Arial" panose="020B0604020202020204" pitchFamily="34" charset="0"/>
                <a:ea typeface="ＭＳ Ｐゴシック" panose="020B0600070205080204" pitchFamily="34" charset="-128"/>
              </a:rPr>
              <a:t>Introduced in version 16.8.0 (February 2019)</a:t>
            </a:r>
          </a:p>
          <a:p>
            <a:pPr eaLnBrk="1" hangingPunct="1">
              <a:lnSpc>
                <a:spcPct val="70000"/>
              </a:lnSpc>
              <a:defRPr/>
            </a:pPr>
            <a:endParaRPr lang="en-IE" sz="2000" b="1" dirty="0"/>
          </a:p>
          <a:p>
            <a:pPr eaLnBrk="1" hangingPunct="1">
              <a:lnSpc>
                <a:spcPct val="70000"/>
              </a:lnSpc>
              <a:defRPr/>
            </a:pPr>
            <a:r>
              <a:rPr lang="en-IE" sz="2000" b="1" dirty="0"/>
              <a:t>React Hooks are:</a:t>
            </a:r>
          </a:p>
          <a:p>
            <a:pPr marL="971550" lvl="1" indent="-514350" eaLnBrk="1" hangingPunct="1">
              <a:lnSpc>
                <a:spcPct val="70000"/>
              </a:lnSpc>
              <a:buFont typeface="+mj-lt"/>
              <a:buAutoNum type="arabicPeriod"/>
              <a:defRPr/>
            </a:pPr>
            <a:r>
              <a:rPr lang="en-IE" sz="2000" b="1" dirty="0"/>
              <a:t>Functions (some are HOFs).</a:t>
            </a:r>
          </a:p>
          <a:p>
            <a:pPr marL="971550" lvl="1" indent="-514350" eaLnBrk="1" hangingPunct="1">
              <a:lnSpc>
                <a:spcPct val="70000"/>
              </a:lnSpc>
              <a:buFont typeface="+mj-lt"/>
              <a:buAutoNum type="arabicPeriod"/>
              <a:defRPr/>
            </a:pPr>
            <a:r>
              <a:rPr lang="en-IE" sz="2000" b="1" dirty="0"/>
              <a:t>That performs component  </a:t>
            </a:r>
            <a:r>
              <a:rPr lang="en-IE" sz="2000" i="1" dirty="0"/>
              <a:t>state manipulation</a:t>
            </a:r>
            <a:r>
              <a:rPr lang="en-IE" sz="2000" b="1" dirty="0"/>
              <a:t> and </a:t>
            </a:r>
            <a:r>
              <a:rPr lang="en-IE" sz="2000" i="1" dirty="0"/>
              <a:t>lifecycle management</a:t>
            </a:r>
            <a:r>
              <a:rPr lang="en-IE" sz="2000" b="1" dirty="0"/>
              <a:t>.</a:t>
            </a:r>
          </a:p>
          <a:p>
            <a:pPr eaLnBrk="1" hangingPunct="1">
              <a:lnSpc>
                <a:spcPct val="70000"/>
              </a:lnSpc>
              <a:defRPr/>
            </a:pPr>
            <a:endParaRPr lang="en-IE" altLang="en-US" sz="2000" b="1" dirty="0">
              <a:latin typeface="Arial" panose="020B0604020202020204" pitchFamily="34" charset="0"/>
              <a:ea typeface="ＭＳ Ｐゴシック" panose="020B0600070205080204" pitchFamily="34" charset="-128"/>
            </a:endParaRPr>
          </a:p>
          <a:p>
            <a:pPr eaLnBrk="1" hangingPunct="1">
              <a:lnSpc>
                <a:spcPct val="70000"/>
              </a:lnSpc>
              <a:defRPr/>
            </a:pPr>
            <a:r>
              <a:rPr lang="en-IE" altLang="en-US" sz="2000" b="1" dirty="0">
                <a:latin typeface="Arial" panose="020B0604020202020204" pitchFamily="34" charset="0"/>
                <a:ea typeface="ＭＳ Ｐゴシック" panose="020B0600070205080204" pitchFamily="34" charset="-128"/>
              </a:rPr>
              <a:t>Examples: </a:t>
            </a:r>
            <a:r>
              <a:rPr lang="en-IE" altLang="en-US" sz="2000" b="1" dirty="0" err="1">
                <a:latin typeface="Arial" panose="020B0604020202020204" pitchFamily="34" charset="0"/>
                <a:ea typeface="ＭＳ Ｐゴシック" panose="020B0600070205080204" pitchFamily="34" charset="-128"/>
              </a:rPr>
              <a:t>useState</a:t>
            </a:r>
            <a:r>
              <a:rPr lang="en-IE" altLang="en-US" sz="2000" b="1" dirty="0">
                <a:latin typeface="Arial" panose="020B0604020202020204" pitchFamily="34" charset="0"/>
                <a:ea typeface="ＭＳ Ｐゴシック" panose="020B0600070205080204" pitchFamily="34" charset="-128"/>
              </a:rPr>
              <a:t>, </a:t>
            </a:r>
            <a:r>
              <a:rPr lang="en-IE" altLang="en-US" sz="2000" b="1" dirty="0" err="1">
                <a:latin typeface="Arial" panose="020B0604020202020204" pitchFamily="34" charset="0"/>
                <a:ea typeface="ＭＳ Ｐゴシック" panose="020B0600070205080204" pitchFamily="34" charset="-128"/>
              </a:rPr>
              <a:t>useEffect</a:t>
            </a:r>
            <a:r>
              <a:rPr lang="en-IE" altLang="en-US" sz="2000" b="1" dirty="0">
                <a:latin typeface="Arial" panose="020B0604020202020204" pitchFamily="34" charset="0"/>
                <a:ea typeface="ＭＳ Ｐゴシック" panose="020B0600070205080204" pitchFamily="34" charset="-128"/>
              </a:rPr>
              <a:t>, </a:t>
            </a:r>
            <a:r>
              <a:rPr lang="en-IE" altLang="en-US" sz="2000" b="1" dirty="0" err="1">
                <a:latin typeface="Arial" panose="020B0604020202020204" pitchFamily="34" charset="0"/>
                <a:ea typeface="ＭＳ Ｐゴシック" panose="020B0600070205080204" pitchFamily="34" charset="-128"/>
              </a:rPr>
              <a:t>useContext</a:t>
            </a:r>
            <a:r>
              <a:rPr lang="en-IE" altLang="en-US" sz="2000" b="1" dirty="0">
                <a:latin typeface="Arial" panose="020B0604020202020204" pitchFamily="34" charset="0"/>
                <a:ea typeface="ＭＳ Ｐゴシック" panose="020B0600070205080204" pitchFamily="34" charset="-128"/>
              </a:rPr>
              <a:t>, </a:t>
            </a:r>
            <a:r>
              <a:rPr lang="en-IE" altLang="en-US" sz="2000" b="1" dirty="0" err="1">
                <a:latin typeface="Arial" panose="020B0604020202020204" pitchFamily="34" charset="0"/>
                <a:ea typeface="ＭＳ Ｐゴシック" panose="020B0600070205080204" pitchFamily="34" charset="-128"/>
              </a:rPr>
              <a:t>useRef</a:t>
            </a:r>
            <a:r>
              <a:rPr lang="en-IE" altLang="en-US" sz="2000" b="1" dirty="0">
                <a:latin typeface="Arial" panose="020B0604020202020204" pitchFamily="34" charset="0"/>
                <a:ea typeface="ＭＳ Ｐゴシック" panose="020B0600070205080204" pitchFamily="34" charset="-128"/>
              </a:rPr>
              <a:t>, etc</a:t>
            </a:r>
          </a:p>
          <a:p>
            <a:pPr lvl="1" eaLnBrk="1" hangingPunct="1">
              <a:lnSpc>
                <a:spcPct val="70000"/>
              </a:lnSpc>
              <a:defRPr/>
            </a:pPr>
            <a:r>
              <a:rPr lang="en-IE" altLang="en-US" sz="2000" b="1" dirty="0">
                <a:latin typeface="Arial" panose="020B0604020202020204" pitchFamily="34" charset="0"/>
                <a:ea typeface="ＭＳ Ｐゴシック" panose="020B0600070205080204" pitchFamily="34" charset="-128"/>
              </a:rPr>
              <a:t>‘use’ prefix is necessary for linting tools.</a:t>
            </a:r>
          </a:p>
          <a:p>
            <a:pPr eaLnBrk="1" hangingPunct="1">
              <a:lnSpc>
                <a:spcPct val="70000"/>
              </a:lnSpc>
              <a:defRPr/>
            </a:pPr>
            <a:endParaRPr lang="en-IE" altLang="en-US" sz="2000" b="1" dirty="0">
              <a:latin typeface="Arial" panose="020B0604020202020204" pitchFamily="34" charset="0"/>
              <a:ea typeface="ＭＳ Ｐゴシック" panose="020B0600070205080204" pitchFamily="34" charset="-128"/>
            </a:endParaRPr>
          </a:p>
          <a:p>
            <a:pPr eaLnBrk="1" hangingPunct="1">
              <a:lnSpc>
                <a:spcPct val="70000"/>
              </a:lnSpc>
              <a:defRPr/>
            </a:pPr>
            <a:r>
              <a:rPr lang="en-IE" altLang="en-US" sz="2000" b="1" dirty="0">
                <a:latin typeface="Arial" panose="020B0604020202020204" pitchFamily="34" charset="0"/>
                <a:ea typeface="ＭＳ Ｐゴシック" panose="020B0600070205080204" pitchFamily="34" charset="-128"/>
              </a:rPr>
              <a:t>Usage Rule:</a:t>
            </a:r>
          </a:p>
          <a:p>
            <a:pPr lvl="1">
              <a:defRPr/>
            </a:pPr>
            <a:r>
              <a:rPr lang="en-IE" sz="2000" b="1" dirty="0"/>
              <a:t>Can only call hooks at the ‘top level’ in a component.</a:t>
            </a:r>
          </a:p>
          <a:p>
            <a:pPr lvl="2">
              <a:defRPr/>
            </a:pPr>
            <a:r>
              <a:rPr lang="en-IE" sz="2000" b="1" dirty="0"/>
              <a:t>i.e. Don’t call hooks inside loops or condition statements.</a:t>
            </a:r>
          </a:p>
        </p:txBody>
      </p:sp>
      <p:sp>
        <p:nvSpPr>
          <p:cNvPr id="17412" name="Footer Placeholder 1">
            <a:extLst>
              <a:ext uri="{FF2B5EF4-FFF2-40B4-BE49-F238E27FC236}">
                <a16:creationId xmlns:a16="http://schemas.microsoft.com/office/drawing/2014/main" id="{D2B11184-2BD5-DFCC-609B-FEC0BCC0959A}"/>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endParaRPr lang="en-US" altLang="en-US" sz="1200">
              <a:solidFill>
                <a:schemeClr val="bg2"/>
              </a:solidFill>
              <a:latin typeface="Arial" panose="020B0604020202020204" pitchFamily="34" charset="0"/>
            </a:endParaRPr>
          </a:p>
        </p:txBody>
      </p:sp>
      <p:sp>
        <p:nvSpPr>
          <p:cNvPr id="17413" name="Slide Number Placeholder 3">
            <a:extLst>
              <a:ext uri="{FF2B5EF4-FFF2-40B4-BE49-F238E27FC236}">
                <a16:creationId xmlns:a16="http://schemas.microsoft.com/office/drawing/2014/main" id="{DE200ACC-9581-6821-D2D0-4DB2EC206B2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fld id="{2FA680F0-0C86-46AE-A6CD-D6B02294712D}" type="slidenum">
              <a:rPr lang="en-US" altLang="en-US" sz="1400" smtClean="0">
                <a:latin typeface="Arial" panose="020B0604020202020204" pitchFamily="34" charset="0"/>
              </a:rPr>
              <a:pPr>
                <a:spcBef>
                  <a:spcPct val="0"/>
                </a:spcBef>
                <a:buFontTx/>
                <a:buNone/>
              </a:pPr>
              <a:t>11</a:t>
            </a:fld>
            <a:endParaRPr lang="en-US" altLang="en-US" sz="140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072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072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072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0722">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0722">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0722">
                                            <p:txEl>
                                              <p:pRg st="7" end="7"/>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30722">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0722">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072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2"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703C5A63-C903-5A02-A83C-52315BB349EA}"/>
              </a:ext>
            </a:extLst>
          </p:cNvPr>
          <p:cNvSpPr>
            <a:spLocks noGrp="1"/>
          </p:cNvSpPr>
          <p:nvPr>
            <p:ph type="title"/>
          </p:nvPr>
        </p:nvSpPr>
        <p:spPr>
          <a:xfrm>
            <a:off x="2514600" y="274638"/>
            <a:ext cx="7086600" cy="1143000"/>
          </a:xfrm>
        </p:spPr>
        <p:txBody>
          <a:bodyPr/>
          <a:lstStyle/>
          <a:p>
            <a:pPr eaLnBrk="1" hangingPunct="1"/>
            <a:r>
              <a:rPr lang="en-US" altLang="en-US" sz="3200">
                <a:latin typeface="Arial" panose="020B0604020202020204" pitchFamily="34" charset="0"/>
                <a:ea typeface="ＭＳ Ｐゴシック" panose="020B0600070205080204" pitchFamily="34" charset="-128"/>
              </a:rPr>
              <a:t>useEffect Hook</a:t>
            </a:r>
            <a:br>
              <a:rPr lang="en-US" altLang="en-US" sz="3200">
                <a:latin typeface="Arial" panose="020B0604020202020204" pitchFamily="34" charset="0"/>
                <a:ea typeface="ＭＳ Ｐゴシック" panose="020B0600070205080204" pitchFamily="34" charset="-128"/>
              </a:rPr>
            </a:br>
            <a:endParaRPr lang="en-US" altLang="en-US" sz="3200">
              <a:latin typeface="Arial" panose="020B0604020202020204" pitchFamily="34" charset="0"/>
              <a:ea typeface="ＭＳ Ｐゴシック" panose="020B0600070205080204" pitchFamily="34" charset="-128"/>
            </a:endParaRPr>
          </a:p>
        </p:txBody>
      </p:sp>
      <p:sp>
        <p:nvSpPr>
          <p:cNvPr id="30722" name="Content Placeholder 2">
            <a:extLst>
              <a:ext uri="{FF2B5EF4-FFF2-40B4-BE49-F238E27FC236}">
                <a16:creationId xmlns:a16="http://schemas.microsoft.com/office/drawing/2014/main" id="{2FEA0139-08F0-8AB5-0C6E-794ECFEC0246}"/>
              </a:ext>
            </a:extLst>
          </p:cNvPr>
          <p:cNvSpPr>
            <a:spLocks noGrp="1"/>
          </p:cNvSpPr>
          <p:nvPr>
            <p:ph idx="1"/>
          </p:nvPr>
        </p:nvSpPr>
        <p:spPr>
          <a:xfrm>
            <a:off x="457200" y="1447800"/>
            <a:ext cx="11353800" cy="4724400"/>
          </a:xfrm>
        </p:spPr>
        <p:txBody>
          <a:bodyPr/>
          <a:lstStyle/>
          <a:p>
            <a:pPr eaLnBrk="1" hangingPunct="1">
              <a:lnSpc>
                <a:spcPct val="70000"/>
              </a:lnSpc>
              <a:defRPr/>
            </a:pPr>
            <a:r>
              <a:rPr lang="en-IE" altLang="en-US" sz="2000" b="1" dirty="0">
                <a:ea typeface="ＭＳ Ｐゴシック" panose="020B0600070205080204" pitchFamily="34" charset="-128"/>
              </a:rPr>
              <a:t> Used when a component needs to perform </a:t>
            </a:r>
            <a:r>
              <a:rPr lang="en-IE" altLang="en-US" sz="2000" dirty="0">
                <a:ea typeface="ＭＳ Ｐゴシック" panose="020B0600070205080204" pitchFamily="34" charset="-128"/>
              </a:rPr>
              <a:t>side</a:t>
            </a:r>
            <a:r>
              <a:rPr lang="en-IE" altLang="en-US" sz="2000" b="1" dirty="0">
                <a:ea typeface="ＭＳ Ｐゴシック" panose="020B0600070205080204" pitchFamily="34" charset="-128"/>
              </a:rPr>
              <a:t> </a:t>
            </a:r>
            <a:r>
              <a:rPr lang="en-IE" altLang="en-US" sz="2000" dirty="0">
                <a:ea typeface="ＭＳ Ｐゴシック" panose="020B0600070205080204" pitchFamily="34" charset="-128"/>
              </a:rPr>
              <a:t>effects</a:t>
            </a:r>
            <a:r>
              <a:rPr lang="en-IE" altLang="en-US" sz="2000" b="1" dirty="0">
                <a:ea typeface="ＭＳ Ｐゴシック" panose="020B0600070205080204" pitchFamily="34" charset="-128"/>
              </a:rPr>
              <a:t>. </a:t>
            </a:r>
          </a:p>
          <a:p>
            <a:pPr marL="0" indent="0" eaLnBrk="1" hangingPunct="1">
              <a:lnSpc>
                <a:spcPct val="70000"/>
              </a:lnSpc>
              <a:buFont typeface="Arial" panose="020B0604020202020204" pitchFamily="34" charset="0"/>
              <a:buNone/>
              <a:defRPr/>
            </a:pPr>
            <a:endParaRPr lang="en-IE" altLang="en-US" sz="2000" b="1" dirty="0">
              <a:ea typeface="ＭＳ Ｐゴシック" panose="020B0600070205080204" pitchFamily="34" charset="-128"/>
            </a:endParaRPr>
          </a:p>
          <a:p>
            <a:pPr eaLnBrk="1" hangingPunct="1">
              <a:lnSpc>
                <a:spcPct val="70000"/>
              </a:lnSpc>
              <a:defRPr/>
            </a:pPr>
            <a:r>
              <a:rPr lang="en-IE" altLang="en-US" sz="2000" b="1" dirty="0">
                <a:ea typeface="ＭＳ Ｐゴシック" panose="020B0600070205080204" pitchFamily="34" charset="-128"/>
              </a:rPr>
              <a:t>Side Effect example:</a:t>
            </a:r>
          </a:p>
          <a:p>
            <a:pPr lvl="1" eaLnBrk="1" hangingPunct="1">
              <a:lnSpc>
                <a:spcPct val="70000"/>
              </a:lnSpc>
              <a:defRPr/>
            </a:pPr>
            <a:r>
              <a:rPr lang="en-IE" altLang="en-US" sz="2000" b="1" dirty="0">
                <a:ea typeface="ＭＳ Ｐゴシック" panose="020B0600070205080204" pitchFamily="34" charset="-128"/>
              </a:rPr>
              <a:t>fetching data from a web API.</a:t>
            </a:r>
          </a:p>
          <a:p>
            <a:pPr lvl="1" eaLnBrk="1" hangingPunct="1">
              <a:lnSpc>
                <a:spcPct val="70000"/>
              </a:lnSpc>
              <a:defRPr/>
            </a:pPr>
            <a:r>
              <a:rPr lang="en-IE" altLang="en-US" sz="2000" b="1" dirty="0">
                <a:ea typeface="ＭＳ Ｐゴシック" panose="020B0600070205080204" pitchFamily="34" charset="-128"/>
              </a:rPr>
              <a:t>Subscribe to a browser events, e.g. window resize.</a:t>
            </a:r>
          </a:p>
          <a:p>
            <a:pPr eaLnBrk="1" hangingPunct="1">
              <a:lnSpc>
                <a:spcPct val="70000"/>
              </a:lnSpc>
              <a:defRPr/>
            </a:pPr>
            <a:endParaRPr lang="en-IE" altLang="en-US" sz="2000" b="1" dirty="0">
              <a:ea typeface="ＭＳ Ｐゴシック" panose="020B0600070205080204" pitchFamily="34" charset="-128"/>
            </a:endParaRPr>
          </a:p>
          <a:p>
            <a:pPr eaLnBrk="1" hangingPunct="1">
              <a:lnSpc>
                <a:spcPct val="70000"/>
              </a:lnSpc>
              <a:defRPr/>
            </a:pPr>
            <a:r>
              <a:rPr lang="en-IE" altLang="en-US" sz="2000" b="1" dirty="0">
                <a:ea typeface="ＭＳ Ｐゴシック" panose="020B0600070205080204" pitchFamily="34" charset="-128"/>
              </a:rPr>
              <a:t>Signature:  </a:t>
            </a:r>
            <a:r>
              <a:rPr lang="en-IE" altLang="en-US" sz="2000" dirty="0" err="1">
                <a:ea typeface="ＭＳ Ｐゴシック" panose="020B0600070205080204" pitchFamily="34" charset="-128"/>
              </a:rPr>
              <a:t>useEffect</a:t>
            </a:r>
            <a:r>
              <a:rPr lang="en-IE" altLang="en-US" sz="2000" dirty="0">
                <a:ea typeface="ＭＳ Ｐゴシック" panose="020B0600070205080204" pitchFamily="34" charset="-128"/>
              </a:rPr>
              <a:t>(</a:t>
            </a:r>
            <a:r>
              <a:rPr lang="en-IE" altLang="en-US" sz="2000" dirty="0" err="1">
                <a:ea typeface="ＭＳ Ｐゴシック" panose="020B0600070205080204" pitchFamily="34" charset="-128"/>
              </a:rPr>
              <a:t>callback</a:t>
            </a:r>
            <a:r>
              <a:rPr lang="en-IE" altLang="en-US" sz="2000" dirty="0">
                <a:ea typeface="ＭＳ Ｐゴシック" panose="020B0600070205080204" pitchFamily="34" charset="-128"/>
              </a:rPr>
              <a:t>, dependency array)</a:t>
            </a:r>
          </a:p>
          <a:p>
            <a:pPr lvl="1" eaLnBrk="1" hangingPunct="1">
              <a:lnSpc>
                <a:spcPct val="70000"/>
              </a:lnSpc>
              <a:defRPr/>
            </a:pPr>
            <a:r>
              <a:rPr lang="en-IE" altLang="en-US" sz="2000" b="1" dirty="0">
                <a:ea typeface="ＭＳ Ｐゴシック" panose="020B0600070205080204" pitchFamily="34" charset="-128"/>
              </a:rPr>
              <a:t>The </a:t>
            </a:r>
            <a:r>
              <a:rPr lang="en-IE" altLang="en-US" sz="2000" i="1" dirty="0" err="1">
                <a:ea typeface="ＭＳ Ｐゴシック" panose="020B0600070205080204" pitchFamily="34" charset="-128"/>
              </a:rPr>
              <a:t>callback</a:t>
            </a:r>
            <a:r>
              <a:rPr lang="en-IE" altLang="en-US" sz="2000" b="1" dirty="0">
                <a:ea typeface="ＭＳ Ｐゴシック" panose="020B0600070205080204" pitchFamily="34" charset="-128"/>
              </a:rPr>
              <a:t> contains the side effect code.</a:t>
            </a:r>
          </a:p>
          <a:p>
            <a:pPr lvl="1" eaLnBrk="1" hangingPunct="1">
              <a:lnSpc>
                <a:spcPct val="70000"/>
              </a:lnSpc>
              <a:defRPr/>
            </a:pPr>
            <a:r>
              <a:rPr lang="en-IE" altLang="en-US" sz="2000" dirty="0">
                <a:ea typeface="ＭＳ Ｐゴシック" panose="020B0600070205080204" pitchFamily="34" charset="-128"/>
              </a:rPr>
              <a:t>Dependencies</a:t>
            </a:r>
            <a:r>
              <a:rPr lang="en-IE" altLang="en-US" sz="2000" b="1" dirty="0">
                <a:ea typeface="ＭＳ Ｐゴシック" panose="020B0600070205080204" pitchFamily="34" charset="-128"/>
              </a:rPr>
              <a:t> determine when a hook is executed.</a:t>
            </a:r>
          </a:p>
          <a:p>
            <a:pPr eaLnBrk="1" hangingPunct="1">
              <a:lnSpc>
                <a:spcPct val="70000"/>
              </a:lnSpc>
              <a:defRPr/>
            </a:pPr>
            <a:endParaRPr lang="en-IE" altLang="en-US" sz="2000" b="1" dirty="0">
              <a:ea typeface="ＭＳ Ｐゴシック" panose="020B0600070205080204" pitchFamily="34" charset="-128"/>
            </a:endParaRPr>
          </a:p>
          <a:p>
            <a:pPr eaLnBrk="1" hangingPunct="1">
              <a:lnSpc>
                <a:spcPct val="70000"/>
              </a:lnSpc>
              <a:defRPr/>
            </a:pPr>
            <a:r>
              <a:rPr lang="en-IE" altLang="en-US" sz="2000" b="1" dirty="0" err="1">
                <a:ea typeface="ＭＳ Ｐゴシック" panose="020B0600070205080204" pitchFamily="34" charset="-128"/>
              </a:rPr>
              <a:t>useEffect</a:t>
            </a:r>
            <a:r>
              <a:rPr lang="en-IE" altLang="en-US" sz="2000" b="1" dirty="0">
                <a:ea typeface="ＭＳ Ｐゴシック" panose="020B0600070205080204" pitchFamily="34" charset="-128"/>
              </a:rPr>
              <a:t> is executed:</a:t>
            </a:r>
          </a:p>
          <a:p>
            <a:pPr marL="914400" lvl="1" indent="-457200" eaLnBrk="1" hangingPunct="1">
              <a:lnSpc>
                <a:spcPct val="70000"/>
              </a:lnSpc>
              <a:buFont typeface="+mj-lt"/>
              <a:buAutoNum type="arabicPeriod"/>
              <a:defRPr/>
            </a:pPr>
            <a:r>
              <a:rPr lang="en-IE" altLang="en-US" sz="2000" b="1" dirty="0">
                <a:ea typeface="ＭＳ Ｐゴシック" panose="020B0600070205080204" pitchFamily="34" charset="-128"/>
              </a:rPr>
              <a:t>On component mounting.</a:t>
            </a:r>
          </a:p>
          <a:p>
            <a:pPr marL="914400" lvl="1" indent="-457200" eaLnBrk="1" hangingPunct="1">
              <a:lnSpc>
                <a:spcPct val="70000"/>
              </a:lnSpc>
              <a:buFont typeface="+mj-lt"/>
              <a:buAutoNum type="arabicPeriod"/>
              <a:defRPr/>
            </a:pPr>
            <a:r>
              <a:rPr lang="en-IE" altLang="en-US" sz="2000" b="1" dirty="0">
                <a:ea typeface="ＭＳ Ｐゴシック" panose="020B0600070205080204" pitchFamily="34" charset="-128"/>
              </a:rPr>
              <a:t>On </a:t>
            </a:r>
            <a:r>
              <a:rPr lang="en-IE" sz="2000" b="1" dirty="0"/>
              <a:t>every rendering that coincides with a dependency entry update</a:t>
            </a:r>
            <a:r>
              <a:rPr lang="en-IE" b="1" dirty="0"/>
              <a:t>.</a:t>
            </a:r>
            <a:endParaRPr lang="en-IE" altLang="en-US" sz="2000" b="1" dirty="0">
              <a:ea typeface="ＭＳ Ｐゴシック" panose="020B0600070205080204" pitchFamily="34" charset="-128"/>
            </a:endParaRPr>
          </a:p>
          <a:p>
            <a:pPr marL="457200" lvl="1" indent="0" eaLnBrk="1" hangingPunct="1">
              <a:lnSpc>
                <a:spcPct val="70000"/>
              </a:lnSpc>
              <a:buFont typeface="Arial" panose="020B0604020202020204" pitchFamily="34" charset="0"/>
              <a:buNone/>
              <a:defRPr/>
            </a:pPr>
            <a:endParaRPr lang="en-IE" altLang="en-US" sz="2000" b="1" dirty="0">
              <a:ea typeface="ＭＳ Ｐゴシック" panose="020B0600070205080204" pitchFamily="34" charset="-128"/>
            </a:endParaRPr>
          </a:p>
          <a:p>
            <a:pPr lvl="1" eaLnBrk="1" hangingPunct="1">
              <a:lnSpc>
                <a:spcPct val="70000"/>
              </a:lnSpc>
              <a:defRPr/>
            </a:pPr>
            <a:r>
              <a:rPr lang="en-IE" altLang="en-US" sz="2000" b="1" dirty="0">
                <a:ea typeface="ＭＳ Ｐゴシック" panose="020B0600070205080204" pitchFamily="34" charset="-128"/>
              </a:rPr>
              <a:t>An </a:t>
            </a:r>
            <a:r>
              <a:rPr lang="en-IE" altLang="en-US" sz="2000" dirty="0">
                <a:ea typeface="ＭＳ Ｐゴシック" panose="020B0600070205080204" pitchFamily="34" charset="-128"/>
              </a:rPr>
              <a:t>empty dependency array</a:t>
            </a:r>
            <a:r>
              <a:rPr lang="en-IE" altLang="en-US" sz="2000" b="1" dirty="0">
                <a:ea typeface="ＭＳ Ｐゴシック" panose="020B0600070205080204" pitchFamily="34" charset="-128"/>
              </a:rPr>
              <a:t> restricts execution to mount-time only.</a:t>
            </a:r>
            <a:endParaRPr lang="en-US" altLang="en-US" sz="2000" b="1" dirty="0">
              <a:ea typeface="ＭＳ Ｐゴシック" panose="020B0600070205080204" pitchFamily="34" charset="-128"/>
            </a:endParaRPr>
          </a:p>
        </p:txBody>
      </p:sp>
      <p:sp>
        <p:nvSpPr>
          <p:cNvPr id="18436" name="Footer Placeholder 1">
            <a:extLst>
              <a:ext uri="{FF2B5EF4-FFF2-40B4-BE49-F238E27FC236}">
                <a16:creationId xmlns:a16="http://schemas.microsoft.com/office/drawing/2014/main" id="{E760368E-2743-466D-59A3-6237B194999C}"/>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endParaRPr lang="en-US" altLang="en-US" sz="1200">
              <a:solidFill>
                <a:schemeClr val="bg2"/>
              </a:solidFill>
              <a:latin typeface="Arial" panose="020B0604020202020204" pitchFamily="34" charset="0"/>
            </a:endParaRPr>
          </a:p>
        </p:txBody>
      </p:sp>
      <p:sp>
        <p:nvSpPr>
          <p:cNvPr id="18437" name="Slide Number Placeholder 3">
            <a:extLst>
              <a:ext uri="{FF2B5EF4-FFF2-40B4-BE49-F238E27FC236}">
                <a16:creationId xmlns:a16="http://schemas.microsoft.com/office/drawing/2014/main" id="{82AFD53B-CEA9-853C-9FD5-AD52327C454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fld id="{33FA75A0-0B19-4F4D-9E07-DDD508C90D8B}" type="slidenum">
              <a:rPr lang="en-US" altLang="en-US" sz="1400" smtClean="0">
                <a:latin typeface="Arial" panose="020B0604020202020204" pitchFamily="34" charset="0"/>
              </a:rPr>
              <a:pPr>
                <a:spcBef>
                  <a:spcPct val="0"/>
                </a:spcBef>
                <a:buFontTx/>
                <a:buNone/>
              </a:pPr>
              <a:t>12</a:t>
            </a:fld>
            <a:endParaRPr lang="en-US" altLang="en-US" sz="140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072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072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072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0722">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0722">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0722">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0722">
                                            <p:txEl>
                                              <p:pRg st="8" end="8"/>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0722">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0722">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0722">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0722">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2"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C54D96FB-6604-F497-39C4-5FB32D189C1E}"/>
              </a:ext>
            </a:extLst>
          </p:cNvPr>
          <p:cNvSpPr>
            <a:spLocks noGrp="1"/>
          </p:cNvSpPr>
          <p:nvPr>
            <p:ph type="title"/>
          </p:nvPr>
        </p:nvSpPr>
        <p:spPr/>
        <p:txBody>
          <a:bodyPr/>
          <a:lstStyle/>
          <a:p>
            <a:r>
              <a:rPr lang="en-US" altLang="en-US" sz="3600">
                <a:ea typeface="ＭＳ Ｐゴシック" panose="020B0600070205080204" pitchFamily="34" charset="-128"/>
              </a:rPr>
              <a:t>Sample App</a:t>
            </a:r>
          </a:p>
        </p:txBody>
      </p:sp>
      <p:sp>
        <p:nvSpPr>
          <p:cNvPr id="19459" name="Slide Number Placeholder 2">
            <a:extLst>
              <a:ext uri="{FF2B5EF4-FFF2-40B4-BE49-F238E27FC236}">
                <a16:creationId xmlns:a16="http://schemas.microsoft.com/office/drawing/2014/main" id="{5659FFE1-F98C-3C13-CA92-6006569054C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fld id="{036239D4-6647-4EDE-AFED-133C035EAE71}" type="slidenum">
              <a:rPr lang="en-US" altLang="en-US" sz="1200" smtClean="0">
                <a:latin typeface="Arial" panose="020B0604020202020204" pitchFamily="34" charset="0"/>
              </a:rPr>
              <a:pPr>
                <a:spcBef>
                  <a:spcPct val="0"/>
                </a:spcBef>
                <a:buFontTx/>
                <a:buNone/>
              </a:pPr>
              <a:t>13</a:t>
            </a:fld>
            <a:endParaRPr lang="en-US" altLang="en-US" sz="1200">
              <a:latin typeface="Arial" panose="020B0604020202020204" pitchFamily="34" charset="0"/>
            </a:endParaRPr>
          </a:p>
        </p:txBody>
      </p:sp>
      <p:pic>
        <p:nvPicPr>
          <p:cNvPr id="6" name="Picture 5">
            <a:extLst>
              <a:ext uri="{FF2B5EF4-FFF2-40B4-BE49-F238E27FC236}">
                <a16:creationId xmlns:a16="http://schemas.microsoft.com/office/drawing/2014/main" id="{4005E1BE-AB9A-9070-8B27-AF250F9EF0E2}"/>
              </a:ext>
            </a:extLst>
          </p:cNvPr>
          <p:cNvPicPr>
            <a:picLocks noChangeAspect="1" noChangeArrowheads="1"/>
          </p:cNvPicPr>
          <p:nvPr/>
        </p:nvPicPr>
        <p:blipFill>
          <a:blip r:embed="rId2"/>
          <a:srcRect/>
          <a:stretch>
            <a:fillRect/>
          </a:stretch>
        </p:blipFill>
        <p:spPr bwMode="auto">
          <a:xfrm>
            <a:off x="3124200" y="1417638"/>
            <a:ext cx="5703888" cy="4938712"/>
          </a:xfrm>
          <a:prstGeom prst="rect">
            <a:avLst/>
          </a:prstGeom>
          <a:noFill/>
          <a:ln>
            <a:noFill/>
          </a:ln>
          <a:effectLst>
            <a:outerShdw blurRad="1014858" dist="50800" dir="5400000" sx="107178" sy="107178" algn="ctr" rotWithShape="0">
              <a:srgbClr val="000000">
                <a:alpha val="43137"/>
              </a:srgbClr>
            </a:outerShdw>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19-01-02 at 21.12.00.png">
            <a:extLst>
              <a:ext uri="{FF2B5EF4-FFF2-40B4-BE49-F238E27FC236}">
                <a16:creationId xmlns:a16="http://schemas.microsoft.com/office/drawing/2014/main" id="{F646BD32-7570-4051-72F0-59FE4CF8D8B3}"/>
              </a:ext>
            </a:extLst>
          </p:cNvPr>
          <p:cNvPicPr>
            <a:picLocks noChangeAspect="1" noChangeArrowheads="1"/>
          </p:cNvPicPr>
          <p:nvPr/>
        </p:nvPicPr>
        <p:blipFill>
          <a:blip r:embed="rId3"/>
          <a:srcRect/>
          <a:stretch>
            <a:fillRect/>
          </a:stretch>
        </p:blipFill>
        <p:spPr bwMode="auto">
          <a:xfrm>
            <a:off x="5943600" y="1066800"/>
            <a:ext cx="3657600" cy="4953000"/>
          </a:xfrm>
          <a:prstGeom prst="rect">
            <a:avLst/>
          </a:prstGeom>
          <a:noFill/>
          <a:ln>
            <a:noFill/>
          </a:ln>
          <a:effectLst>
            <a:outerShdw blurRad="292100" dist="139700" dir="2700000" algn="tl" rotWithShape="0">
              <a:srgbClr val="333333">
                <a:alpha val="64998"/>
              </a:srgbClr>
            </a:outerShdw>
          </a:effectLst>
        </p:spPr>
      </p:pic>
      <p:sp>
        <p:nvSpPr>
          <p:cNvPr id="20483" name="Title 1">
            <a:extLst>
              <a:ext uri="{FF2B5EF4-FFF2-40B4-BE49-F238E27FC236}">
                <a16:creationId xmlns:a16="http://schemas.microsoft.com/office/drawing/2014/main" id="{23FA0E0D-30E6-D5CC-945E-E200A3D29982}"/>
              </a:ext>
            </a:extLst>
          </p:cNvPr>
          <p:cNvSpPr>
            <a:spLocks noGrp="1"/>
          </p:cNvSpPr>
          <p:nvPr>
            <p:ph type="title"/>
          </p:nvPr>
        </p:nvSpPr>
        <p:spPr>
          <a:xfrm>
            <a:off x="5257800" y="274638"/>
            <a:ext cx="4953000" cy="1020762"/>
          </a:xfrm>
        </p:spPr>
        <p:txBody>
          <a:bodyPr/>
          <a:lstStyle/>
          <a:p>
            <a:pPr eaLnBrk="1" hangingPunct="1"/>
            <a:r>
              <a:rPr lang="en-US" altLang="en-US" sz="2800">
                <a:solidFill>
                  <a:srgbClr val="800000"/>
                </a:solidFill>
                <a:latin typeface="Arial" panose="020B0604020202020204" pitchFamily="34" charset="0"/>
                <a:ea typeface="ＭＳ Ｐゴシック" panose="020B0600070205080204" pitchFamily="34" charset="-128"/>
              </a:rPr>
              <a:t>Sample App 1</a:t>
            </a:r>
            <a:br>
              <a:rPr lang="en-US" altLang="en-US" sz="3200">
                <a:solidFill>
                  <a:srgbClr val="800000"/>
                </a:solidFill>
                <a:latin typeface="Arial" panose="020B0604020202020204" pitchFamily="34" charset="0"/>
                <a:ea typeface="ＭＳ Ｐゴシック" panose="020B0600070205080204" pitchFamily="34" charset="-128"/>
              </a:rPr>
            </a:br>
            <a:r>
              <a:rPr lang="en-US" altLang="en-US" sz="2000">
                <a:solidFill>
                  <a:srgbClr val="800000"/>
                </a:solidFill>
                <a:latin typeface="Arial" panose="020B0604020202020204" pitchFamily="34" charset="0"/>
                <a:ea typeface="ＭＳ Ｐゴシック" panose="020B0600070205080204" pitchFamily="34" charset="-128"/>
              </a:rPr>
              <a:t>(see lecture archive)</a:t>
            </a:r>
          </a:p>
        </p:txBody>
      </p:sp>
      <p:sp>
        <p:nvSpPr>
          <p:cNvPr id="20484" name="Content Placeholder 2">
            <a:extLst>
              <a:ext uri="{FF2B5EF4-FFF2-40B4-BE49-F238E27FC236}">
                <a16:creationId xmlns:a16="http://schemas.microsoft.com/office/drawing/2014/main" id="{2DE7552D-38C6-0963-3563-7CE6368DC79D}"/>
              </a:ext>
            </a:extLst>
          </p:cNvPr>
          <p:cNvSpPr>
            <a:spLocks noGrp="1"/>
          </p:cNvSpPr>
          <p:nvPr>
            <p:ph idx="1"/>
          </p:nvPr>
        </p:nvSpPr>
        <p:spPr>
          <a:xfrm>
            <a:off x="1981200" y="533400"/>
            <a:ext cx="3733800" cy="6049963"/>
          </a:xfrm>
        </p:spPr>
        <p:txBody>
          <a:bodyPr/>
          <a:lstStyle/>
          <a:p>
            <a:pPr marL="0" indent="0" eaLnBrk="1" hangingPunct="1">
              <a:buFont typeface="Arial" panose="020B0604020202020204" pitchFamily="34" charset="0"/>
              <a:buNone/>
            </a:pPr>
            <a:endParaRPr lang="en-US" altLang="en-US" sz="2000" b="1" i="1">
              <a:latin typeface="Arial" panose="020B0604020202020204" pitchFamily="34" charset="0"/>
              <a:ea typeface="ＭＳ Ｐゴシック" panose="020B0600070205080204" pitchFamily="34" charset="-128"/>
            </a:endParaRPr>
          </a:p>
          <a:p>
            <a:pPr marL="0" indent="0" eaLnBrk="1" hangingPunct="1">
              <a:buFont typeface="Arial" panose="020B0604020202020204" pitchFamily="34" charset="0"/>
              <a:buNone/>
            </a:pPr>
            <a:endParaRPr lang="en-US" altLang="en-US" sz="2000" b="1" i="1">
              <a:latin typeface="Arial" panose="020B0604020202020204" pitchFamily="34" charset="0"/>
              <a:ea typeface="ＭＳ Ｐゴシック" panose="020B0600070205080204" pitchFamily="34" charset="-128"/>
            </a:endParaRPr>
          </a:p>
          <a:p>
            <a:pPr marL="0" indent="0" eaLnBrk="1" hangingPunct="1">
              <a:buFont typeface="Arial" panose="020B0604020202020204" pitchFamily="34" charset="0"/>
              <a:buNone/>
            </a:pPr>
            <a:endParaRPr lang="en-US" altLang="en-US" sz="2000" b="1" i="1">
              <a:latin typeface="Arial" panose="020B0604020202020204" pitchFamily="34" charset="0"/>
              <a:ea typeface="ＭＳ Ｐゴシック" panose="020B0600070205080204" pitchFamily="34" charset="-128"/>
            </a:endParaRPr>
          </a:p>
          <a:p>
            <a:pPr marL="0" indent="0" eaLnBrk="1" hangingPunct="1">
              <a:buFont typeface="Arial" panose="020B0604020202020204" pitchFamily="34" charset="0"/>
              <a:buNone/>
            </a:pPr>
            <a:endParaRPr lang="en-US" altLang="en-US" sz="2000" b="1" i="1">
              <a:latin typeface="Arial" panose="020B0604020202020204" pitchFamily="34" charset="0"/>
              <a:ea typeface="ＭＳ Ｐゴシック" panose="020B0600070205080204" pitchFamily="34" charset="-128"/>
            </a:endParaRPr>
          </a:p>
          <a:p>
            <a:pPr marL="0" indent="0" eaLnBrk="1" hangingPunct="1">
              <a:buFont typeface="Arial" panose="020B0604020202020204" pitchFamily="34" charset="0"/>
              <a:buNone/>
            </a:pPr>
            <a:endParaRPr lang="en-US" altLang="en-US" sz="2000" b="1" i="1">
              <a:latin typeface="Arial" panose="020B0604020202020204" pitchFamily="34" charset="0"/>
              <a:ea typeface="ＭＳ Ｐゴシック" panose="020B0600070205080204" pitchFamily="34" charset="-128"/>
            </a:endParaRPr>
          </a:p>
          <a:p>
            <a:pPr marL="0" indent="0" eaLnBrk="1" hangingPunct="1">
              <a:buFont typeface="Arial" panose="020B0604020202020204" pitchFamily="34" charset="0"/>
              <a:buNone/>
            </a:pPr>
            <a:endParaRPr lang="en-US" altLang="en-US" sz="2000" b="1" i="1">
              <a:latin typeface="Arial" panose="020B0604020202020204" pitchFamily="34" charset="0"/>
              <a:ea typeface="ＭＳ Ｐゴシック" panose="020B0600070205080204" pitchFamily="34" charset="-128"/>
            </a:endParaRPr>
          </a:p>
          <a:p>
            <a:pPr marL="0" indent="0" eaLnBrk="1" hangingPunct="1">
              <a:buFont typeface="Arial" panose="020B0604020202020204" pitchFamily="34" charset="0"/>
              <a:buNone/>
            </a:pPr>
            <a:endParaRPr lang="en-US" altLang="en-US" sz="2000" b="1" i="1">
              <a:latin typeface="Arial" panose="020B0604020202020204" pitchFamily="34" charset="0"/>
              <a:ea typeface="ＭＳ Ｐゴシック" panose="020B0600070205080204" pitchFamily="34" charset="-128"/>
            </a:endParaRPr>
          </a:p>
          <a:p>
            <a:pPr marL="0" indent="0" eaLnBrk="1" hangingPunct="1">
              <a:buFont typeface="Arial" panose="020B0604020202020204" pitchFamily="34" charset="0"/>
              <a:buNone/>
            </a:pPr>
            <a:endParaRPr lang="en-US" altLang="en-US" sz="2000" b="1" i="1">
              <a:latin typeface="Arial" panose="020B0604020202020204" pitchFamily="34" charset="0"/>
              <a:ea typeface="ＭＳ Ｐゴシック" panose="020B0600070205080204" pitchFamily="34" charset="-128"/>
            </a:endParaRPr>
          </a:p>
          <a:p>
            <a:pPr marL="0" indent="0" eaLnBrk="1" hangingPunct="1">
              <a:buFont typeface="Arial" panose="020B0604020202020204" pitchFamily="34" charset="0"/>
              <a:buNone/>
            </a:pPr>
            <a:endParaRPr lang="en-US" altLang="en-US" sz="2000" b="1" i="1">
              <a:latin typeface="Arial" panose="020B0604020202020204" pitchFamily="34" charset="0"/>
              <a:ea typeface="ＭＳ Ｐゴシック" panose="020B0600070205080204" pitchFamily="34" charset="-128"/>
            </a:endParaRPr>
          </a:p>
          <a:p>
            <a:pPr marL="0" indent="0" eaLnBrk="1" hangingPunct="1">
              <a:buFont typeface="Arial" panose="020B0604020202020204" pitchFamily="34" charset="0"/>
              <a:buNone/>
            </a:pPr>
            <a:endParaRPr lang="en-US" altLang="en-US" sz="1800" b="1" i="1">
              <a:latin typeface="Arial" panose="020B0604020202020204" pitchFamily="34" charset="0"/>
              <a:ea typeface="ＭＳ Ｐゴシック" panose="020B0600070205080204" pitchFamily="34" charset="-128"/>
            </a:endParaRPr>
          </a:p>
          <a:p>
            <a:pPr marL="0" indent="0" eaLnBrk="1" hangingPunct="1">
              <a:buFont typeface="Arial" panose="020B0604020202020204" pitchFamily="34" charset="0"/>
              <a:buNone/>
            </a:pPr>
            <a:r>
              <a:rPr lang="en-US" altLang="en-US" sz="1800">
                <a:latin typeface="Arial" panose="020B0604020202020204" pitchFamily="34" charset="0"/>
                <a:ea typeface="ＭＳ Ｐゴシック" panose="020B0600070205080204" pitchFamily="34" charset="-128"/>
              </a:rPr>
              <a:t>FriendsApp</a:t>
            </a:r>
            <a:r>
              <a:rPr lang="en-US" altLang="en-US" sz="1800" b="1">
                <a:latin typeface="Arial" panose="020B0604020202020204" pitchFamily="34" charset="0"/>
                <a:ea typeface="ＭＳ Ｐゴシック" panose="020B0600070205080204" pitchFamily="34" charset="-128"/>
              </a:rPr>
              <a:t> component:</a:t>
            </a:r>
          </a:p>
          <a:p>
            <a:pPr marL="0" indent="0" eaLnBrk="1" hangingPunct="1">
              <a:buClr>
                <a:schemeClr val="tx1"/>
              </a:buClr>
              <a:buFontTx/>
              <a:buAutoNum type="arabicPeriod"/>
            </a:pPr>
            <a:r>
              <a:rPr lang="en-US" altLang="en-US" sz="1800" b="1">
                <a:latin typeface="Arial" panose="020B0604020202020204" pitchFamily="34" charset="0"/>
                <a:ea typeface="ＭＳ Ｐゴシック" panose="020B0600070205080204" pitchFamily="34" charset="-128"/>
              </a:rPr>
              <a:t> Manages </a:t>
            </a:r>
            <a:r>
              <a:rPr lang="en-US" altLang="en-US" sz="1800">
                <a:latin typeface="Arial" panose="020B0604020202020204" pitchFamily="34" charset="0"/>
                <a:ea typeface="ＭＳ Ｐゴシック" panose="020B0600070205080204" pitchFamily="34" charset="-128"/>
              </a:rPr>
              <a:t>state</a:t>
            </a:r>
            <a:r>
              <a:rPr lang="en-US" altLang="en-US" sz="1800" b="1">
                <a:latin typeface="Arial" panose="020B0604020202020204" pitchFamily="34" charset="0"/>
                <a:ea typeface="ＭＳ Ｐゴシック" panose="020B0600070205080204" pitchFamily="34" charset="-128"/>
              </a:rPr>
              <a:t> (i.e. text box, full list of friends).</a:t>
            </a:r>
          </a:p>
          <a:p>
            <a:pPr marL="0" indent="0" eaLnBrk="1" hangingPunct="1">
              <a:buClr>
                <a:schemeClr val="tx1"/>
              </a:buClr>
              <a:buFontTx/>
              <a:buAutoNum type="arabicPeriod"/>
            </a:pPr>
            <a:r>
              <a:rPr lang="en-US" altLang="en-US" sz="1800" b="1">
                <a:latin typeface="Arial" panose="020B0604020202020204" pitchFamily="34" charset="0"/>
                <a:ea typeface="ＭＳ Ｐゴシック" panose="020B0600070205080204" pitchFamily="34" charset="-128"/>
              </a:rPr>
              <a:t> Fetches data from a web API – side effect.</a:t>
            </a:r>
          </a:p>
          <a:p>
            <a:pPr marL="0" indent="0" eaLnBrk="1" hangingPunct="1">
              <a:buClr>
                <a:schemeClr val="tx1"/>
              </a:buClr>
              <a:buFontTx/>
              <a:buAutoNum type="arabicPeriod"/>
            </a:pPr>
            <a:r>
              <a:rPr lang="en-US" altLang="en-US" sz="1800" b="1">
                <a:latin typeface="Arial" panose="020B0604020202020204" pitchFamily="34" charset="0"/>
                <a:ea typeface="ＭＳ Ｐゴシック" panose="020B0600070205080204" pitchFamily="34" charset="-128"/>
              </a:rPr>
              <a:t> Computes matching friends. </a:t>
            </a:r>
          </a:p>
          <a:p>
            <a:pPr marL="0" indent="0" eaLnBrk="1" hangingPunct="1">
              <a:buClr>
                <a:schemeClr val="tx1"/>
              </a:buClr>
              <a:buFontTx/>
              <a:buAutoNum type="arabicPeriod"/>
            </a:pPr>
            <a:r>
              <a:rPr lang="en-US" altLang="en-US" sz="1800" b="1">
                <a:latin typeface="Arial" panose="020B0604020202020204" pitchFamily="34" charset="0"/>
                <a:ea typeface="ＭＳ Ｐゴシック" panose="020B0600070205080204" pitchFamily="34" charset="-128"/>
              </a:rPr>
              <a:t> Controls list rendering.</a:t>
            </a:r>
          </a:p>
          <a:p>
            <a:pPr marL="0" indent="0" eaLnBrk="1" hangingPunct="1">
              <a:buFont typeface="Arial" panose="020B0604020202020204" pitchFamily="34" charset="0"/>
              <a:buNone/>
            </a:pPr>
            <a:endParaRPr lang="en-US" altLang="en-US" sz="2000" b="1">
              <a:latin typeface="Arial" panose="020B0604020202020204" pitchFamily="34" charset="0"/>
              <a:ea typeface="ＭＳ Ｐゴシック" panose="020B0600070205080204" pitchFamily="34" charset="-128"/>
            </a:endParaRPr>
          </a:p>
        </p:txBody>
      </p:sp>
      <p:sp>
        <p:nvSpPr>
          <p:cNvPr id="20485" name="Footer Placeholder 9">
            <a:extLst>
              <a:ext uri="{FF2B5EF4-FFF2-40B4-BE49-F238E27FC236}">
                <a16:creationId xmlns:a16="http://schemas.microsoft.com/office/drawing/2014/main" id="{2E927560-42C0-AA6A-79E1-A2B9E46D5841}"/>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endParaRPr lang="en-US" altLang="en-US" sz="1200">
              <a:solidFill>
                <a:schemeClr val="bg2"/>
              </a:solidFill>
              <a:latin typeface="Arial" panose="020B0604020202020204" pitchFamily="34" charset="0"/>
            </a:endParaRPr>
          </a:p>
        </p:txBody>
      </p:sp>
      <p:sp>
        <p:nvSpPr>
          <p:cNvPr id="20486" name="Slide Number Placeholder 3">
            <a:extLst>
              <a:ext uri="{FF2B5EF4-FFF2-40B4-BE49-F238E27FC236}">
                <a16:creationId xmlns:a16="http://schemas.microsoft.com/office/drawing/2014/main" id="{6A4058A4-E45F-9651-5917-FA5A7963724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fld id="{B43EF49D-8E59-4039-AF40-1DE4AC9BA368}" type="slidenum">
              <a:rPr lang="en-US" altLang="en-US" sz="1400" smtClean="0">
                <a:latin typeface="Arial" panose="020B0604020202020204" pitchFamily="34" charset="0"/>
              </a:rPr>
              <a:pPr>
                <a:spcBef>
                  <a:spcPct val="0"/>
                </a:spcBef>
                <a:buFontTx/>
                <a:buNone/>
              </a:pPr>
              <a:t>14</a:t>
            </a:fld>
            <a:endParaRPr lang="en-US" altLang="en-US" sz="1400">
              <a:latin typeface="Arial" panose="020B0604020202020204" pitchFamily="34" charset="0"/>
            </a:endParaRPr>
          </a:p>
        </p:txBody>
      </p:sp>
      <p:sp>
        <p:nvSpPr>
          <p:cNvPr id="6" name="Rectangle 5">
            <a:extLst>
              <a:ext uri="{FF2B5EF4-FFF2-40B4-BE49-F238E27FC236}">
                <a16:creationId xmlns:a16="http://schemas.microsoft.com/office/drawing/2014/main" id="{86D058A1-1F64-83BC-36CF-75D6B498B009}"/>
              </a:ext>
            </a:extLst>
          </p:cNvPr>
          <p:cNvSpPr>
            <a:spLocks noChangeArrowheads="1"/>
          </p:cNvSpPr>
          <p:nvPr/>
        </p:nvSpPr>
        <p:spPr bwMode="auto">
          <a:xfrm>
            <a:off x="5867400" y="1219200"/>
            <a:ext cx="3581400" cy="4724400"/>
          </a:xfrm>
          <a:prstGeom prst="rect">
            <a:avLst/>
          </a:prstGeom>
          <a:noFill/>
          <a:ln w="19050">
            <a:solidFill>
              <a:srgbClr val="FF0000"/>
            </a:solidFill>
            <a:miter lim="800000"/>
            <a:headEnd/>
            <a:tailEnd/>
          </a:ln>
          <a:effectLst>
            <a:outerShdw blurRad="40000" dist="23000" dir="5400000" rotWithShape="0">
              <a:srgbClr val="808080">
                <a:alpha val="34999"/>
              </a:srgbClr>
            </a:outerShdw>
          </a:effec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defRPr/>
            </a:pPr>
            <a:endParaRPr lang="en-US" altLang="en-US">
              <a:solidFill>
                <a:srgbClr val="FFFFFF"/>
              </a:solidFill>
              <a:latin typeface="Calibri" panose="020F0502020204030204" pitchFamily="34" charset="0"/>
            </a:endParaRPr>
          </a:p>
          <a:p>
            <a:pPr eaLnBrk="1" hangingPunct="1">
              <a:defRPr/>
            </a:pPr>
            <a:endParaRPr lang="en-US" altLang="en-US">
              <a:solidFill>
                <a:srgbClr val="FFFFFF"/>
              </a:solidFill>
              <a:latin typeface="Calibri" panose="020F0502020204030204" pitchFamily="34" charset="0"/>
            </a:endParaRPr>
          </a:p>
          <a:p>
            <a:pPr eaLnBrk="1" hangingPunct="1">
              <a:defRPr/>
            </a:pPr>
            <a:endParaRPr lang="en-US" altLang="en-US">
              <a:solidFill>
                <a:srgbClr val="FFFFFF"/>
              </a:solidFill>
              <a:latin typeface="Calibri" panose="020F0502020204030204" pitchFamily="34" charset="0"/>
            </a:endParaRPr>
          </a:p>
          <a:p>
            <a:pPr eaLnBrk="1" hangingPunct="1">
              <a:defRPr/>
            </a:pPr>
            <a:endParaRPr lang="en-US" altLang="en-US">
              <a:solidFill>
                <a:srgbClr val="FFFFFF"/>
              </a:solidFill>
              <a:latin typeface="Calibri" panose="020F0502020204030204" pitchFamily="34" charset="0"/>
            </a:endParaRPr>
          </a:p>
          <a:p>
            <a:pPr eaLnBrk="1" hangingPunct="1">
              <a:defRPr/>
            </a:pPr>
            <a:endParaRPr lang="en-US" altLang="en-US">
              <a:solidFill>
                <a:srgbClr val="FFFFFF"/>
              </a:solidFill>
              <a:latin typeface="Calibri" panose="020F0502020204030204" pitchFamily="34" charset="0"/>
            </a:endParaRPr>
          </a:p>
          <a:p>
            <a:pPr eaLnBrk="1" hangingPunct="1">
              <a:defRPr/>
            </a:pPr>
            <a:endParaRPr lang="en-US" altLang="en-US">
              <a:solidFill>
                <a:srgbClr val="FFFFFF"/>
              </a:solidFill>
              <a:latin typeface="Calibri" panose="020F0502020204030204" pitchFamily="34" charset="0"/>
            </a:endParaRPr>
          </a:p>
          <a:p>
            <a:pPr eaLnBrk="1" hangingPunct="1">
              <a:defRPr/>
            </a:pPr>
            <a:endParaRPr lang="en-US" altLang="en-US">
              <a:solidFill>
                <a:srgbClr val="FFFFFF"/>
              </a:solidFill>
              <a:latin typeface="Calibri" panose="020F0502020204030204" pitchFamily="34" charset="0"/>
            </a:endParaRPr>
          </a:p>
          <a:p>
            <a:pPr eaLnBrk="1" hangingPunct="1">
              <a:defRPr/>
            </a:pPr>
            <a:endParaRPr lang="en-US" altLang="en-US">
              <a:solidFill>
                <a:srgbClr val="FFFFFF"/>
              </a:solidFill>
              <a:latin typeface="Calibri" panose="020F0502020204030204" pitchFamily="34" charset="0"/>
            </a:endParaRPr>
          </a:p>
          <a:p>
            <a:pPr eaLnBrk="1" hangingPunct="1">
              <a:defRPr/>
            </a:pPr>
            <a:endParaRPr lang="en-US" altLang="en-US">
              <a:solidFill>
                <a:srgbClr val="FFFFFF"/>
              </a:solidFill>
              <a:latin typeface="Calibri" panose="020F0502020204030204" pitchFamily="34" charset="0"/>
            </a:endParaRPr>
          </a:p>
          <a:p>
            <a:pPr eaLnBrk="1" hangingPunct="1">
              <a:defRPr/>
            </a:pPr>
            <a:endParaRPr lang="en-US" altLang="en-US">
              <a:solidFill>
                <a:srgbClr val="FFFFFF"/>
              </a:solidFill>
              <a:latin typeface="Calibri" panose="020F0502020204030204" pitchFamily="34" charset="0"/>
            </a:endParaRPr>
          </a:p>
          <a:p>
            <a:pPr eaLnBrk="1" hangingPunct="1">
              <a:defRPr/>
            </a:pPr>
            <a:endParaRPr lang="en-US" altLang="en-US">
              <a:solidFill>
                <a:srgbClr val="FFFFFF"/>
              </a:solidFill>
              <a:latin typeface="Calibri" panose="020F0502020204030204" pitchFamily="34" charset="0"/>
            </a:endParaRPr>
          </a:p>
          <a:p>
            <a:pPr eaLnBrk="1" hangingPunct="1">
              <a:defRPr/>
            </a:pPr>
            <a:endParaRPr lang="en-US" altLang="en-US">
              <a:solidFill>
                <a:srgbClr val="FFFFFF"/>
              </a:solidFill>
              <a:latin typeface="Calibri" panose="020F0502020204030204" pitchFamily="34" charset="0"/>
            </a:endParaRPr>
          </a:p>
          <a:p>
            <a:pPr eaLnBrk="1" hangingPunct="1">
              <a:defRPr/>
            </a:pPr>
            <a:endParaRPr lang="en-US" altLang="en-US">
              <a:solidFill>
                <a:srgbClr val="FFFFFF"/>
              </a:solidFill>
              <a:latin typeface="Calibri" panose="020F0502020204030204" pitchFamily="34" charset="0"/>
            </a:endParaRPr>
          </a:p>
          <a:p>
            <a:pPr eaLnBrk="1" hangingPunct="1">
              <a:defRPr/>
            </a:pPr>
            <a:endParaRPr lang="en-US" altLang="en-US">
              <a:solidFill>
                <a:srgbClr val="FFFFFF"/>
              </a:solidFill>
              <a:latin typeface="Calibri" panose="020F0502020204030204" pitchFamily="34" charset="0"/>
            </a:endParaRPr>
          </a:p>
          <a:p>
            <a:pPr eaLnBrk="1" hangingPunct="1">
              <a:defRPr/>
            </a:pPr>
            <a:endParaRPr lang="en-US" altLang="en-US">
              <a:solidFill>
                <a:srgbClr val="FFFFFF"/>
              </a:solidFill>
              <a:latin typeface="Calibri" panose="020F0502020204030204" pitchFamily="34" charset="0"/>
            </a:endParaRPr>
          </a:p>
          <a:p>
            <a:pPr eaLnBrk="1" hangingPunct="1">
              <a:defRPr/>
            </a:pPr>
            <a:endParaRPr lang="en-US" altLang="en-US">
              <a:solidFill>
                <a:srgbClr val="FFFFFF"/>
              </a:solidFill>
              <a:latin typeface="Calibri" panose="020F0502020204030204" pitchFamily="34" charset="0"/>
            </a:endParaRPr>
          </a:p>
        </p:txBody>
      </p:sp>
      <p:sp>
        <p:nvSpPr>
          <p:cNvPr id="7" name="Rectangle 6">
            <a:extLst>
              <a:ext uri="{FF2B5EF4-FFF2-40B4-BE49-F238E27FC236}">
                <a16:creationId xmlns:a16="http://schemas.microsoft.com/office/drawing/2014/main" id="{7BE93DDE-C85E-4DF2-33D4-A3C851DE44C8}"/>
              </a:ext>
            </a:extLst>
          </p:cNvPr>
          <p:cNvSpPr>
            <a:spLocks noChangeArrowheads="1"/>
          </p:cNvSpPr>
          <p:nvPr/>
        </p:nvSpPr>
        <p:spPr bwMode="auto">
          <a:xfrm>
            <a:off x="6172200" y="2286000"/>
            <a:ext cx="3048000" cy="3505200"/>
          </a:xfrm>
          <a:prstGeom prst="rect">
            <a:avLst/>
          </a:prstGeom>
          <a:noFill/>
          <a:ln w="19050">
            <a:solidFill>
              <a:srgbClr val="FF0000"/>
            </a:solidFill>
            <a:miter lim="800000"/>
            <a:headEnd/>
            <a:tailEnd/>
          </a:ln>
          <a:effectLst>
            <a:outerShdw blurRad="40000" dist="23000" dir="5400000" rotWithShape="0">
              <a:srgbClr val="808080">
                <a:alpha val="34999"/>
              </a:srgbClr>
            </a:outerShdw>
          </a:effec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defRPr/>
            </a:pPr>
            <a:endParaRPr lang="en-US" altLang="en-US">
              <a:solidFill>
                <a:srgbClr val="FFFFFF"/>
              </a:solidFill>
              <a:latin typeface="Calibri" panose="020F0502020204030204" pitchFamily="34" charset="0"/>
            </a:endParaRPr>
          </a:p>
          <a:p>
            <a:pPr eaLnBrk="1" hangingPunct="1">
              <a:defRPr/>
            </a:pPr>
            <a:endParaRPr lang="en-US" altLang="en-US">
              <a:solidFill>
                <a:srgbClr val="FFFFFF"/>
              </a:solidFill>
              <a:latin typeface="Calibri" panose="020F0502020204030204" pitchFamily="34" charset="0"/>
            </a:endParaRPr>
          </a:p>
          <a:p>
            <a:pPr eaLnBrk="1" hangingPunct="1">
              <a:defRPr/>
            </a:pPr>
            <a:endParaRPr lang="en-US" altLang="en-US">
              <a:solidFill>
                <a:srgbClr val="FFFFFF"/>
              </a:solidFill>
              <a:latin typeface="Calibri" panose="020F0502020204030204" pitchFamily="34" charset="0"/>
            </a:endParaRPr>
          </a:p>
          <a:p>
            <a:pPr eaLnBrk="1" hangingPunct="1">
              <a:defRPr/>
            </a:pPr>
            <a:endParaRPr lang="en-US" altLang="en-US">
              <a:solidFill>
                <a:srgbClr val="FFFFFF"/>
              </a:solidFill>
              <a:latin typeface="Calibri" panose="020F0502020204030204" pitchFamily="34" charset="0"/>
            </a:endParaRPr>
          </a:p>
          <a:p>
            <a:pPr eaLnBrk="1" hangingPunct="1">
              <a:defRPr/>
            </a:pPr>
            <a:endParaRPr lang="en-US" altLang="en-US">
              <a:solidFill>
                <a:srgbClr val="FFFFFF"/>
              </a:solidFill>
              <a:latin typeface="Calibri" panose="020F0502020204030204" pitchFamily="34" charset="0"/>
            </a:endParaRPr>
          </a:p>
          <a:p>
            <a:pPr eaLnBrk="1" hangingPunct="1">
              <a:defRPr/>
            </a:pPr>
            <a:endParaRPr lang="en-US" altLang="en-US">
              <a:solidFill>
                <a:srgbClr val="FFFFFF"/>
              </a:solidFill>
              <a:latin typeface="Calibri" panose="020F0502020204030204" pitchFamily="34" charset="0"/>
            </a:endParaRPr>
          </a:p>
          <a:p>
            <a:pPr eaLnBrk="1" hangingPunct="1">
              <a:defRPr/>
            </a:pPr>
            <a:endParaRPr lang="en-US" altLang="en-US">
              <a:solidFill>
                <a:srgbClr val="FFFFFF"/>
              </a:solidFill>
              <a:latin typeface="Calibri" panose="020F0502020204030204" pitchFamily="34" charset="0"/>
            </a:endParaRPr>
          </a:p>
          <a:p>
            <a:pPr eaLnBrk="1" hangingPunct="1">
              <a:defRPr/>
            </a:pPr>
            <a:endParaRPr lang="en-US" altLang="en-US">
              <a:solidFill>
                <a:srgbClr val="FFFFFF"/>
              </a:solidFill>
              <a:latin typeface="Calibri" panose="020F0502020204030204" pitchFamily="34" charset="0"/>
            </a:endParaRPr>
          </a:p>
          <a:p>
            <a:pPr eaLnBrk="1" hangingPunct="1">
              <a:defRPr/>
            </a:pPr>
            <a:endParaRPr lang="en-US" altLang="en-US">
              <a:solidFill>
                <a:srgbClr val="FFFFFF"/>
              </a:solidFill>
              <a:latin typeface="Calibri" panose="020F0502020204030204" pitchFamily="34" charset="0"/>
            </a:endParaRPr>
          </a:p>
          <a:p>
            <a:pPr eaLnBrk="1" hangingPunct="1">
              <a:defRPr/>
            </a:pPr>
            <a:endParaRPr lang="en-US" altLang="en-US">
              <a:solidFill>
                <a:srgbClr val="FFFFFF"/>
              </a:solidFill>
              <a:latin typeface="Calibri" panose="020F0502020204030204" pitchFamily="34" charset="0"/>
            </a:endParaRPr>
          </a:p>
          <a:p>
            <a:pPr eaLnBrk="1" hangingPunct="1">
              <a:defRPr/>
            </a:pPr>
            <a:endParaRPr lang="en-US" altLang="en-US">
              <a:solidFill>
                <a:srgbClr val="FFFFFF"/>
              </a:solidFill>
              <a:latin typeface="Calibri" panose="020F0502020204030204" pitchFamily="34" charset="0"/>
            </a:endParaRPr>
          </a:p>
          <a:p>
            <a:pPr eaLnBrk="1" hangingPunct="1">
              <a:defRPr/>
            </a:pPr>
            <a:endParaRPr lang="en-US" altLang="en-US">
              <a:solidFill>
                <a:srgbClr val="FFFFFF"/>
              </a:solidFill>
              <a:latin typeface="Calibri" panose="020F0502020204030204" pitchFamily="34" charset="0"/>
            </a:endParaRPr>
          </a:p>
          <a:p>
            <a:pPr eaLnBrk="1" hangingPunct="1">
              <a:defRPr/>
            </a:pPr>
            <a:endParaRPr lang="en-US" altLang="en-US">
              <a:solidFill>
                <a:srgbClr val="FFFFFF"/>
              </a:solidFill>
              <a:latin typeface="Calibri" panose="020F0502020204030204" pitchFamily="34" charset="0"/>
            </a:endParaRPr>
          </a:p>
          <a:p>
            <a:pPr eaLnBrk="1" hangingPunct="1">
              <a:defRPr/>
            </a:pPr>
            <a:endParaRPr lang="en-US" altLang="en-US">
              <a:solidFill>
                <a:srgbClr val="FFFFFF"/>
              </a:solidFill>
              <a:latin typeface="Calibri" panose="020F0502020204030204" pitchFamily="34" charset="0"/>
            </a:endParaRPr>
          </a:p>
          <a:p>
            <a:pPr eaLnBrk="1" hangingPunct="1">
              <a:defRPr/>
            </a:pPr>
            <a:endParaRPr lang="en-US" altLang="en-US">
              <a:solidFill>
                <a:srgbClr val="FFFFFF"/>
              </a:solidFill>
              <a:latin typeface="Calibri" panose="020F0502020204030204" pitchFamily="34" charset="0"/>
            </a:endParaRPr>
          </a:p>
          <a:p>
            <a:pPr eaLnBrk="1" hangingPunct="1">
              <a:defRPr/>
            </a:pPr>
            <a:endParaRPr lang="en-US" altLang="en-US">
              <a:solidFill>
                <a:srgbClr val="FFFFFF"/>
              </a:solidFill>
              <a:latin typeface="Calibri" panose="020F0502020204030204" pitchFamily="34" charset="0"/>
            </a:endParaRPr>
          </a:p>
          <a:p>
            <a:pPr eaLnBrk="1" hangingPunct="1">
              <a:defRPr/>
            </a:pPr>
            <a:endParaRPr lang="en-US" altLang="en-US">
              <a:solidFill>
                <a:srgbClr val="FFFFFF"/>
              </a:solidFill>
              <a:latin typeface="Calibri" panose="020F0502020204030204" pitchFamily="34" charset="0"/>
            </a:endParaRPr>
          </a:p>
          <a:p>
            <a:pPr eaLnBrk="1" hangingPunct="1">
              <a:defRPr/>
            </a:pPr>
            <a:endParaRPr lang="en-US" altLang="en-US">
              <a:solidFill>
                <a:srgbClr val="FFFFFF"/>
              </a:solidFill>
              <a:latin typeface="Calibri" panose="020F0502020204030204" pitchFamily="34" charset="0"/>
            </a:endParaRPr>
          </a:p>
          <a:p>
            <a:pPr eaLnBrk="1" hangingPunct="1">
              <a:defRPr/>
            </a:pPr>
            <a:endParaRPr lang="en-US" altLang="en-US">
              <a:solidFill>
                <a:srgbClr val="FFFFFF"/>
              </a:solidFill>
              <a:latin typeface="Calibri" panose="020F0502020204030204" pitchFamily="34" charset="0"/>
            </a:endParaRPr>
          </a:p>
          <a:p>
            <a:pPr eaLnBrk="1" hangingPunct="1">
              <a:defRPr/>
            </a:pPr>
            <a:endParaRPr lang="en-US" altLang="en-US">
              <a:solidFill>
                <a:srgbClr val="FFFFFF"/>
              </a:solidFill>
              <a:latin typeface="Calibri" panose="020F0502020204030204" pitchFamily="34" charset="0"/>
            </a:endParaRPr>
          </a:p>
          <a:p>
            <a:pPr eaLnBrk="1" hangingPunct="1">
              <a:defRPr/>
            </a:pPr>
            <a:endParaRPr lang="en-US" altLang="en-US">
              <a:solidFill>
                <a:srgbClr val="FFFFFF"/>
              </a:solidFill>
              <a:latin typeface="Calibri" panose="020F0502020204030204" pitchFamily="34" charset="0"/>
            </a:endParaRPr>
          </a:p>
          <a:p>
            <a:pPr eaLnBrk="1" hangingPunct="1">
              <a:defRPr/>
            </a:pPr>
            <a:endParaRPr lang="en-US" altLang="en-US">
              <a:solidFill>
                <a:srgbClr val="FFFFFF"/>
              </a:solidFill>
              <a:latin typeface="Calibri" panose="020F0502020204030204" pitchFamily="34" charset="0"/>
            </a:endParaRPr>
          </a:p>
          <a:p>
            <a:pPr eaLnBrk="1" hangingPunct="1">
              <a:defRPr/>
            </a:pPr>
            <a:endParaRPr lang="en-US" altLang="en-US">
              <a:solidFill>
                <a:srgbClr val="FFFFFF"/>
              </a:solidFill>
              <a:latin typeface="Calibri" panose="020F0502020204030204" pitchFamily="34" charset="0"/>
            </a:endParaRPr>
          </a:p>
        </p:txBody>
      </p:sp>
      <p:sp>
        <p:nvSpPr>
          <p:cNvPr id="8" name="Rectangle 7">
            <a:extLst>
              <a:ext uri="{FF2B5EF4-FFF2-40B4-BE49-F238E27FC236}">
                <a16:creationId xmlns:a16="http://schemas.microsoft.com/office/drawing/2014/main" id="{47C8CCF1-BA1C-924D-798A-07E20FF74EA6}"/>
              </a:ext>
            </a:extLst>
          </p:cNvPr>
          <p:cNvSpPr>
            <a:spLocks noChangeArrowheads="1"/>
          </p:cNvSpPr>
          <p:nvPr/>
        </p:nvSpPr>
        <p:spPr bwMode="auto">
          <a:xfrm>
            <a:off x="6248400" y="3124200"/>
            <a:ext cx="2590800" cy="914400"/>
          </a:xfrm>
          <a:prstGeom prst="rect">
            <a:avLst/>
          </a:prstGeom>
          <a:noFill/>
          <a:ln w="19050">
            <a:solidFill>
              <a:srgbClr val="FF0000"/>
            </a:solidFill>
            <a:miter lim="800000"/>
            <a:headEnd/>
            <a:tailEnd/>
          </a:ln>
          <a:effectLst>
            <a:outerShdw blurRad="40000" dist="23000" dir="5400000" rotWithShape="0">
              <a:srgbClr val="808080">
                <a:alpha val="34999"/>
              </a:srgbClr>
            </a:outerShdw>
          </a:effec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defRPr/>
            </a:pPr>
            <a:endParaRPr lang="en-US" altLang="en-US">
              <a:solidFill>
                <a:srgbClr val="FFFFFF"/>
              </a:solidFill>
              <a:latin typeface="Calibri" panose="020F0502020204030204" pitchFamily="34" charset="0"/>
            </a:endParaRPr>
          </a:p>
          <a:p>
            <a:pPr eaLnBrk="1" hangingPunct="1">
              <a:defRPr/>
            </a:pPr>
            <a:endParaRPr lang="en-US" altLang="en-US">
              <a:solidFill>
                <a:srgbClr val="FFFFFF"/>
              </a:solidFill>
              <a:latin typeface="Calibri" panose="020F0502020204030204" pitchFamily="34" charset="0"/>
            </a:endParaRPr>
          </a:p>
          <a:p>
            <a:pPr eaLnBrk="1" hangingPunct="1">
              <a:defRPr/>
            </a:pPr>
            <a:endParaRPr lang="en-US" altLang="en-US">
              <a:solidFill>
                <a:srgbClr val="FFFFFF"/>
              </a:solidFill>
              <a:latin typeface="Calibri" panose="020F0502020204030204" pitchFamily="34" charset="0"/>
            </a:endParaRPr>
          </a:p>
          <a:p>
            <a:pPr eaLnBrk="1" hangingPunct="1">
              <a:defRPr/>
            </a:pPr>
            <a:endParaRPr lang="en-US" altLang="en-US">
              <a:solidFill>
                <a:srgbClr val="FFFFFF"/>
              </a:solidFill>
              <a:latin typeface="Calibri" panose="020F0502020204030204" pitchFamily="34" charset="0"/>
            </a:endParaRPr>
          </a:p>
          <a:p>
            <a:pPr eaLnBrk="1" hangingPunct="1">
              <a:defRPr/>
            </a:pPr>
            <a:endParaRPr lang="en-US" altLang="en-US">
              <a:solidFill>
                <a:srgbClr val="FFFFFF"/>
              </a:solidFill>
              <a:latin typeface="Calibri" panose="020F0502020204030204" pitchFamily="34" charset="0"/>
            </a:endParaRPr>
          </a:p>
          <a:p>
            <a:pPr eaLnBrk="1" hangingPunct="1">
              <a:defRPr/>
            </a:pPr>
            <a:endParaRPr lang="en-US" altLang="en-US">
              <a:solidFill>
                <a:srgbClr val="FFFFFF"/>
              </a:solidFill>
              <a:latin typeface="Calibri" panose="020F0502020204030204" pitchFamily="34" charset="0"/>
            </a:endParaRPr>
          </a:p>
          <a:p>
            <a:pPr eaLnBrk="1" hangingPunct="1">
              <a:defRPr/>
            </a:pPr>
            <a:endParaRPr lang="en-US" altLang="en-US">
              <a:solidFill>
                <a:srgbClr val="FFFFFF"/>
              </a:solidFill>
              <a:latin typeface="Calibri" panose="020F0502020204030204" pitchFamily="34" charset="0"/>
            </a:endParaRPr>
          </a:p>
          <a:p>
            <a:pPr eaLnBrk="1" hangingPunct="1">
              <a:defRPr/>
            </a:pPr>
            <a:endParaRPr lang="en-US" altLang="en-US">
              <a:solidFill>
                <a:srgbClr val="FFFFFF"/>
              </a:solidFill>
              <a:latin typeface="Calibri" panose="020F0502020204030204" pitchFamily="34" charset="0"/>
            </a:endParaRPr>
          </a:p>
          <a:p>
            <a:pPr eaLnBrk="1" hangingPunct="1">
              <a:defRPr/>
            </a:pPr>
            <a:endParaRPr lang="en-US" altLang="en-US">
              <a:solidFill>
                <a:srgbClr val="FFFFFF"/>
              </a:solidFill>
              <a:latin typeface="Calibri" panose="020F0502020204030204" pitchFamily="34" charset="0"/>
            </a:endParaRPr>
          </a:p>
          <a:p>
            <a:pPr eaLnBrk="1" hangingPunct="1">
              <a:defRPr/>
            </a:pPr>
            <a:endParaRPr lang="en-US" altLang="en-US">
              <a:solidFill>
                <a:srgbClr val="FFFFFF"/>
              </a:solidFill>
              <a:latin typeface="Calibri" panose="020F0502020204030204" pitchFamily="34" charset="0"/>
            </a:endParaRPr>
          </a:p>
          <a:p>
            <a:pPr eaLnBrk="1" hangingPunct="1">
              <a:defRPr/>
            </a:pPr>
            <a:endParaRPr lang="en-US" altLang="en-US">
              <a:solidFill>
                <a:srgbClr val="FFFFFF"/>
              </a:solidFill>
              <a:latin typeface="Calibri" panose="020F0502020204030204" pitchFamily="34" charset="0"/>
            </a:endParaRPr>
          </a:p>
          <a:p>
            <a:pPr eaLnBrk="1" hangingPunct="1">
              <a:defRPr/>
            </a:pPr>
            <a:endParaRPr lang="en-US" altLang="en-US">
              <a:solidFill>
                <a:srgbClr val="FFFFFF"/>
              </a:solidFill>
              <a:latin typeface="Calibri" panose="020F0502020204030204" pitchFamily="34" charset="0"/>
            </a:endParaRPr>
          </a:p>
          <a:p>
            <a:pPr eaLnBrk="1" hangingPunct="1">
              <a:defRPr/>
            </a:pPr>
            <a:endParaRPr lang="en-US" altLang="en-US">
              <a:solidFill>
                <a:srgbClr val="FFFFFF"/>
              </a:solidFill>
              <a:latin typeface="Calibri" panose="020F0502020204030204" pitchFamily="34" charset="0"/>
            </a:endParaRPr>
          </a:p>
          <a:p>
            <a:pPr eaLnBrk="1" hangingPunct="1">
              <a:defRPr/>
            </a:pPr>
            <a:endParaRPr lang="en-US" altLang="en-US">
              <a:solidFill>
                <a:srgbClr val="FFFFFF"/>
              </a:solidFill>
              <a:latin typeface="Calibri" panose="020F0502020204030204" pitchFamily="34" charset="0"/>
            </a:endParaRPr>
          </a:p>
          <a:p>
            <a:pPr eaLnBrk="1" hangingPunct="1">
              <a:defRPr/>
            </a:pPr>
            <a:endParaRPr lang="en-US" altLang="en-US">
              <a:solidFill>
                <a:srgbClr val="FFFFFF"/>
              </a:solidFill>
              <a:latin typeface="Calibri" panose="020F0502020204030204" pitchFamily="34" charset="0"/>
            </a:endParaRPr>
          </a:p>
          <a:p>
            <a:pPr eaLnBrk="1" hangingPunct="1">
              <a:defRPr/>
            </a:pPr>
            <a:endParaRPr lang="en-US" altLang="en-US">
              <a:solidFill>
                <a:srgbClr val="FFFFFF"/>
              </a:solidFill>
              <a:latin typeface="Calibri" panose="020F0502020204030204" pitchFamily="34" charset="0"/>
            </a:endParaRPr>
          </a:p>
          <a:p>
            <a:pPr eaLnBrk="1" hangingPunct="1">
              <a:defRPr/>
            </a:pPr>
            <a:endParaRPr lang="en-US" altLang="en-US">
              <a:solidFill>
                <a:srgbClr val="FFFFFF"/>
              </a:solidFill>
              <a:latin typeface="Calibri" panose="020F0502020204030204" pitchFamily="34" charset="0"/>
            </a:endParaRPr>
          </a:p>
          <a:p>
            <a:pPr eaLnBrk="1" hangingPunct="1">
              <a:defRPr/>
            </a:pPr>
            <a:endParaRPr lang="en-US" altLang="en-US">
              <a:solidFill>
                <a:srgbClr val="FFFFFF"/>
              </a:solidFill>
              <a:latin typeface="Calibri" panose="020F0502020204030204" pitchFamily="34" charset="0"/>
            </a:endParaRPr>
          </a:p>
          <a:p>
            <a:pPr eaLnBrk="1" hangingPunct="1">
              <a:defRPr/>
            </a:pPr>
            <a:endParaRPr lang="en-US" altLang="en-US">
              <a:solidFill>
                <a:srgbClr val="FFFFFF"/>
              </a:solidFill>
              <a:latin typeface="Calibri" panose="020F0502020204030204" pitchFamily="34" charset="0"/>
            </a:endParaRPr>
          </a:p>
          <a:p>
            <a:pPr eaLnBrk="1" hangingPunct="1">
              <a:defRPr/>
            </a:pPr>
            <a:endParaRPr lang="en-US" altLang="en-US">
              <a:solidFill>
                <a:srgbClr val="FFFFFF"/>
              </a:solidFill>
              <a:latin typeface="Calibri" panose="020F0502020204030204" pitchFamily="34" charset="0"/>
            </a:endParaRPr>
          </a:p>
          <a:p>
            <a:pPr eaLnBrk="1" hangingPunct="1">
              <a:defRPr/>
            </a:pPr>
            <a:endParaRPr lang="en-US" altLang="en-US">
              <a:solidFill>
                <a:srgbClr val="FFFFFF"/>
              </a:solidFill>
              <a:latin typeface="Calibri" panose="020F0502020204030204" pitchFamily="34" charset="0"/>
            </a:endParaRPr>
          </a:p>
          <a:p>
            <a:pPr eaLnBrk="1" hangingPunct="1">
              <a:defRPr/>
            </a:pPr>
            <a:endParaRPr lang="en-US" altLang="en-US">
              <a:solidFill>
                <a:srgbClr val="FFFFFF"/>
              </a:solidFill>
              <a:latin typeface="Calibri" panose="020F0502020204030204" pitchFamily="34" charset="0"/>
            </a:endParaRPr>
          </a:p>
          <a:p>
            <a:pPr eaLnBrk="1" hangingPunct="1">
              <a:defRPr/>
            </a:pPr>
            <a:endParaRPr lang="en-US" altLang="en-US">
              <a:solidFill>
                <a:srgbClr val="FFFFFF"/>
              </a:solidFill>
              <a:latin typeface="Calibri" panose="020F0502020204030204" pitchFamily="34" charset="0"/>
            </a:endParaRPr>
          </a:p>
          <a:p>
            <a:pPr eaLnBrk="1" hangingPunct="1">
              <a:defRPr/>
            </a:pPr>
            <a:endParaRPr lang="en-US" altLang="en-US">
              <a:solidFill>
                <a:srgbClr val="FFFFFF"/>
              </a:solidFill>
              <a:latin typeface="Calibri" panose="020F0502020204030204" pitchFamily="34" charset="0"/>
            </a:endParaRPr>
          </a:p>
          <a:p>
            <a:pPr eaLnBrk="1" hangingPunct="1">
              <a:defRPr/>
            </a:pPr>
            <a:endParaRPr lang="en-US" altLang="en-US">
              <a:solidFill>
                <a:srgbClr val="FFFFFF"/>
              </a:solidFill>
              <a:latin typeface="Calibri" panose="020F0502020204030204" pitchFamily="34" charset="0"/>
            </a:endParaRPr>
          </a:p>
        </p:txBody>
      </p:sp>
      <p:cxnSp>
        <p:nvCxnSpPr>
          <p:cNvPr id="9" name="Straight Connector 8">
            <a:extLst>
              <a:ext uri="{FF2B5EF4-FFF2-40B4-BE49-F238E27FC236}">
                <a16:creationId xmlns:a16="http://schemas.microsoft.com/office/drawing/2014/main" id="{27969BC7-7814-AF57-FF49-CB6959754750}"/>
              </a:ext>
            </a:extLst>
          </p:cNvPr>
          <p:cNvCxnSpPr>
            <a:cxnSpLocks noChangeShapeType="1"/>
          </p:cNvCxnSpPr>
          <p:nvPr/>
        </p:nvCxnSpPr>
        <p:spPr bwMode="auto">
          <a:xfrm>
            <a:off x="5105400" y="1143000"/>
            <a:ext cx="762000" cy="381000"/>
          </a:xfrm>
          <a:prstGeom prst="line">
            <a:avLst/>
          </a:prstGeom>
          <a:noFill/>
          <a:ln w="38100">
            <a:solidFill>
              <a:srgbClr val="FF0000"/>
            </a:solidFill>
            <a:round/>
            <a:headEnd/>
            <a:tailEnd type="triangle" w="lg" len="med"/>
          </a:ln>
          <a:effectLst>
            <a:outerShdw blurRad="40000" dist="20000" dir="5400000" rotWithShape="0">
              <a:srgbClr val="808080">
                <a:alpha val="37999"/>
              </a:srgbClr>
            </a:outerShdw>
          </a:effectLst>
        </p:spPr>
      </p:cxnSp>
      <p:cxnSp>
        <p:nvCxnSpPr>
          <p:cNvPr id="14" name="Straight Connector 13">
            <a:extLst>
              <a:ext uri="{FF2B5EF4-FFF2-40B4-BE49-F238E27FC236}">
                <a16:creationId xmlns:a16="http://schemas.microsoft.com/office/drawing/2014/main" id="{AA625E38-FA01-54D5-A29A-AE6DB2FEB104}"/>
              </a:ext>
            </a:extLst>
          </p:cNvPr>
          <p:cNvCxnSpPr>
            <a:cxnSpLocks noChangeShapeType="1"/>
          </p:cNvCxnSpPr>
          <p:nvPr/>
        </p:nvCxnSpPr>
        <p:spPr bwMode="auto">
          <a:xfrm>
            <a:off x="5105400" y="2590800"/>
            <a:ext cx="1066800" cy="76200"/>
          </a:xfrm>
          <a:prstGeom prst="line">
            <a:avLst/>
          </a:prstGeom>
          <a:noFill/>
          <a:ln w="38100">
            <a:solidFill>
              <a:srgbClr val="FF0000"/>
            </a:solidFill>
            <a:round/>
            <a:headEnd/>
            <a:tailEnd type="triangle" w="lg" len="med"/>
          </a:ln>
          <a:effectLst>
            <a:outerShdw blurRad="40000" dist="20000" dir="5400000" rotWithShape="0">
              <a:srgbClr val="808080">
                <a:alpha val="37999"/>
              </a:srgbClr>
            </a:outerShdw>
          </a:effectLst>
        </p:spPr>
      </p:cxnSp>
      <p:cxnSp>
        <p:nvCxnSpPr>
          <p:cNvPr id="15" name="Straight Connector 14">
            <a:extLst>
              <a:ext uri="{FF2B5EF4-FFF2-40B4-BE49-F238E27FC236}">
                <a16:creationId xmlns:a16="http://schemas.microsoft.com/office/drawing/2014/main" id="{47F662E8-DAD5-B1D0-F472-29F9B4BB6B4A}"/>
              </a:ext>
            </a:extLst>
          </p:cNvPr>
          <p:cNvCxnSpPr>
            <a:cxnSpLocks noChangeShapeType="1"/>
          </p:cNvCxnSpPr>
          <p:nvPr/>
        </p:nvCxnSpPr>
        <p:spPr bwMode="auto">
          <a:xfrm>
            <a:off x="5029200" y="3657600"/>
            <a:ext cx="1447800" cy="0"/>
          </a:xfrm>
          <a:prstGeom prst="line">
            <a:avLst/>
          </a:prstGeom>
          <a:noFill/>
          <a:ln w="38100">
            <a:solidFill>
              <a:srgbClr val="FF0000"/>
            </a:solidFill>
            <a:round/>
            <a:headEnd/>
            <a:tailEnd type="triangle" w="lg" len="med"/>
          </a:ln>
          <a:effectLst>
            <a:outerShdw blurRad="40000" dist="20000" dir="5400000" rotWithShape="0">
              <a:srgbClr val="808080">
                <a:alpha val="37999"/>
              </a:srgbClr>
            </a:outerShdw>
          </a:effectLst>
        </p:spPr>
      </p:cxnSp>
      <p:pic>
        <p:nvPicPr>
          <p:cNvPr id="18" name="Picture 17" descr="f (2).jpg">
            <a:extLst>
              <a:ext uri="{FF2B5EF4-FFF2-40B4-BE49-F238E27FC236}">
                <a16:creationId xmlns:a16="http://schemas.microsoft.com/office/drawing/2014/main" id="{CB281A80-16E2-2B98-B039-AF1821399749}"/>
              </a:ext>
            </a:extLst>
          </p:cNvPr>
          <p:cNvPicPr>
            <a:picLocks noChangeAspect="1"/>
          </p:cNvPicPr>
          <p:nvPr/>
        </p:nvPicPr>
        <p:blipFill>
          <a:blip r:embed="rId4"/>
          <a:srcRect/>
          <a:stretch>
            <a:fillRect/>
          </a:stretch>
        </p:blipFill>
        <p:spPr bwMode="auto">
          <a:xfrm>
            <a:off x="1981200" y="762000"/>
            <a:ext cx="2979738" cy="3124200"/>
          </a:xfrm>
          <a:prstGeom prst="rect">
            <a:avLst/>
          </a:prstGeom>
          <a:noFill/>
          <a:ln>
            <a:noFill/>
          </a:ln>
          <a:effectLst>
            <a:outerShdw blurRad="292100" dist="139700" dir="2700000" algn="tl" rotWithShape="0">
              <a:srgbClr val="333333">
                <a:alpha val="64999"/>
              </a:srgbClr>
            </a:outerShdw>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7AC845A8-1910-D7A4-3571-325EE4708A1B}"/>
              </a:ext>
            </a:extLst>
          </p:cNvPr>
          <p:cNvSpPr>
            <a:spLocks noGrp="1"/>
          </p:cNvSpPr>
          <p:nvPr>
            <p:ph type="title"/>
          </p:nvPr>
        </p:nvSpPr>
        <p:spPr>
          <a:xfrm>
            <a:off x="2514600" y="274638"/>
            <a:ext cx="7086600" cy="1143000"/>
          </a:xfrm>
        </p:spPr>
        <p:txBody>
          <a:bodyPr/>
          <a:lstStyle/>
          <a:p>
            <a:pPr eaLnBrk="1" hangingPunct="1"/>
            <a:r>
              <a:rPr lang="en-US" altLang="en-US" sz="2800">
                <a:latin typeface="Arial" panose="020B0604020202020204" pitchFamily="34" charset="0"/>
                <a:ea typeface="ＭＳ Ｐゴシック" panose="020B0600070205080204" pitchFamily="34" charset="-128"/>
              </a:rPr>
              <a:t>Sample App - </a:t>
            </a:r>
            <a:r>
              <a:rPr lang="en-US" altLang="en-US" sz="2800" i="1">
                <a:latin typeface="Arial" panose="020B0604020202020204" pitchFamily="34" charset="0"/>
                <a:ea typeface="ＭＳ Ｐゴシック" panose="020B0600070205080204" pitchFamily="34" charset="-128"/>
              </a:rPr>
              <a:t>useEffect</a:t>
            </a:r>
            <a:r>
              <a:rPr lang="en-US" altLang="en-US" sz="2800">
                <a:latin typeface="Arial" panose="020B0604020202020204" pitchFamily="34" charset="0"/>
                <a:ea typeface="ＭＳ Ｐゴシック" panose="020B0600070205080204" pitchFamily="34" charset="-128"/>
              </a:rPr>
              <a:t> Hook</a:t>
            </a:r>
            <a:br>
              <a:rPr lang="en-US" altLang="en-US" sz="2800">
                <a:latin typeface="Arial" panose="020B0604020202020204" pitchFamily="34" charset="0"/>
                <a:ea typeface="ＭＳ Ｐゴシック" panose="020B0600070205080204" pitchFamily="34" charset="-128"/>
              </a:rPr>
            </a:br>
            <a:endParaRPr lang="en-US" altLang="en-US" sz="2800">
              <a:latin typeface="Arial" panose="020B0604020202020204" pitchFamily="34" charset="0"/>
              <a:ea typeface="ＭＳ Ｐゴシック" panose="020B0600070205080204" pitchFamily="34" charset="-128"/>
            </a:endParaRPr>
          </a:p>
        </p:txBody>
      </p:sp>
      <p:sp>
        <p:nvSpPr>
          <p:cNvPr id="31746" name="Content Placeholder 2">
            <a:extLst>
              <a:ext uri="{FF2B5EF4-FFF2-40B4-BE49-F238E27FC236}">
                <a16:creationId xmlns:a16="http://schemas.microsoft.com/office/drawing/2014/main" id="{C52B71CE-3956-2EB4-6EF1-7AE95A663703}"/>
              </a:ext>
            </a:extLst>
          </p:cNvPr>
          <p:cNvSpPr>
            <a:spLocks noGrp="1"/>
          </p:cNvSpPr>
          <p:nvPr>
            <p:ph idx="1"/>
          </p:nvPr>
        </p:nvSpPr>
        <p:spPr>
          <a:xfrm>
            <a:off x="2057400" y="1447800"/>
            <a:ext cx="8229600" cy="4724400"/>
          </a:xfrm>
        </p:spPr>
        <p:txBody>
          <a:bodyPr/>
          <a:lstStyle/>
          <a:p>
            <a:pPr eaLnBrk="1" hangingPunct="1">
              <a:lnSpc>
                <a:spcPct val="70000"/>
              </a:lnSpc>
              <a:defRPr/>
            </a:pPr>
            <a:r>
              <a:rPr lang="en-US" altLang="en-US" sz="2000" b="1" dirty="0" err="1">
                <a:latin typeface="Arial" panose="020B0604020202020204" pitchFamily="34" charset="0"/>
                <a:ea typeface="ＭＳ Ｐゴシック" panose="020B0600070205080204" pitchFamily="34" charset="-128"/>
              </a:rPr>
              <a:t>useEffect</a:t>
            </a:r>
            <a:r>
              <a:rPr lang="en-US" altLang="en-US" sz="2000" b="1" dirty="0">
                <a:latin typeface="Arial" panose="020B0604020202020204" pitchFamily="34" charset="0"/>
                <a:ea typeface="ＭＳ Ｐゴシック" panose="020B0600070205080204" pitchFamily="34" charset="-128"/>
              </a:rPr>
              <a:t> runs AT THE END of a component’s mount process.</a:t>
            </a:r>
          </a:p>
          <a:p>
            <a:pPr marL="457200" lvl="1" indent="0" eaLnBrk="1" hangingPunct="1">
              <a:lnSpc>
                <a:spcPct val="70000"/>
              </a:lnSpc>
              <a:buFont typeface="Arial" panose="020B0604020202020204" pitchFamily="34" charset="0"/>
              <a:buNone/>
              <a:defRPr/>
            </a:pPr>
            <a:r>
              <a:rPr lang="en-US" altLang="en-US" sz="2000" b="1" dirty="0">
                <a:latin typeface="Arial" panose="020B0604020202020204" pitchFamily="34" charset="0"/>
                <a:ea typeface="ＭＳ Ｐゴシック" panose="020B0600070205080204" pitchFamily="34" charset="-128"/>
              </a:rPr>
              <a:t>i.e. First rendering occurs BEFORE the API data is available.</a:t>
            </a:r>
          </a:p>
          <a:p>
            <a:pPr lvl="1" eaLnBrk="1" hangingPunct="1">
              <a:lnSpc>
                <a:spcPct val="70000"/>
              </a:lnSpc>
              <a:defRPr/>
            </a:pPr>
            <a:r>
              <a:rPr lang="en-US" altLang="en-US" sz="2000" b="1" dirty="0">
                <a:latin typeface="Arial" panose="020B0604020202020204" pitchFamily="34" charset="0"/>
                <a:ea typeface="ＭＳ Ｐゴシック" panose="020B0600070205080204" pitchFamily="34" charset="-128"/>
              </a:rPr>
              <a:t>We must accommodate this in the implementation.</a:t>
            </a:r>
          </a:p>
        </p:txBody>
      </p:sp>
      <p:sp>
        <p:nvSpPr>
          <p:cNvPr id="22532" name="Footer Placeholder 1">
            <a:extLst>
              <a:ext uri="{FF2B5EF4-FFF2-40B4-BE49-F238E27FC236}">
                <a16:creationId xmlns:a16="http://schemas.microsoft.com/office/drawing/2014/main" id="{53ACBB66-F15C-ECFA-1A58-967268379522}"/>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endParaRPr lang="en-US" altLang="en-US" sz="1200">
              <a:solidFill>
                <a:schemeClr val="bg2"/>
              </a:solidFill>
              <a:latin typeface="Arial" panose="020B0604020202020204" pitchFamily="34" charset="0"/>
            </a:endParaRPr>
          </a:p>
        </p:txBody>
      </p:sp>
      <p:sp>
        <p:nvSpPr>
          <p:cNvPr id="22533" name="Slide Number Placeholder 3">
            <a:extLst>
              <a:ext uri="{FF2B5EF4-FFF2-40B4-BE49-F238E27FC236}">
                <a16:creationId xmlns:a16="http://schemas.microsoft.com/office/drawing/2014/main" id="{A6456BBD-BCCC-853A-81C2-0157E66E210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fld id="{BF426F50-2174-49B4-A326-8414CC029EF5}" type="slidenum">
              <a:rPr lang="en-US" altLang="en-US" sz="1400" smtClean="0">
                <a:latin typeface="Arial" panose="020B0604020202020204" pitchFamily="34" charset="0"/>
              </a:rPr>
              <a:pPr>
                <a:spcBef>
                  <a:spcPct val="0"/>
                </a:spcBef>
                <a:buFontTx/>
                <a:buNone/>
              </a:pPr>
              <a:t>15</a:t>
            </a:fld>
            <a:endParaRPr lang="en-US" altLang="en-US" sz="1400">
              <a:latin typeface="Arial" panose="020B0604020202020204" pitchFamily="34" charset="0"/>
            </a:endParaRPr>
          </a:p>
        </p:txBody>
      </p:sp>
      <p:pic>
        <p:nvPicPr>
          <p:cNvPr id="5" name="Picture 4">
            <a:extLst>
              <a:ext uri="{FF2B5EF4-FFF2-40B4-BE49-F238E27FC236}">
                <a16:creationId xmlns:a16="http://schemas.microsoft.com/office/drawing/2014/main" id="{6E79BBE9-1BE5-EDC7-E7C9-F33862E50BAA}"/>
              </a:ext>
            </a:extLst>
          </p:cNvPr>
          <p:cNvPicPr>
            <a:picLocks noChangeAspect="1" noChangeArrowheads="1"/>
          </p:cNvPicPr>
          <p:nvPr/>
        </p:nvPicPr>
        <p:blipFill>
          <a:blip r:embed="rId2"/>
          <a:srcRect/>
          <a:stretch>
            <a:fillRect/>
          </a:stretch>
        </p:blipFill>
        <p:spPr bwMode="auto">
          <a:xfrm>
            <a:off x="1816100" y="2514600"/>
            <a:ext cx="8305800" cy="3338513"/>
          </a:xfrm>
          <a:prstGeom prst="rect">
            <a:avLst/>
          </a:prstGeom>
          <a:noFill/>
          <a:ln>
            <a:noFill/>
          </a:ln>
          <a:effectLst>
            <a:outerShdw blurRad="50800" dist="50800" dir="5400000" sx="102000" sy="102000" algn="ctr" rotWithShape="0">
              <a:srgbClr val="000000">
                <a:alpha val="43137"/>
              </a:srgbClr>
            </a:outerShdw>
          </a:effec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0F5D928B-A1BC-68E6-1085-D65BF25AB63E}"/>
              </a:ext>
            </a:extLst>
          </p:cNvPr>
          <p:cNvSpPr>
            <a:spLocks noGrp="1"/>
          </p:cNvSpPr>
          <p:nvPr>
            <p:ph type="title"/>
          </p:nvPr>
        </p:nvSpPr>
        <p:spPr>
          <a:xfrm>
            <a:off x="2514600" y="274638"/>
            <a:ext cx="7086600" cy="1143000"/>
          </a:xfrm>
        </p:spPr>
        <p:txBody>
          <a:bodyPr/>
          <a:lstStyle/>
          <a:p>
            <a:pPr eaLnBrk="1" hangingPunct="1"/>
            <a:r>
              <a:rPr lang="en-US" altLang="en-US" sz="2800">
                <a:latin typeface="Arial" panose="020B0604020202020204" pitchFamily="34" charset="0"/>
                <a:ea typeface="ＭＳ Ｐゴシック" panose="020B0600070205080204" pitchFamily="34" charset="-128"/>
              </a:rPr>
              <a:t>Sample App - </a:t>
            </a:r>
            <a:r>
              <a:rPr lang="en-US" altLang="en-US" sz="2800" i="1">
                <a:latin typeface="Arial" panose="020B0604020202020204" pitchFamily="34" charset="0"/>
                <a:ea typeface="ＭＳ Ｐゴシック" panose="020B0600070205080204" pitchFamily="34" charset="-128"/>
              </a:rPr>
              <a:t>useEffect</a:t>
            </a:r>
            <a:r>
              <a:rPr lang="en-US" altLang="en-US" sz="2800">
                <a:latin typeface="Arial" panose="020B0604020202020204" pitchFamily="34" charset="0"/>
                <a:ea typeface="ＭＳ Ｐゴシック" panose="020B0600070205080204" pitchFamily="34" charset="-128"/>
              </a:rPr>
              <a:t> Hook</a:t>
            </a:r>
            <a:br>
              <a:rPr lang="en-US" altLang="en-US" sz="2800">
                <a:latin typeface="Arial" panose="020B0604020202020204" pitchFamily="34" charset="0"/>
                <a:ea typeface="ＭＳ Ｐゴシック" panose="020B0600070205080204" pitchFamily="34" charset="-128"/>
              </a:rPr>
            </a:br>
            <a:endParaRPr lang="en-US" altLang="en-US" sz="2800">
              <a:latin typeface="Arial" panose="020B0604020202020204" pitchFamily="34" charset="0"/>
              <a:ea typeface="ＭＳ Ｐゴシック" panose="020B0600070205080204" pitchFamily="34" charset="-128"/>
            </a:endParaRPr>
          </a:p>
        </p:txBody>
      </p:sp>
      <p:sp>
        <p:nvSpPr>
          <p:cNvPr id="31746" name="Content Placeholder 2">
            <a:extLst>
              <a:ext uri="{FF2B5EF4-FFF2-40B4-BE49-F238E27FC236}">
                <a16:creationId xmlns:a16="http://schemas.microsoft.com/office/drawing/2014/main" id="{31B58834-5D85-3628-3627-0567E3E2C768}"/>
              </a:ext>
            </a:extLst>
          </p:cNvPr>
          <p:cNvSpPr>
            <a:spLocks noGrp="1"/>
          </p:cNvSpPr>
          <p:nvPr>
            <p:ph idx="1"/>
          </p:nvPr>
        </p:nvSpPr>
        <p:spPr>
          <a:xfrm>
            <a:off x="2057400" y="1447800"/>
            <a:ext cx="8229600" cy="4724400"/>
          </a:xfrm>
        </p:spPr>
        <p:txBody>
          <a:bodyPr/>
          <a:lstStyle/>
          <a:p>
            <a:pPr eaLnBrk="1" hangingPunct="1">
              <a:lnSpc>
                <a:spcPct val="70000"/>
              </a:lnSpc>
              <a:defRPr/>
            </a:pPr>
            <a:r>
              <a:rPr lang="en-US" altLang="en-US" sz="2000" b="1" dirty="0">
                <a:latin typeface="Arial" panose="020B0604020202020204" pitchFamily="34" charset="0"/>
                <a:ea typeface="ＭＳ Ｐゴシック" panose="020B0600070205080204" pitchFamily="34" charset="-128"/>
              </a:rPr>
              <a:t>You must allow for asynchronous nature of API calls:</a:t>
            </a:r>
          </a:p>
          <a:p>
            <a:pPr marL="914400" lvl="1" indent="-457200" eaLnBrk="1" hangingPunct="1">
              <a:lnSpc>
                <a:spcPct val="70000"/>
              </a:lnSpc>
              <a:buFont typeface="+mj-lt"/>
              <a:buAutoNum type="arabicPeriod"/>
              <a:defRPr/>
            </a:pPr>
            <a:r>
              <a:rPr lang="en-US" altLang="en-US" sz="2000" b="1" dirty="0">
                <a:latin typeface="Arial" panose="020B0604020202020204" pitchFamily="34" charset="0"/>
                <a:ea typeface="ＭＳ Ｐゴシック" panose="020B0600070205080204" pitchFamily="34" charset="-128"/>
              </a:rPr>
              <a:t>UI must remain interactive while waiting for API data.	</a:t>
            </a:r>
          </a:p>
          <a:p>
            <a:pPr marL="914400" lvl="1" indent="-457200" eaLnBrk="1" hangingPunct="1">
              <a:lnSpc>
                <a:spcPct val="70000"/>
              </a:lnSpc>
              <a:buFont typeface="+mj-lt"/>
              <a:buAutoNum type="arabicPeriod"/>
              <a:defRPr/>
            </a:pPr>
            <a:r>
              <a:rPr lang="en-US" altLang="en-US" sz="2000" b="1" dirty="0">
                <a:latin typeface="Arial" panose="020B0604020202020204" pitchFamily="34" charset="0"/>
                <a:ea typeface="ＭＳ Ｐゴシック" panose="020B0600070205080204" pitchFamily="34" charset="-128"/>
              </a:rPr>
              <a:t>Components should render without errors before API data is available.</a:t>
            </a:r>
          </a:p>
          <a:p>
            <a:pPr marL="914400" lvl="1" indent="-457200" eaLnBrk="1" hangingPunct="1">
              <a:lnSpc>
                <a:spcPct val="70000"/>
              </a:lnSpc>
              <a:buFont typeface="+mj-lt"/>
              <a:buAutoNum type="arabicPeriod"/>
              <a:defRPr/>
            </a:pPr>
            <a:endParaRPr lang="en-US" altLang="en-US" sz="2000" b="1" dirty="0">
              <a:latin typeface="Arial" panose="020B0604020202020204" pitchFamily="34" charset="0"/>
              <a:ea typeface="ＭＳ Ｐゴシック" panose="020B0600070205080204" pitchFamily="34" charset="-128"/>
            </a:endParaRPr>
          </a:p>
          <a:p>
            <a:pPr>
              <a:defRPr/>
            </a:pPr>
            <a:r>
              <a:rPr lang="en-IE" sz="2000" b="1" dirty="0"/>
              <a:t>Correct approach:</a:t>
            </a:r>
          </a:p>
          <a:p>
            <a:pPr marL="800100" lvl="2" indent="0">
              <a:buFont typeface="Arial" panose="020B0604020202020204" pitchFamily="34" charset="0"/>
              <a:buNone/>
              <a:defRPr/>
            </a:pPr>
            <a:r>
              <a:rPr lang="en-IE" sz="2000" dirty="0" err="1"/>
              <a:t>const</a:t>
            </a:r>
            <a:r>
              <a:rPr lang="en-IE" sz="2000" dirty="0"/>
              <a:t> [friends, </a:t>
            </a:r>
            <a:r>
              <a:rPr lang="en-IE" sz="2000" dirty="0" err="1"/>
              <a:t>setFriends</a:t>
            </a:r>
            <a:r>
              <a:rPr lang="en-IE" sz="2000" dirty="0"/>
              <a:t>] = </a:t>
            </a:r>
            <a:r>
              <a:rPr lang="en-IE" sz="2000" dirty="0" err="1"/>
              <a:t>useState</a:t>
            </a:r>
            <a:r>
              <a:rPr lang="en-IE" sz="2000" dirty="0"/>
              <a:t>(</a:t>
            </a:r>
            <a:r>
              <a:rPr lang="en-IE" sz="2000" b="1" i="1" dirty="0"/>
              <a:t> [ ] </a:t>
            </a:r>
            <a:r>
              <a:rPr lang="en-IE" sz="2000" dirty="0"/>
              <a:t>) ;  // Store API data</a:t>
            </a:r>
          </a:p>
          <a:p>
            <a:pPr>
              <a:defRPr/>
            </a:pPr>
            <a:endParaRPr lang="en-IE" sz="2000" dirty="0"/>
          </a:p>
          <a:p>
            <a:pPr>
              <a:defRPr/>
            </a:pPr>
            <a:r>
              <a:rPr lang="en-IE" sz="2000" b="1" dirty="0"/>
              <a:t>Incorrect approach:</a:t>
            </a:r>
          </a:p>
          <a:p>
            <a:pPr marL="800100" lvl="2" indent="0">
              <a:buFont typeface="Arial" panose="020B0604020202020204" pitchFamily="34" charset="0"/>
              <a:buNone/>
              <a:defRPr/>
            </a:pPr>
            <a:r>
              <a:rPr lang="en-IE" sz="2000" dirty="0" err="1"/>
              <a:t>const</a:t>
            </a:r>
            <a:r>
              <a:rPr lang="en-IE" sz="2000" dirty="0"/>
              <a:t> [friends, </a:t>
            </a:r>
            <a:r>
              <a:rPr lang="en-IE" sz="2000" dirty="0" err="1"/>
              <a:t>setFriends</a:t>
            </a:r>
            <a:r>
              <a:rPr lang="en-IE" sz="2000" dirty="0"/>
              <a:t>] = </a:t>
            </a:r>
            <a:r>
              <a:rPr lang="en-IE" sz="2000" dirty="0" err="1"/>
              <a:t>useState</a:t>
            </a:r>
            <a:r>
              <a:rPr lang="en-IE" sz="2000" dirty="0"/>
              <a:t>(</a:t>
            </a:r>
            <a:r>
              <a:rPr lang="en-IE" sz="2000" b="1" i="1" dirty="0"/>
              <a:t>null</a:t>
            </a:r>
            <a:r>
              <a:rPr lang="en-IE" sz="2000" dirty="0"/>
              <a:t>);</a:t>
            </a:r>
          </a:p>
          <a:p>
            <a:pPr lvl="1">
              <a:defRPr/>
            </a:pPr>
            <a:r>
              <a:rPr lang="en-US" altLang="en-US" sz="1600" b="1" dirty="0">
                <a:latin typeface="Arial" panose="020B0604020202020204" pitchFamily="34" charset="0"/>
                <a:ea typeface="ＭＳ Ｐゴシック" panose="020B0600070205080204" pitchFamily="34" charset="-128"/>
              </a:rPr>
              <a:t>Resulting error</a:t>
            </a:r>
          </a:p>
          <a:p>
            <a:pPr marL="857250" lvl="2" indent="0" eaLnBrk="1" hangingPunct="1">
              <a:lnSpc>
                <a:spcPct val="70000"/>
              </a:lnSpc>
              <a:buFont typeface="Arial" panose="020B0604020202020204" pitchFamily="34" charset="0"/>
              <a:buNone/>
              <a:defRPr/>
            </a:pPr>
            <a:r>
              <a:rPr lang="en-IE" sz="2000" dirty="0" err="1"/>
              <a:t>TypeError</a:t>
            </a:r>
            <a:r>
              <a:rPr lang="en-IE" sz="2000" dirty="0"/>
              <a:t>: Cannot read property 'filter' of null</a:t>
            </a:r>
            <a:endParaRPr lang="en-US" altLang="en-US" sz="2000" b="1" dirty="0">
              <a:latin typeface="Arial" panose="020B0604020202020204" pitchFamily="34" charset="0"/>
              <a:ea typeface="ＭＳ Ｐゴシック" panose="020B0600070205080204" pitchFamily="34" charset="-128"/>
            </a:endParaRPr>
          </a:p>
        </p:txBody>
      </p:sp>
      <p:sp>
        <p:nvSpPr>
          <p:cNvPr id="23556" name="Footer Placeholder 1">
            <a:extLst>
              <a:ext uri="{FF2B5EF4-FFF2-40B4-BE49-F238E27FC236}">
                <a16:creationId xmlns:a16="http://schemas.microsoft.com/office/drawing/2014/main" id="{1D234D2E-0CD8-E319-9794-66C54C2F6A07}"/>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endParaRPr lang="en-US" altLang="en-US" sz="1200">
              <a:solidFill>
                <a:schemeClr val="bg2"/>
              </a:solidFill>
              <a:latin typeface="Arial" panose="020B0604020202020204" pitchFamily="34" charset="0"/>
            </a:endParaRPr>
          </a:p>
        </p:txBody>
      </p:sp>
      <p:sp>
        <p:nvSpPr>
          <p:cNvPr id="23557" name="Slide Number Placeholder 3">
            <a:extLst>
              <a:ext uri="{FF2B5EF4-FFF2-40B4-BE49-F238E27FC236}">
                <a16:creationId xmlns:a16="http://schemas.microsoft.com/office/drawing/2014/main" id="{9405C5DB-6276-C03E-7683-248B77BE42D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fld id="{E1FE3B33-9686-40C0-A866-B44EF73F6FC1}" type="slidenum">
              <a:rPr lang="en-US" altLang="en-US" sz="1400" smtClean="0">
                <a:latin typeface="Arial" panose="020B0604020202020204" pitchFamily="34" charset="0"/>
              </a:rPr>
              <a:pPr>
                <a:spcBef>
                  <a:spcPct val="0"/>
                </a:spcBef>
                <a:buFontTx/>
                <a:buNone/>
              </a:pPr>
              <a:t>16</a:t>
            </a:fld>
            <a:endParaRPr lang="en-US" altLang="en-US" sz="1400">
              <a:latin typeface="Arial" panose="020B0604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CECDC6EC-B517-B9E6-FD29-FCDD6C82A5AB}"/>
              </a:ext>
            </a:extLst>
          </p:cNvPr>
          <p:cNvSpPr>
            <a:spLocks noGrp="1"/>
          </p:cNvSpPr>
          <p:nvPr>
            <p:ph type="title"/>
          </p:nvPr>
        </p:nvSpPr>
        <p:spPr>
          <a:xfrm>
            <a:off x="2514600" y="274638"/>
            <a:ext cx="7086600" cy="1143000"/>
          </a:xfrm>
        </p:spPr>
        <p:txBody>
          <a:bodyPr/>
          <a:lstStyle/>
          <a:p>
            <a:pPr eaLnBrk="1" hangingPunct="1"/>
            <a:r>
              <a:rPr lang="en-US" altLang="en-US" sz="2800">
                <a:latin typeface="Arial" panose="020B0604020202020204" pitchFamily="34" charset="0"/>
                <a:ea typeface="ＭＳ Ｐゴシック" panose="020B0600070205080204" pitchFamily="34" charset="-128"/>
              </a:rPr>
              <a:t>Unidirectional data flow &amp; </a:t>
            </a:r>
            <a:r>
              <a:rPr lang="en-US" altLang="en-US" sz="2800" b="1">
                <a:latin typeface="Arial" panose="020B0604020202020204" pitchFamily="34" charset="0"/>
                <a:ea typeface="ＭＳ Ｐゴシック" panose="020B0600070205080204" pitchFamily="34" charset="-128"/>
              </a:rPr>
              <a:t>Re-rendering</a:t>
            </a:r>
            <a:br>
              <a:rPr lang="en-US" altLang="en-US" sz="2800" b="1">
                <a:latin typeface="Arial" panose="020B0604020202020204" pitchFamily="34" charset="0"/>
                <a:ea typeface="ＭＳ Ｐゴシック" panose="020B0600070205080204" pitchFamily="34" charset="-128"/>
              </a:rPr>
            </a:br>
            <a:r>
              <a:rPr lang="en-US" altLang="en-US" sz="2000">
                <a:latin typeface="Arial" panose="020B0604020202020204" pitchFamily="34" charset="0"/>
                <a:ea typeface="ＭＳ Ｐゴシック" panose="020B0600070205080204" pitchFamily="34" charset="-128"/>
              </a:rPr>
              <a:t>(Assume we request 6 friends from web API)</a:t>
            </a:r>
          </a:p>
        </p:txBody>
      </p:sp>
      <p:sp>
        <p:nvSpPr>
          <p:cNvPr id="24579" name="Footer Placeholder 1">
            <a:extLst>
              <a:ext uri="{FF2B5EF4-FFF2-40B4-BE49-F238E27FC236}">
                <a16:creationId xmlns:a16="http://schemas.microsoft.com/office/drawing/2014/main" id="{0B22756D-6FC2-E429-DB4A-C663F6BE75CF}"/>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endParaRPr lang="en-US" altLang="en-US" sz="1200">
              <a:solidFill>
                <a:schemeClr val="bg2"/>
              </a:solidFill>
              <a:latin typeface="Arial" panose="020B0604020202020204" pitchFamily="34" charset="0"/>
            </a:endParaRPr>
          </a:p>
        </p:txBody>
      </p:sp>
      <p:sp>
        <p:nvSpPr>
          <p:cNvPr id="24580" name="Slide Number Placeholder 3">
            <a:extLst>
              <a:ext uri="{FF2B5EF4-FFF2-40B4-BE49-F238E27FC236}">
                <a16:creationId xmlns:a16="http://schemas.microsoft.com/office/drawing/2014/main" id="{557A13EA-F03B-5DEA-1573-AC059F49A12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fld id="{F40B1687-8A6A-4EB9-87B8-8475FF03C679}" type="slidenum">
              <a:rPr lang="en-US" altLang="en-US" sz="1400" smtClean="0">
                <a:latin typeface="Arial" panose="020B0604020202020204" pitchFamily="34" charset="0"/>
              </a:rPr>
              <a:pPr>
                <a:spcBef>
                  <a:spcPct val="0"/>
                </a:spcBef>
                <a:buFontTx/>
                <a:buNone/>
              </a:pPr>
              <a:t>17</a:t>
            </a:fld>
            <a:endParaRPr lang="en-US" altLang="en-US" sz="1400">
              <a:latin typeface="Arial" panose="020B0604020202020204" pitchFamily="34" charset="0"/>
            </a:endParaRPr>
          </a:p>
        </p:txBody>
      </p:sp>
      <p:sp>
        <p:nvSpPr>
          <p:cNvPr id="24581" name="Content Placeholder 9">
            <a:extLst>
              <a:ext uri="{FF2B5EF4-FFF2-40B4-BE49-F238E27FC236}">
                <a16:creationId xmlns:a16="http://schemas.microsoft.com/office/drawing/2014/main" id="{609658FA-19C0-647B-AE58-48E9216897D8}"/>
              </a:ext>
            </a:extLst>
          </p:cNvPr>
          <p:cNvSpPr>
            <a:spLocks noGrp="1"/>
          </p:cNvSpPr>
          <p:nvPr>
            <p:ph idx="1"/>
          </p:nvPr>
        </p:nvSpPr>
        <p:spPr/>
        <p:txBody>
          <a:bodyPr/>
          <a:lstStyle/>
          <a:p>
            <a:endParaRPr lang="en-US" altLang="en-US">
              <a:ea typeface="ＭＳ Ｐゴシック" panose="020B0600070205080204" pitchFamily="34" charset="-128"/>
            </a:endParaRPr>
          </a:p>
        </p:txBody>
      </p:sp>
      <p:pic>
        <p:nvPicPr>
          <p:cNvPr id="12" name="Picture 11">
            <a:extLst>
              <a:ext uri="{FF2B5EF4-FFF2-40B4-BE49-F238E27FC236}">
                <a16:creationId xmlns:a16="http://schemas.microsoft.com/office/drawing/2014/main" id="{9860995D-CFFC-0C50-CBE2-1C0B50174CB0}"/>
              </a:ext>
            </a:extLst>
          </p:cNvPr>
          <p:cNvPicPr>
            <a:picLocks noChangeAspect="1" noChangeArrowheads="1"/>
          </p:cNvPicPr>
          <p:nvPr/>
        </p:nvPicPr>
        <p:blipFill>
          <a:blip r:embed="rId2"/>
          <a:srcRect/>
          <a:stretch>
            <a:fillRect/>
          </a:stretch>
        </p:blipFill>
        <p:spPr bwMode="auto">
          <a:xfrm>
            <a:off x="1981200" y="1600200"/>
            <a:ext cx="8077200" cy="4756150"/>
          </a:xfrm>
          <a:prstGeom prst="rect">
            <a:avLst/>
          </a:prstGeom>
          <a:noFill/>
          <a:ln>
            <a:noFill/>
          </a:ln>
          <a:effectLst>
            <a:outerShdw blurRad="50800" dist="50800" dir="5400000" sx="102000" sy="102000" algn="ctr" rotWithShape="0">
              <a:srgbClr val="000000">
                <a:alpha val="43137"/>
              </a:srgbClr>
            </a:outerShdw>
          </a:effectLst>
        </p:spPr>
      </p:pic>
      <p:sp>
        <p:nvSpPr>
          <p:cNvPr id="14" name="Left Brace 13">
            <a:extLst>
              <a:ext uri="{FF2B5EF4-FFF2-40B4-BE49-F238E27FC236}">
                <a16:creationId xmlns:a16="http://schemas.microsoft.com/office/drawing/2014/main" id="{6B617929-76D3-53E3-396E-2A5EF2FE95A6}"/>
              </a:ext>
            </a:extLst>
          </p:cNvPr>
          <p:cNvSpPr/>
          <p:nvPr/>
        </p:nvSpPr>
        <p:spPr>
          <a:xfrm>
            <a:off x="5299075" y="2386013"/>
            <a:ext cx="457200" cy="1039812"/>
          </a:xfrm>
          <a:prstGeom prst="leftBrace">
            <a:avLst>
              <a:gd name="adj1" fmla="val 45353"/>
              <a:gd name="adj2" fmla="val 50000"/>
            </a:avLst>
          </a:prstGeom>
          <a:ln w="34925"/>
        </p:spPr>
        <p:style>
          <a:lnRef idx="1">
            <a:schemeClr val="dk1"/>
          </a:lnRef>
          <a:fillRef idx="0">
            <a:schemeClr val="dk1"/>
          </a:fillRef>
          <a:effectRef idx="0">
            <a:schemeClr val="dk1"/>
          </a:effectRef>
          <a:fontRef idx="minor">
            <a:schemeClr val="tx1"/>
          </a:fontRef>
        </p:style>
        <p:txBody>
          <a:bodyPr>
            <a:spAutoFit/>
          </a:bodyPr>
          <a:lstStyle/>
          <a:p>
            <a:pPr algn="ctr">
              <a:defRPr/>
            </a:pPr>
            <a:endParaRPr lang="en-GB" sz="5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15" name="Left Brace 14">
            <a:extLst>
              <a:ext uri="{FF2B5EF4-FFF2-40B4-BE49-F238E27FC236}">
                <a16:creationId xmlns:a16="http://schemas.microsoft.com/office/drawing/2014/main" id="{00C0F84E-190C-0AEF-8F43-66DFA30F627D}"/>
              </a:ext>
            </a:extLst>
          </p:cNvPr>
          <p:cNvSpPr/>
          <p:nvPr/>
        </p:nvSpPr>
        <p:spPr>
          <a:xfrm>
            <a:off x="5334000" y="1771650"/>
            <a:ext cx="457200" cy="923925"/>
          </a:xfrm>
          <a:prstGeom prst="leftBrace">
            <a:avLst>
              <a:gd name="adj1" fmla="val 0"/>
              <a:gd name="adj2" fmla="val 50000"/>
            </a:avLst>
          </a:prstGeom>
          <a:ln w="34925"/>
        </p:spPr>
        <p:style>
          <a:lnRef idx="1">
            <a:schemeClr val="dk1"/>
          </a:lnRef>
          <a:fillRef idx="0">
            <a:schemeClr val="dk1"/>
          </a:fillRef>
          <a:effectRef idx="0">
            <a:schemeClr val="dk1"/>
          </a:effectRef>
          <a:fontRef idx="minor">
            <a:schemeClr val="tx1"/>
          </a:fontRef>
        </p:style>
        <p:txBody>
          <a:bodyPr>
            <a:spAutoFit/>
          </a:bodyPr>
          <a:lstStyle/>
          <a:p>
            <a:pPr algn="ctr">
              <a:defRPr/>
            </a:pPr>
            <a:endParaRPr lang="en-GB" sz="5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F13D6103-E6F9-F700-280F-39B7EF56B1CE}"/>
              </a:ext>
            </a:extLst>
          </p:cNvPr>
          <p:cNvSpPr>
            <a:spLocks noGrp="1"/>
          </p:cNvSpPr>
          <p:nvPr>
            <p:ph type="title"/>
          </p:nvPr>
        </p:nvSpPr>
        <p:spPr>
          <a:xfrm>
            <a:off x="2514600" y="274638"/>
            <a:ext cx="7086600" cy="1143000"/>
          </a:xfrm>
        </p:spPr>
        <p:txBody>
          <a:bodyPr/>
          <a:lstStyle/>
          <a:p>
            <a:pPr eaLnBrk="1" hangingPunct="1"/>
            <a:r>
              <a:rPr lang="en-US" altLang="en-US" sz="3200">
                <a:latin typeface="Arial" panose="020B0604020202020204" pitchFamily="34" charset="0"/>
                <a:ea typeface="ＭＳ Ｐゴシック" panose="020B0600070205080204" pitchFamily="34" charset="-128"/>
              </a:rPr>
              <a:t>More to come ….</a:t>
            </a:r>
          </a:p>
        </p:txBody>
      </p:sp>
      <p:sp>
        <p:nvSpPr>
          <p:cNvPr id="30722" name="Content Placeholder 2">
            <a:extLst>
              <a:ext uri="{FF2B5EF4-FFF2-40B4-BE49-F238E27FC236}">
                <a16:creationId xmlns:a16="http://schemas.microsoft.com/office/drawing/2014/main" id="{786DF4F1-BC29-2089-CE54-1BF1F5B8C366}"/>
              </a:ext>
            </a:extLst>
          </p:cNvPr>
          <p:cNvSpPr>
            <a:spLocks noGrp="1"/>
          </p:cNvSpPr>
          <p:nvPr>
            <p:ph idx="1"/>
          </p:nvPr>
        </p:nvSpPr>
        <p:spPr>
          <a:xfrm>
            <a:off x="2057400" y="1447800"/>
            <a:ext cx="8229600" cy="4724400"/>
          </a:xfrm>
        </p:spPr>
        <p:txBody>
          <a:bodyPr/>
          <a:lstStyle/>
          <a:p>
            <a:pPr eaLnBrk="1" hangingPunct="1">
              <a:lnSpc>
                <a:spcPct val="70000"/>
              </a:lnSpc>
            </a:pPr>
            <a:r>
              <a:rPr lang="en-IE" altLang="en-US" sz="2000" b="1">
                <a:ea typeface="ＭＳ Ｐゴシック" panose="020B0600070205080204" pitchFamily="34" charset="-128"/>
              </a:rPr>
              <a:t> </a:t>
            </a:r>
            <a:endParaRPr lang="en-US" altLang="en-US" sz="2000" b="1">
              <a:ea typeface="ＭＳ Ｐゴシック" panose="020B0600070205080204" pitchFamily="34" charset="-128"/>
            </a:endParaRPr>
          </a:p>
        </p:txBody>
      </p:sp>
      <p:sp>
        <p:nvSpPr>
          <p:cNvPr id="25604" name="Footer Placeholder 1">
            <a:extLst>
              <a:ext uri="{FF2B5EF4-FFF2-40B4-BE49-F238E27FC236}">
                <a16:creationId xmlns:a16="http://schemas.microsoft.com/office/drawing/2014/main" id="{E9A66915-797D-F081-38D0-AD6F3E3B4541}"/>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endParaRPr lang="en-US" altLang="en-US" sz="1200">
              <a:solidFill>
                <a:schemeClr val="bg2"/>
              </a:solidFill>
              <a:latin typeface="Arial" panose="020B0604020202020204" pitchFamily="34" charset="0"/>
            </a:endParaRPr>
          </a:p>
        </p:txBody>
      </p:sp>
      <p:sp>
        <p:nvSpPr>
          <p:cNvPr id="25605" name="Slide Number Placeholder 3">
            <a:extLst>
              <a:ext uri="{FF2B5EF4-FFF2-40B4-BE49-F238E27FC236}">
                <a16:creationId xmlns:a16="http://schemas.microsoft.com/office/drawing/2014/main" id="{B8845BEA-D6DE-1F1A-5B01-98C1CC14ACE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fld id="{889A4878-D554-464A-AB49-852A87E18CB2}" type="slidenum">
              <a:rPr lang="en-US" altLang="en-US" sz="1400" smtClean="0">
                <a:latin typeface="Arial" panose="020B0604020202020204" pitchFamily="34" charset="0"/>
              </a:rPr>
              <a:pPr>
                <a:spcBef>
                  <a:spcPct val="0"/>
                </a:spcBef>
                <a:buFontTx/>
                <a:buNone/>
              </a:pPr>
              <a:t>18</a:t>
            </a:fld>
            <a:endParaRPr lang="en-US" altLang="en-US" sz="140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072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2"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5F4DC702-34AE-31B5-60B8-1EF86AD75FFB}"/>
              </a:ext>
            </a:extLst>
          </p:cNvPr>
          <p:cNvSpPr>
            <a:spLocks noGrp="1"/>
          </p:cNvSpPr>
          <p:nvPr>
            <p:ph type="title"/>
          </p:nvPr>
        </p:nvSpPr>
        <p:spPr/>
        <p:txBody>
          <a:bodyPr/>
          <a:lstStyle/>
          <a:p>
            <a:pPr eaLnBrk="1" hangingPunct="1"/>
            <a:r>
              <a:rPr lang="en-US" altLang="en-US" sz="3600">
                <a:latin typeface="Arial" panose="020B0604020202020204" pitchFamily="34" charset="0"/>
                <a:ea typeface="ＭＳ Ｐゴシック" panose="020B0600070205080204" pitchFamily="34" charset="-128"/>
              </a:rPr>
              <a:t>Topics</a:t>
            </a:r>
          </a:p>
        </p:txBody>
      </p:sp>
      <p:sp>
        <p:nvSpPr>
          <p:cNvPr id="16386" name="Content Placeholder 2">
            <a:extLst>
              <a:ext uri="{FF2B5EF4-FFF2-40B4-BE49-F238E27FC236}">
                <a16:creationId xmlns:a16="http://schemas.microsoft.com/office/drawing/2014/main" id="{70C96DA9-8E37-63D0-B557-4EF724D95E75}"/>
              </a:ext>
            </a:extLst>
          </p:cNvPr>
          <p:cNvSpPr>
            <a:spLocks noGrp="1"/>
          </p:cNvSpPr>
          <p:nvPr>
            <p:ph idx="1"/>
          </p:nvPr>
        </p:nvSpPr>
        <p:spPr>
          <a:xfrm>
            <a:off x="1524000" y="1219200"/>
            <a:ext cx="9220200" cy="3581400"/>
          </a:xfrm>
        </p:spPr>
        <p:txBody>
          <a:bodyPr rtlCol="0">
            <a:normAutofit/>
          </a:bodyPr>
          <a:lstStyle/>
          <a:p>
            <a:pPr eaLnBrk="1" fontAlgn="auto" hangingPunct="1">
              <a:spcAft>
                <a:spcPts val="0"/>
              </a:spcAft>
              <a:buFont typeface="Arial"/>
              <a:buChar char="•"/>
              <a:defRPr/>
            </a:pPr>
            <a:endParaRPr lang="en-US" sz="2000" b="1" dirty="0">
              <a:latin typeface="Arial" charset="0"/>
              <a:ea typeface="+mn-ea"/>
              <a:cs typeface="+mn-cs"/>
            </a:endParaRPr>
          </a:p>
          <a:p>
            <a:pPr eaLnBrk="1" fontAlgn="auto" hangingPunct="1">
              <a:spcAft>
                <a:spcPts val="0"/>
              </a:spcAft>
              <a:buFont typeface="Arial"/>
              <a:buChar char="•"/>
              <a:defRPr/>
            </a:pPr>
            <a:r>
              <a:rPr lang="en-US" sz="2000" b="1" dirty="0">
                <a:latin typeface="Arial" charset="0"/>
                <a:ea typeface="+mn-ea"/>
                <a:cs typeface="+mn-cs"/>
              </a:rPr>
              <a:t>Component State.</a:t>
            </a:r>
          </a:p>
          <a:p>
            <a:pPr lvl="1" eaLnBrk="1" fontAlgn="auto" hangingPunct="1">
              <a:spcAft>
                <a:spcPts val="0"/>
              </a:spcAft>
              <a:buFont typeface="Arial"/>
              <a:buChar char="•"/>
              <a:defRPr/>
            </a:pPr>
            <a:r>
              <a:rPr lang="en-US" sz="2000" b="1" dirty="0">
                <a:latin typeface="Arial" charset="0"/>
                <a:ea typeface="+mn-ea"/>
              </a:rPr>
              <a:t>Basis for dynamic, interactive UI.</a:t>
            </a:r>
          </a:p>
          <a:p>
            <a:pPr marL="0" indent="0" eaLnBrk="1" fontAlgn="auto" hangingPunct="1">
              <a:spcAft>
                <a:spcPts val="0"/>
              </a:spcAft>
              <a:buFont typeface="Arial" panose="020B0604020202020204" pitchFamily="34" charset="0"/>
              <a:buNone/>
              <a:defRPr/>
            </a:pPr>
            <a:endParaRPr lang="en-US" sz="2000" b="1" dirty="0">
              <a:latin typeface="Arial" charset="0"/>
              <a:ea typeface="+mn-ea"/>
            </a:endParaRPr>
          </a:p>
          <a:p>
            <a:pPr eaLnBrk="1" fontAlgn="auto" hangingPunct="1">
              <a:spcAft>
                <a:spcPts val="0"/>
              </a:spcAft>
              <a:buFont typeface="Arial"/>
              <a:buChar char="•"/>
              <a:defRPr/>
            </a:pPr>
            <a:r>
              <a:rPr lang="en-US" sz="2000" b="1" dirty="0">
                <a:latin typeface="Arial" charset="0"/>
                <a:ea typeface="+mn-ea"/>
              </a:rPr>
              <a:t>Data Flow patterns.</a:t>
            </a:r>
          </a:p>
          <a:p>
            <a:pPr eaLnBrk="1" fontAlgn="auto" hangingPunct="1">
              <a:spcAft>
                <a:spcPts val="0"/>
              </a:spcAft>
              <a:buFont typeface="Arial"/>
              <a:buChar char="•"/>
              <a:defRPr/>
            </a:pPr>
            <a:endParaRPr lang="en-US" sz="2000" b="1" dirty="0">
              <a:latin typeface="Arial" charset="0"/>
              <a:ea typeface="+mn-ea"/>
            </a:endParaRPr>
          </a:p>
          <a:p>
            <a:pPr eaLnBrk="1" fontAlgn="auto" hangingPunct="1">
              <a:spcAft>
                <a:spcPts val="0"/>
              </a:spcAft>
              <a:buFont typeface="Arial"/>
              <a:buChar char="•"/>
              <a:defRPr/>
            </a:pPr>
            <a:r>
              <a:rPr lang="en-US" sz="2000" b="1" dirty="0">
                <a:latin typeface="Arial" charset="0"/>
                <a:ea typeface="+mn-ea"/>
              </a:rPr>
              <a:t>Hooks.</a:t>
            </a:r>
          </a:p>
          <a:p>
            <a:pPr marL="0" indent="0" eaLnBrk="1" fontAlgn="auto" hangingPunct="1">
              <a:spcAft>
                <a:spcPts val="0"/>
              </a:spcAft>
              <a:buFont typeface="Arial" panose="020B0604020202020204" pitchFamily="34" charset="0"/>
              <a:buNone/>
              <a:defRPr/>
            </a:pPr>
            <a:endParaRPr lang="en-US" sz="2000" b="1" dirty="0">
              <a:latin typeface="Arial" charset="0"/>
              <a:ea typeface="+mn-ea"/>
              <a:cs typeface="+mn-cs"/>
            </a:endParaRPr>
          </a:p>
          <a:p>
            <a:pPr marL="0" indent="0" eaLnBrk="1" fontAlgn="auto" hangingPunct="1">
              <a:spcAft>
                <a:spcPts val="0"/>
              </a:spcAft>
              <a:buFont typeface="Arial" panose="020B0604020202020204" pitchFamily="34" charset="0"/>
              <a:buNone/>
              <a:defRPr/>
            </a:pPr>
            <a:endParaRPr lang="en-US" sz="2000" b="1" dirty="0">
              <a:latin typeface="Arial" charset="0"/>
              <a:ea typeface="+mn-ea"/>
              <a:cs typeface="+mn-cs"/>
            </a:endParaRPr>
          </a:p>
        </p:txBody>
      </p:sp>
      <p:sp>
        <p:nvSpPr>
          <p:cNvPr id="6148" name="Footer Placeholder 1">
            <a:extLst>
              <a:ext uri="{FF2B5EF4-FFF2-40B4-BE49-F238E27FC236}">
                <a16:creationId xmlns:a16="http://schemas.microsoft.com/office/drawing/2014/main" id="{3269A17D-A7D1-228C-98FC-C4D75BB4C6A2}"/>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endParaRPr lang="en-US" altLang="en-US" sz="1200">
              <a:solidFill>
                <a:schemeClr val="bg2"/>
              </a:solidFill>
              <a:latin typeface="Arial" panose="020B0604020202020204" pitchFamily="34" charset="0"/>
            </a:endParaRPr>
          </a:p>
        </p:txBody>
      </p:sp>
      <p:sp>
        <p:nvSpPr>
          <p:cNvPr id="6149" name="Slide Number Placeholder 3">
            <a:extLst>
              <a:ext uri="{FF2B5EF4-FFF2-40B4-BE49-F238E27FC236}">
                <a16:creationId xmlns:a16="http://schemas.microsoft.com/office/drawing/2014/main" id="{FF0593B7-8155-93DC-B433-6DA060E3F3C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fld id="{672C395E-F827-4D51-AD0C-9AF3EA97A920}" type="slidenum">
              <a:rPr lang="en-US" altLang="en-US" sz="1400" smtClean="0">
                <a:latin typeface="Arial" panose="020B0604020202020204" pitchFamily="34" charset="0"/>
              </a:rPr>
              <a:pPr>
                <a:spcBef>
                  <a:spcPct val="0"/>
                </a:spcBef>
                <a:buFontTx/>
                <a:buNone/>
              </a:pPr>
              <a:t>2</a:t>
            </a:fld>
            <a:endParaRPr lang="en-US" altLang="en-US" sz="1400">
              <a:latin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E081B3D0-5125-3666-3756-E22C619BA327}"/>
              </a:ext>
            </a:extLst>
          </p:cNvPr>
          <p:cNvSpPr>
            <a:spLocks noGrp="1"/>
          </p:cNvSpPr>
          <p:nvPr>
            <p:ph type="title"/>
          </p:nvPr>
        </p:nvSpPr>
        <p:spPr/>
        <p:txBody>
          <a:bodyPr/>
          <a:lstStyle/>
          <a:p>
            <a:pPr eaLnBrk="1" hangingPunct="1"/>
            <a:r>
              <a:rPr lang="en-US" altLang="en-US" sz="3600" dirty="0">
                <a:latin typeface="Arial" panose="020B0604020202020204" pitchFamily="34" charset="0"/>
                <a:ea typeface="ＭＳ Ｐゴシック" panose="020B0600070205080204" pitchFamily="34" charset="-128"/>
              </a:rPr>
              <a:t>Component Data</a:t>
            </a:r>
          </a:p>
        </p:txBody>
      </p:sp>
      <p:sp>
        <p:nvSpPr>
          <p:cNvPr id="50178" name="Content Placeholder 2">
            <a:extLst>
              <a:ext uri="{FF2B5EF4-FFF2-40B4-BE49-F238E27FC236}">
                <a16:creationId xmlns:a16="http://schemas.microsoft.com/office/drawing/2014/main" id="{3DBA7986-B88F-F29E-FAC0-F42A8A796FB1}"/>
              </a:ext>
            </a:extLst>
          </p:cNvPr>
          <p:cNvSpPr>
            <a:spLocks noGrp="1"/>
          </p:cNvSpPr>
          <p:nvPr>
            <p:ph idx="1"/>
          </p:nvPr>
        </p:nvSpPr>
        <p:spPr>
          <a:xfrm>
            <a:off x="2057400" y="1371600"/>
            <a:ext cx="8229600" cy="4525963"/>
          </a:xfrm>
        </p:spPr>
        <p:txBody>
          <a:bodyPr>
            <a:normAutofit fontScale="92500" lnSpcReduction="20000"/>
          </a:bodyPr>
          <a:lstStyle/>
          <a:p>
            <a:pPr eaLnBrk="1" hangingPunct="1">
              <a:lnSpc>
                <a:spcPct val="90000"/>
              </a:lnSpc>
              <a:buFont typeface="Arial" charset="0"/>
              <a:buChar char="•"/>
              <a:defRPr/>
            </a:pPr>
            <a:r>
              <a:rPr lang="en-US" altLang="en-US" sz="2200" dirty="0">
                <a:latin typeface="Arial" charset="0"/>
                <a:ea typeface="ＭＳ Ｐゴシック" charset="-128"/>
              </a:rPr>
              <a:t>A component has </a:t>
            </a:r>
            <a:r>
              <a:rPr lang="en-US" altLang="en-US" sz="2200" b="1" dirty="0">
                <a:latin typeface="Arial" charset="0"/>
                <a:ea typeface="ＭＳ Ｐゴシック" charset="-128"/>
              </a:rPr>
              <a:t>two</a:t>
            </a:r>
            <a:r>
              <a:rPr lang="en-US" altLang="en-US" sz="2200" dirty="0">
                <a:latin typeface="Arial" charset="0"/>
                <a:ea typeface="ＭＳ Ｐゴシック" charset="-128"/>
              </a:rPr>
              <a:t> sources of data:</a:t>
            </a:r>
          </a:p>
          <a:p>
            <a:pPr eaLnBrk="1" hangingPunct="1">
              <a:lnSpc>
                <a:spcPct val="90000"/>
              </a:lnSpc>
              <a:buFont typeface="Arial" charset="0"/>
              <a:buChar char="•"/>
              <a:defRPr/>
            </a:pPr>
            <a:endParaRPr lang="en-US" altLang="en-US" sz="2200" dirty="0">
              <a:latin typeface="Arial" charset="0"/>
              <a:ea typeface="ＭＳ Ｐゴシック" charset="-128"/>
            </a:endParaRPr>
          </a:p>
          <a:p>
            <a:pPr marL="914400" lvl="1" indent="-457200" eaLnBrk="1" hangingPunct="1">
              <a:lnSpc>
                <a:spcPct val="90000"/>
              </a:lnSpc>
              <a:buFont typeface="Calibri" charset="0"/>
              <a:buAutoNum type="arabicPeriod"/>
              <a:defRPr/>
            </a:pPr>
            <a:r>
              <a:rPr lang="en-US" altLang="en-US" sz="2200" b="1" dirty="0">
                <a:latin typeface="Arial" charset="0"/>
                <a:ea typeface="ＭＳ Ｐゴシック" charset="-128"/>
              </a:rPr>
              <a:t>Props</a:t>
            </a:r>
            <a:r>
              <a:rPr lang="en-US" altLang="en-US" sz="2200" dirty="0">
                <a:latin typeface="Arial" charset="0"/>
                <a:ea typeface="ＭＳ Ｐゴシック" charset="-128"/>
              </a:rPr>
              <a:t> - Passed in to a component; Immutable; the props object.</a:t>
            </a:r>
          </a:p>
          <a:p>
            <a:pPr marL="914400" lvl="1" indent="-457200" eaLnBrk="1" hangingPunct="1">
              <a:lnSpc>
                <a:spcPct val="90000"/>
              </a:lnSpc>
              <a:buFont typeface="Calibri" charset="0"/>
              <a:buAutoNum type="arabicPeriod"/>
              <a:defRPr/>
            </a:pPr>
            <a:r>
              <a:rPr lang="en-US" altLang="en-US" sz="2200" b="1" dirty="0">
                <a:latin typeface="Arial" charset="0"/>
                <a:ea typeface="ＭＳ Ｐゴシック" charset="-128"/>
              </a:rPr>
              <a:t>State</a:t>
            </a:r>
            <a:r>
              <a:rPr lang="en-US" altLang="en-US" sz="2200" dirty="0">
                <a:latin typeface="Arial" charset="0"/>
                <a:ea typeface="ＭＳ Ｐゴシック" charset="-128"/>
              </a:rPr>
              <a:t> - Internal to the component; Causes the component to re-render when changed / mutated.</a:t>
            </a:r>
          </a:p>
          <a:p>
            <a:pPr lvl="1" eaLnBrk="1" hangingPunct="1">
              <a:lnSpc>
                <a:spcPct val="90000"/>
              </a:lnSpc>
              <a:defRPr/>
            </a:pPr>
            <a:r>
              <a:rPr lang="en-US" altLang="en-US" sz="2200" dirty="0">
                <a:latin typeface="Arial" charset="0"/>
                <a:ea typeface="ＭＳ Ｐゴシック" charset="-128"/>
              </a:rPr>
              <a:t>Both can be any data type - primitive, object, array.</a:t>
            </a:r>
          </a:p>
          <a:p>
            <a:pPr eaLnBrk="1" hangingPunct="1">
              <a:lnSpc>
                <a:spcPct val="90000"/>
              </a:lnSpc>
              <a:buFont typeface="Arial" charset="0"/>
              <a:buChar char="•"/>
              <a:defRPr/>
            </a:pPr>
            <a:endParaRPr lang="en-US" altLang="en-US" sz="2200" dirty="0">
              <a:latin typeface="Arial" charset="0"/>
              <a:ea typeface="ＭＳ Ｐゴシック" charset="-128"/>
            </a:endParaRPr>
          </a:p>
          <a:p>
            <a:pPr eaLnBrk="1" hangingPunct="1">
              <a:lnSpc>
                <a:spcPct val="90000"/>
              </a:lnSpc>
              <a:buFont typeface="Arial" charset="0"/>
              <a:buChar char="•"/>
              <a:defRPr/>
            </a:pPr>
            <a:r>
              <a:rPr lang="en-US" altLang="en-US" sz="2200" dirty="0">
                <a:latin typeface="Arial" charset="0"/>
                <a:ea typeface="ＭＳ Ｐゴシック" charset="-128"/>
              </a:rPr>
              <a:t>Props-related features:</a:t>
            </a:r>
          </a:p>
          <a:p>
            <a:pPr marL="914400" lvl="1" indent="-457200" eaLnBrk="1" hangingPunct="1">
              <a:lnSpc>
                <a:spcPct val="90000"/>
              </a:lnSpc>
              <a:buFont typeface="Arial" charset="0"/>
              <a:buChar char="–"/>
              <a:defRPr/>
            </a:pPr>
            <a:r>
              <a:rPr lang="en-US" altLang="en-US" sz="2200" dirty="0">
                <a:latin typeface="Arial" charset="0"/>
                <a:ea typeface="ＭＳ Ｐゴシック" charset="-128"/>
              </a:rPr>
              <a:t>Default values.</a:t>
            </a:r>
          </a:p>
          <a:p>
            <a:pPr marL="914400" lvl="1" indent="-457200" eaLnBrk="1" hangingPunct="1">
              <a:lnSpc>
                <a:spcPct val="90000"/>
              </a:lnSpc>
              <a:buFont typeface="Arial" charset="0"/>
              <a:buChar char="–"/>
              <a:defRPr/>
            </a:pPr>
            <a:r>
              <a:rPr lang="en-US" altLang="en-US" sz="2200" dirty="0">
                <a:latin typeface="Arial" charset="0"/>
                <a:ea typeface="ＭＳ Ｐゴシック" charset="-128"/>
              </a:rPr>
              <a:t>Type-checking.</a:t>
            </a:r>
          </a:p>
          <a:p>
            <a:pPr eaLnBrk="1" hangingPunct="1">
              <a:lnSpc>
                <a:spcPct val="90000"/>
              </a:lnSpc>
              <a:buFont typeface="Arial" charset="0"/>
              <a:buChar char="•"/>
              <a:defRPr/>
            </a:pPr>
            <a:endParaRPr lang="en-US" altLang="en-US" sz="2200" dirty="0">
              <a:latin typeface="Arial" charset="0"/>
              <a:ea typeface="ＭＳ Ｐゴシック" charset="-128"/>
            </a:endParaRPr>
          </a:p>
          <a:p>
            <a:pPr eaLnBrk="1" hangingPunct="1">
              <a:lnSpc>
                <a:spcPct val="90000"/>
              </a:lnSpc>
              <a:buFont typeface="Arial" charset="0"/>
              <a:buChar char="•"/>
              <a:defRPr/>
            </a:pPr>
            <a:r>
              <a:rPr lang="en-US" altLang="en-US" sz="2200" dirty="0">
                <a:latin typeface="Arial" charset="0"/>
                <a:ea typeface="ＭＳ Ｐゴシック" charset="-128"/>
              </a:rPr>
              <a:t>State-related features:</a:t>
            </a:r>
          </a:p>
          <a:p>
            <a:pPr marL="914400" lvl="1" indent="-457200" eaLnBrk="1" hangingPunct="1">
              <a:lnSpc>
                <a:spcPct val="90000"/>
              </a:lnSpc>
              <a:buFont typeface="Arial" charset="0"/>
              <a:buChar char="–"/>
              <a:defRPr/>
            </a:pPr>
            <a:r>
              <a:rPr lang="en-US" altLang="en-US" sz="2200" dirty="0" err="1">
                <a:latin typeface="Arial" charset="0"/>
                <a:ea typeface="ＭＳ Ｐゴシック" charset="-128"/>
              </a:rPr>
              <a:t>Initialisation</a:t>
            </a:r>
            <a:r>
              <a:rPr lang="en-US" altLang="en-US" sz="2200" dirty="0">
                <a:latin typeface="Arial" charset="0"/>
                <a:ea typeface="ＭＳ Ｐゴシック" charset="-128"/>
              </a:rPr>
              <a:t>.</a:t>
            </a:r>
          </a:p>
          <a:p>
            <a:pPr marL="914400" lvl="1" indent="-457200" eaLnBrk="1" hangingPunct="1">
              <a:lnSpc>
                <a:spcPct val="90000"/>
              </a:lnSpc>
              <a:buFont typeface="Arial" charset="0"/>
              <a:buChar char="–"/>
              <a:defRPr/>
            </a:pPr>
            <a:r>
              <a:rPr lang="en-US" altLang="en-US" sz="2200" dirty="0">
                <a:latin typeface="Arial" charset="0"/>
                <a:ea typeface="ＭＳ Ｐゴシック" charset="-128"/>
              </a:rPr>
              <a:t>Mutation – using a setter method.</a:t>
            </a:r>
          </a:p>
          <a:p>
            <a:pPr marL="1314450" lvl="2" indent="-457200" eaLnBrk="1" hangingPunct="1">
              <a:lnSpc>
                <a:spcPct val="90000"/>
              </a:lnSpc>
              <a:buFont typeface="Arial" charset="0"/>
              <a:buChar char="–"/>
              <a:defRPr/>
            </a:pPr>
            <a:r>
              <a:rPr lang="en-US" altLang="en-US" sz="1800" dirty="0">
                <a:latin typeface="Arial" charset="0"/>
                <a:ea typeface="ＭＳ Ｐゴシック" charset="-128"/>
              </a:rPr>
              <a:t>Automatically causes component to re-render.  ***  </a:t>
            </a:r>
          </a:p>
          <a:p>
            <a:pPr marL="1314450" lvl="2" indent="-457200" eaLnBrk="1" hangingPunct="1">
              <a:lnSpc>
                <a:spcPct val="90000"/>
              </a:lnSpc>
              <a:buFont typeface="Arial" charset="0"/>
              <a:buChar char="–"/>
              <a:defRPr/>
            </a:pPr>
            <a:r>
              <a:rPr lang="en-US" altLang="en-US" sz="1800" dirty="0">
                <a:latin typeface="Arial" charset="0"/>
                <a:ea typeface="ＭＳ Ｐゴシック" charset="-128"/>
              </a:rPr>
              <a:t>Performs an overwrite operation, not a merge.</a:t>
            </a:r>
          </a:p>
        </p:txBody>
      </p:sp>
      <p:sp>
        <p:nvSpPr>
          <p:cNvPr id="7172" name="Slide Number Placeholder 3">
            <a:extLst>
              <a:ext uri="{FF2B5EF4-FFF2-40B4-BE49-F238E27FC236}">
                <a16:creationId xmlns:a16="http://schemas.microsoft.com/office/drawing/2014/main" id="{35F2F7A5-5D8D-8485-AC35-DFFA156A85F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fld id="{6FDA8EB5-2721-468B-9E33-4131CD970232}" type="slidenum">
              <a:rPr lang="en-US" altLang="en-US" sz="1400" smtClean="0">
                <a:latin typeface="Arial" panose="020B0604020202020204" pitchFamily="34" charset="0"/>
              </a:rPr>
              <a:pPr>
                <a:spcBef>
                  <a:spcPct val="0"/>
                </a:spcBef>
                <a:buFontTx/>
                <a:buNone/>
              </a:pPr>
              <a:t>3</a:t>
            </a:fld>
            <a:endParaRPr lang="en-US" altLang="en-US" sz="140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0178">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0178">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0178">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0178">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0178">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0178">
                                            <p:txEl>
                                              <p:pRg st="8" end="8"/>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50178">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0178">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0178">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0178">
                                            <p:txEl>
                                              <p:pRg st="14" end="1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0178">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6E678144-5445-1F17-F4B6-6F6A596F10C2}"/>
              </a:ext>
            </a:extLst>
          </p:cNvPr>
          <p:cNvSpPr>
            <a:spLocks noGrp="1"/>
          </p:cNvSpPr>
          <p:nvPr>
            <p:ph type="title"/>
          </p:nvPr>
        </p:nvSpPr>
        <p:spPr/>
        <p:txBody>
          <a:bodyPr/>
          <a:lstStyle/>
          <a:p>
            <a:pPr eaLnBrk="1" hangingPunct="1"/>
            <a:r>
              <a:rPr lang="en-US" altLang="en-US" sz="3200">
                <a:latin typeface="Arial" panose="020B0604020202020204" pitchFamily="34" charset="0"/>
                <a:ea typeface="ＭＳ Ｐゴシック" panose="020B0600070205080204" pitchFamily="34" charset="-128"/>
              </a:rPr>
              <a:t>Stateful Component Example</a:t>
            </a:r>
          </a:p>
        </p:txBody>
      </p:sp>
      <p:sp>
        <p:nvSpPr>
          <p:cNvPr id="44034" name="Content Placeholder 2">
            <a:extLst>
              <a:ext uri="{FF2B5EF4-FFF2-40B4-BE49-F238E27FC236}">
                <a16:creationId xmlns:a16="http://schemas.microsoft.com/office/drawing/2014/main" id="{7B92D898-4AE2-FB0A-272D-93597D8D0E80}"/>
              </a:ext>
            </a:extLst>
          </p:cNvPr>
          <p:cNvSpPr>
            <a:spLocks noGrp="1"/>
          </p:cNvSpPr>
          <p:nvPr>
            <p:ph idx="1"/>
          </p:nvPr>
        </p:nvSpPr>
        <p:spPr>
          <a:xfrm>
            <a:off x="268288" y="1624012"/>
            <a:ext cx="4267200" cy="4525963"/>
          </a:xfrm>
        </p:spPr>
        <p:txBody>
          <a:bodyPr/>
          <a:lstStyle/>
          <a:p>
            <a:pPr eaLnBrk="1" hangingPunct="1">
              <a:defRPr/>
            </a:pPr>
            <a:r>
              <a:rPr lang="en-US" altLang="en-US" sz="2000" b="1" dirty="0">
                <a:latin typeface="Arial" panose="020B0604020202020204" pitchFamily="34" charset="0"/>
                <a:ea typeface="ＭＳ Ｐゴシック" panose="020B0600070205080204" pitchFamily="34" charset="-128"/>
              </a:rPr>
              <a:t>The Counter component. </a:t>
            </a:r>
          </a:p>
          <a:p>
            <a:pPr eaLnBrk="1" hangingPunct="1">
              <a:defRPr/>
            </a:pPr>
            <a:r>
              <a:rPr lang="en-US" altLang="en-US" sz="2000" b="1" dirty="0">
                <a:latin typeface="Arial" panose="020B0604020202020204" pitchFamily="34" charset="0"/>
                <a:ea typeface="ＭＳ Ｐゴシック" panose="020B0600070205080204" pitchFamily="34" charset="-128"/>
              </a:rPr>
              <a:t>Ref. </a:t>
            </a:r>
            <a:r>
              <a:rPr lang="en-US" altLang="en-US" sz="2000" dirty="0" err="1">
                <a:latin typeface="Arial" panose="020B0604020202020204" pitchFamily="34" charset="0"/>
                <a:ea typeface="ＭＳ Ｐゴシック" panose="020B0600070205080204" pitchFamily="34" charset="-128"/>
              </a:rPr>
              <a:t>basicReactLab</a:t>
            </a:r>
            <a:r>
              <a:rPr lang="en-US" altLang="en-US" sz="2000" b="1" dirty="0">
                <a:latin typeface="Arial" panose="020B0604020202020204" pitchFamily="34" charset="0"/>
                <a:ea typeface="ＭＳ Ｐゴシック" panose="020B0600070205080204" pitchFamily="34" charset="-128"/>
              </a:rPr>
              <a:t> samples – sample 06.</a:t>
            </a:r>
            <a:endParaRPr lang="en-US" altLang="en-US" sz="2000" dirty="0">
              <a:latin typeface="Arial" panose="020B0604020202020204" pitchFamily="34" charset="0"/>
              <a:ea typeface="ＭＳ Ｐゴシック" panose="020B0600070205080204" pitchFamily="34" charset="-128"/>
            </a:endParaRPr>
          </a:p>
          <a:p>
            <a:pPr eaLnBrk="1" hangingPunct="1">
              <a:defRPr/>
            </a:pPr>
            <a:r>
              <a:rPr lang="en-US" altLang="en-US" sz="2000" b="1" dirty="0">
                <a:latin typeface="Arial" panose="020B0604020202020204" pitchFamily="34" charset="0"/>
                <a:ea typeface="ＭＳ Ｐゴシック" panose="020B0600070205080204" pitchFamily="34" charset="-128"/>
              </a:rPr>
              <a:t>The </a:t>
            </a:r>
            <a:r>
              <a:rPr lang="en-US" altLang="en-US" sz="2000" dirty="0" err="1">
                <a:latin typeface="Arial" panose="020B0604020202020204" pitchFamily="34" charset="0"/>
                <a:ea typeface="ＭＳ Ｐゴシック" panose="020B0600070205080204" pitchFamily="34" charset="-128"/>
              </a:rPr>
              <a:t>useState</a:t>
            </a:r>
            <a:r>
              <a:rPr lang="en-US" altLang="en-US" sz="2000" dirty="0">
                <a:latin typeface="Arial" panose="020B0604020202020204" pitchFamily="34" charset="0"/>
                <a:ea typeface="ＭＳ Ｐゴシック" panose="020B0600070205080204" pitchFamily="34" charset="-128"/>
              </a:rPr>
              <a:t>() </a:t>
            </a:r>
            <a:r>
              <a:rPr lang="en-US" altLang="en-US" sz="2000" b="1" dirty="0">
                <a:latin typeface="Arial" panose="020B0604020202020204" pitchFamily="34" charset="0"/>
                <a:ea typeface="ＭＳ Ｐゴシック" panose="020B0600070205080204" pitchFamily="34" charset="-128"/>
              </a:rPr>
              <a:t>function:</a:t>
            </a:r>
          </a:p>
          <a:p>
            <a:pPr lvl="1" eaLnBrk="1" hangingPunct="1">
              <a:buFont typeface="Arial" panose="020B0604020202020204" pitchFamily="34" charset="0"/>
              <a:buChar char="•"/>
              <a:defRPr/>
            </a:pPr>
            <a:r>
              <a:rPr lang="en-US" altLang="en-US" sz="2000" b="1" dirty="0">
                <a:latin typeface="Arial" panose="020B0604020202020204" pitchFamily="34" charset="0"/>
                <a:ea typeface="ＭＳ Ｐゴシック" panose="020B0600070205080204" pitchFamily="34" charset="-128"/>
              </a:rPr>
              <a:t>Declares a state variable.</a:t>
            </a:r>
          </a:p>
          <a:p>
            <a:pPr lvl="1" eaLnBrk="1" hangingPunct="1">
              <a:buFont typeface="Arial" panose="020B0604020202020204" pitchFamily="34" charset="0"/>
              <a:buChar char="•"/>
              <a:defRPr/>
            </a:pPr>
            <a:r>
              <a:rPr lang="en-US" altLang="en-US" sz="2000" b="1" dirty="0">
                <a:latin typeface="Arial" panose="020B0604020202020204" pitchFamily="34" charset="0"/>
                <a:ea typeface="ＭＳ Ｐゴシック" panose="020B0600070205080204" pitchFamily="34" charset="-128"/>
              </a:rPr>
              <a:t>Returns a Setter / Mutator  method.</a:t>
            </a:r>
          </a:p>
          <a:p>
            <a:pPr lvl="1" eaLnBrk="1" hangingPunct="1">
              <a:buFont typeface="Arial" panose="020B0604020202020204" pitchFamily="34" charset="0"/>
              <a:buChar char="•"/>
              <a:defRPr/>
            </a:pPr>
            <a:r>
              <a:rPr lang="en-US" altLang="en-US" sz="2000" b="1" dirty="0">
                <a:latin typeface="Arial" panose="020B0604020202020204" pitchFamily="34" charset="0"/>
                <a:ea typeface="ＭＳ Ｐゴシック" panose="020B0600070205080204" pitchFamily="34" charset="-128"/>
              </a:rPr>
              <a:t>Termed a React </a:t>
            </a:r>
            <a:r>
              <a:rPr lang="en-US" altLang="en-US" sz="2000" dirty="0">
                <a:latin typeface="Arial" panose="020B0604020202020204" pitchFamily="34" charset="0"/>
                <a:ea typeface="ＭＳ Ｐゴシック" panose="020B0600070205080204" pitchFamily="34" charset="-128"/>
              </a:rPr>
              <a:t>hook.</a:t>
            </a:r>
          </a:p>
          <a:p>
            <a:pPr marL="457200" lvl="1" indent="0" eaLnBrk="1" hangingPunct="1">
              <a:buFont typeface="Arial" panose="020B0604020202020204" pitchFamily="34" charset="0"/>
              <a:buNone/>
              <a:defRPr/>
            </a:pPr>
            <a:endParaRPr lang="en-US" altLang="en-US" sz="2000" b="1" dirty="0">
              <a:latin typeface="Arial" panose="020B0604020202020204" pitchFamily="34" charset="0"/>
              <a:ea typeface="ＭＳ Ｐゴシック" panose="020B0600070205080204" pitchFamily="34" charset="-128"/>
            </a:endParaRPr>
          </a:p>
        </p:txBody>
      </p:sp>
      <p:sp>
        <p:nvSpPr>
          <p:cNvPr id="8196" name="Slide Number Placeholder 3">
            <a:extLst>
              <a:ext uri="{FF2B5EF4-FFF2-40B4-BE49-F238E27FC236}">
                <a16:creationId xmlns:a16="http://schemas.microsoft.com/office/drawing/2014/main" id="{896BFC09-3300-AF32-9A72-1809EE1F6F0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fld id="{B0C822E6-93C7-45CE-AD70-CC001FB6B4EE}" type="slidenum">
              <a:rPr lang="en-US" altLang="en-US" sz="1400" smtClean="0">
                <a:latin typeface="Arial" panose="020B0604020202020204" pitchFamily="34" charset="0"/>
              </a:rPr>
              <a:pPr>
                <a:spcBef>
                  <a:spcPct val="0"/>
                </a:spcBef>
                <a:buFontTx/>
                <a:buNone/>
              </a:pPr>
              <a:t>4</a:t>
            </a:fld>
            <a:endParaRPr lang="en-US" altLang="en-US" sz="1400">
              <a:latin typeface="Arial" panose="020B0604020202020204" pitchFamily="34" charset="0"/>
            </a:endParaRPr>
          </a:p>
        </p:txBody>
      </p:sp>
      <p:grpSp>
        <p:nvGrpSpPr>
          <p:cNvPr id="8197" name="Group 6">
            <a:extLst>
              <a:ext uri="{FF2B5EF4-FFF2-40B4-BE49-F238E27FC236}">
                <a16:creationId xmlns:a16="http://schemas.microsoft.com/office/drawing/2014/main" id="{C55D8519-8A6D-94BB-69DF-772A02E590C0}"/>
              </a:ext>
            </a:extLst>
          </p:cNvPr>
          <p:cNvGrpSpPr>
            <a:grpSpLocks/>
          </p:cNvGrpSpPr>
          <p:nvPr/>
        </p:nvGrpSpPr>
        <p:grpSpPr bwMode="auto">
          <a:xfrm>
            <a:off x="4535488" y="1295400"/>
            <a:ext cx="3243263" cy="3200400"/>
            <a:chOff x="2319020" y="2286000"/>
            <a:chExt cx="3395980" cy="3048000"/>
          </a:xfrm>
        </p:grpSpPr>
        <p:sp>
          <p:nvSpPr>
            <p:cNvPr id="5" name="Rectangle 4">
              <a:extLst>
                <a:ext uri="{FF2B5EF4-FFF2-40B4-BE49-F238E27FC236}">
                  <a16:creationId xmlns:a16="http://schemas.microsoft.com/office/drawing/2014/main" id="{E8532952-D076-AF80-45B2-7C6D65A09F09}"/>
                </a:ext>
              </a:extLst>
            </p:cNvPr>
            <p:cNvSpPr>
              <a:spLocks noChangeArrowheads="1"/>
            </p:cNvSpPr>
            <p:nvPr/>
          </p:nvSpPr>
          <p:spPr bwMode="auto">
            <a:xfrm>
              <a:off x="2319020" y="3335338"/>
              <a:ext cx="2717781" cy="1998662"/>
            </a:xfrm>
            <a:prstGeom prst="rect">
              <a:avLst/>
            </a:prstGeom>
            <a:noFill/>
            <a:ln w="19050">
              <a:solidFill>
                <a:srgbClr val="800000"/>
              </a:solidFill>
              <a:miter lim="800000"/>
              <a:headEnd/>
              <a:tailEnd/>
            </a:ln>
            <a:effectLst>
              <a:outerShdw blurRad="40000" dist="23000" dir="5400000" rotWithShape="0">
                <a:srgbClr val="808080">
                  <a:alpha val="34999"/>
                </a:srgbClr>
              </a:outerShdw>
            </a:effectLst>
          </p:spPr>
          <p:txBody>
            <a:bodyPr/>
            <a:lstStyle/>
            <a:p>
              <a:pPr eaLnBrk="1" hangingPunct="1">
                <a:defRPr/>
              </a:pPr>
              <a:r>
                <a:rPr lang="en-US" dirty="0">
                  <a:latin typeface="+mn-lt"/>
                  <a:ea typeface="+mn-ea"/>
                </a:rPr>
                <a:t>       </a:t>
              </a:r>
              <a:r>
                <a:rPr lang="en-US" sz="2000" dirty="0">
                  <a:latin typeface="+mn-lt"/>
                  <a:ea typeface="+mn-ea"/>
                </a:rPr>
                <a:t>Counter</a:t>
              </a:r>
            </a:p>
          </p:txBody>
        </p:sp>
        <p:sp>
          <p:nvSpPr>
            <p:cNvPr id="6" name="Rectangle 5">
              <a:extLst>
                <a:ext uri="{FF2B5EF4-FFF2-40B4-BE49-F238E27FC236}">
                  <a16:creationId xmlns:a16="http://schemas.microsoft.com/office/drawing/2014/main" id="{DC5AF566-3480-2E07-0986-41FC5F8A4FA7}"/>
                </a:ext>
              </a:extLst>
            </p:cNvPr>
            <p:cNvSpPr>
              <a:spLocks noChangeArrowheads="1"/>
            </p:cNvSpPr>
            <p:nvPr/>
          </p:nvSpPr>
          <p:spPr bwMode="auto">
            <a:xfrm>
              <a:off x="2511841" y="3797217"/>
              <a:ext cx="1835125" cy="398463"/>
            </a:xfrm>
            <a:prstGeom prst="rect">
              <a:avLst/>
            </a:prstGeom>
            <a:solidFill>
              <a:srgbClr val="FFFF00"/>
            </a:solidFill>
            <a:ln w="9525">
              <a:solidFill>
                <a:srgbClr val="800000"/>
              </a:solidFill>
              <a:prstDash val="lgDash"/>
              <a:miter lim="800000"/>
              <a:headEnd/>
              <a:tailEnd/>
            </a:ln>
            <a:effectLst>
              <a:outerShdw blurRad="40000" dist="23000" dir="5400000" rotWithShape="0">
                <a:srgbClr val="808080">
                  <a:alpha val="34999"/>
                </a:srgbClr>
              </a:outerShdw>
            </a:effectLst>
          </p:spPr>
          <p:txBody>
            <a:bodyPr/>
            <a:lstStyle/>
            <a:p>
              <a:pPr eaLnBrk="1" hangingPunct="1">
                <a:defRPr/>
              </a:pPr>
              <a:r>
                <a:rPr lang="en-US" dirty="0">
                  <a:latin typeface="+mn-lt"/>
                  <a:ea typeface="+mn-ea"/>
                </a:rPr>
                <a:t>count =  0 </a:t>
              </a:r>
            </a:p>
          </p:txBody>
        </p:sp>
        <p:cxnSp>
          <p:nvCxnSpPr>
            <p:cNvPr id="3" name="Straight Arrow Connector 2">
              <a:extLst>
                <a:ext uri="{FF2B5EF4-FFF2-40B4-BE49-F238E27FC236}">
                  <a16:creationId xmlns:a16="http://schemas.microsoft.com/office/drawing/2014/main" id="{F5C4BDBC-F584-D950-3D96-9AA013F0255A}"/>
                </a:ext>
              </a:extLst>
            </p:cNvPr>
            <p:cNvCxnSpPr>
              <a:cxnSpLocks noChangeShapeType="1"/>
            </p:cNvCxnSpPr>
            <p:nvPr/>
          </p:nvCxnSpPr>
          <p:spPr bwMode="auto">
            <a:xfrm>
              <a:off x="3429404" y="2286000"/>
              <a:ext cx="74802" cy="990600"/>
            </a:xfrm>
            <a:prstGeom prst="straightConnector1">
              <a:avLst/>
            </a:prstGeom>
            <a:noFill/>
            <a:ln w="38100">
              <a:solidFill>
                <a:srgbClr val="800000"/>
              </a:solidFill>
              <a:round/>
              <a:headEnd/>
              <a:tailEnd type="arrow" w="med" len="med"/>
            </a:ln>
            <a:effectLst>
              <a:outerShdw blurRad="40000" dist="20000" dir="5400000" rotWithShape="0">
                <a:srgbClr val="808080">
                  <a:alpha val="37999"/>
                </a:srgbClr>
              </a:outerShdw>
            </a:effectLst>
          </p:spPr>
        </p:cxnSp>
        <p:sp>
          <p:nvSpPr>
            <p:cNvPr id="10" name="Rectangle 9">
              <a:extLst>
                <a:ext uri="{FF2B5EF4-FFF2-40B4-BE49-F238E27FC236}">
                  <a16:creationId xmlns:a16="http://schemas.microsoft.com/office/drawing/2014/main" id="{DB571B6D-0B93-AB4B-E01E-45B8E88A02E5}"/>
                </a:ext>
              </a:extLst>
            </p:cNvPr>
            <p:cNvSpPr>
              <a:spLocks noChangeArrowheads="1"/>
            </p:cNvSpPr>
            <p:nvPr/>
          </p:nvSpPr>
          <p:spPr bwMode="auto">
            <a:xfrm>
              <a:off x="3580669" y="2362200"/>
              <a:ext cx="2134331" cy="398463"/>
            </a:xfrm>
            <a:prstGeom prst="rect">
              <a:avLst/>
            </a:prstGeom>
            <a:noFill/>
            <a:ln>
              <a:noFill/>
            </a:ln>
            <a:effectLst>
              <a:outerShdw blurRad="40000" dist="23000" dir="5400000" rotWithShape="0">
                <a:srgbClr val="808080">
                  <a:alpha val="34999"/>
                </a:srgbClr>
              </a:outerShdw>
            </a:effectLst>
          </p:spPr>
          <p:txBody>
            <a:bodyPr/>
            <a:lstStyle/>
            <a:p>
              <a:pPr eaLnBrk="1" hangingPunct="1">
                <a:defRPr/>
              </a:pPr>
              <a:r>
                <a:rPr lang="en-US" dirty="0">
                  <a:latin typeface="+mn-lt"/>
                  <a:ea typeface="+mn-ea"/>
                </a:rPr>
                <a:t>jump (number)</a:t>
              </a:r>
            </a:p>
          </p:txBody>
        </p:sp>
      </p:grpSp>
      <p:sp>
        <p:nvSpPr>
          <p:cNvPr id="11" name="Rectangle 10">
            <a:extLst>
              <a:ext uri="{FF2B5EF4-FFF2-40B4-BE49-F238E27FC236}">
                <a16:creationId xmlns:a16="http://schemas.microsoft.com/office/drawing/2014/main" id="{6165765A-3E93-5524-B090-0DE8DF416477}"/>
              </a:ext>
            </a:extLst>
          </p:cNvPr>
          <p:cNvSpPr>
            <a:spLocks noChangeArrowheads="1"/>
          </p:cNvSpPr>
          <p:nvPr/>
        </p:nvSpPr>
        <p:spPr bwMode="auto">
          <a:xfrm>
            <a:off x="4719638" y="3400278"/>
            <a:ext cx="1309688" cy="398462"/>
          </a:xfrm>
          <a:prstGeom prst="rect">
            <a:avLst/>
          </a:prstGeom>
          <a:solidFill>
            <a:schemeClr val="accent3"/>
          </a:solidFill>
          <a:ln w="9525">
            <a:solidFill>
              <a:srgbClr val="800000"/>
            </a:solidFill>
            <a:prstDash val="lgDash"/>
            <a:miter lim="800000"/>
            <a:headEnd/>
            <a:tailEnd/>
          </a:ln>
          <a:effectLst>
            <a:outerShdw blurRad="40000" dist="23000" dir="5400000" rotWithShape="0">
              <a:srgbClr val="808080">
                <a:alpha val="34999"/>
              </a:srgbClr>
            </a:outerShdw>
          </a:effectLst>
        </p:spPr>
        <p:txBody>
          <a:bodyPr/>
          <a:lstStyle/>
          <a:p>
            <a:pPr eaLnBrk="1" hangingPunct="1">
              <a:defRPr/>
            </a:pPr>
            <a:r>
              <a:rPr lang="en-US" dirty="0">
                <a:latin typeface="+mn-lt"/>
                <a:ea typeface="+mn-ea"/>
              </a:rPr>
              <a:t>  Increment</a:t>
            </a:r>
          </a:p>
        </p:txBody>
      </p:sp>
      <p:pic>
        <p:nvPicPr>
          <p:cNvPr id="4" name="Picture 3">
            <a:extLst>
              <a:ext uri="{FF2B5EF4-FFF2-40B4-BE49-F238E27FC236}">
                <a16:creationId xmlns:a16="http://schemas.microsoft.com/office/drawing/2014/main" id="{C1094806-551A-B5C7-7630-551F11CC06BD}"/>
              </a:ext>
            </a:extLst>
          </p:cNvPr>
          <p:cNvPicPr>
            <a:picLocks noChangeAspect="1"/>
          </p:cNvPicPr>
          <p:nvPr/>
        </p:nvPicPr>
        <p:blipFill>
          <a:blip r:embed="rId3"/>
          <a:stretch>
            <a:fillRect/>
          </a:stretch>
        </p:blipFill>
        <p:spPr>
          <a:xfrm>
            <a:off x="7239000" y="1815465"/>
            <a:ext cx="4829968" cy="441299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403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4034">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4034">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403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4"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C4993983-82C3-B00D-4988-4F5E7A80E2A2}"/>
              </a:ext>
            </a:extLst>
          </p:cNvPr>
          <p:cNvSpPr>
            <a:spLocks noGrp="1"/>
          </p:cNvSpPr>
          <p:nvPr>
            <p:ph type="title"/>
          </p:nvPr>
        </p:nvSpPr>
        <p:spPr/>
        <p:txBody>
          <a:bodyPr/>
          <a:lstStyle/>
          <a:p>
            <a:pPr eaLnBrk="1" hangingPunct="1"/>
            <a:r>
              <a:rPr lang="en-US" altLang="en-US" sz="3600">
                <a:latin typeface="Arial" panose="020B0604020202020204" pitchFamily="34" charset="0"/>
                <a:ea typeface="ＭＳ Ｐゴシック" panose="020B0600070205080204" pitchFamily="34" charset="-128"/>
              </a:rPr>
              <a:t>React’s event system.</a:t>
            </a:r>
          </a:p>
        </p:txBody>
      </p:sp>
      <p:sp>
        <p:nvSpPr>
          <p:cNvPr id="10243" name="Content Placeholder 2">
            <a:extLst>
              <a:ext uri="{FF2B5EF4-FFF2-40B4-BE49-F238E27FC236}">
                <a16:creationId xmlns:a16="http://schemas.microsoft.com/office/drawing/2014/main" id="{E7668C9D-D44B-B766-FF9B-05D630DB1132}"/>
              </a:ext>
            </a:extLst>
          </p:cNvPr>
          <p:cNvSpPr>
            <a:spLocks noGrp="1"/>
          </p:cNvSpPr>
          <p:nvPr>
            <p:ph idx="1"/>
          </p:nvPr>
        </p:nvSpPr>
        <p:spPr/>
        <p:txBody>
          <a:bodyPr/>
          <a:lstStyle/>
          <a:p>
            <a:pPr eaLnBrk="1" hangingPunct="1"/>
            <a:r>
              <a:rPr lang="en-US" altLang="en-US" sz="2000" b="1" dirty="0">
                <a:latin typeface="Arial" panose="020B0604020202020204" pitchFamily="34" charset="0"/>
                <a:ea typeface="ＭＳ Ｐゴシック" panose="020B0600070205080204" pitchFamily="34" charset="-128"/>
              </a:rPr>
              <a:t>Cross-browser support.</a:t>
            </a:r>
          </a:p>
          <a:p>
            <a:pPr eaLnBrk="1" hangingPunct="1"/>
            <a:r>
              <a:rPr lang="en-US" altLang="en-US" sz="2000" b="1" dirty="0">
                <a:latin typeface="Arial" panose="020B0604020202020204" pitchFamily="34" charset="0"/>
                <a:ea typeface="ＭＳ Ｐゴシック" panose="020B0600070205080204" pitchFamily="34" charset="-128"/>
              </a:rPr>
              <a:t>Event handlers receive a React Event Object – a cross-browser wrapper for the browser's native event.</a:t>
            </a:r>
          </a:p>
          <a:p>
            <a:pPr eaLnBrk="1" hangingPunct="1"/>
            <a:r>
              <a:rPr lang="en-US" altLang="en-US" sz="2000" b="1" dirty="0">
                <a:latin typeface="Arial" panose="020B0604020202020204" pitchFamily="34" charset="0"/>
                <a:ea typeface="ＭＳ Ｐゴシック" panose="020B0600070205080204" pitchFamily="34" charset="-128"/>
              </a:rPr>
              <a:t>React event naming convention slightly different to native:</a:t>
            </a:r>
          </a:p>
          <a:p>
            <a:pPr eaLnBrk="1" hangingPunct="1"/>
            <a:endParaRPr lang="en-US" altLang="en-US" sz="2000" dirty="0">
              <a:latin typeface="Arial" panose="020B0604020202020204" pitchFamily="34" charset="0"/>
              <a:ea typeface="ＭＳ Ｐゴシック" panose="020B0600070205080204" pitchFamily="34" charset="-128"/>
            </a:endParaRPr>
          </a:p>
          <a:p>
            <a:pPr eaLnBrk="1" hangingPunct="1"/>
            <a:endParaRPr lang="en-US" altLang="en-US" sz="2000" dirty="0">
              <a:latin typeface="Arial" panose="020B0604020202020204" pitchFamily="34" charset="0"/>
              <a:ea typeface="ＭＳ Ｐゴシック" panose="020B0600070205080204" pitchFamily="34" charset="-128"/>
            </a:endParaRPr>
          </a:p>
          <a:p>
            <a:pPr eaLnBrk="1" hangingPunct="1"/>
            <a:endParaRPr lang="en-US" altLang="en-US" sz="2000" dirty="0">
              <a:latin typeface="Arial" panose="020B0604020202020204" pitchFamily="34" charset="0"/>
              <a:ea typeface="ＭＳ Ｐゴシック" panose="020B0600070205080204" pitchFamily="34" charset="-128"/>
            </a:endParaRPr>
          </a:p>
          <a:p>
            <a:pPr eaLnBrk="1" hangingPunct="1"/>
            <a:endParaRPr lang="en-US" altLang="en-US" sz="2000" dirty="0">
              <a:latin typeface="Arial" panose="020B0604020202020204" pitchFamily="34" charset="0"/>
              <a:ea typeface="ＭＳ Ｐゴシック" panose="020B0600070205080204" pitchFamily="34" charset="-128"/>
            </a:endParaRPr>
          </a:p>
          <a:p>
            <a:pPr eaLnBrk="1" hangingPunct="1"/>
            <a:endParaRPr lang="en-US" altLang="en-US" sz="2000" dirty="0">
              <a:latin typeface="Arial" panose="020B0604020202020204" pitchFamily="34" charset="0"/>
              <a:ea typeface="ＭＳ Ｐゴシック" panose="020B0600070205080204" pitchFamily="34" charset="-128"/>
            </a:endParaRPr>
          </a:p>
          <a:p>
            <a:pPr eaLnBrk="1" hangingPunct="1"/>
            <a:r>
              <a:rPr lang="en-US" altLang="en-US" sz="2000" dirty="0">
                <a:latin typeface="Arial" panose="020B0604020202020204" pitchFamily="34" charset="0"/>
                <a:ea typeface="ＭＳ Ｐゴシック" panose="020B0600070205080204" pitchFamily="34" charset="-128"/>
              </a:rPr>
              <a:t>See </a:t>
            </a:r>
            <a:r>
              <a:rPr lang="en-US" altLang="en-US" sz="2000" dirty="0">
                <a:latin typeface="Arial" panose="020B0604020202020204" pitchFamily="34" charset="0"/>
                <a:ea typeface="ＭＳ Ｐゴシック" panose="020B0600070205080204" pitchFamily="34" charset="-128"/>
                <a:hlinkClick r:id="rId2"/>
              </a:rPr>
              <a:t>https://react.dev/learn/responding-to-events</a:t>
            </a:r>
            <a:r>
              <a:rPr lang="en-US" altLang="en-US" sz="2000" dirty="0">
                <a:latin typeface="Arial" panose="020B0604020202020204" pitchFamily="34" charset="0"/>
                <a:ea typeface="ＭＳ Ｐゴシック" panose="020B0600070205080204" pitchFamily="34" charset="-128"/>
              </a:rPr>
              <a:t> and </a:t>
            </a:r>
            <a:br>
              <a:rPr lang="en-US" altLang="en-US" sz="2000" dirty="0">
                <a:latin typeface="Arial" panose="020B0604020202020204" pitchFamily="34" charset="0"/>
                <a:ea typeface="ＭＳ Ｐゴシック" panose="020B0600070205080204" pitchFamily="34" charset="-128"/>
              </a:rPr>
            </a:br>
            <a:r>
              <a:rPr lang="en-US" altLang="en-US" sz="2000" dirty="0">
                <a:latin typeface="Arial" panose="020B0604020202020204" pitchFamily="34" charset="0"/>
                <a:ea typeface="ＭＳ Ｐゴシック" panose="020B0600070205080204" pitchFamily="34" charset="-128"/>
                <a:hlinkClick r:id="rId3"/>
              </a:rPr>
              <a:t>https://react.dev/reference/react-dom/components/common#react-event-object</a:t>
            </a:r>
            <a:endParaRPr lang="en-US" altLang="en-US" sz="2000" dirty="0">
              <a:latin typeface="Arial" panose="020B0604020202020204" pitchFamily="34" charset="0"/>
              <a:ea typeface="ＭＳ Ｐゴシック" panose="020B0600070205080204" pitchFamily="34" charset="-128"/>
            </a:endParaRPr>
          </a:p>
          <a:p>
            <a:pPr marL="0" indent="0" eaLnBrk="1" hangingPunct="1">
              <a:buNone/>
            </a:pPr>
            <a:r>
              <a:rPr lang="en-US" altLang="en-US" sz="2000" dirty="0">
                <a:latin typeface="Arial" panose="020B0604020202020204" pitchFamily="34" charset="0"/>
                <a:ea typeface="ＭＳ Ｐゴシック" panose="020B0600070205080204" pitchFamily="34" charset="-128"/>
              </a:rPr>
              <a:t>for full details</a:t>
            </a:r>
          </a:p>
          <a:p>
            <a:pPr eaLnBrk="1" hangingPunct="1"/>
            <a:endParaRPr lang="en-US" altLang="en-US" sz="2000" dirty="0">
              <a:latin typeface="Arial" panose="020B0604020202020204" pitchFamily="34" charset="0"/>
              <a:ea typeface="ＭＳ Ｐゴシック" panose="020B0600070205080204" pitchFamily="34" charset="-128"/>
            </a:endParaRPr>
          </a:p>
        </p:txBody>
      </p:sp>
      <p:sp>
        <p:nvSpPr>
          <p:cNvPr id="10244" name="Slide Number Placeholder 3">
            <a:extLst>
              <a:ext uri="{FF2B5EF4-FFF2-40B4-BE49-F238E27FC236}">
                <a16:creationId xmlns:a16="http://schemas.microsoft.com/office/drawing/2014/main" id="{0AC3C309-2AF1-7966-1ADE-C0E4B4E4B64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fld id="{633A96D9-D6ED-4F0C-8076-9FBB4D3154EB}" type="slidenum">
              <a:rPr lang="en-US" altLang="en-US" sz="1400" smtClean="0">
                <a:latin typeface="Arial" panose="020B0604020202020204" pitchFamily="34" charset="0"/>
              </a:rPr>
              <a:pPr>
                <a:spcBef>
                  <a:spcPct val="0"/>
                </a:spcBef>
                <a:buFontTx/>
                <a:buNone/>
              </a:pPr>
              <a:t>5</a:t>
            </a:fld>
            <a:endParaRPr lang="en-US" altLang="en-US" sz="1400">
              <a:latin typeface="Arial" panose="020B0604020202020204" pitchFamily="34" charset="0"/>
            </a:endParaRPr>
          </a:p>
        </p:txBody>
      </p:sp>
      <p:graphicFrame>
        <p:nvGraphicFramePr>
          <p:cNvPr id="2" name="Table 1">
            <a:extLst>
              <a:ext uri="{FF2B5EF4-FFF2-40B4-BE49-F238E27FC236}">
                <a16:creationId xmlns:a16="http://schemas.microsoft.com/office/drawing/2014/main" id="{B3F1601C-0A58-E142-DBCD-D7BB3E27AA51}"/>
              </a:ext>
            </a:extLst>
          </p:cNvPr>
          <p:cNvGraphicFramePr>
            <a:graphicFrameLocks noGrp="1"/>
          </p:cNvGraphicFramePr>
          <p:nvPr/>
        </p:nvGraphicFramePr>
        <p:xfrm>
          <a:off x="3505200" y="3276600"/>
          <a:ext cx="3657600" cy="1463676"/>
        </p:xfrm>
        <a:graphic>
          <a:graphicData uri="http://schemas.openxmlformats.org/drawingml/2006/table">
            <a:tbl>
              <a:tblPr firstRow="1" bandRow="1">
                <a:tableStyleId>{073A0DAA-6AF3-43AB-8588-CEC1D06C72B9}</a:tableStyleId>
              </a:tblPr>
              <a:tblGrid>
                <a:gridCol w="1676399">
                  <a:extLst>
                    <a:ext uri="{9D8B030D-6E8A-4147-A177-3AD203B41FA5}">
                      <a16:colId xmlns:a16="http://schemas.microsoft.com/office/drawing/2014/main" val="20000"/>
                    </a:ext>
                  </a:extLst>
                </a:gridCol>
                <a:gridCol w="1981201">
                  <a:extLst>
                    <a:ext uri="{9D8B030D-6E8A-4147-A177-3AD203B41FA5}">
                      <a16:colId xmlns:a16="http://schemas.microsoft.com/office/drawing/2014/main" val="20001"/>
                    </a:ext>
                  </a:extLst>
                </a:gridCol>
              </a:tblGrid>
              <a:tr h="365919">
                <a:tc>
                  <a:txBody>
                    <a:bodyPr/>
                    <a:lstStyle/>
                    <a:p>
                      <a:r>
                        <a:rPr lang="en-US" sz="1800" dirty="0"/>
                        <a:t>React</a:t>
                      </a:r>
                    </a:p>
                  </a:txBody>
                  <a:tcPr marT="45740" marB="45740"/>
                </a:tc>
                <a:tc>
                  <a:txBody>
                    <a:bodyPr/>
                    <a:lstStyle/>
                    <a:p>
                      <a:r>
                        <a:rPr lang="en-US" sz="1800" dirty="0"/>
                        <a:t>Native</a:t>
                      </a:r>
                    </a:p>
                  </a:txBody>
                  <a:tcPr marT="45740" marB="45740"/>
                </a:tc>
                <a:extLst>
                  <a:ext uri="{0D108BD9-81ED-4DB2-BD59-A6C34878D82A}">
                    <a16:rowId xmlns:a16="http://schemas.microsoft.com/office/drawing/2014/main" val="10000"/>
                  </a:ext>
                </a:extLst>
              </a:tr>
              <a:tr h="365919">
                <a:tc>
                  <a:txBody>
                    <a:bodyPr/>
                    <a:lstStyle/>
                    <a:p>
                      <a:r>
                        <a:rPr lang="en-US" sz="1800" dirty="0" err="1"/>
                        <a:t>onClick</a:t>
                      </a:r>
                      <a:endParaRPr lang="en-US" sz="1800" dirty="0"/>
                    </a:p>
                  </a:txBody>
                  <a:tcPr marT="45740" marB="45740"/>
                </a:tc>
                <a:tc>
                  <a:txBody>
                    <a:bodyPr/>
                    <a:lstStyle/>
                    <a:p>
                      <a:r>
                        <a:rPr lang="en-US" sz="1800" dirty="0" err="1"/>
                        <a:t>onclick</a:t>
                      </a:r>
                      <a:endParaRPr lang="en-US" sz="1800" dirty="0"/>
                    </a:p>
                  </a:txBody>
                  <a:tcPr marT="45740" marB="45740"/>
                </a:tc>
                <a:extLst>
                  <a:ext uri="{0D108BD9-81ED-4DB2-BD59-A6C34878D82A}">
                    <a16:rowId xmlns:a16="http://schemas.microsoft.com/office/drawing/2014/main" val="10001"/>
                  </a:ext>
                </a:extLst>
              </a:tr>
              <a:tr h="365919">
                <a:tc>
                  <a:txBody>
                    <a:bodyPr/>
                    <a:lstStyle/>
                    <a:p>
                      <a:r>
                        <a:rPr lang="en-US" sz="1800" dirty="0" err="1"/>
                        <a:t>onChange</a:t>
                      </a:r>
                      <a:endParaRPr lang="en-US" sz="1800" dirty="0"/>
                    </a:p>
                  </a:txBody>
                  <a:tcPr marT="45740" marB="45740"/>
                </a:tc>
                <a:tc>
                  <a:txBody>
                    <a:bodyPr/>
                    <a:lstStyle/>
                    <a:p>
                      <a:r>
                        <a:rPr lang="en-US" sz="1800" dirty="0" err="1"/>
                        <a:t>onchange</a:t>
                      </a:r>
                      <a:endParaRPr lang="en-US" sz="1800" dirty="0"/>
                    </a:p>
                  </a:txBody>
                  <a:tcPr marT="45740" marB="45740"/>
                </a:tc>
                <a:extLst>
                  <a:ext uri="{0D108BD9-81ED-4DB2-BD59-A6C34878D82A}">
                    <a16:rowId xmlns:a16="http://schemas.microsoft.com/office/drawing/2014/main" val="10002"/>
                  </a:ext>
                </a:extLst>
              </a:tr>
              <a:tr h="365919">
                <a:tc>
                  <a:txBody>
                    <a:bodyPr/>
                    <a:lstStyle/>
                    <a:p>
                      <a:r>
                        <a:rPr lang="en-US" sz="1800" dirty="0" err="1"/>
                        <a:t>onSubmit</a:t>
                      </a:r>
                      <a:endParaRPr lang="en-US" sz="1800" dirty="0"/>
                    </a:p>
                  </a:txBody>
                  <a:tcPr marT="45740" marB="45740"/>
                </a:tc>
                <a:tc>
                  <a:txBody>
                    <a:bodyPr/>
                    <a:lstStyle/>
                    <a:p>
                      <a:r>
                        <a:rPr lang="en-US" sz="1800" dirty="0" err="1"/>
                        <a:t>onsubmit</a:t>
                      </a:r>
                      <a:endParaRPr lang="en-US" sz="1800" dirty="0"/>
                    </a:p>
                  </a:txBody>
                  <a:tcPr marT="45740" marB="45740"/>
                </a:tc>
                <a:extLst>
                  <a:ext uri="{0D108BD9-81ED-4DB2-BD59-A6C34878D82A}">
                    <a16:rowId xmlns:a16="http://schemas.microsoft.com/office/drawing/2014/main" val="10003"/>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51973837-3F88-9E8B-23B3-2E9DACF43243}"/>
              </a:ext>
            </a:extLst>
          </p:cNvPr>
          <p:cNvSpPr>
            <a:spLocks noGrp="1"/>
          </p:cNvSpPr>
          <p:nvPr>
            <p:ph type="title"/>
          </p:nvPr>
        </p:nvSpPr>
        <p:spPr/>
        <p:txBody>
          <a:bodyPr/>
          <a:lstStyle/>
          <a:p>
            <a:pPr eaLnBrk="1" hangingPunct="1"/>
            <a:r>
              <a:rPr lang="en-US" altLang="en-US" sz="3600">
                <a:latin typeface="Arial" panose="020B0604020202020204" pitchFamily="34" charset="0"/>
                <a:ea typeface="ＭＳ Ｐゴシック" panose="020B0600070205080204" pitchFamily="34" charset="-128"/>
              </a:rPr>
              <a:t>Automatic Re-rendering.</a:t>
            </a:r>
          </a:p>
        </p:txBody>
      </p:sp>
      <p:sp>
        <p:nvSpPr>
          <p:cNvPr id="11267" name="Content Placeholder 2">
            <a:extLst>
              <a:ext uri="{FF2B5EF4-FFF2-40B4-BE49-F238E27FC236}">
                <a16:creationId xmlns:a16="http://schemas.microsoft.com/office/drawing/2014/main" id="{A112BEB8-74C1-049A-7A5A-F89CC542A577}"/>
              </a:ext>
            </a:extLst>
          </p:cNvPr>
          <p:cNvSpPr>
            <a:spLocks noGrp="1"/>
          </p:cNvSpPr>
          <p:nvPr>
            <p:ph idx="1"/>
          </p:nvPr>
        </p:nvSpPr>
        <p:spPr/>
        <p:txBody>
          <a:bodyPr/>
          <a:lstStyle/>
          <a:p>
            <a:pPr eaLnBrk="1" hangingPunct="1"/>
            <a:r>
              <a:rPr lang="en-US" altLang="en-US" sz="2000" b="1">
                <a:latin typeface="Arial" panose="020B0604020202020204" pitchFamily="34" charset="0"/>
                <a:ea typeface="ＭＳ Ｐゴシック" panose="020B0600070205080204" pitchFamily="34" charset="-128"/>
              </a:rPr>
              <a:t>EX.: The Counter component.</a:t>
            </a:r>
          </a:p>
          <a:p>
            <a:pPr eaLnBrk="1" hangingPunct="1"/>
            <a:endParaRPr lang="en-US" altLang="en-US" sz="2000">
              <a:latin typeface="Arial" panose="020B0604020202020204" pitchFamily="34" charset="0"/>
              <a:ea typeface="ＭＳ Ｐゴシック" panose="020B0600070205080204" pitchFamily="34" charset="-128"/>
            </a:endParaRPr>
          </a:p>
          <a:p>
            <a:pPr marL="990600" lvl="1" indent="-533400" eaLnBrk="1" hangingPunct="1">
              <a:buFont typeface="Arial" panose="020B0604020202020204" pitchFamily="34" charset="0"/>
              <a:buNone/>
            </a:pPr>
            <a:r>
              <a:rPr lang="en-US" altLang="en-US" sz="2000" i="1">
                <a:latin typeface="Arial" panose="020B0604020202020204" pitchFamily="34" charset="0"/>
                <a:ea typeface="ＭＳ Ｐゴシック" panose="020B0600070205080204" pitchFamily="34" charset="-128"/>
              </a:rPr>
              <a:t>User clicks button</a:t>
            </a:r>
          </a:p>
          <a:p>
            <a:pPr marL="990600" lvl="1" indent="-533400" eaLnBrk="1" hangingPunct="1">
              <a:buFont typeface="Arial" panose="020B0604020202020204" pitchFamily="34" charset="0"/>
              <a:buNone/>
            </a:pPr>
            <a:r>
              <a:rPr lang="en-US" altLang="en-US" sz="2000" i="1">
                <a:latin typeface="Arial" panose="020B0604020202020204" pitchFamily="34" charset="0"/>
                <a:ea typeface="ＭＳ Ｐゴシック" panose="020B0600070205080204" pitchFamily="34" charset="-128"/>
              </a:rPr>
              <a:t>    </a:t>
            </a:r>
            <a:r>
              <a:rPr lang="en-US" altLang="en-US" sz="2000" i="1">
                <a:latin typeface="Arial" panose="020B0604020202020204" pitchFamily="34" charset="0"/>
                <a:ea typeface="ＭＳ Ｐゴシック" panose="020B0600070205080204" pitchFamily="34" charset="-128"/>
                <a:sym typeface="Wingdings" panose="05000000000000000000" pitchFamily="2" charset="2"/>
              </a:rPr>
              <a:t> onClick event handler executes (incrementCounter)</a:t>
            </a:r>
          </a:p>
          <a:p>
            <a:pPr marL="1390650" lvl="2" indent="-533400" eaLnBrk="1" hangingPunct="1">
              <a:buFont typeface="Arial" panose="020B0604020202020204" pitchFamily="34" charset="0"/>
              <a:buNone/>
            </a:pPr>
            <a:r>
              <a:rPr lang="en-US" altLang="en-US" sz="2000" i="1">
                <a:latin typeface="Arial" panose="020B0604020202020204" pitchFamily="34" charset="0"/>
                <a:ea typeface="ＭＳ Ｐゴシック" panose="020B0600070205080204" pitchFamily="34" charset="-128"/>
                <a:sym typeface="Wingdings" panose="05000000000000000000" pitchFamily="2" charset="2"/>
              </a:rPr>
              <a:t>     handler changes component’s state (setCount())</a:t>
            </a:r>
          </a:p>
          <a:p>
            <a:pPr marL="1390650" lvl="2" indent="-533400" eaLnBrk="1" hangingPunct="1">
              <a:buFont typeface="Arial" panose="020B0604020202020204" pitchFamily="34" charset="0"/>
              <a:buNone/>
            </a:pPr>
            <a:endParaRPr lang="en-US" altLang="en-US" sz="2000" i="1">
              <a:latin typeface="Arial" panose="020B0604020202020204" pitchFamily="34" charset="0"/>
              <a:ea typeface="ＭＳ Ｐゴシック" panose="020B0600070205080204" pitchFamily="34" charset="-128"/>
              <a:sym typeface="Wingdings" panose="05000000000000000000" pitchFamily="2" charset="2"/>
            </a:endParaRPr>
          </a:p>
          <a:p>
            <a:pPr marL="990600" lvl="1" indent="-533400" eaLnBrk="1" hangingPunct="1">
              <a:buFont typeface="Arial" panose="020B0604020202020204" pitchFamily="34" charset="0"/>
              <a:buNone/>
            </a:pPr>
            <a:r>
              <a:rPr lang="en-US" altLang="en-US" sz="2000" i="1">
                <a:latin typeface="Arial" panose="020B0604020202020204" pitchFamily="34" charset="0"/>
                <a:ea typeface="ＭＳ Ｐゴシック" panose="020B0600070205080204" pitchFamily="34" charset="-128"/>
                <a:sym typeface="Wingdings" panose="05000000000000000000" pitchFamily="2" charset="2"/>
              </a:rPr>
              <a:t>     component function re- executed (</a:t>
            </a:r>
            <a:r>
              <a:rPr lang="en-US" altLang="en-US" sz="2000" b="1" i="1">
                <a:latin typeface="Arial" panose="020B0604020202020204" pitchFamily="34" charset="0"/>
                <a:ea typeface="ＭＳ Ｐゴシック" panose="020B0600070205080204" pitchFamily="34" charset="-128"/>
                <a:sym typeface="Wingdings" panose="05000000000000000000" pitchFamily="2" charset="2"/>
              </a:rPr>
              <a:t>re-rendering</a:t>
            </a:r>
            <a:r>
              <a:rPr lang="en-US" altLang="en-US" sz="2000" i="1">
                <a:latin typeface="Arial" panose="020B0604020202020204" pitchFamily="34" charset="0"/>
                <a:ea typeface="ＭＳ Ｐゴシック" panose="020B0600070205080204" pitchFamily="34" charset="-128"/>
                <a:sym typeface="Wingdings" panose="05000000000000000000" pitchFamily="2" charset="2"/>
              </a:rPr>
              <a:t>)</a:t>
            </a:r>
          </a:p>
          <a:p>
            <a:pPr marL="990600" lvl="1" indent="-533400" eaLnBrk="1" hangingPunct="1">
              <a:buFont typeface="Arial" panose="020B0604020202020204" pitchFamily="34" charset="0"/>
              <a:buNone/>
            </a:pPr>
            <a:r>
              <a:rPr lang="en-US" altLang="en-US" sz="2000" i="1">
                <a:latin typeface="Arial" panose="020B0604020202020204" pitchFamily="34" charset="0"/>
                <a:ea typeface="ＭＳ Ｐゴシック" panose="020B0600070205080204" pitchFamily="34" charset="-128"/>
                <a:sym typeface="Wingdings" panose="05000000000000000000" pitchFamily="2" charset="2"/>
              </a:rPr>
              <a:t>   </a:t>
            </a:r>
            <a:endParaRPr lang="en-US" altLang="en-US" sz="2000" i="1">
              <a:latin typeface="Arial" panose="020B0604020202020204" pitchFamily="34" charset="0"/>
              <a:ea typeface="ＭＳ Ｐゴシック" panose="020B0600070205080204" pitchFamily="34" charset="-128"/>
            </a:endParaRPr>
          </a:p>
        </p:txBody>
      </p:sp>
      <p:sp>
        <p:nvSpPr>
          <p:cNvPr id="11268" name="Slide Number Placeholder 3">
            <a:extLst>
              <a:ext uri="{FF2B5EF4-FFF2-40B4-BE49-F238E27FC236}">
                <a16:creationId xmlns:a16="http://schemas.microsoft.com/office/drawing/2014/main" id="{2DB5A37A-BFF7-4952-6156-8053A64D82F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fld id="{B9BA97AC-E9CF-4821-859A-19F9A8F81081}" type="slidenum">
              <a:rPr lang="en-US" altLang="en-US" sz="1400" smtClean="0">
                <a:latin typeface="Arial" panose="020B0604020202020204" pitchFamily="34" charset="0"/>
              </a:rPr>
              <a:pPr>
                <a:spcBef>
                  <a:spcPct val="0"/>
                </a:spcBef>
                <a:buFontTx/>
                <a:buNone/>
              </a:pPr>
              <a:t>6</a:t>
            </a:fld>
            <a:endParaRPr lang="en-US" altLang="en-US" sz="1400">
              <a:latin typeface="Arial" panose="020B0604020202020204" pitchFamily="34" charset="0"/>
            </a:endParaRPr>
          </a:p>
        </p:txBody>
      </p:sp>
      <p:sp>
        <p:nvSpPr>
          <p:cNvPr id="2" name="Oval 1">
            <a:extLst>
              <a:ext uri="{FF2B5EF4-FFF2-40B4-BE49-F238E27FC236}">
                <a16:creationId xmlns:a16="http://schemas.microsoft.com/office/drawing/2014/main" id="{62CEC37E-0B06-E6A7-31D0-63F4ADF1C442}"/>
              </a:ext>
            </a:extLst>
          </p:cNvPr>
          <p:cNvSpPr/>
          <p:nvPr/>
        </p:nvSpPr>
        <p:spPr>
          <a:xfrm>
            <a:off x="8686800" y="3886200"/>
            <a:ext cx="304800" cy="228600"/>
          </a:xfrm>
          <a:prstGeom prst="ellipse">
            <a:avLst/>
          </a:prstGeom>
          <a:gradFill>
            <a:gsLst>
              <a:gs pos="0">
                <a:srgbClr val="FF0000"/>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130C6868-E605-B4C0-8D46-3F909C447F5F}"/>
              </a:ext>
            </a:extLst>
          </p:cNvPr>
          <p:cNvSpPr>
            <a:spLocks noGrp="1"/>
          </p:cNvSpPr>
          <p:nvPr>
            <p:ph type="title"/>
          </p:nvPr>
        </p:nvSpPr>
        <p:spPr/>
        <p:txBody>
          <a:bodyPr/>
          <a:lstStyle/>
          <a:p>
            <a:pPr eaLnBrk="1" hangingPunct="1"/>
            <a:r>
              <a:rPr lang="en-US" altLang="en-US" sz="3200">
                <a:latin typeface="Arial" panose="020B0604020202020204" pitchFamily="34" charset="0"/>
                <a:ea typeface="ＭＳ Ｐゴシック" panose="020B0600070205080204" pitchFamily="34" charset="-128"/>
              </a:rPr>
              <a:t>Topics</a:t>
            </a:r>
          </a:p>
        </p:txBody>
      </p:sp>
      <p:sp>
        <p:nvSpPr>
          <p:cNvPr id="16386" name="Content Placeholder 2">
            <a:extLst>
              <a:ext uri="{FF2B5EF4-FFF2-40B4-BE49-F238E27FC236}">
                <a16:creationId xmlns:a16="http://schemas.microsoft.com/office/drawing/2014/main" id="{C24FEC73-38B8-6EB3-2AD1-A803389BCFB0}"/>
              </a:ext>
            </a:extLst>
          </p:cNvPr>
          <p:cNvSpPr>
            <a:spLocks noGrp="1"/>
          </p:cNvSpPr>
          <p:nvPr>
            <p:ph idx="1"/>
          </p:nvPr>
        </p:nvSpPr>
        <p:spPr>
          <a:xfrm>
            <a:off x="2057400" y="1295400"/>
            <a:ext cx="8229600" cy="4525963"/>
          </a:xfrm>
        </p:spPr>
        <p:txBody>
          <a:bodyPr rtlCol="0">
            <a:normAutofit/>
          </a:bodyPr>
          <a:lstStyle/>
          <a:p>
            <a:pPr eaLnBrk="1" fontAlgn="auto" hangingPunct="1">
              <a:spcAft>
                <a:spcPts val="0"/>
              </a:spcAft>
              <a:buFont typeface="Arial"/>
              <a:buChar char="•"/>
              <a:defRPr/>
            </a:pPr>
            <a:endParaRPr lang="en-US" sz="2000" b="1" dirty="0">
              <a:latin typeface="Arial" charset="0"/>
              <a:ea typeface="+mn-ea"/>
              <a:cs typeface="+mn-cs"/>
            </a:endParaRPr>
          </a:p>
          <a:p>
            <a:pPr eaLnBrk="1" fontAlgn="auto" hangingPunct="1">
              <a:spcAft>
                <a:spcPts val="0"/>
              </a:spcAft>
              <a:buFont typeface="Arial"/>
              <a:buChar char="•"/>
              <a:defRPr/>
            </a:pPr>
            <a:r>
              <a:rPr lang="en-US" sz="2000" b="1" dirty="0">
                <a:latin typeface="Arial" charset="0"/>
                <a:ea typeface="+mn-ea"/>
                <a:cs typeface="+mn-cs"/>
              </a:rPr>
              <a:t>Component State.</a:t>
            </a:r>
            <a:r>
              <a:rPr lang="en-US" sz="2000" b="1" dirty="0">
                <a:latin typeface="Arial" charset="0"/>
              </a:rPr>
              <a:t> 		 	</a:t>
            </a:r>
            <a:r>
              <a:rPr lang="en-US" altLang="en-US" sz="2000" i="1" dirty="0">
                <a:latin typeface="Zapf Dingbats" charset="0"/>
                <a:ea typeface="ＭＳ Ｐゴシック" charset="-128"/>
                <a:sym typeface="Zapf Dingbats" charset="0"/>
              </a:rPr>
              <a:t>✔</a:t>
            </a:r>
            <a:endParaRPr lang="en-US" sz="2400" b="1" dirty="0">
              <a:latin typeface="Arial" charset="0"/>
            </a:endParaRPr>
          </a:p>
          <a:p>
            <a:pPr marL="0" indent="0" eaLnBrk="1" fontAlgn="auto" hangingPunct="1">
              <a:spcAft>
                <a:spcPts val="0"/>
              </a:spcAft>
              <a:buFont typeface="Arial" panose="020B0604020202020204" pitchFamily="34" charset="0"/>
              <a:buNone/>
              <a:defRPr/>
            </a:pPr>
            <a:endParaRPr lang="en-US" sz="2000" b="1" dirty="0">
              <a:latin typeface="Arial" charset="0"/>
              <a:ea typeface="+mn-ea"/>
            </a:endParaRPr>
          </a:p>
          <a:p>
            <a:pPr eaLnBrk="1" fontAlgn="auto" hangingPunct="1">
              <a:spcAft>
                <a:spcPts val="0"/>
              </a:spcAft>
              <a:buFont typeface="Arial"/>
              <a:buChar char="•"/>
              <a:defRPr/>
            </a:pPr>
            <a:r>
              <a:rPr lang="en-US" sz="2000" b="1" dirty="0">
                <a:latin typeface="Arial" charset="0"/>
                <a:ea typeface="+mn-ea"/>
              </a:rPr>
              <a:t>Data Flow patterns.</a:t>
            </a:r>
          </a:p>
          <a:p>
            <a:pPr eaLnBrk="1" fontAlgn="auto" hangingPunct="1">
              <a:spcAft>
                <a:spcPts val="0"/>
              </a:spcAft>
              <a:buFont typeface="Arial"/>
              <a:buChar char="•"/>
              <a:defRPr/>
            </a:pPr>
            <a:endParaRPr lang="en-US" sz="2000" b="1" dirty="0">
              <a:latin typeface="Arial" charset="0"/>
              <a:ea typeface="+mn-ea"/>
            </a:endParaRPr>
          </a:p>
          <a:p>
            <a:pPr eaLnBrk="1" fontAlgn="auto" hangingPunct="1">
              <a:spcAft>
                <a:spcPts val="0"/>
              </a:spcAft>
              <a:buFont typeface="Arial"/>
              <a:buChar char="•"/>
              <a:defRPr/>
            </a:pPr>
            <a:r>
              <a:rPr lang="en-US" sz="2000" b="1" dirty="0">
                <a:latin typeface="Arial" charset="0"/>
                <a:ea typeface="+mn-ea"/>
              </a:rPr>
              <a:t>Hooks.</a:t>
            </a:r>
            <a:endParaRPr lang="en-US" sz="2000" b="1" dirty="0">
              <a:latin typeface="Arial" charset="0"/>
              <a:ea typeface="+mn-ea"/>
              <a:cs typeface="+mn-cs"/>
            </a:endParaRPr>
          </a:p>
        </p:txBody>
      </p:sp>
      <p:sp>
        <p:nvSpPr>
          <p:cNvPr id="12292" name="Footer Placeholder 1">
            <a:extLst>
              <a:ext uri="{FF2B5EF4-FFF2-40B4-BE49-F238E27FC236}">
                <a16:creationId xmlns:a16="http://schemas.microsoft.com/office/drawing/2014/main" id="{1E2B4074-F523-5FA4-ED78-3650BDD1E912}"/>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endParaRPr lang="en-US" altLang="en-US" sz="1200">
              <a:solidFill>
                <a:schemeClr val="bg2"/>
              </a:solidFill>
              <a:latin typeface="Arial" panose="020B0604020202020204" pitchFamily="34" charset="0"/>
            </a:endParaRPr>
          </a:p>
        </p:txBody>
      </p:sp>
      <p:sp>
        <p:nvSpPr>
          <p:cNvPr id="12293" name="Slide Number Placeholder 3">
            <a:extLst>
              <a:ext uri="{FF2B5EF4-FFF2-40B4-BE49-F238E27FC236}">
                <a16:creationId xmlns:a16="http://schemas.microsoft.com/office/drawing/2014/main" id="{7F0E23DE-D620-D190-BD15-28676B8D34B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fld id="{E7188167-53B7-496D-8166-624E0E2E2342}" type="slidenum">
              <a:rPr lang="en-US" altLang="en-US" sz="1400" smtClean="0">
                <a:latin typeface="Arial" panose="020B0604020202020204" pitchFamily="34" charset="0"/>
              </a:rPr>
              <a:pPr>
                <a:spcBef>
                  <a:spcPct val="0"/>
                </a:spcBef>
                <a:buFontTx/>
                <a:buNone/>
              </a:pPr>
              <a:t>7</a:t>
            </a:fld>
            <a:endParaRPr lang="en-US" altLang="en-US" sz="1400">
              <a:latin typeface="Arial" panose="020B0604020202020204" pitchFamily="34" charset="0"/>
            </a:endParaRPr>
          </a:p>
        </p:txBody>
      </p:sp>
      <p:sp>
        <p:nvSpPr>
          <p:cNvPr id="3" name="Oval 2">
            <a:extLst>
              <a:ext uri="{FF2B5EF4-FFF2-40B4-BE49-F238E27FC236}">
                <a16:creationId xmlns:a16="http://schemas.microsoft.com/office/drawing/2014/main" id="{20BA53A4-E5A6-FF8A-0CAB-DC2E5F522A86}"/>
              </a:ext>
            </a:extLst>
          </p:cNvPr>
          <p:cNvSpPr>
            <a:spLocks noChangeArrowheads="1"/>
          </p:cNvSpPr>
          <p:nvPr/>
        </p:nvSpPr>
        <p:spPr bwMode="auto">
          <a:xfrm>
            <a:off x="2209800" y="2362200"/>
            <a:ext cx="2971800" cy="609600"/>
          </a:xfrm>
          <a:prstGeom prst="ellipse">
            <a:avLst/>
          </a:prstGeom>
          <a:noFill/>
          <a:ln w="9525">
            <a:solidFill>
              <a:srgbClr val="4A7EBB"/>
            </a:solidFill>
            <a:round/>
            <a:headEnd/>
            <a:tailEnd/>
          </a:ln>
          <a:effectLst>
            <a:outerShdw blurRad="40000" dist="23000" dir="5400000" rotWithShape="0">
              <a:srgbClr val="808080">
                <a:alpha val="34999"/>
              </a:srgbClr>
            </a:outerShdw>
          </a:effectLst>
        </p:spPr>
        <p:txBody>
          <a:bodyPr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defRPr/>
            </a:pPr>
            <a:endParaRPr lang="en-US" altLang="en-US">
              <a:solidFill>
                <a:srgbClr val="FFFFFF"/>
              </a:solidFill>
              <a:latin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38E3DCC8-AD23-2AA9-D274-599CF8E5B809}"/>
              </a:ext>
            </a:extLst>
          </p:cNvPr>
          <p:cNvSpPr>
            <a:spLocks noGrp="1"/>
          </p:cNvSpPr>
          <p:nvPr>
            <p:ph type="title"/>
          </p:nvPr>
        </p:nvSpPr>
        <p:spPr/>
        <p:txBody>
          <a:bodyPr/>
          <a:lstStyle/>
          <a:p>
            <a:pPr eaLnBrk="1" hangingPunct="1"/>
            <a:r>
              <a:rPr lang="en-US" altLang="en-US" sz="3200">
                <a:latin typeface="Arial" panose="020B0604020202020204" pitchFamily="34" charset="0"/>
                <a:ea typeface="ＭＳ Ｐゴシック" panose="020B0600070205080204" pitchFamily="34" charset="-128"/>
              </a:rPr>
              <a:t>Unidirectional data flow</a:t>
            </a:r>
          </a:p>
        </p:txBody>
      </p:sp>
      <p:sp>
        <p:nvSpPr>
          <p:cNvPr id="13315" name="Footer Placeholder 1">
            <a:extLst>
              <a:ext uri="{FF2B5EF4-FFF2-40B4-BE49-F238E27FC236}">
                <a16:creationId xmlns:a16="http://schemas.microsoft.com/office/drawing/2014/main" id="{EB9D6C35-6559-AD4E-21BA-9C445BAFB2A3}"/>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endParaRPr lang="en-US" altLang="en-US" sz="1200">
              <a:solidFill>
                <a:schemeClr val="bg2"/>
              </a:solidFill>
              <a:latin typeface="Arial" panose="020B0604020202020204" pitchFamily="34" charset="0"/>
            </a:endParaRPr>
          </a:p>
        </p:txBody>
      </p:sp>
      <p:sp>
        <p:nvSpPr>
          <p:cNvPr id="13316" name="Slide Number Placeholder 3">
            <a:extLst>
              <a:ext uri="{FF2B5EF4-FFF2-40B4-BE49-F238E27FC236}">
                <a16:creationId xmlns:a16="http://schemas.microsoft.com/office/drawing/2014/main" id="{51AADDE1-2CD5-A1F7-E47B-2D30C041FA0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fld id="{8427B31A-3BF6-45FD-8285-BD52A15FCDA7}" type="slidenum">
              <a:rPr lang="en-US" altLang="en-US" sz="1400" smtClean="0">
                <a:latin typeface="Arial" panose="020B0604020202020204" pitchFamily="34" charset="0"/>
              </a:rPr>
              <a:pPr>
                <a:spcBef>
                  <a:spcPct val="0"/>
                </a:spcBef>
                <a:buFontTx/>
                <a:buNone/>
              </a:pPr>
              <a:t>8</a:t>
            </a:fld>
            <a:endParaRPr lang="en-US" altLang="en-US" sz="1400">
              <a:latin typeface="Arial" panose="020B0604020202020204" pitchFamily="34" charset="0"/>
            </a:endParaRPr>
          </a:p>
        </p:txBody>
      </p:sp>
      <p:pic>
        <p:nvPicPr>
          <p:cNvPr id="13317" name="Picture 4" descr="hierarchy.jpg">
            <a:extLst>
              <a:ext uri="{FF2B5EF4-FFF2-40B4-BE49-F238E27FC236}">
                <a16:creationId xmlns:a16="http://schemas.microsoft.com/office/drawing/2014/main" id="{577463E1-12B7-2C76-6882-8B7BA5CD36F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1447800"/>
            <a:ext cx="6769100" cy="483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A1BC51AA-007E-B528-8EEE-BC674C6C91A1}"/>
              </a:ext>
            </a:extLst>
          </p:cNvPr>
          <p:cNvSpPr>
            <a:spLocks noGrp="1"/>
          </p:cNvSpPr>
          <p:nvPr>
            <p:ph type="title"/>
          </p:nvPr>
        </p:nvSpPr>
        <p:spPr/>
        <p:txBody>
          <a:bodyPr/>
          <a:lstStyle/>
          <a:p>
            <a:pPr eaLnBrk="1" hangingPunct="1"/>
            <a:r>
              <a:rPr lang="en-US" altLang="en-US" sz="3200">
                <a:latin typeface="Arial" panose="020B0604020202020204" pitchFamily="34" charset="0"/>
                <a:ea typeface="ＭＳ Ｐゴシック" panose="020B0600070205080204" pitchFamily="34" charset="-128"/>
              </a:rPr>
              <a:t>Unidirectional data flow</a:t>
            </a:r>
          </a:p>
        </p:txBody>
      </p:sp>
      <p:sp>
        <p:nvSpPr>
          <p:cNvPr id="19458" name="Content Placeholder 2">
            <a:extLst>
              <a:ext uri="{FF2B5EF4-FFF2-40B4-BE49-F238E27FC236}">
                <a16:creationId xmlns:a16="http://schemas.microsoft.com/office/drawing/2014/main" id="{1A42ED7A-EC87-953F-F376-D9FE066B2981}"/>
              </a:ext>
            </a:extLst>
          </p:cNvPr>
          <p:cNvSpPr>
            <a:spLocks noGrp="1"/>
          </p:cNvSpPr>
          <p:nvPr>
            <p:ph idx="1"/>
          </p:nvPr>
        </p:nvSpPr>
        <p:spPr>
          <a:xfrm>
            <a:off x="2057400" y="1600200"/>
            <a:ext cx="7467600" cy="4221163"/>
          </a:xfrm>
        </p:spPr>
        <p:txBody>
          <a:bodyPr>
            <a:normAutofit/>
          </a:bodyPr>
          <a:lstStyle/>
          <a:p>
            <a:pPr eaLnBrk="1" hangingPunct="1">
              <a:lnSpc>
                <a:spcPct val="90000"/>
              </a:lnSpc>
              <a:buFont typeface="Arial" charset="0"/>
              <a:buChar char="•"/>
              <a:defRPr/>
            </a:pPr>
            <a:r>
              <a:rPr lang="en-US" altLang="en-US" sz="2000" b="1" dirty="0">
                <a:latin typeface="Arial" charset="0"/>
                <a:ea typeface="ＭＳ Ｐゴシック" charset="-128"/>
              </a:rPr>
              <a:t>In React, data flow is </a:t>
            </a:r>
            <a:r>
              <a:rPr lang="en-US" altLang="en-US" sz="2000" dirty="0">
                <a:latin typeface="Arial" charset="0"/>
                <a:ea typeface="ＭＳ Ｐゴシック" charset="-128"/>
              </a:rPr>
              <a:t>unidirectional</a:t>
            </a:r>
            <a:r>
              <a:rPr lang="en-US" altLang="en-US" sz="2000" b="1" dirty="0">
                <a:latin typeface="Arial" charset="0"/>
                <a:ea typeface="ＭＳ Ｐゴシック" charset="-128"/>
              </a:rPr>
              <a:t> ONLY.</a:t>
            </a:r>
          </a:p>
          <a:p>
            <a:pPr lvl="1" eaLnBrk="1" hangingPunct="1">
              <a:lnSpc>
                <a:spcPct val="90000"/>
              </a:lnSpc>
              <a:buFont typeface="Arial" charset="0"/>
              <a:buChar char="–"/>
              <a:defRPr/>
            </a:pPr>
            <a:r>
              <a:rPr lang="en-US" altLang="en-US" sz="2000" b="1" dirty="0">
                <a:latin typeface="Arial" charset="0"/>
                <a:ea typeface="ＭＳ Ｐゴシック" charset="-128"/>
              </a:rPr>
              <a:t>Other SPA frameworks use </a:t>
            </a:r>
            <a:r>
              <a:rPr lang="en-US" altLang="en-US" sz="2000" dirty="0">
                <a:latin typeface="Arial" charset="0"/>
                <a:ea typeface="ＭＳ Ｐゴシック" charset="-128"/>
              </a:rPr>
              <a:t>two-way data binding</a:t>
            </a:r>
            <a:r>
              <a:rPr lang="en-US" altLang="en-US" sz="2000" b="1" dirty="0">
                <a:latin typeface="Arial" charset="0"/>
                <a:ea typeface="ＭＳ Ｐゴシック" charset="-128"/>
              </a:rPr>
              <a:t>. </a:t>
            </a:r>
          </a:p>
          <a:p>
            <a:pPr eaLnBrk="1" hangingPunct="1">
              <a:lnSpc>
                <a:spcPct val="90000"/>
              </a:lnSpc>
              <a:buFont typeface="Arial" charset="0"/>
              <a:buChar char="•"/>
              <a:defRPr/>
            </a:pPr>
            <a:endParaRPr lang="en-US" altLang="en-US" sz="2000" b="1" dirty="0">
              <a:latin typeface="Arial" charset="0"/>
              <a:ea typeface="ＭＳ Ｐゴシック" charset="-128"/>
            </a:endParaRPr>
          </a:p>
          <a:p>
            <a:pPr eaLnBrk="1" hangingPunct="1">
              <a:lnSpc>
                <a:spcPct val="90000"/>
              </a:lnSpc>
              <a:buFont typeface="Arial" charset="0"/>
              <a:buChar char="•"/>
              <a:defRPr/>
            </a:pPr>
            <a:r>
              <a:rPr lang="en-US" altLang="en-US" sz="2000" b="1" dirty="0">
                <a:latin typeface="Arial" charset="0"/>
                <a:ea typeface="ＭＳ Ｐゴシック" charset="-128"/>
              </a:rPr>
              <a:t>Typical React app pattern: A </a:t>
            </a:r>
            <a:r>
              <a:rPr lang="en-US" altLang="en-US" sz="2000" dirty="0">
                <a:latin typeface="Arial" charset="0"/>
                <a:ea typeface="ＭＳ Ｐゴシック" charset="-128"/>
              </a:rPr>
              <a:t>small subset </a:t>
            </a:r>
            <a:r>
              <a:rPr lang="en-US" altLang="en-US" sz="2000" b="1" dirty="0">
                <a:latin typeface="Arial" charset="0"/>
                <a:ea typeface="ＭＳ Ｐゴシック" charset="-128"/>
              </a:rPr>
              <a:t>of the components are </a:t>
            </a:r>
            <a:r>
              <a:rPr lang="en-US" altLang="en-US" sz="2000" dirty="0">
                <a:latin typeface="Arial" charset="0"/>
                <a:ea typeface="ＭＳ Ｐゴシック" charset="-128"/>
              </a:rPr>
              <a:t>stateful</a:t>
            </a:r>
            <a:r>
              <a:rPr lang="en-US" altLang="en-US" sz="2000" b="1" dirty="0">
                <a:latin typeface="Arial" charset="0"/>
                <a:ea typeface="ＭＳ Ｐゴシック" charset="-128"/>
              </a:rPr>
              <a:t>; the majority are </a:t>
            </a:r>
            <a:r>
              <a:rPr lang="en-US" altLang="en-US" sz="2000" dirty="0">
                <a:latin typeface="Arial" charset="0"/>
                <a:ea typeface="ＭＳ Ｐゴシック" charset="-128"/>
              </a:rPr>
              <a:t>stateless</a:t>
            </a:r>
            <a:r>
              <a:rPr lang="en-US" altLang="en-US" sz="2000" b="1" dirty="0">
                <a:latin typeface="Arial" charset="0"/>
                <a:ea typeface="ＭＳ Ｐゴシック" charset="-128"/>
              </a:rPr>
              <a:t>.</a:t>
            </a:r>
          </a:p>
          <a:p>
            <a:pPr eaLnBrk="1" hangingPunct="1">
              <a:lnSpc>
                <a:spcPct val="90000"/>
              </a:lnSpc>
              <a:buFont typeface="Arial" charset="0"/>
              <a:buChar char="•"/>
              <a:defRPr/>
            </a:pPr>
            <a:r>
              <a:rPr lang="en-US" altLang="en-US" sz="2000" b="1" dirty="0">
                <a:latin typeface="Arial" charset="0"/>
                <a:ea typeface="ＭＳ Ｐゴシック" charset="-128"/>
              </a:rPr>
              <a:t>Stateful component execution flow:</a:t>
            </a:r>
          </a:p>
          <a:p>
            <a:pPr marL="914400" lvl="1" indent="-457200" eaLnBrk="1" hangingPunct="1">
              <a:lnSpc>
                <a:spcPct val="90000"/>
              </a:lnSpc>
              <a:buFont typeface="+mj-lt"/>
              <a:buAutoNum type="arabicPeriod"/>
              <a:defRPr/>
            </a:pPr>
            <a:r>
              <a:rPr lang="en-US" altLang="en-US" sz="2000" b="1" dirty="0">
                <a:latin typeface="Arial" charset="0"/>
                <a:ea typeface="ＭＳ Ｐゴシック" charset="-128"/>
              </a:rPr>
              <a:t>User interaction causes a component state change.</a:t>
            </a:r>
          </a:p>
          <a:p>
            <a:pPr marL="914400" lvl="1" indent="-457200" eaLnBrk="1" hangingPunct="1">
              <a:lnSpc>
                <a:spcPct val="90000"/>
              </a:lnSpc>
              <a:buFont typeface="+mj-lt"/>
              <a:buAutoNum type="arabicPeriod"/>
              <a:defRPr/>
            </a:pPr>
            <a:r>
              <a:rPr lang="en-US" altLang="en-US" sz="2000" b="1" dirty="0">
                <a:latin typeface="Arial" charset="0"/>
                <a:ea typeface="ＭＳ Ｐゴシック" charset="-128"/>
              </a:rPr>
              <a:t>Component re-renders (re-executes).</a:t>
            </a:r>
          </a:p>
          <a:p>
            <a:pPr marL="914400" lvl="1" indent="-457200" eaLnBrk="1" hangingPunct="1">
              <a:lnSpc>
                <a:spcPct val="90000"/>
              </a:lnSpc>
              <a:buFont typeface="+mj-lt"/>
              <a:buAutoNum type="arabicPeriod"/>
              <a:defRPr/>
            </a:pPr>
            <a:r>
              <a:rPr lang="en-US" altLang="en-US" sz="2000" b="1" dirty="0">
                <a:latin typeface="Arial" charset="0"/>
                <a:ea typeface="ＭＳ Ｐゴシック" charset="-128"/>
              </a:rPr>
              <a:t>Component recomputes the props for its subordinate components.</a:t>
            </a:r>
          </a:p>
          <a:p>
            <a:pPr marL="914400" lvl="1" indent="-457200" eaLnBrk="1" hangingPunct="1">
              <a:lnSpc>
                <a:spcPct val="90000"/>
              </a:lnSpc>
              <a:buFont typeface="+mj-lt"/>
              <a:buAutoNum type="arabicPeriod"/>
              <a:defRPr/>
            </a:pPr>
            <a:r>
              <a:rPr lang="en-US" altLang="en-US" sz="2000" b="1" dirty="0">
                <a:latin typeface="Arial" charset="0"/>
                <a:ea typeface="ＭＳ Ｐゴシック" charset="-128"/>
              </a:rPr>
              <a:t>Subordinate components re-render, and recomputes  props for its subordinates.</a:t>
            </a:r>
          </a:p>
          <a:p>
            <a:pPr marL="914400" lvl="1" indent="-457200" eaLnBrk="1" hangingPunct="1">
              <a:lnSpc>
                <a:spcPct val="90000"/>
              </a:lnSpc>
              <a:buFont typeface="+mj-lt"/>
              <a:buAutoNum type="arabicPeriod"/>
              <a:defRPr/>
            </a:pPr>
            <a:r>
              <a:rPr lang="en-US" altLang="en-US" sz="2000" b="1" dirty="0">
                <a:latin typeface="Arial" charset="0"/>
                <a:ea typeface="ＭＳ Ｐゴシック" charset="-128"/>
              </a:rPr>
              <a:t>etc.</a:t>
            </a:r>
          </a:p>
        </p:txBody>
      </p:sp>
      <p:sp>
        <p:nvSpPr>
          <p:cNvPr id="14341" name="Slide Number Placeholder 3">
            <a:extLst>
              <a:ext uri="{FF2B5EF4-FFF2-40B4-BE49-F238E27FC236}">
                <a16:creationId xmlns:a16="http://schemas.microsoft.com/office/drawing/2014/main" id="{6C8AD4CC-7D79-8145-C445-F2BD6C7BD15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fld id="{7876AEF8-AF7B-4D52-A8B0-32AD3E69EDB1}" type="slidenum">
              <a:rPr lang="en-US" altLang="en-US" sz="1400" smtClean="0">
                <a:latin typeface="Arial" panose="020B0604020202020204" pitchFamily="34" charset="0"/>
              </a:rPr>
              <a:pPr>
                <a:spcBef>
                  <a:spcPct val="0"/>
                </a:spcBef>
                <a:buFontTx/>
                <a:buNone/>
              </a:pPr>
              <a:t>9</a:t>
            </a:fld>
            <a:endParaRPr lang="en-US" altLang="en-US" sz="140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9458">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9458">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458">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458">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458">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9458">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945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12574</TotalTime>
  <Words>1342</Words>
  <Application>Microsoft Office PowerPoint</Application>
  <PresentationFormat>Widescreen</PresentationFormat>
  <Paragraphs>265</Paragraphs>
  <Slides>18</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ＭＳ Ｐゴシック</vt:lpstr>
      <vt:lpstr>Arial</vt:lpstr>
      <vt:lpstr>Calibri</vt:lpstr>
      <vt:lpstr>Segoe WPC</vt:lpstr>
      <vt:lpstr>ui-sans-serif</vt:lpstr>
      <vt:lpstr>Zapf Dingbats</vt:lpstr>
      <vt:lpstr>Office Theme</vt:lpstr>
      <vt:lpstr>PowerPoint Presentation</vt:lpstr>
      <vt:lpstr>Topics</vt:lpstr>
      <vt:lpstr>Component Data</vt:lpstr>
      <vt:lpstr>Stateful Component Example</vt:lpstr>
      <vt:lpstr>React’s event system.</vt:lpstr>
      <vt:lpstr>Automatic Re-rendering.</vt:lpstr>
      <vt:lpstr>Topics</vt:lpstr>
      <vt:lpstr>Unidirectional data flow</vt:lpstr>
      <vt:lpstr>Unidirectional data flow</vt:lpstr>
      <vt:lpstr>Topics</vt:lpstr>
      <vt:lpstr>React Hooks</vt:lpstr>
      <vt:lpstr>useEffect Hook </vt:lpstr>
      <vt:lpstr>Sample App</vt:lpstr>
      <vt:lpstr>Sample App 1 (see lecture archive)</vt:lpstr>
      <vt:lpstr>Sample App - useEffect Hook </vt:lpstr>
      <vt:lpstr>Sample App - useEffect Hook </vt:lpstr>
      <vt:lpstr>Unidirectional data flow &amp; Re-rendering (Assume we request 6 friends from web API)</vt:lpstr>
      <vt:lpstr>More to come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Frank X Walsh</cp:lastModifiedBy>
  <cp:revision>159</cp:revision>
  <dcterms:created xsi:type="dcterms:W3CDTF">2019-05-27T08:39:09Z</dcterms:created>
  <dcterms:modified xsi:type="dcterms:W3CDTF">2024-05-28T13:38:18Z</dcterms:modified>
</cp:coreProperties>
</file>