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325" r:id="rId2"/>
    <p:sldId id="627" r:id="rId3"/>
    <p:sldId id="552" r:id="rId4"/>
    <p:sldId id="264" r:id="rId5"/>
    <p:sldId id="531" r:id="rId6"/>
    <p:sldId id="571" r:id="rId7"/>
    <p:sldId id="572" r:id="rId8"/>
    <p:sldId id="632" r:id="rId9"/>
    <p:sldId id="677" r:id="rId10"/>
    <p:sldId id="674" r:id="rId11"/>
    <p:sldId id="591" r:id="rId12"/>
    <p:sldId id="615" r:id="rId13"/>
    <p:sldId id="541" r:id="rId14"/>
    <p:sldId id="610" r:id="rId15"/>
    <p:sldId id="609" r:id="rId16"/>
    <p:sldId id="594" r:id="rId17"/>
    <p:sldId id="678" r:id="rId18"/>
    <p:sldId id="679" r:id="rId19"/>
    <p:sldId id="633" r:id="rId20"/>
    <p:sldId id="618" r:id="rId21"/>
    <p:sldId id="617" r:id="rId22"/>
    <p:sldId id="619" r:id="rId23"/>
    <p:sldId id="620" r:id="rId24"/>
    <p:sldId id="675" r:id="rId25"/>
    <p:sldId id="680" r:id="rId26"/>
    <p:sldId id="629" r:id="rId27"/>
    <p:sldId id="622" r:id="rId28"/>
    <p:sldId id="623" r:id="rId29"/>
    <p:sldId id="575" r:id="rId30"/>
    <p:sldId id="583" r:id="rId31"/>
    <p:sldId id="595" r:id="rId32"/>
    <p:sldId id="592" r:id="rId33"/>
    <p:sldId id="554" r:id="rId34"/>
    <p:sldId id="597" r:id="rId35"/>
    <p:sldId id="631" r:id="rId36"/>
    <p:sldId id="616" r:id="rId37"/>
    <p:sldId id="626" r:id="rId3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63856" autoAdjust="0"/>
  </p:normalViewPr>
  <p:slideViewPr>
    <p:cSldViewPr>
      <p:cViewPr varScale="1">
        <p:scale>
          <a:sx n="92" d="100"/>
          <a:sy n="92" d="100"/>
        </p:scale>
        <p:origin x="796" y="60"/>
      </p:cViewPr>
      <p:guideLst>
        <p:guide orient="horz" pos="2160"/>
        <p:guide pos="3840"/>
      </p:guideLst>
    </p:cSldViewPr>
  </p:slideViewPr>
  <p:notesTextViewPr>
    <p:cViewPr>
      <p:scale>
        <a:sx n="100" d="100"/>
        <a:sy n="100" d="100"/>
      </p:scale>
      <p:origin x="0" y="0"/>
    </p:cViewPr>
  </p:notesTextViewPr>
  <p:sorterViewPr>
    <p:cViewPr>
      <p:scale>
        <a:sx n="66" d="100"/>
        <a:sy n="66" d="100"/>
      </p:scale>
      <p:origin x="0" y="55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D30A8D-F1B9-41BD-9173-049264EDAF0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D61BC1D-E620-44A1-9E62-83A406AA8D45}">
      <dgm:prSet/>
      <dgm:spPr/>
      <dgm:t>
        <a:bodyPr/>
        <a:lstStyle/>
        <a:p>
          <a:r>
            <a:rPr lang="en-US" dirty="0"/>
            <a:t>Background.</a:t>
          </a:r>
        </a:p>
      </dgm:t>
    </dgm:pt>
    <dgm:pt modelId="{C0833E6C-C969-447A-B3F6-C9F6D55BC67F}" type="parTrans" cxnId="{C8E2BC74-7873-4717-B439-A323B712A156}">
      <dgm:prSet/>
      <dgm:spPr/>
      <dgm:t>
        <a:bodyPr/>
        <a:lstStyle/>
        <a:p>
          <a:endParaRPr lang="en-US"/>
        </a:p>
      </dgm:t>
    </dgm:pt>
    <dgm:pt modelId="{BBB867D6-A248-4DCE-BD09-96524A49D413}" type="sibTrans" cxnId="{C8E2BC74-7873-4717-B439-A323B712A156}">
      <dgm:prSet/>
      <dgm:spPr/>
      <dgm:t>
        <a:bodyPr/>
        <a:lstStyle/>
        <a:p>
          <a:endParaRPr lang="en-US"/>
        </a:p>
      </dgm:t>
    </dgm:pt>
    <dgm:pt modelId="{A07A45DD-9E6F-4829-8EFC-07B658212489}">
      <dgm:prSet/>
      <dgm:spPr/>
      <dgm:t>
        <a:bodyPr/>
        <a:lstStyle/>
        <a:p>
          <a:r>
            <a:rPr lang="en-US"/>
            <a:t>The V in MVC</a:t>
          </a:r>
        </a:p>
      </dgm:t>
    </dgm:pt>
    <dgm:pt modelId="{0297EBB9-BC43-40BA-A7DB-00B33C344A4C}" type="parTrans" cxnId="{2BC06932-1EFD-46EE-BEF9-973C0255A9A9}">
      <dgm:prSet/>
      <dgm:spPr/>
      <dgm:t>
        <a:bodyPr/>
        <a:lstStyle/>
        <a:p>
          <a:endParaRPr lang="en-US"/>
        </a:p>
      </dgm:t>
    </dgm:pt>
    <dgm:pt modelId="{87F619CB-F3E0-45F5-84AE-0A2C5D1A0361}" type="sibTrans" cxnId="{2BC06932-1EFD-46EE-BEF9-973C0255A9A9}">
      <dgm:prSet/>
      <dgm:spPr/>
      <dgm:t>
        <a:bodyPr/>
        <a:lstStyle/>
        <a:p>
          <a:endParaRPr lang="en-US"/>
        </a:p>
      </dgm:t>
    </dgm:pt>
    <dgm:pt modelId="{50FF6EC8-6CE2-4833-AF34-1196640265B0}">
      <dgm:prSet/>
      <dgm:spPr/>
      <dgm:t>
        <a:bodyPr/>
        <a:lstStyle/>
        <a:p>
          <a:r>
            <a:rPr lang="en-US" dirty="0"/>
            <a:t>TSX (Typescript Extension Syntax).</a:t>
          </a:r>
        </a:p>
      </dgm:t>
    </dgm:pt>
    <dgm:pt modelId="{80D2A28A-C756-4155-974A-2CE554A5CFAB}" type="parTrans" cxnId="{2FEB35B4-7301-423A-846D-DE77D8736ABE}">
      <dgm:prSet/>
      <dgm:spPr/>
      <dgm:t>
        <a:bodyPr/>
        <a:lstStyle/>
        <a:p>
          <a:endParaRPr lang="en-US"/>
        </a:p>
      </dgm:t>
    </dgm:pt>
    <dgm:pt modelId="{AD99C5B0-1D0C-4B28-A1C6-F45B1F250571}" type="sibTrans" cxnId="{2FEB35B4-7301-423A-846D-DE77D8736ABE}">
      <dgm:prSet/>
      <dgm:spPr/>
      <dgm:t>
        <a:bodyPr/>
        <a:lstStyle/>
        <a:p>
          <a:endParaRPr lang="en-US"/>
        </a:p>
      </dgm:t>
    </dgm:pt>
    <dgm:pt modelId="{0ACF323E-7B8F-4AF7-A8A7-6E39BEE10F47}">
      <dgm:prSet/>
      <dgm:spPr/>
      <dgm:t>
        <a:bodyPr/>
        <a:lstStyle/>
        <a:p>
          <a:r>
            <a:rPr lang="en-US" dirty="0"/>
            <a:t>Developer tools..</a:t>
          </a:r>
        </a:p>
      </dgm:t>
    </dgm:pt>
    <dgm:pt modelId="{83073247-BC4C-490E-B305-C70ADF8E1346}" type="parTrans" cxnId="{0606E767-0206-41A1-8E5F-F44DE608929A}">
      <dgm:prSet/>
      <dgm:spPr/>
      <dgm:t>
        <a:bodyPr/>
        <a:lstStyle/>
        <a:p>
          <a:endParaRPr lang="en-US"/>
        </a:p>
      </dgm:t>
    </dgm:pt>
    <dgm:pt modelId="{575BCE44-BE22-4D8A-8A65-6A4D0504FE8E}" type="sibTrans" cxnId="{0606E767-0206-41A1-8E5F-F44DE608929A}">
      <dgm:prSet/>
      <dgm:spPr/>
      <dgm:t>
        <a:bodyPr/>
        <a:lstStyle/>
        <a:p>
          <a:endParaRPr lang="en-US"/>
        </a:p>
      </dgm:t>
    </dgm:pt>
    <dgm:pt modelId="{3AF6F45F-844F-41AA-AAD4-E2264C72E11D}">
      <dgm:prSet/>
      <dgm:spPr/>
      <dgm:t>
        <a:bodyPr/>
        <a:lstStyle/>
        <a:p>
          <a:r>
            <a:rPr lang="en-US" dirty="0"/>
            <a:t>React Component basics.</a:t>
          </a:r>
        </a:p>
      </dgm:t>
    </dgm:pt>
    <dgm:pt modelId="{3E3311DE-D94A-4BFE-AFB0-E13794A29FBF}" type="parTrans" cxnId="{F10AD739-FBA5-4F24-9200-E8A50E2F2AE7}">
      <dgm:prSet/>
      <dgm:spPr/>
      <dgm:t>
        <a:bodyPr/>
        <a:lstStyle/>
        <a:p>
          <a:endParaRPr lang="en-US"/>
        </a:p>
      </dgm:t>
    </dgm:pt>
    <dgm:pt modelId="{9479D76B-E424-42CE-AAB7-8B8E5FB9B500}" type="sibTrans" cxnId="{F10AD739-FBA5-4F24-9200-E8A50E2F2AE7}">
      <dgm:prSet/>
      <dgm:spPr/>
      <dgm:t>
        <a:bodyPr/>
        <a:lstStyle/>
        <a:p>
          <a:endParaRPr lang="en-US"/>
        </a:p>
      </dgm:t>
    </dgm:pt>
    <dgm:pt modelId="{5FBDC38D-1805-439A-AC52-DBF7F0341BBD}">
      <dgm:prSet/>
      <dgm:spPr/>
      <dgm:t>
        <a:bodyPr/>
        <a:lstStyle/>
        <a:p>
          <a:r>
            <a:rPr lang="en-US" dirty="0"/>
            <a:t>Material Design.</a:t>
          </a:r>
        </a:p>
      </dgm:t>
    </dgm:pt>
    <dgm:pt modelId="{0A1783D9-1D8F-47C7-B550-421EF11416C3}" type="parTrans" cxnId="{F938B21E-E6F8-4B83-8B32-9E5B2087E2EA}">
      <dgm:prSet/>
      <dgm:spPr/>
      <dgm:t>
        <a:bodyPr/>
        <a:lstStyle/>
        <a:p>
          <a:endParaRPr lang="en-US"/>
        </a:p>
      </dgm:t>
    </dgm:pt>
    <dgm:pt modelId="{849167E6-4363-486E-87C2-C2CB40A46C43}" type="sibTrans" cxnId="{F938B21E-E6F8-4B83-8B32-9E5B2087E2EA}">
      <dgm:prSet/>
      <dgm:spPr/>
      <dgm:t>
        <a:bodyPr/>
        <a:lstStyle/>
        <a:p>
          <a:endParaRPr lang="en-US"/>
        </a:p>
      </dgm:t>
    </dgm:pt>
    <dgm:pt modelId="{8E447645-FA3C-4BA8-AAF9-D253DE22B51A}" type="pres">
      <dgm:prSet presAssocID="{7CD30A8D-F1B9-41BD-9173-049264EDAF02}" presName="vert0" presStyleCnt="0">
        <dgm:presLayoutVars>
          <dgm:dir/>
          <dgm:animOne val="branch"/>
          <dgm:animLvl val="lvl"/>
        </dgm:presLayoutVars>
      </dgm:prSet>
      <dgm:spPr/>
    </dgm:pt>
    <dgm:pt modelId="{212D45B2-2726-40A8-8643-AE97731A403F}" type="pres">
      <dgm:prSet presAssocID="{8D61BC1D-E620-44A1-9E62-83A406AA8D45}" presName="thickLine" presStyleLbl="alignNode1" presStyleIdx="0" presStyleCnt="6"/>
      <dgm:spPr/>
    </dgm:pt>
    <dgm:pt modelId="{0980EF97-6AAA-4EA5-9549-ADF2C0030515}" type="pres">
      <dgm:prSet presAssocID="{8D61BC1D-E620-44A1-9E62-83A406AA8D45}" presName="horz1" presStyleCnt="0"/>
      <dgm:spPr/>
    </dgm:pt>
    <dgm:pt modelId="{1C855CC1-4856-4D7E-BFD3-81F2CA30FE88}" type="pres">
      <dgm:prSet presAssocID="{8D61BC1D-E620-44A1-9E62-83A406AA8D45}" presName="tx1" presStyleLbl="revTx" presStyleIdx="0" presStyleCnt="6"/>
      <dgm:spPr/>
    </dgm:pt>
    <dgm:pt modelId="{19394F19-CD91-4416-863C-CBCBD64BAE21}" type="pres">
      <dgm:prSet presAssocID="{8D61BC1D-E620-44A1-9E62-83A406AA8D45}" presName="vert1" presStyleCnt="0"/>
      <dgm:spPr/>
    </dgm:pt>
    <dgm:pt modelId="{D028AE6C-846D-456A-A76B-D86B37E30609}" type="pres">
      <dgm:prSet presAssocID="{A07A45DD-9E6F-4829-8EFC-07B658212489}" presName="thickLine" presStyleLbl="alignNode1" presStyleIdx="1" presStyleCnt="6"/>
      <dgm:spPr/>
    </dgm:pt>
    <dgm:pt modelId="{A5AA2F7C-FA80-4DC9-B339-0D224C444A6C}" type="pres">
      <dgm:prSet presAssocID="{A07A45DD-9E6F-4829-8EFC-07B658212489}" presName="horz1" presStyleCnt="0"/>
      <dgm:spPr/>
    </dgm:pt>
    <dgm:pt modelId="{B32AA866-1327-4887-AAAA-B3FE92981ED8}" type="pres">
      <dgm:prSet presAssocID="{A07A45DD-9E6F-4829-8EFC-07B658212489}" presName="tx1" presStyleLbl="revTx" presStyleIdx="1" presStyleCnt="6"/>
      <dgm:spPr/>
    </dgm:pt>
    <dgm:pt modelId="{52C55179-B541-4438-B756-564D79563EE4}" type="pres">
      <dgm:prSet presAssocID="{A07A45DD-9E6F-4829-8EFC-07B658212489}" presName="vert1" presStyleCnt="0"/>
      <dgm:spPr/>
    </dgm:pt>
    <dgm:pt modelId="{DD03608B-DE48-40DF-BAF9-17E01BFB95C9}" type="pres">
      <dgm:prSet presAssocID="{50FF6EC8-6CE2-4833-AF34-1196640265B0}" presName="thickLine" presStyleLbl="alignNode1" presStyleIdx="2" presStyleCnt="6"/>
      <dgm:spPr/>
    </dgm:pt>
    <dgm:pt modelId="{20D304C5-86AD-47F5-8553-2EA4178521E7}" type="pres">
      <dgm:prSet presAssocID="{50FF6EC8-6CE2-4833-AF34-1196640265B0}" presName="horz1" presStyleCnt="0"/>
      <dgm:spPr/>
    </dgm:pt>
    <dgm:pt modelId="{E8E8CCDE-A701-4711-AB17-92A99CF7B0B0}" type="pres">
      <dgm:prSet presAssocID="{50FF6EC8-6CE2-4833-AF34-1196640265B0}" presName="tx1" presStyleLbl="revTx" presStyleIdx="2" presStyleCnt="6"/>
      <dgm:spPr/>
    </dgm:pt>
    <dgm:pt modelId="{E73A4173-2B2E-4BDD-A767-A69C04FCF4A8}" type="pres">
      <dgm:prSet presAssocID="{50FF6EC8-6CE2-4833-AF34-1196640265B0}" presName="vert1" presStyleCnt="0"/>
      <dgm:spPr/>
    </dgm:pt>
    <dgm:pt modelId="{D783B391-C6E4-484B-85AB-BF8F2FAC3CBE}" type="pres">
      <dgm:prSet presAssocID="{0ACF323E-7B8F-4AF7-A8A7-6E39BEE10F47}" presName="thickLine" presStyleLbl="alignNode1" presStyleIdx="3" presStyleCnt="6"/>
      <dgm:spPr/>
    </dgm:pt>
    <dgm:pt modelId="{2E05030F-3073-4BD1-9E2E-ABA27BAF22BF}" type="pres">
      <dgm:prSet presAssocID="{0ACF323E-7B8F-4AF7-A8A7-6E39BEE10F47}" presName="horz1" presStyleCnt="0"/>
      <dgm:spPr/>
    </dgm:pt>
    <dgm:pt modelId="{D69992A6-4AFD-49B7-9BDB-A47BFF24B020}" type="pres">
      <dgm:prSet presAssocID="{0ACF323E-7B8F-4AF7-A8A7-6E39BEE10F47}" presName="tx1" presStyleLbl="revTx" presStyleIdx="3" presStyleCnt="6"/>
      <dgm:spPr/>
    </dgm:pt>
    <dgm:pt modelId="{2391327C-3BF2-4786-84B8-AFDD8CCA4D7A}" type="pres">
      <dgm:prSet presAssocID="{0ACF323E-7B8F-4AF7-A8A7-6E39BEE10F47}" presName="vert1" presStyleCnt="0"/>
      <dgm:spPr/>
    </dgm:pt>
    <dgm:pt modelId="{249C5AB3-B868-45B7-8BA6-643A20AC5EC4}" type="pres">
      <dgm:prSet presAssocID="{3AF6F45F-844F-41AA-AAD4-E2264C72E11D}" presName="thickLine" presStyleLbl="alignNode1" presStyleIdx="4" presStyleCnt="6"/>
      <dgm:spPr/>
    </dgm:pt>
    <dgm:pt modelId="{6A313C5D-D087-41A6-A154-FAAC42AB4C5B}" type="pres">
      <dgm:prSet presAssocID="{3AF6F45F-844F-41AA-AAD4-E2264C72E11D}" presName="horz1" presStyleCnt="0"/>
      <dgm:spPr/>
    </dgm:pt>
    <dgm:pt modelId="{9F8770A5-EA16-4224-88CC-23BC7A7DE598}" type="pres">
      <dgm:prSet presAssocID="{3AF6F45F-844F-41AA-AAD4-E2264C72E11D}" presName="tx1" presStyleLbl="revTx" presStyleIdx="4" presStyleCnt="6"/>
      <dgm:spPr/>
    </dgm:pt>
    <dgm:pt modelId="{29330AEE-DE11-4F57-B7DF-A70729A90AF3}" type="pres">
      <dgm:prSet presAssocID="{3AF6F45F-844F-41AA-AAD4-E2264C72E11D}" presName="vert1" presStyleCnt="0"/>
      <dgm:spPr/>
    </dgm:pt>
    <dgm:pt modelId="{D19E2F39-9807-4BBD-9445-60A01965B6B9}" type="pres">
      <dgm:prSet presAssocID="{5FBDC38D-1805-439A-AC52-DBF7F0341BBD}" presName="thickLine" presStyleLbl="alignNode1" presStyleIdx="5" presStyleCnt="6"/>
      <dgm:spPr/>
    </dgm:pt>
    <dgm:pt modelId="{DCE01B7E-36BA-4343-9084-BA25A52B0555}" type="pres">
      <dgm:prSet presAssocID="{5FBDC38D-1805-439A-AC52-DBF7F0341BBD}" presName="horz1" presStyleCnt="0"/>
      <dgm:spPr/>
    </dgm:pt>
    <dgm:pt modelId="{229B6664-654C-4F40-9762-1B4D55DA5C35}" type="pres">
      <dgm:prSet presAssocID="{5FBDC38D-1805-439A-AC52-DBF7F0341BBD}" presName="tx1" presStyleLbl="revTx" presStyleIdx="5" presStyleCnt="6"/>
      <dgm:spPr/>
    </dgm:pt>
    <dgm:pt modelId="{062B540E-8DCC-4748-85CE-EAA5ADDB2243}" type="pres">
      <dgm:prSet presAssocID="{5FBDC38D-1805-439A-AC52-DBF7F0341BBD}" presName="vert1" presStyleCnt="0"/>
      <dgm:spPr/>
    </dgm:pt>
  </dgm:ptLst>
  <dgm:cxnLst>
    <dgm:cxn modelId="{F938B21E-E6F8-4B83-8B32-9E5B2087E2EA}" srcId="{7CD30A8D-F1B9-41BD-9173-049264EDAF02}" destId="{5FBDC38D-1805-439A-AC52-DBF7F0341BBD}" srcOrd="5" destOrd="0" parTransId="{0A1783D9-1D8F-47C7-B550-421EF11416C3}" sibTransId="{849167E6-4363-486E-87C2-C2CB40A46C43}"/>
    <dgm:cxn modelId="{20879A28-46B7-401B-8522-CC982B376943}" type="presOf" srcId="{5FBDC38D-1805-439A-AC52-DBF7F0341BBD}" destId="{229B6664-654C-4F40-9762-1B4D55DA5C35}" srcOrd="0" destOrd="0" presId="urn:microsoft.com/office/officeart/2008/layout/LinedList"/>
    <dgm:cxn modelId="{2BC06932-1EFD-46EE-BEF9-973C0255A9A9}" srcId="{7CD30A8D-F1B9-41BD-9173-049264EDAF02}" destId="{A07A45DD-9E6F-4829-8EFC-07B658212489}" srcOrd="1" destOrd="0" parTransId="{0297EBB9-BC43-40BA-A7DB-00B33C344A4C}" sibTransId="{87F619CB-F3E0-45F5-84AE-0A2C5D1A0361}"/>
    <dgm:cxn modelId="{F9125C33-901F-47DC-8F97-0CC1AD269C6E}" type="presOf" srcId="{8D61BC1D-E620-44A1-9E62-83A406AA8D45}" destId="{1C855CC1-4856-4D7E-BFD3-81F2CA30FE88}" srcOrd="0" destOrd="0" presId="urn:microsoft.com/office/officeart/2008/layout/LinedList"/>
    <dgm:cxn modelId="{3BEF5C33-D41C-448F-AD54-7C3C9A78C009}" type="presOf" srcId="{0ACF323E-7B8F-4AF7-A8A7-6E39BEE10F47}" destId="{D69992A6-4AFD-49B7-9BDB-A47BFF24B020}" srcOrd="0" destOrd="0" presId="urn:microsoft.com/office/officeart/2008/layout/LinedList"/>
    <dgm:cxn modelId="{F10AD739-FBA5-4F24-9200-E8A50E2F2AE7}" srcId="{7CD30A8D-F1B9-41BD-9173-049264EDAF02}" destId="{3AF6F45F-844F-41AA-AAD4-E2264C72E11D}" srcOrd="4" destOrd="0" parTransId="{3E3311DE-D94A-4BFE-AFB0-E13794A29FBF}" sibTransId="{9479D76B-E424-42CE-AAB7-8B8E5FB9B500}"/>
    <dgm:cxn modelId="{0606E767-0206-41A1-8E5F-F44DE608929A}" srcId="{7CD30A8D-F1B9-41BD-9173-049264EDAF02}" destId="{0ACF323E-7B8F-4AF7-A8A7-6E39BEE10F47}" srcOrd="3" destOrd="0" parTransId="{83073247-BC4C-490E-B305-C70ADF8E1346}" sibTransId="{575BCE44-BE22-4D8A-8A65-6A4D0504FE8E}"/>
    <dgm:cxn modelId="{C8E2BC74-7873-4717-B439-A323B712A156}" srcId="{7CD30A8D-F1B9-41BD-9173-049264EDAF02}" destId="{8D61BC1D-E620-44A1-9E62-83A406AA8D45}" srcOrd="0" destOrd="0" parTransId="{C0833E6C-C969-447A-B3F6-C9F6D55BC67F}" sibTransId="{BBB867D6-A248-4DCE-BD09-96524A49D413}"/>
    <dgm:cxn modelId="{685359A2-B676-4796-A9C7-8AB7ECAB030F}" type="presOf" srcId="{A07A45DD-9E6F-4829-8EFC-07B658212489}" destId="{B32AA866-1327-4887-AAAA-B3FE92981ED8}" srcOrd="0" destOrd="0" presId="urn:microsoft.com/office/officeart/2008/layout/LinedList"/>
    <dgm:cxn modelId="{2FEB35B4-7301-423A-846D-DE77D8736ABE}" srcId="{7CD30A8D-F1B9-41BD-9173-049264EDAF02}" destId="{50FF6EC8-6CE2-4833-AF34-1196640265B0}" srcOrd="2" destOrd="0" parTransId="{80D2A28A-C756-4155-974A-2CE554A5CFAB}" sibTransId="{AD99C5B0-1D0C-4B28-A1C6-F45B1F250571}"/>
    <dgm:cxn modelId="{201C71CF-A94B-4EE3-81A2-951BDC1D700E}" type="presOf" srcId="{7CD30A8D-F1B9-41BD-9173-049264EDAF02}" destId="{8E447645-FA3C-4BA8-AAF9-D253DE22B51A}" srcOrd="0" destOrd="0" presId="urn:microsoft.com/office/officeart/2008/layout/LinedList"/>
    <dgm:cxn modelId="{81C800E3-FD93-4737-8A5D-3D48CA0D1CC4}" type="presOf" srcId="{3AF6F45F-844F-41AA-AAD4-E2264C72E11D}" destId="{9F8770A5-EA16-4224-88CC-23BC7A7DE598}" srcOrd="0" destOrd="0" presId="urn:microsoft.com/office/officeart/2008/layout/LinedList"/>
    <dgm:cxn modelId="{45C8A5EC-B472-48CC-BD8F-DB2582C8E385}" type="presOf" srcId="{50FF6EC8-6CE2-4833-AF34-1196640265B0}" destId="{E8E8CCDE-A701-4711-AB17-92A99CF7B0B0}" srcOrd="0" destOrd="0" presId="urn:microsoft.com/office/officeart/2008/layout/LinedList"/>
    <dgm:cxn modelId="{63031F90-C987-4C61-82CA-0C1C33B8F909}" type="presParOf" srcId="{8E447645-FA3C-4BA8-AAF9-D253DE22B51A}" destId="{212D45B2-2726-40A8-8643-AE97731A403F}" srcOrd="0" destOrd="0" presId="urn:microsoft.com/office/officeart/2008/layout/LinedList"/>
    <dgm:cxn modelId="{15813C09-8080-4C68-B3EA-CDD2B4D23E73}" type="presParOf" srcId="{8E447645-FA3C-4BA8-AAF9-D253DE22B51A}" destId="{0980EF97-6AAA-4EA5-9549-ADF2C0030515}" srcOrd="1" destOrd="0" presId="urn:microsoft.com/office/officeart/2008/layout/LinedList"/>
    <dgm:cxn modelId="{CC638E8F-807D-4FE0-9D35-0041FF5010F2}" type="presParOf" srcId="{0980EF97-6AAA-4EA5-9549-ADF2C0030515}" destId="{1C855CC1-4856-4D7E-BFD3-81F2CA30FE88}" srcOrd="0" destOrd="0" presId="urn:microsoft.com/office/officeart/2008/layout/LinedList"/>
    <dgm:cxn modelId="{4E0D8D37-099F-4978-B2B5-4152E55C5908}" type="presParOf" srcId="{0980EF97-6AAA-4EA5-9549-ADF2C0030515}" destId="{19394F19-CD91-4416-863C-CBCBD64BAE21}" srcOrd="1" destOrd="0" presId="urn:microsoft.com/office/officeart/2008/layout/LinedList"/>
    <dgm:cxn modelId="{B35E87FC-3B97-49B1-A88E-F69F85CACAB8}" type="presParOf" srcId="{8E447645-FA3C-4BA8-AAF9-D253DE22B51A}" destId="{D028AE6C-846D-456A-A76B-D86B37E30609}" srcOrd="2" destOrd="0" presId="urn:microsoft.com/office/officeart/2008/layout/LinedList"/>
    <dgm:cxn modelId="{357685DD-279B-4977-A5CA-470A4EE29B30}" type="presParOf" srcId="{8E447645-FA3C-4BA8-AAF9-D253DE22B51A}" destId="{A5AA2F7C-FA80-4DC9-B339-0D224C444A6C}" srcOrd="3" destOrd="0" presId="urn:microsoft.com/office/officeart/2008/layout/LinedList"/>
    <dgm:cxn modelId="{2D6FB282-7E71-4666-9B4B-5479D4B57BA0}" type="presParOf" srcId="{A5AA2F7C-FA80-4DC9-B339-0D224C444A6C}" destId="{B32AA866-1327-4887-AAAA-B3FE92981ED8}" srcOrd="0" destOrd="0" presId="urn:microsoft.com/office/officeart/2008/layout/LinedList"/>
    <dgm:cxn modelId="{6546712D-A16E-4E61-9539-C0741C558004}" type="presParOf" srcId="{A5AA2F7C-FA80-4DC9-B339-0D224C444A6C}" destId="{52C55179-B541-4438-B756-564D79563EE4}" srcOrd="1" destOrd="0" presId="urn:microsoft.com/office/officeart/2008/layout/LinedList"/>
    <dgm:cxn modelId="{34B494AE-3EC8-4AEF-BCED-08F97E08E082}" type="presParOf" srcId="{8E447645-FA3C-4BA8-AAF9-D253DE22B51A}" destId="{DD03608B-DE48-40DF-BAF9-17E01BFB95C9}" srcOrd="4" destOrd="0" presId="urn:microsoft.com/office/officeart/2008/layout/LinedList"/>
    <dgm:cxn modelId="{BEA330C5-08F2-4B42-ABCA-47986DA60465}" type="presParOf" srcId="{8E447645-FA3C-4BA8-AAF9-D253DE22B51A}" destId="{20D304C5-86AD-47F5-8553-2EA4178521E7}" srcOrd="5" destOrd="0" presId="urn:microsoft.com/office/officeart/2008/layout/LinedList"/>
    <dgm:cxn modelId="{1B41EF88-C7FA-4266-A7CE-DB7CBC66C9A4}" type="presParOf" srcId="{20D304C5-86AD-47F5-8553-2EA4178521E7}" destId="{E8E8CCDE-A701-4711-AB17-92A99CF7B0B0}" srcOrd="0" destOrd="0" presId="urn:microsoft.com/office/officeart/2008/layout/LinedList"/>
    <dgm:cxn modelId="{AAE87492-D3FD-4F72-8A65-7154F2D445EF}" type="presParOf" srcId="{20D304C5-86AD-47F5-8553-2EA4178521E7}" destId="{E73A4173-2B2E-4BDD-A767-A69C04FCF4A8}" srcOrd="1" destOrd="0" presId="urn:microsoft.com/office/officeart/2008/layout/LinedList"/>
    <dgm:cxn modelId="{E2F6F0B2-42DC-41B9-B04F-AD18A107C166}" type="presParOf" srcId="{8E447645-FA3C-4BA8-AAF9-D253DE22B51A}" destId="{D783B391-C6E4-484B-85AB-BF8F2FAC3CBE}" srcOrd="6" destOrd="0" presId="urn:microsoft.com/office/officeart/2008/layout/LinedList"/>
    <dgm:cxn modelId="{31E15FAE-CCBB-4B5E-821D-A95AFC1B44EE}" type="presParOf" srcId="{8E447645-FA3C-4BA8-AAF9-D253DE22B51A}" destId="{2E05030F-3073-4BD1-9E2E-ABA27BAF22BF}" srcOrd="7" destOrd="0" presId="urn:microsoft.com/office/officeart/2008/layout/LinedList"/>
    <dgm:cxn modelId="{F5DFAA5D-8CE1-48E9-B663-BFC7C8CC4D65}" type="presParOf" srcId="{2E05030F-3073-4BD1-9E2E-ABA27BAF22BF}" destId="{D69992A6-4AFD-49B7-9BDB-A47BFF24B020}" srcOrd="0" destOrd="0" presId="urn:microsoft.com/office/officeart/2008/layout/LinedList"/>
    <dgm:cxn modelId="{5DD7CF02-C207-47C4-9A7B-BDEEB5A59AD6}" type="presParOf" srcId="{2E05030F-3073-4BD1-9E2E-ABA27BAF22BF}" destId="{2391327C-3BF2-4786-84B8-AFDD8CCA4D7A}" srcOrd="1" destOrd="0" presId="urn:microsoft.com/office/officeart/2008/layout/LinedList"/>
    <dgm:cxn modelId="{D2F16A94-3FD5-4C0E-A9A2-AEF5C9A3412A}" type="presParOf" srcId="{8E447645-FA3C-4BA8-AAF9-D253DE22B51A}" destId="{249C5AB3-B868-45B7-8BA6-643A20AC5EC4}" srcOrd="8" destOrd="0" presId="urn:microsoft.com/office/officeart/2008/layout/LinedList"/>
    <dgm:cxn modelId="{A3F37BA2-92AA-441D-84A6-E1EA4D2B1CF9}" type="presParOf" srcId="{8E447645-FA3C-4BA8-AAF9-D253DE22B51A}" destId="{6A313C5D-D087-41A6-A154-FAAC42AB4C5B}" srcOrd="9" destOrd="0" presId="urn:microsoft.com/office/officeart/2008/layout/LinedList"/>
    <dgm:cxn modelId="{1228A522-10EF-4C87-8751-F8FAC6D5D281}" type="presParOf" srcId="{6A313C5D-D087-41A6-A154-FAAC42AB4C5B}" destId="{9F8770A5-EA16-4224-88CC-23BC7A7DE598}" srcOrd="0" destOrd="0" presId="urn:microsoft.com/office/officeart/2008/layout/LinedList"/>
    <dgm:cxn modelId="{084D14E1-A245-451C-AB79-9CDAD2D9D6BA}" type="presParOf" srcId="{6A313C5D-D087-41A6-A154-FAAC42AB4C5B}" destId="{29330AEE-DE11-4F57-B7DF-A70729A90AF3}" srcOrd="1" destOrd="0" presId="urn:microsoft.com/office/officeart/2008/layout/LinedList"/>
    <dgm:cxn modelId="{9C7B812E-6FFF-4249-A9C1-C78FB9DD8748}" type="presParOf" srcId="{8E447645-FA3C-4BA8-AAF9-D253DE22B51A}" destId="{D19E2F39-9807-4BBD-9445-60A01965B6B9}" srcOrd="10" destOrd="0" presId="urn:microsoft.com/office/officeart/2008/layout/LinedList"/>
    <dgm:cxn modelId="{8A111AFD-8DA2-41D6-96C9-6EE43F6AACFE}" type="presParOf" srcId="{8E447645-FA3C-4BA8-AAF9-D253DE22B51A}" destId="{DCE01B7E-36BA-4343-9084-BA25A52B0555}" srcOrd="11" destOrd="0" presId="urn:microsoft.com/office/officeart/2008/layout/LinedList"/>
    <dgm:cxn modelId="{CBB83878-B0E5-42B0-9220-C1799C98323B}" type="presParOf" srcId="{DCE01B7E-36BA-4343-9084-BA25A52B0555}" destId="{229B6664-654C-4F40-9762-1B4D55DA5C35}" srcOrd="0" destOrd="0" presId="urn:microsoft.com/office/officeart/2008/layout/LinedList"/>
    <dgm:cxn modelId="{E71F6ED7-83D9-4D9C-9174-90C489865EF4}" type="presParOf" srcId="{DCE01B7E-36BA-4343-9084-BA25A52B0555}" destId="{062B540E-8DCC-4748-85CE-EAA5ADDB224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2D45B2-2726-40A8-8643-AE97731A403F}">
      <dsp:nvSpPr>
        <dsp:cNvPr id="0" name=""/>
        <dsp:cNvSpPr/>
      </dsp:nvSpPr>
      <dsp:spPr>
        <a:xfrm>
          <a:off x="0" y="2344"/>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855CC1-4856-4D7E-BFD3-81F2CA30FE88}">
      <dsp:nvSpPr>
        <dsp:cNvPr id="0" name=""/>
        <dsp:cNvSpPr/>
      </dsp:nvSpPr>
      <dsp:spPr>
        <a:xfrm>
          <a:off x="0" y="2344"/>
          <a:ext cx="8229600" cy="799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Background.</a:t>
          </a:r>
        </a:p>
      </dsp:txBody>
      <dsp:txXfrm>
        <a:off x="0" y="2344"/>
        <a:ext cx="8229600" cy="799318"/>
      </dsp:txXfrm>
    </dsp:sp>
    <dsp:sp modelId="{D028AE6C-846D-456A-A76B-D86B37E30609}">
      <dsp:nvSpPr>
        <dsp:cNvPr id="0" name=""/>
        <dsp:cNvSpPr/>
      </dsp:nvSpPr>
      <dsp:spPr>
        <a:xfrm>
          <a:off x="0" y="801662"/>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2AA866-1327-4887-AAAA-B3FE92981ED8}">
      <dsp:nvSpPr>
        <dsp:cNvPr id="0" name=""/>
        <dsp:cNvSpPr/>
      </dsp:nvSpPr>
      <dsp:spPr>
        <a:xfrm>
          <a:off x="0" y="801662"/>
          <a:ext cx="8229600" cy="799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The V in MVC</a:t>
          </a:r>
        </a:p>
      </dsp:txBody>
      <dsp:txXfrm>
        <a:off x="0" y="801662"/>
        <a:ext cx="8229600" cy="799318"/>
      </dsp:txXfrm>
    </dsp:sp>
    <dsp:sp modelId="{DD03608B-DE48-40DF-BAF9-17E01BFB95C9}">
      <dsp:nvSpPr>
        <dsp:cNvPr id="0" name=""/>
        <dsp:cNvSpPr/>
      </dsp:nvSpPr>
      <dsp:spPr>
        <a:xfrm>
          <a:off x="0" y="1600981"/>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E8CCDE-A701-4711-AB17-92A99CF7B0B0}">
      <dsp:nvSpPr>
        <dsp:cNvPr id="0" name=""/>
        <dsp:cNvSpPr/>
      </dsp:nvSpPr>
      <dsp:spPr>
        <a:xfrm>
          <a:off x="0" y="1600981"/>
          <a:ext cx="8229600" cy="799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TSX (Typescript Extension Syntax).</a:t>
          </a:r>
        </a:p>
      </dsp:txBody>
      <dsp:txXfrm>
        <a:off x="0" y="1600981"/>
        <a:ext cx="8229600" cy="799318"/>
      </dsp:txXfrm>
    </dsp:sp>
    <dsp:sp modelId="{D783B391-C6E4-484B-85AB-BF8F2FAC3CBE}">
      <dsp:nvSpPr>
        <dsp:cNvPr id="0" name=""/>
        <dsp:cNvSpPr/>
      </dsp:nvSpPr>
      <dsp:spPr>
        <a:xfrm>
          <a:off x="0" y="2400299"/>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9992A6-4AFD-49B7-9BDB-A47BFF24B020}">
      <dsp:nvSpPr>
        <dsp:cNvPr id="0" name=""/>
        <dsp:cNvSpPr/>
      </dsp:nvSpPr>
      <dsp:spPr>
        <a:xfrm>
          <a:off x="0" y="2400300"/>
          <a:ext cx="8229600" cy="799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Developer tools..</a:t>
          </a:r>
        </a:p>
      </dsp:txBody>
      <dsp:txXfrm>
        <a:off x="0" y="2400300"/>
        <a:ext cx="8229600" cy="799318"/>
      </dsp:txXfrm>
    </dsp:sp>
    <dsp:sp modelId="{249C5AB3-B868-45B7-8BA6-643A20AC5EC4}">
      <dsp:nvSpPr>
        <dsp:cNvPr id="0" name=""/>
        <dsp:cNvSpPr/>
      </dsp:nvSpPr>
      <dsp:spPr>
        <a:xfrm>
          <a:off x="0" y="3199618"/>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8770A5-EA16-4224-88CC-23BC7A7DE598}">
      <dsp:nvSpPr>
        <dsp:cNvPr id="0" name=""/>
        <dsp:cNvSpPr/>
      </dsp:nvSpPr>
      <dsp:spPr>
        <a:xfrm>
          <a:off x="0" y="3199618"/>
          <a:ext cx="8229600" cy="799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React Component basics.</a:t>
          </a:r>
        </a:p>
      </dsp:txBody>
      <dsp:txXfrm>
        <a:off x="0" y="3199618"/>
        <a:ext cx="8229600" cy="799318"/>
      </dsp:txXfrm>
    </dsp:sp>
    <dsp:sp modelId="{D19E2F39-9807-4BBD-9445-60A01965B6B9}">
      <dsp:nvSpPr>
        <dsp:cNvPr id="0" name=""/>
        <dsp:cNvSpPr/>
      </dsp:nvSpPr>
      <dsp:spPr>
        <a:xfrm>
          <a:off x="0" y="3998937"/>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9B6664-654C-4F40-9762-1B4D55DA5C35}">
      <dsp:nvSpPr>
        <dsp:cNvPr id="0" name=""/>
        <dsp:cNvSpPr/>
      </dsp:nvSpPr>
      <dsp:spPr>
        <a:xfrm>
          <a:off x="0" y="3998937"/>
          <a:ext cx="8229600" cy="799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Material Design.</a:t>
          </a:r>
        </a:p>
      </dsp:txBody>
      <dsp:txXfrm>
        <a:off x="0" y="3998937"/>
        <a:ext cx="8229600" cy="79931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0T14:22:39.916"/>
    </inkml:context>
    <inkml:brush xml:id="br0">
      <inkml:brushProperty name="width" value="0.1" units="cm"/>
      <inkml:brushProperty name="height" value="0.1" units="cm"/>
      <inkml:brushProperty name="color" value="#E71224"/>
    </inkml:brush>
  </inkml:definitions>
  <inkml:trace contextRef="#ctx0" brushRef="#br0">148 789 24575,'4'1'0,"1"0"0,0-1 0,-1 2 0,1-1 0,0 1 0,7 3 0,18 5 0,79 10 0,1-5 0,140 1 0,-221-14 0,1 1 0,43 9 0,-39-5 0,43 3 0,434-7 0,-264-5 0,1441 2 0,-1655-2 0,1-1 0,44-11 0,-42 7 0,63-5 0,83-5 0,-113 8 0,73 0 0,-89 10 0,-27 1 0,-1-2 0,1 0 0,0-2 0,-1-1 0,30-8 0,-22 2 0,5-1 0,-1-1 0,69-33 0,-98 40 0,0-1 0,1 0 0,-2 0 0,1-1 0,-1 0 0,1 0 0,-2-1 0,1 0 0,-1 0 0,0-1 0,-1 1 0,1-1 0,-1-1 0,-1 1 0,0-1 0,0 1 0,-1-1 0,0 0 0,0-1 0,-1 1 0,0 0 0,-1-1 0,1-16 0,0-3 0,-1 0 0,-1 1 0,-1-1 0,-2 0 0,-1 1 0,-1-1 0,-11-37 0,12 60 0,1 0 0,-1-1 0,0 1 0,-1 0 0,1 1 0,-1-1 0,0 1 0,-1 0 0,1 0 0,-1 1 0,0-1 0,-11-5 0,-12-6 0,-48-17 0,40 17 0,17 9 0,0 1 0,-1 1 0,0 1 0,-39-4 0,-9-1 0,-40-5 0,-1 6 0,-185 8 0,121 2 0,-1588-2 0,1723-2 0,-73-13 0,-15-2 0,-100 19 0,-54-5 0,195-14 0,65 11 0,-1 1 0,-29-2 0,-285 4 0,172 5 0,155-2 0,0 0 0,0 1 0,0 0 0,0 0 0,0 1 0,0 0 0,-13 5 0,18-5 0,0 0 0,0 1 0,0-1 0,0 1 0,1 0 0,-1 0 0,1 0 0,0 0 0,-1 0 0,2 1 0,-1 0 0,0-1 0,1 1 0,-1 0 0,1 0 0,-2 7 0,-19 46 0,-25 100 0,35-105 0,6-22 0,0 0 0,2 0 0,-2 41 0,7-48 0,-2 2 0,2-1 0,1 1 0,7 42 0,-6-59 0,0-1 0,0-1 0,1 1 0,-1 0 0,1 0 0,1-1 0,-1 0 0,1 1 0,0-1 0,1-1 0,0 1 0,-1-1 0,2 0 0,-1 0 0,1 0 0,-1-1 0,9 5 0,11 4-195,0-2 0,1 0 0,1-2 0,-1-1 0,1-1 0,40 4 0,-30-5-6631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0T14:24:41.707"/>
    </inkml:context>
    <inkml:brush xml:id="br0">
      <inkml:brushProperty name="width" value="0.1" units="cm"/>
      <inkml:brushProperty name="height" value="0.1" units="cm"/>
      <inkml:brushProperty name="color" value="#E71224"/>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0T14:26:23.579"/>
    </inkml:context>
    <inkml:brush xml:id="br0">
      <inkml:brushProperty name="width" value="0.1" units="cm"/>
      <inkml:brushProperty name="height" value="0.1" units="cm"/>
      <inkml:brushProperty name="color" value="#E71224"/>
    </inkml:brush>
  </inkml:definitions>
  <inkml:trace contextRef="#ctx0" brushRef="#br0">1212 75 24575,'-70'-1'0,"5"0"0,1 2 0,-1 3 0,-77 15 0,104-13 0,0-2 0,0-1 0,-40-3 0,-40 3 0,89 1 0,-50 13 0,40-8 0,12 0 0,1 0 0,0 2 0,1 0 0,0 2 0,1 1 0,0 1 0,-33 28 0,45-32 0,0 2 0,2 0 0,-1 0 0,1 1 0,1 0 0,1 0 0,0 1 0,1 0 0,0 1 0,-7 25 0,13-36 0,-1 0 0,1 0 0,0 0 0,1 0 0,-1 0 0,1 1 0,0-1 0,0 0 0,0 0 0,1 0 0,0 0 0,0 0 0,0 0 0,1 0 0,0 0 0,0 0 0,0-1 0,0 1 0,1 0 0,-1-1 0,1 0 0,0 0 0,1 0 0,-1 0 0,1 0 0,0-1 0,-1 1 0,2-1 0,-1 0 0,0-1 0,1 1 0,7 3 0,11 5 0,1-2 0,0 0 0,1-2 0,-1 0 0,31 3 0,14 4 0,-40-7 0,1-1 0,55 3 0,638-8 0,-336-3 0,-365 4 0,0 0 0,0 1 0,28 8 0,-25-4 0,49 4 0,384-7 0,-237-7 0,531 3 0,-746 0 0,-1 0 0,1 0 0,-1 0 0,1 0 0,-1-1 0,1 0 0,-1 0 0,0-1 0,1 0 0,-1 1 0,0-2 0,0 1 0,0-1 0,0 1 0,-1-1 0,1-1 0,-1 1 0,0-1 0,0 1 0,0-1 0,0 0 0,0-1 0,-1 1 0,0-1 0,0 1 0,0-1 0,-1 0 0,1 0 0,-1 0 0,-1 0 0,1-1 0,0 1 0,0-9 0,3-30 0,-3 1 0,-1-1 0,-8-73 0,5 107 0,1-1 0,-2 1 0,1-1 0,-1 1 0,-1 0 0,0 0 0,-1 1 0,1-1 0,-2 1 0,1 0 0,-1 0 0,-1 1 0,0 0 0,0 0 0,0 0 0,-1 1 0,0 0 0,-1 0 0,1 1 0,-1 0 0,-1 1 0,-12-6 0,-37-22 0,40 21 0,0 2 0,0 0 0,-2 1 0,-28-9 0,-12 4 0,-73-6 0,50 8 0,-86-4 0,-322 9 0,260 10 0,-518-3 0,738 0-227,-1 1-1,0 0 1,0 1-1,1 1 1,-16 4-1,5 1-6598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4C36C520-98C5-907F-5E3B-CFD72C256B8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106" charset="0"/>
                <a:ea typeface="+mn-ea"/>
                <a:cs typeface="+mn-cs"/>
              </a:defRPr>
            </a:lvl1pPr>
          </a:lstStyle>
          <a:p>
            <a:pPr>
              <a:defRPr/>
            </a:pPr>
            <a:endParaRPr lang="en-US"/>
          </a:p>
        </p:txBody>
      </p:sp>
      <p:sp>
        <p:nvSpPr>
          <p:cNvPr id="43011" name="Rectangle 3">
            <a:extLst>
              <a:ext uri="{FF2B5EF4-FFF2-40B4-BE49-F238E27FC236}">
                <a16:creationId xmlns:a16="http://schemas.microsoft.com/office/drawing/2014/main" id="{F03E93E6-DEEC-F4F8-DAC8-99C6C691EFF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106" charset="0"/>
                <a:ea typeface="+mn-ea"/>
                <a:cs typeface="+mn-cs"/>
              </a:defRPr>
            </a:lvl1pPr>
          </a:lstStyle>
          <a:p>
            <a:pPr>
              <a:defRPr/>
            </a:pPr>
            <a:endParaRPr lang="en-US"/>
          </a:p>
        </p:txBody>
      </p:sp>
      <p:sp>
        <p:nvSpPr>
          <p:cNvPr id="13316" name="Rectangle 4">
            <a:extLst>
              <a:ext uri="{FF2B5EF4-FFF2-40B4-BE49-F238E27FC236}">
                <a16:creationId xmlns:a16="http://schemas.microsoft.com/office/drawing/2014/main" id="{5664D733-B5EB-8215-4043-90D62CC70FCE}"/>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a:extLst>
              <a:ext uri="{FF2B5EF4-FFF2-40B4-BE49-F238E27FC236}">
                <a16:creationId xmlns:a16="http://schemas.microsoft.com/office/drawing/2014/main" id="{4B71BBAA-FAAD-CAD6-E4F5-80850E04FD52}"/>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3014" name="Rectangle 6">
            <a:extLst>
              <a:ext uri="{FF2B5EF4-FFF2-40B4-BE49-F238E27FC236}">
                <a16:creationId xmlns:a16="http://schemas.microsoft.com/office/drawing/2014/main" id="{B3896649-3404-66F5-A615-D544AC3B22E7}"/>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106" charset="0"/>
                <a:ea typeface="+mn-ea"/>
                <a:cs typeface="+mn-cs"/>
              </a:defRPr>
            </a:lvl1pPr>
          </a:lstStyle>
          <a:p>
            <a:pPr>
              <a:defRPr/>
            </a:pPr>
            <a:endParaRPr lang="en-US"/>
          </a:p>
        </p:txBody>
      </p:sp>
      <p:sp>
        <p:nvSpPr>
          <p:cNvPr id="43015" name="Rectangle 7">
            <a:extLst>
              <a:ext uri="{FF2B5EF4-FFF2-40B4-BE49-F238E27FC236}">
                <a16:creationId xmlns:a16="http://schemas.microsoft.com/office/drawing/2014/main" id="{01619DA4-3E82-E83C-6536-323AA23235BF}"/>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9B5789E-C2A1-4F06-AD49-D6F9F59FBA8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vscode-file://vscode-app/c:/Users/Frank/AppData/Local/Programs/Microsoft%20VS%20Code/resources/app/out/vs/code/electron-sandbox/workbench/workbench.html"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vscode-file://vscode-app/c:/Users/Frank/AppData/Local/Programs/Microsoft%20VS%20Code/resources/app/out/vs/code/electron-sandbox/workbench/workbench.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1F0C7D93-A75C-3E38-CF5F-481A04C7452B}"/>
              </a:ext>
            </a:extLst>
          </p:cNvPr>
          <p:cNvSpPr>
            <a:spLocks noGrp="1" noRot="1" noChangeAspect="1" noChangeArrowheads="1" noTextEdit="1"/>
          </p:cNvSpPr>
          <p:nvPr>
            <p:ph type="sldImg"/>
          </p:nvPr>
        </p:nvSpPr>
        <p:spPr>
          <a:xfrm>
            <a:off x="381000" y="685800"/>
            <a:ext cx="6096000" cy="3429000"/>
          </a:xfrm>
          <a:ln/>
        </p:spPr>
      </p:sp>
      <p:sp>
        <p:nvSpPr>
          <p:cNvPr id="15362" name="Notes Placeholder 2">
            <a:extLst>
              <a:ext uri="{FF2B5EF4-FFF2-40B4-BE49-F238E27FC236}">
                <a16:creationId xmlns:a16="http://schemas.microsoft.com/office/drawing/2014/main" id="{6F94B827-F64F-AEF4-49CB-977A1FD14C6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5363" name="Slide Number Placeholder 3">
            <a:extLst>
              <a:ext uri="{FF2B5EF4-FFF2-40B4-BE49-F238E27FC236}">
                <a16:creationId xmlns:a16="http://schemas.microsoft.com/office/drawing/2014/main" id="{9BC71902-A966-2777-E815-3D38ECCC61C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A22A726A-D51D-4AE8-B09C-6FDB164DFB57}" type="slidenum">
              <a:rPr lang="en-US" altLang="en-US" smtClean="0"/>
              <a:pPr>
                <a:spcBef>
                  <a:spcPct val="0"/>
                </a:spcBef>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a:extLst>
              <a:ext uri="{FF2B5EF4-FFF2-40B4-BE49-F238E27FC236}">
                <a16:creationId xmlns:a16="http://schemas.microsoft.com/office/drawing/2014/main" id="{6B326C48-0925-FD7D-BE0E-9062D58B9521}"/>
              </a:ext>
            </a:extLst>
          </p:cNvPr>
          <p:cNvSpPr>
            <a:spLocks noGrp="1" noRot="1" noChangeAspect="1" noChangeArrowheads="1" noTextEdit="1"/>
          </p:cNvSpPr>
          <p:nvPr>
            <p:ph type="sldImg"/>
          </p:nvPr>
        </p:nvSpPr>
        <p:spPr>
          <a:xfrm>
            <a:off x="381000" y="685800"/>
            <a:ext cx="6096000" cy="3429000"/>
          </a:xfrm>
          <a:ln/>
        </p:spPr>
      </p:sp>
      <p:sp>
        <p:nvSpPr>
          <p:cNvPr id="27650" name="Notes Placeholder 2">
            <a:extLst>
              <a:ext uri="{FF2B5EF4-FFF2-40B4-BE49-F238E27FC236}">
                <a16:creationId xmlns:a16="http://schemas.microsoft.com/office/drawing/2014/main" id="{566A7F73-8D66-73D6-CCA7-59BE3B6651B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b="0" i="0" dirty="0">
                <a:solidFill>
                  <a:srgbClr val="0D0D0D"/>
                </a:solidFill>
                <a:effectLst/>
                <a:highlight>
                  <a:srgbClr val="FFFFFF"/>
                </a:highlight>
                <a:latin typeface="Söhne"/>
              </a:rPr>
              <a:t>REPL stands for "Read-Eval-Print Loop".</a:t>
            </a:r>
            <a:endParaRPr lang="en-US" altLang="en-US" dirty="0">
              <a:latin typeface="Arial" panose="020B0604020202020204" pitchFamily="34" charset="0"/>
              <a:ea typeface="ＭＳ Ｐゴシック" panose="020B0600070205080204" pitchFamily="34" charset="-128"/>
            </a:endParaRPr>
          </a:p>
        </p:txBody>
      </p:sp>
      <p:sp>
        <p:nvSpPr>
          <p:cNvPr id="27651" name="Slide Number Placeholder 3">
            <a:extLst>
              <a:ext uri="{FF2B5EF4-FFF2-40B4-BE49-F238E27FC236}">
                <a16:creationId xmlns:a16="http://schemas.microsoft.com/office/drawing/2014/main" id="{3634FD05-291D-773B-A7FF-B11C6B1F923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BF2117E-EA09-4191-91CB-5C9296EDC926}" type="slidenum">
              <a:rPr lang="en-US" altLang="en-US" smtClean="0"/>
              <a:pPr/>
              <a:t>14</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19</a:t>
            </a:fld>
            <a:endParaRPr lang="en-US" altLang="en-US"/>
          </a:p>
        </p:txBody>
      </p:sp>
    </p:spTree>
    <p:extLst>
      <p:ext uri="{BB962C8B-B14F-4D97-AF65-F5344CB8AC3E}">
        <p14:creationId xmlns:p14="http://schemas.microsoft.com/office/powerpoint/2010/main" val="3532041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0" i="0" dirty="0">
                <a:solidFill>
                  <a:srgbClr val="2E3438"/>
                </a:solidFill>
                <a:effectLst/>
                <a:latin typeface="Nunito Sans" panose="020F0502020204030204" pitchFamily="2" charset="0"/>
              </a:rPr>
              <a:t>Storybook Controls gives you a graphical UI to interact with a component's arguments dynamically without needing to code. It creates an addon panel next to your component examples ("stories"), so you can edit them live.</a:t>
            </a:r>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20</a:t>
            </a:fld>
            <a:endParaRPr lang="en-US" altLang="en-US"/>
          </a:p>
        </p:txBody>
      </p:sp>
    </p:spTree>
    <p:extLst>
      <p:ext uri="{BB962C8B-B14F-4D97-AF65-F5344CB8AC3E}">
        <p14:creationId xmlns:p14="http://schemas.microsoft.com/office/powerpoint/2010/main" val="2698044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b="1" i="0" dirty="0">
              <a:solidFill>
                <a:srgbClr val="0D0D0D"/>
              </a:solidFill>
              <a:effectLst/>
              <a:latin typeface="Söhne"/>
            </a:endParaRPr>
          </a:p>
          <a:p>
            <a:endParaRPr lang="en-GB" b="1" i="0" dirty="0">
              <a:solidFill>
                <a:srgbClr val="0D0D0D"/>
              </a:solidFill>
              <a:effectLst/>
              <a:latin typeface="Söhne"/>
            </a:endParaRPr>
          </a:p>
          <a:p>
            <a:r>
              <a:rPr lang="en-GB" b="1" i="0" dirty="0">
                <a:solidFill>
                  <a:srgbClr val="0D0D0D"/>
                </a:solidFill>
                <a:effectLst/>
                <a:latin typeface="Söhne"/>
              </a:rPr>
              <a:t>Meta&lt;</a:t>
            </a:r>
            <a:r>
              <a:rPr lang="en-GB" b="1" i="0" dirty="0" err="1">
                <a:solidFill>
                  <a:srgbClr val="0D0D0D"/>
                </a:solidFill>
                <a:effectLst/>
                <a:latin typeface="Söhne"/>
              </a:rPr>
              <a:t>typeof</a:t>
            </a:r>
            <a:r>
              <a:rPr lang="en-GB" b="1" i="0" dirty="0">
                <a:solidFill>
                  <a:srgbClr val="0D0D0D"/>
                </a:solidFill>
                <a:effectLst/>
                <a:latin typeface="Söhne"/>
              </a:rPr>
              <a:t> Button&gt;</a:t>
            </a:r>
            <a:r>
              <a:rPr lang="en-GB" b="0" i="0" dirty="0">
                <a:solidFill>
                  <a:srgbClr val="0D0D0D"/>
                </a:solidFill>
                <a:effectLst/>
                <a:latin typeface="Söhne"/>
              </a:rPr>
              <a:t>: This type annotation specifies that </a:t>
            </a:r>
            <a:r>
              <a:rPr lang="en-GB" dirty="0"/>
              <a:t>meta</a:t>
            </a:r>
            <a:r>
              <a:rPr lang="en-GB" b="0" i="0" dirty="0">
                <a:solidFill>
                  <a:srgbClr val="0D0D0D"/>
                </a:solidFill>
                <a:effectLst/>
                <a:latin typeface="Söhne"/>
              </a:rPr>
              <a:t> should conform to the </a:t>
            </a:r>
            <a:r>
              <a:rPr lang="en-GB" dirty="0"/>
              <a:t>Meta</a:t>
            </a:r>
            <a:r>
              <a:rPr lang="en-GB" b="0" i="0" dirty="0">
                <a:solidFill>
                  <a:srgbClr val="0D0D0D"/>
                </a:solidFill>
                <a:effectLst/>
                <a:latin typeface="Söhne"/>
              </a:rPr>
              <a:t> type.</a:t>
            </a:r>
            <a:br>
              <a:rPr lang="en-GB" b="0" i="0" dirty="0">
                <a:solidFill>
                  <a:srgbClr val="0D0D0D"/>
                </a:solidFill>
                <a:effectLst/>
                <a:latin typeface="Söhne"/>
              </a:rPr>
            </a:br>
            <a:r>
              <a:rPr lang="en-GB" b="0" i="0" dirty="0">
                <a:solidFill>
                  <a:srgbClr val="0D0D0D"/>
                </a:solidFill>
                <a:effectLst/>
                <a:latin typeface="Söhne"/>
              </a:rPr>
              <a:t>. The </a:t>
            </a:r>
            <a:r>
              <a:rPr lang="en-GB" dirty="0"/>
              <a:t>Meta</a:t>
            </a:r>
            <a:r>
              <a:rPr lang="en-GB" b="0" i="0" dirty="0">
                <a:solidFill>
                  <a:srgbClr val="0D0D0D"/>
                </a:solidFill>
                <a:effectLst/>
                <a:latin typeface="Söhne"/>
              </a:rPr>
              <a:t> type is generic, meaning it can operate on different types of inputs. In this case, it's being used with </a:t>
            </a:r>
            <a:r>
              <a:rPr lang="en-GB" dirty="0"/>
              <a:t>our Component</a:t>
            </a:r>
            <a:r>
              <a:rPr lang="en-GB" b="0" i="0" dirty="0">
                <a:solidFill>
                  <a:srgbClr val="0D0D0D"/>
                </a:solidFill>
                <a:effectLst/>
                <a:latin typeface="Söhne"/>
              </a:rPr>
              <a:t>, making it specific to the </a:t>
            </a:r>
            <a:r>
              <a:rPr lang="en-GB" dirty="0"/>
              <a:t>Dynamic Languages</a:t>
            </a:r>
            <a:r>
              <a:rPr lang="en-GB" b="0" i="0" dirty="0">
                <a:solidFill>
                  <a:srgbClr val="0D0D0D"/>
                </a:solidFill>
                <a:effectLst/>
                <a:latin typeface="Söhne"/>
              </a:rPr>
              <a:t> component.</a:t>
            </a:r>
            <a:endParaRPr lang="en-IE" b="1"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24</a:t>
            </a:fld>
            <a:endParaRPr lang="en-US" altLang="en-US"/>
          </a:p>
        </p:txBody>
      </p:sp>
    </p:spTree>
    <p:extLst>
      <p:ext uri="{BB962C8B-B14F-4D97-AF65-F5344CB8AC3E}">
        <p14:creationId xmlns:p14="http://schemas.microsoft.com/office/powerpoint/2010/main" val="2078022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25</a:t>
            </a:fld>
            <a:endParaRPr lang="en-US" altLang="en-US"/>
          </a:p>
        </p:txBody>
      </p:sp>
    </p:spTree>
    <p:extLst>
      <p:ext uri="{BB962C8B-B14F-4D97-AF65-F5344CB8AC3E}">
        <p14:creationId xmlns:p14="http://schemas.microsoft.com/office/powerpoint/2010/main" val="3760526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a:extLst>
              <a:ext uri="{FF2B5EF4-FFF2-40B4-BE49-F238E27FC236}">
                <a16:creationId xmlns:a16="http://schemas.microsoft.com/office/drawing/2014/main" id="{C4C9F126-2F5B-8CE0-6119-39B76F7C4B36}"/>
              </a:ext>
            </a:extLst>
          </p:cNvPr>
          <p:cNvSpPr>
            <a:spLocks noGrp="1" noRot="1" noChangeAspect="1" noChangeArrowheads="1" noTextEdit="1"/>
          </p:cNvSpPr>
          <p:nvPr>
            <p:ph type="sldImg"/>
          </p:nvPr>
        </p:nvSpPr>
        <p:spPr>
          <a:xfrm>
            <a:off x="381000" y="685800"/>
            <a:ext cx="6096000" cy="3429000"/>
          </a:xfrm>
          <a:ln/>
        </p:spPr>
      </p:sp>
      <p:sp>
        <p:nvSpPr>
          <p:cNvPr id="39938" name="Notes Placeholder 2">
            <a:extLst>
              <a:ext uri="{FF2B5EF4-FFF2-40B4-BE49-F238E27FC236}">
                <a16:creationId xmlns:a16="http://schemas.microsoft.com/office/drawing/2014/main" id="{82B4F511-1DBB-748C-081C-EC35EAEB83A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39939" name="Slide Number Placeholder 3">
            <a:extLst>
              <a:ext uri="{FF2B5EF4-FFF2-40B4-BE49-F238E27FC236}">
                <a16:creationId xmlns:a16="http://schemas.microsoft.com/office/drawing/2014/main" id="{9EF22EB6-8FE7-8DEC-9A16-D5DC28A16D6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8ACE248C-6DB5-4726-97B2-58685FB119F3}" type="slidenum">
              <a:rPr lang="en-US" altLang="en-US" smtClean="0"/>
              <a:pPr>
                <a:spcBef>
                  <a:spcPct val="0"/>
                </a:spcBef>
              </a:pPr>
              <a:t>27</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28</a:t>
            </a:fld>
            <a:endParaRPr lang="en-US" altLang="en-US"/>
          </a:p>
        </p:txBody>
      </p:sp>
    </p:spTree>
    <p:extLst>
      <p:ext uri="{BB962C8B-B14F-4D97-AF65-F5344CB8AC3E}">
        <p14:creationId xmlns:p14="http://schemas.microsoft.com/office/powerpoint/2010/main" val="3964709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GB" b="0" i="0" dirty="0">
                <a:solidFill>
                  <a:srgbClr val="CCCCCC"/>
                </a:solidFill>
                <a:effectLst/>
                <a:latin typeface="Segoe WPC"/>
              </a:rPr>
              <a:t>defining a functional component in React using TypeScript. Here's a breakdown of what's happening:</a:t>
            </a:r>
          </a:p>
          <a:p>
            <a:pPr algn="l">
              <a:buFont typeface="Arial" panose="020B0604020202020204" pitchFamily="34" charset="0"/>
              <a:buChar char="•"/>
            </a:pPr>
            <a:r>
              <a:rPr lang="en-GB" b="0" i="0" dirty="0" err="1">
                <a:solidFill>
                  <a:srgbClr val="CCCCCC"/>
                </a:solidFill>
                <a:effectLst/>
                <a:latin typeface="Segoe WPC"/>
              </a:rPr>
              <a:t>const</a:t>
            </a:r>
            <a:r>
              <a:rPr lang="en-GB" b="0" i="0" dirty="0">
                <a:solidFill>
                  <a:srgbClr val="CCCCCC"/>
                </a:solidFill>
                <a:effectLst/>
                <a:latin typeface="Segoe WPC"/>
              </a:rPr>
              <a:t> Demo: This is declaring a constant named </a:t>
            </a:r>
            <a:r>
              <a:rPr lang="en-GB" b="0" i="0" u="none" strike="noStrike" dirty="0">
                <a:solidFill>
                  <a:srgbClr val="CCCCCC"/>
                </a:solidFill>
                <a:effectLst/>
                <a:latin typeface="Segoe WPC"/>
                <a:hlinkClick r:id="rId3" tooltip="src/components/samples/02_embeddedVars.tsx"/>
              </a:rPr>
              <a:t>Demo</a:t>
            </a:r>
            <a:r>
              <a:rPr lang="en-GB" b="0" i="0" dirty="0">
                <a:solidFill>
                  <a:srgbClr val="CCCCCC"/>
                </a:solidFill>
                <a:effectLst/>
                <a:latin typeface="Segoe WPC"/>
              </a:rPr>
              <a:t>. In React, it's conventional to start component names with a capital letter.</a:t>
            </a:r>
          </a:p>
          <a:p>
            <a:pPr algn="l">
              <a:buFont typeface="Arial" panose="020B0604020202020204" pitchFamily="34" charset="0"/>
              <a:buChar char="•"/>
            </a:pPr>
            <a:r>
              <a:rPr lang="en-GB" b="0" i="0" dirty="0" err="1">
                <a:solidFill>
                  <a:srgbClr val="CCCCCC"/>
                </a:solidFill>
                <a:effectLst/>
                <a:latin typeface="Segoe WPC"/>
              </a:rPr>
              <a:t>React.FC</a:t>
            </a:r>
            <a:r>
              <a:rPr lang="en-GB" b="0" i="0" dirty="0">
                <a:solidFill>
                  <a:srgbClr val="CCCCCC"/>
                </a:solidFill>
                <a:effectLst/>
                <a:latin typeface="Segoe WPC"/>
              </a:rPr>
              <a:t>: This is a TypeScript type that stands for "React Function Component". It's a type provided by the @types/react package, which provides TypeScript definitions for React. By typing </a:t>
            </a:r>
            <a:r>
              <a:rPr lang="en-GB" b="0" i="0" u="none" strike="noStrike" dirty="0">
                <a:solidFill>
                  <a:srgbClr val="CCCCCC"/>
                </a:solidFill>
                <a:effectLst/>
                <a:latin typeface="Segoe WPC"/>
                <a:hlinkClick r:id="rId3" tooltip="src/components/samples/02_embeddedVars.tsx"/>
              </a:rPr>
              <a:t>Demo</a:t>
            </a:r>
            <a:r>
              <a:rPr lang="en-GB" b="0" i="0" dirty="0">
                <a:solidFill>
                  <a:srgbClr val="CCCCCC"/>
                </a:solidFill>
                <a:effectLst/>
                <a:latin typeface="Segoe WPC"/>
              </a:rPr>
              <a:t> as </a:t>
            </a:r>
            <a:r>
              <a:rPr lang="en-GB" b="0" i="0" dirty="0" err="1">
                <a:solidFill>
                  <a:srgbClr val="CCCCCC"/>
                </a:solidFill>
                <a:effectLst/>
                <a:latin typeface="Segoe WPC"/>
              </a:rPr>
              <a:t>React.FC</a:t>
            </a:r>
            <a:r>
              <a:rPr lang="en-GB" b="0" i="0" dirty="0">
                <a:solidFill>
                  <a:srgbClr val="CCCCCC"/>
                </a:solidFill>
                <a:effectLst/>
                <a:latin typeface="Segoe WPC"/>
              </a:rPr>
              <a:t>, you're telling TypeScript that </a:t>
            </a:r>
            <a:r>
              <a:rPr lang="en-GB" b="0" i="0" u="none" strike="noStrike" dirty="0">
                <a:solidFill>
                  <a:srgbClr val="CCCCCC"/>
                </a:solidFill>
                <a:effectLst/>
                <a:latin typeface="Segoe WPC"/>
                <a:hlinkClick r:id="rId3" tooltip="src/components/samples/02_embeddedVars.tsx"/>
              </a:rPr>
              <a:t>Demo</a:t>
            </a:r>
            <a:r>
              <a:rPr lang="en-GB" b="0" i="0" dirty="0">
                <a:solidFill>
                  <a:srgbClr val="CCCCCC"/>
                </a:solidFill>
                <a:effectLst/>
                <a:latin typeface="Segoe WPC"/>
              </a:rPr>
              <a:t> is a functional component.</a:t>
            </a:r>
          </a:p>
          <a:p>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29</a:t>
            </a:fld>
            <a:endParaRPr lang="en-US" altLang="en-US"/>
          </a:p>
        </p:txBody>
      </p:sp>
    </p:spTree>
    <p:extLst>
      <p:ext uri="{BB962C8B-B14F-4D97-AF65-F5344CB8AC3E}">
        <p14:creationId xmlns:p14="http://schemas.microsoft.com/office/powerpoint/2010/main" val="3969892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0" i="0" dirty="0">
                <a:solidFill>
                  <a:srgbClr val="CCCCCC"/>
                </a:solidFill>
                <a:effectLst/>
                <a:latin typeface="Segoe WPC"/>
              </a:rPr>
              <a:t>his is calling the </a:t>
            </a:r>
            <a:r>
              <a:rPr lang="en-GB" dirty="0"/>
              <a:t>map</a:t>
            </a:r>
            <a:r>
              <a:rPr lang="en-GB" b="0" i="0" dirty="0">
                <a:solidFill>
                  <a:srgbClr val="CCCCCC"/>
                </a:solidFill>
                <a:effectLst/>
                <a:latin typeface="Segoe WPC"/>
              </a:rPr>
              <a:t> method on the </a:t>
            </a:r>
            <a:r>
              <a:rPr lang="en-GB" b="0" i="0" u="none" strike="noStrike" dirty="0">
                <a:effectLst/>
                <a:latin typeface="Segoe WPC"/>
                <a:hlinkClick r:id="rId3" tooltip="src/components/samples/04_iteration.tsx"/>
              </a:rPr>
              <a:t>frameworks</a:t>
            </a:r>
            <a:r>
              <a:rPr lang="en-GB" b="0" i="0" dirty="0">
                <a:solidFill>
                  <a:srgbClr val="CCCCCC"/>
                </a:solidFill>
                <a:effectLst/>
                <a:latin typeface="Segoe WPC"/>
              </a:rPr>
              <a:t> array. </a:t>
            </a:r>
            <a:r>
              <a:rPr lang="en-GB" dirty="0"/>
              <a:t>map</a:t>
            </a:r>
            <a:r>
              <a:rPr lang="en-GB" b="0" i="0" dirty="0">
                <a:solidFill>
                  <a:srgbClr val="CCCCCC"/>
                </a:solidFill>
                <a:effectLst/>
                <a:latin typeface="Segoe WPC"/>
              </a:rPr>
              <a:t> is a built-in JavaScript method that creates a new array by applying a function to every </a:t>
            </a:r>
            <a:r>
              <a:rPr lang="en-GB" b="0" i="0" dirty="0" err="1">
                <a:solidFill>
                  <a:srgbClr val="CCCCCC"/>
                </a:solidFill>
                <a:effectLst/>
                <a:latin typeface="Segoe WPC"/>
              </a:rPr>
              <a:t>elem</a:t>
            </a:r>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32</a:t>
            </a:fld>
            <a:endParaRPr lang="en-US" altLang="en-US"/>
          </a:p>
        </p:txBody>
      </p:sp>
    </p:spTree>
    <p:extLst>
      <p:ext uri="{BB962C8B-B14F-4D97-AF65-F5344CB8AC3E}">
        <p14:creationId xmlns:p14="http://schemas.microsoft.com/office/powerpoint/2010/main" val="2009132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0" i="0" dirty="0">
                <a:solidFill>
                  <a:srgbClr val="0D0D0D"/>
                </a:solidFill>
                <a:effectLst/>
                <a:latin typeface="Söhne"/>
              </a:rPr>
              <a:t>TSX in React refers to TypeScript XML. It is a syntax extension for JavaScript, similar to JSX (JavaScript XML),</a:t>
            </a:r>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2</a:t>
            </a:fld>
            <a:endParaRPr lang="en-US" altLang="en-US"/>
          </a:p>
        </p:txBody>
      </p:sp>
    </p:spTree>
    <p:extLst>
      <p:ext uri="{BB962C8B-B14F-4D97-AF65-F5344CB8AC3E}">
        <p14:creationId xmlns:p14="http://schemas.microsoft.com/office/powerpoint/2010/main" val="1987772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3</a:t>
            </a:fld>
            <a:endParaRPr lang="en-US" altLang="en-US"/>
          </a:p>
        </p:txBody>
      </p:sp>
    </p:spTree>
    <p:extLst>
      <p:ext uri="{BB962C8B-B14F-4D97-AF65-F5344CB8AC3E}">
        <p14:creationId xmlns:p14="http://schemas.microsoft.com/office/powerpoint/2010/main" val="900031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dirty="0"/>
              <a:t>Templating: Handlebars, </a:t>
            </a:r>
            <a:br>
              <a:rPr lang="en-IE" dirty="0"/>
            </a:br>
            <a:r>
              <a:rPr lang="en-IE" dirty="0"/>
              <a:t>Angular </a:t>
            </a:r>
            <a:r>
              <a:rPr lang="en-GB" b="0" i="0" dirty="0">
                <a:solidFill>
                  <a:srgbClr val="0D0D0D"/>
                </a:solidFill>
                <a:effectLst/>
                <a:latin typeface="Söhne"/>
              </a:rPr>
              <a:t>has its own built-in templating syntax that allows developers to easily define dynamic and interactive user interfaces.</a:t>
            </a:r>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5</a:t>
            </a:fld>
            <a:endParaRPr lang="en-US" altLang="en-US"/>
          </a:p>
        </p:txBody>
      </p:sp>
    </p:spTree>
    <p:extLst>
      <p:ext uri="{BB962C8B-B14F-4D97-AF65-F5344CB8AC3E}">
        <p14:creationId xmlns:p14="http://schemas.microsoft.com/office/powerpoint/2010/main" val="1687123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dirty="0"/>
              <a:t>Where is business logic – in the functional components and Contexts</a:t>
            </a:r>
            <a:br>
              <a:rPr lang="en-IE" dirty="0"/>
            </a:br>
            <a:r>
              <a:rPr lang="en-GB" b="1" i="0" dirty="0">
                <a:solidFill>
                  <a:srgbClr val="0D0D0D"/>
                </a:solidFill>
                <a:effectLst/>
                <a:latin typeface="Söhne"/>
              </a:rPr>
              <a:t>Functional Components</a:t>
            </a:r>
            <a:r>
              <a:rPr lang="en-GB" b="0" i="0" dirty="0">
                <a:solidFill>
                  <a:srgbClr val="0D0D0D"/>
                </a:solidFill>
                <a:effectLst/>
                <a:latin typeface="Söhne"/>
              </a:rPr>
              <a:t>: functional components can now manage state and side effects, which allows embedding business logic directly within the component. Hooks like </a:t>
            </a:r>
            <a:r>
              <a:rPr lang="en-GB" dirty="0" err="1"/>
              <a:t>useState</a:t>
            </a:r>
            <a:r>
              <a:rPr lang="en-GB" b="0" i="0" dirty="0">
                <a:solidFill>
                  <a:srgbClr val="0D0D0D"/>
                </a:solidFill>
                <a:effectLst/>
                <a:latin typeface="Söhne"/>
              </a:rPr>
              <a:t>, </a:t>
            </a:r>
            <a:r>
              <a:rPr lang="en-GB" dirty="0" err="1"/>
              <a:t>useEffect</a:t>
            </a:r>
            <a:r>
              <a:rPr lang="en-GB" b="0" i="0" dirty="0">
                <a:solidFill>
                  <a:srgbClr val="0D0D0D"/>
                </a:solidFill>
                <a:effectLst/>
                <a:latin typeface="Söhne"/>
              </a:rPr>
              <a:t>, and custom hooks enable components to handle data fetching, state management, and more.</a:t>
            </a:r>
            <a:br>
              <a:rPr lang="en-GB" b="0" i="0" dirty="0">
                <a:solidFill>
                  <a:srgbClr val="0D0D0D"/>
                </a:solidFill>
                <a:effectLst/>
                <a:latin typeface="Söhne"/>
              </a:rPr>
            </a:br>
            <a:r>
              <a:rPr lang="en-GB" b="0" i="0" dirty="0">
                <a:solidFill>
                  <a:srgbClr val="0D0D0D"/>
                </a:solidFill>
                <a:effectLst/>
                <a:latin typeface="Söhne"/>
              </a:rPr>
              <a:t>Middleware???</a:t>
            </a:r>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6</a:t>
            </a:fld>
            <a:endParaRPr lang="en-US" altLang="en-US"/>
          </a:p>
        </p:txBody>
      </p:sp>
    </p:spTree>
    <p:extLst>
      <p:ext uri="{BB962C8B-B14F-4D97-AF65-F5344CB8AC3E}">
        <p14:creationId xmlns:p14="http://schemas.microsoft.com/office/powerpoint/2010/main" val="3000630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7</a:t>
            </a:fld>
            <a:endParaRPr lang="en-US" altLang="en-US"/>
          </a:p>
        </p:txBody>
      </p:sp>
    </p:spTree>
    <p:extLst>
      <p:ext uri="{BB962C8B-B14F-4D97-AF65-F5344CB8AC3E}">
        <p14:creationId xmlns:p14="http://schemas.microsoft.com/office/powerpoint/2010/main" val="3133919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GB" dirty="0"/>
              <a:t>Why bother?</a:t>
            </a:r>
            <a:br>
              <a:rPr lang="en-GB" dirty="0"/>
            </a:br>
            <a:r>
              <a:rPr lang="en-GB" b="1" i="0" dirty="0">
                <a:solidFill>
                  <a:srgbClr val="0D0D0D"/>
                </a:solidFill>
                <a:effectLst/>
                <a:latin typeface="Söhne"/>
              </a:rPr>
              <a:t>. Type Safety</a:t>
            </a:r>
          </a:p>
          <a:p>
            <a:pPr algn="l">
              <a:buFont typeface="Arial" panose="020B0604020202020204" pitchFamily="34" charset="0"/>
              <a:buChar char="•"/>
            </a:pPr>
            <a:r>
              <a:rPr lang="en-GB" b="0" i="0" dirty="0">
                <a:solidFill>
                  <a:srgbClr val="0D0D0D"/>
                </a:solidFill>
                <a:effectLst/>
                <a:latin typeface="Söhne"/>
              </a:rPr>
              <a:t>TypeScript provides static typing, allowing you to catch errors early in the development process, such as type mismatches or incorrect function arguments, leading to fewer runtime errors and bugs.</a:t>
            </a:r>
          </a:p>
          <a:p>
            <a:pPr algn="l"/>
            <a:r>
              <a:rPr lang="en-GB" b="1" i="0" dirty="0">
                <a:solidFill>
                  <a:srgbClr val="0D0D0D"/>
                </a:solidFill>
                <a:effectLst/>
                <a:latin typeface="Söhne"/>
              </a:rPr>
              <a:t>2. Improved Developer Experience</a:t>
            </a:r>
          </a:p>
          <a:p>
            <a:pPr algn="l">
              <a:buFont typeface="Arial" panose="020B0604020202020204" pitchFamily="34" charset="0"/>
              <a:buChar char="•"/>
            </a:pPr>
            <a:r>
              <a:rPr lang="en-GB" b="0" i="0" dirty="0">
                <a:solidFill>
                  <a:srgbClr val="0D0D0D"/>
                </a:solidFill>
                <a:effectLst/>
                <a:latin typeface="Söhne"/>
              </a:rPr>
              <a:t>Auto-completion, code navigation, and refactoring are significantly enhanced in TypeScript, thanks to its understanding of the shapes of objects. This makes the development process faster and more efficient.</a:t>
            </a:r>
          </a:p>
          <a:p>
            <a:pPr algn="l"/>
            <a:r>
              <a:rPr lang="en-GB" b="1" i="0" dirty="0">
                <a:solidFill>
                  <a:srgbClr val="0D0D0D"/>
                </a:solidFill>
                <a:effectLst/>
                <a:latin typeface="Söhne"/>
              </a:rPr>
              <a:t>3. Better Code Quality and Maintainability</a:t>
            </a:r>
          </a:p>
          <a:p>
            <a:pPr algn="l">
              <a:buFont typeface="Arial" panose="020B0604020202020204" pitchFamily="34" charset="0"/>
              <a:buChar char="•"/>
            </a:pPr>
            <a:r>
              <a:rPr lang="en-GB" b="0" i="0" dirty="0">
                <a:solidFill>
                  <a:srgbClr val="0D0D0D"/>
                </a:solidFill>
                <a:effectLst/>
                <a:latin typeface="Söhne"/>
              </a:rPr>
              <a:t>TypeScript's type system encourages more explicit contracts for component APIs, making the code easier to read and maintain. It also enforces type checking at compile time, ensuring that components are used correctly.</a:t>
            </a:r>
          </a:p>
          <a:p>
            <a:pPr algn="l"/>
            <a:r>
              <a:rPr lang="en-GB" b="1" i="0" dirty="0">
                <a:solidFill>
                  <a:srgbClr val="0D0D0D"/>
                </a:solidFill>
                <a:effectLst/>
                <a:latin typeface="Söhne"/>
              </a:rPr>
              <a:t>4. Easy Integration with React</a:t>
            </a:r>
          </a:p>
          <a:p>
            <a:pPr algn="l">
              <a:buFont typeface="Arial" panose="020B0604020202020204" pitchFamily="34" charset="0"/>
              <a:buChar char="•"/>
            </a:pPr>
            <a:r>
              <a:rPr lang="en-GB" b="0" i="0" dirty="0">
                <a:solidFill>
                  <a:srgbClr val="0D0D0D"/>
                </a:solidFill>
                <a:effectLst/>
                <a:latin typeface="Söhne"/>
              </a:rPr>
              <a:t>TypeScript integrates seamlessly with React. TypeScript's JSX support allows you to use it directly within your TypeScript files (.</a:t>
            </a:r>
            <a:r>
              <a:rPr lang="en-GB" b="0" i="0" dirty="0" err="1">
                <a:solidFill>
                  <a:srgbClr val="0D0D0D"/>
                </a:solidFill>
                <a:effectLst/>
                <a:latin typeface="Söhne"/>
              </a:rPr>
              <a:t>tsx</a:t>
            </a:r>
            <a:r>
              <a:rPr lang="en-GB" b="0" i="0" dirty="0">
                <a:solidFill>
                  <a:srgbClr val="0D0D0D"/>
                </a:solidFill>
                <a:effectLst/>
                <a:latin typeface="Söhne"/>
              </a:rPr>
              <a:t>), and the React TypeScript definitions are robust and well-maintained.</a:t>
            </a:r>
          </a:p>
          <a:p>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9</a:t>
            </a:fld>
            <a:endParaRPr lang="en-US" altLang="en-US"/>
          </a:p>
        </p:txBody>
      </p:sp>
    </p:spTree>
    <p:extLst>
      <p:ext uri="{BB962C8B-B14F-4D97-AF65-F5344CB8AC3E}">
        <p14:creationId xmlns:p14="http://schemas.microsoft.com/office/powerpoint/2010/main" val="3880203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What’s the DOM:</a:t>
            </a:r>
            <a:br>
              <a:rPr lang="en-GB" dirty="0"/>
            </a:br>
            <a:r>
              <a:rPr lang="en-GB" b="0" i="0" dirty="0">
                <a:solidFill>
                  <a:srgbClr val="0D0D0D"/>
                </a:solidFill>
                <a:effectLst/>
                <a:latin typeface="Söhne"/>
              </a:rPr>
              <a:t>The DOM, or Document Object Model, is a programming interface for web documents. It represents the page so that programs </a:t>
            </a:r>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10</a:t>
            </a:fld>
            <a:endParaRPr lang="en-US" altLang="en-US"/>
          </a:p>
        </p:txBody>
      </p:sp>
    </p:spTree>
    <p:extLst>
      <p:ext uri="{BB962C8B-B14F-4D97-AF65-F5344CB8AC3E}">
        <p14:creationId xmlns:p14="http://schemas.microsoft.com/office/powerpoint/2010/main" val="1379595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b="0" i="0" dirty="0">
                <a:solidFill>
                  <a:srgbClr val="0D0D0D"/>
                </a:solidFill>
                <a:effectLst/>
                <a:latin typeface="Söhne"/>
              </a:rPr>
              <a:t>It allows you to write HTML tags in TypeScript files. TypeScript supports JSX and provides type-checking for JSX code, enabling developers to use JSX syntax within TypeScript files (.</a:t>
            </a:r>
            <a:r>
              <a:rPr lang="en-IE" b="0" i="0" dirty="0" err="1">
                <a:solidFill>
                  <a:srgbClr val="0D0D0D"/>
                </a:solidFill>
                <a:effectLst/>
                <a:latin typeface="Söhne"/>
              </a:rPr>
              <a:t>tsx</a:t>
            </a:r>
            <a:r>
              <a:rPr lang="en-IE" b="0" i="0" dirty="0">
                <a:solidFill>
                  <a:srgbClr val="0D0D0D"/>
                </a:solidFill>
                <a:effectLst/>
                <a:latin typeface="Söhne"/>
              </a:rPr>
              <a:t> extension) for building user interfaces in a more expressive and HTML-like syntax.</a:t>
            </a:r>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11</a:t>
            </a:fld>
            <a:endParaRPr lang="en-US" altLang="en-US"/>
          </a:p>
        </p:txBody>
      </p:sp>
    </p:spTree>
    <p:extLst>
      <p:ext uri="{BB962C8B-B14F-4D97-AF65-F5344CB8AC3E}">
        <p14:creationId xmlns:p14="http://schemas.microsoft.com/office/powerpoint/2010/main" val="4258851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a:t>Click to edit Master subtitle style</a:t>
            </a:r>
            <a:endParaRPr lang="en-US"/>
          </a:p>
        </p:txBody>
      </p:sp>
      <p:sp>
        <p:nvSpPr>
          <p:cNvPr id="4" name="Rectangle 4">
            <a:extLst>
              <a:ext uri="{FF2B5EF4-FFF2-40B4-BE49-F238E27FC236}">
                <a16:creationId xmlns:a16="http://schemas.microsoft.com/office/drawing/2014/main" id="{B2DCAC3C-8CEB-2DC4-B1C4-B054AF3BB3F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FEDF0A1-91B4-DCA4-00D5-F32A3488F5D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D0B0A90-DBF6-0496-8495-0D5A24918699}"/>
              </a:ext>
            </a:extLst>
          </p:cNvPr>
          <p:cNvSpPr>
            <a:spLocks noGrp="1" noChangeArrowheads="1"/>
          </p:cNvSpPr>
          <p:nvPr>
            <p:ph type="sldNum" sz="quarter" idx="12"/>
          </p:nvPr>
        </p:nvSpPr>
        <p:spPr>
          <a:ln/>
        </p:spPr>
        <p:txBody>
          <a:bodyPr/>
          <a:lstStyle>
            <a:lvl1pPr>
              <a:defRPr/>
            </a:lvl1pPr>
          </a:lstStyle>
          <a:p>
            <a:pPr>
              <a:defRPr/>
            </a:pPr>
            <a:fld id="{F35020D2-2BF6-49CA-90B7-49C64759FCD7}" type="slidenum">
              <a:rPr lang="en-US" altLang="en-US"/>
              <a:pPr>
                <a:defRPr/>
              </a:pPr>
              <a:t>‹#›</a:t>
            </a:fld>
            <a:endParaRPr lang="en-US" altLang="en-US"/>
          </a:p>
        </p:txBody>
      </p:sp>
    </p:spTree>
    <p:extLst>
      <p:ext uri="{BB962C8B-B14F-4D97-AF65-F5344CB8AC3E}">
        <p14:creationId xmlns:p14="http://schemas.microsoft.com/office/powerpoint/2010/main" val="3250325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a:extLst>
              <a:ext uri="{FF2B5EF4-FFF2-40B4-BE49-F238E27FC236}">
                <a16:creationId xmlns:a16="http://schemas.microsoft.com/office/drawing/2014/main" id="{38C11314-3FF4-0961-7D99-547622C0BD6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C2D633F-75E0-5231-3740-452A50B0CC0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18B562A-2C8E-F7D8-F9C7-86432D8B3EFC}"/>
              </a:ext>
            </a:extLst>
          </p:cNvPr>
          <p:cNvSpPr>
            <a:spLocks noGrp="1" noChangeArrowheads="1"/>
          </p:cNvSpPr>
          <p:nvPr>
            <p:ph type="sldNum" sz="quarter" idx="12"/>
          </p:nvPr>
        </p:nvSpPr>
        <p:spPr>
          <a:ln/>
        </p:spPr>
        <p:txBody>
          <a:bodyPr/>
          <a:lstStyle>
            <a:lvl1pPr>
              <a:defRPr/>
            </a:lvl1pPr>
          </a:lstStyle>
          <a:p>
            <a:pPr>
              <a:defRPr/>
            </a:pPr>
            <a:fld id="{298BE005-0825-468C-AA99-4AB4DD8BA5EA}" type="slidenum">
              <a:rPr lang="en-US" altLang="en-US"/>
              <a:pPr>
                <a:defRPr/>
              </a:pPr>
              <a:t>‹#›</a:t>
            </a:fld>
            <a:endParaRPr lang="en-US" altLang="en-US"/>
          </a:p>
        </p:txBody>
      </p:sp>
    </p:spTree>
    <p:extLst>
      <p:ext uri="{BB962C8B-B14F-4D97-AF65-F5344CB8AC3E}">
        <p14:creationId xmlns:p14="http://schemas.microsoft.com/office/powerpoint/2010/main" val="4214323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a:extLst>
              <a:ext uri="{FF2B5EF4-FFF2-40B4-BE49-F238E27FC236}">
                <a16:creationId xmlns:a16="http://schemas.microsoft.com/office/drawing/2014/main" id="{F477DF65-A5AD-8727-8CBC-C3FC89A7926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E86BA96-1802-458A-C0E1-623100BAEB7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C9A3FD2-D7D7-99B7-FAA6-8B3772BDE1C9}"/>
              </a:ext>
            </a:extLst>
          </p:cNvPr>
          <p:cNvSpPr>
            <a:spLocks noGrp="1" noChangeArrowheads="1"/>
          </p:cNvSpPr>
          <p:nvPr>
            <p:ph type="sldNum" sz="quarter" idx="12"/>
          </p:nvPr>
        </p:nvSpPr>
        <p:spPr>
          <a:ln/>
        </p:spPr>
        <p:txBody>
          <a:bodyPr/>
          <a:lstStyle>
            <a:lvl1pPr>
              <a:defRPr/>
            </a:lvl1pPr>
          </a:lstStyle>
          <a:p>
            <a:pPr>
              <a:defRPr/>
            </a:pPr>
            <a:fld id="{0476A2D5-EAC8-4371-8A68-90031EF61090}" type="slidenum">
              <a:rPr lang="en-US" altLang="en-US"/>
              <a:pPr>
                <a:defRPr/>
              </a:pPr>
              <a:t>‹#›</a:t>
            </a:fld>
            <a:endParaRPr lang="en-US" altLang="en-US"/>
          </a:p>
        </p:txBody>
      </p:sp>
    </p:spTree>
    <p:extLst>
      <p:ext uri="{BB962C8B-B14F-4D97-AF65-F5344CB8AC3E}">
        <p14:creationId xmlns:p14="http://schemas.microsoft.com/office/powerpoint/2010/main" val="2501433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a:extLst>
              <a:ext uri="{FF2B5EF4-FFF2-40B4-BE49-F238E27FC236}">
                <a16:creationId xmlns:a16="http://schemas.microsoft.com/office/drawing/2014/main" id="{610FE69D-0692-57C7-6CF7-FD6675CA8E2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3A6078B-279C-060D-FA23-32E2541E443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398B6A2-F994-455D-EC86-AA35D318561E}"/>
              </a:ext>
            </a:extLst>
          </p:cNvPr>
          <p:cNvSpPr>
            <a:spLocks noGrp="1" noChangeArrowheads="1"/>
          </p:cNvSpPr>
          <p:nvPr>
            <p:ph type="sldNum" sz="quarter" idx="12"/>
          </p:nvPr>
        </p:nvSpPr>
        <p:spPr>
          <a:ln/>
        </p:spPr>
        <p:txBody>
          <a:bodyPr/>
          <a:lstStyle>
            <a:lvl1pPr>
              <a:defRPr/>
            </a:lvl1pPr>
          </a:lstStyle>
          <a:p>
            <a:pPr>
              <a:defRPr/>
            </a:pPr>
            <a:fld id="{FF20FD76-2600-470C-B220-FCD85C8E166D}" type="slidenum">
              <a:rPr lang="en-US" altLang="en-US"/>
              <a:pPr>
                <a:defRPr/>
              </a:pPr>
              <a:t>‹#›</a:t>
            </a:fld>
            <a:endParaRPr lang="en-US" altLang="en-US"/>
          </a:p>
        </p:txBody>
      </p:sp>
    </p:spTree>
    <p:extLst>
      <p:ext uri="{BB962C8B-B14F-4D97-AF65-F5344CB8AC3E}">
        <p14:creationId xmlns:p14="http://schemas.microsoft.com/office/powerpoint/2010/main" val="3934711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Rectangle 4">
            <a:extLst>
              <a:ext uri="{FF2B5EF4-FFF2-40B4-BE49-F238E27FC236}">
                <a16:creationId xmlns:a16="http://schemas.microsoft.com/office/drawing/2014/main" id="{08AB5B60-5E70-2793-D663-89EB833783B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9DDA92E-5AD2-D0A0-1FFE-9A2F75FC3A4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5B3A473-E8C4-62CB-0078-919A260EC473}"/>
              </a:ext>
            </a:extLst>
          </p:cNvPr>
          <p:cNvSpPr>
            <a:spLocks noGrp="1" noChangeArrowheads="1"/>
          </p:cNvSpPr>
          <p:nvPr>
            <p:ph type="sldNum" sz="quarter" idx="12"/>
          </p:nvPr>
        </p:nvSpPr>
        <p:spPr>
          <a:ln/>
        </p:spPr>
        <p:txBody>
          <a:bodyPr/>
          <a:lstStyle>
            <a:lvl1pPr>
              <a:defRPr/>
            </a:lvl1pPr>
          </a:lstStyle>
          <a:p>
            <a:pPr>
              <a:defRPr/>
            </a:pPr>
            <a:fld id="{06E310F8-678A-4CCD-9011-EC89267EF9E0}" type="slidenum">
              <a:rPr lang="en-US" altLang="en-US"/>
              <a:pPr>
                <a:defRPr/>
              </a:pPr>
              <a:t>‹#›</a:t>
            </a:fld>
            <a:endParaRPr lang="en-US" altLang="en-US"/>
          </a:p>
        </p:txBody>
      </p:sp>
    </p:spTree>
    <p:extLst>
      <p:ext uri="{BB962C8B-B14F-4D97-AF65-F5344CB8AC3E}">
        <p14:creationId xmlns:p14="http://schemas.microsoft.com/office/powerpoint/2010/main" val="2070645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Rectangle 4">
            <a:extLst>
              <a:ext uri="{FF2B5EF4-FFF2-40B4-BE49-F238E27FC236}">
                <a16:creationId xmlns:a16="http://schemas.microsoft.com/office/drawing/2014/main" id="{747F7271-BF35-C6FB-8535-1AEFF6FB787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65D9C61-CB4C-EBB5-A86F-E139D91783F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D25033B-9A8C-2E81-A28C-37E6C743ECDE}"/>
              </a:ext>
            </a:extLst>
          </p:cNvPr>
          <p:cNvSpPr>
            <a:spLocks noGrp="1" noChangeArrowheads="1"/>
          </p:cNvSpPr>
          <p:nvPr>
            <p:ph type="sldNum" sz="quarter" idx="12"/>
          </p:nvPr>
        </p:nvSpPr>
        <p:spPr>
          <a:ln/>
        </p:spPr>
        <p:txBody>
          <a:bodyPr/>
          <a:lstStyle>
            <a:lvl1pPr>
              <a:defRPr/>
            </a:lvl1pPr>
          </a:lstStyle>
          <a:p>
            <a:pPr>
              <a:defRPr/>
            </a:pPr>
            <a:fld id="{5EEFC9AB-7780-4925-9113-F166AE943A32}" type="slidenum">
              <a:rPr lang="en-US" altLang="en-US"/>
              <a:pPr>
                <a:defRPr/>
              </a:pPr>
              <a:t>‹#›</a:t>
            </a:fld>
            <a:endParaRPr lang="en-US" altLang="en-US"/>
          </a:p>
        </p:txBody>
      </p:sp>
    </p:spTree>
    <p:extLst>
      <p:ext uri="{BB962C8B-B14F-4D97-AF65-F5344CB8AC3E}">
        <p14:creationId xmlns:p14="http://schemas.microsoft.com/office/powerpoint/2010/main" val="2086881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4">
            <a:extLst>
              <a:ext uri="{FF2B5EF4-FFF2-40B4-BE49-F238E27FC236}">
                <a16:creationId xmlns:a16="http://schemas.microsoft.com/office/drawing/2014/main" id="{B2F255F5-A0E9-3203-E31A-6C55F01D0058}"/>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4AC3C23B-23E5-A773-3240-08A3997E235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74186354-6450-081E-8CB7-2919E23D1685}"/>
              </a:ext>
            </a:extLst>
          </p:cNvPr>
          <p:cNvSpPr>
            <a:spLocks noGrp="1" noChangeArrowheads="1"/>
          </p:cNvSpPr>
          <p:nvPr>
            <p:ph type="sldNum" sz="quarter" idx="12"/>
          </p:nvPr>
        </p:nvSpPr>
        <p:spPr>
          <a:ln/>
        </p:spPr>
        <p:txBody>
          <a:bodyPr/>
          <a:lstStyle>
            <a:lvl1pPr>
              <a:defRPr/>
            </a:lvl1pPr>
          </a:lstStyle>
          <a:p>
            <a:pPr>
              <a:defRPr/>
            </a:pPr>
            <a:fld id="{C67E753F-9DF2-4429-B732-01A0D9F79087}" type="slidenum">
              <a:rPr lang="en-US" altLang="en-US"/>
              <a:pPr>
                <a:defRPr/>
              </a:pPr>
              <a:t>‹#›</a:t>
            </a:fld>
            <a:endParaRPr lang="en-US" altLang="en-US"/>
          </a:p>
        </p:txBody>
      </p:sp>
    </p:spTree>
    <p:extLst>
      <p:ext uri="{BB962C8B-B14F-4D97-AF65-F5344CB8AC3E}">
        <p14:creationId xmlns:p14="http://schemas.microsoft.com/office/powerpoint/2010/main" val="2988486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Rectangle 4">
            <a:extLst>
              <a:ext uri="{FF2B5EF4-FFF2-40B4-BE49-F238E27FC236}">
                <a16:creationId xmlns:a16="http://schemas.microsoft.com/office/drawing/2014/main" id="{531295F0-206B-596F-5026-D555AAA33091}"/>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D749AE1D-A07B-1D98-CC8C-72A72CDC175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4EF6B31-CBE4-BF23-8161-06580DDA9116}"/>
              </a:ext>
            </a:extLst>
          </p:cNvPr>
          <p:cNvSpPr>
            <a:spLocks noGrp="1" noChangeArrowheads="1"/>
          </p:cNvSpPr>
          <p:nvPr>
            <p:ph type="sldNum" sz="quarter" idx="12"/>
          </p:nvPr>
        </p:nvSpPr>
        <p:spPr>
          <a:ln/>
        </p:spPr>
        <p:txBody>
          <a:bodyPr/>
          <a:lstStyle>
            <a:lvl1pPr>
              <a:defRPr/>
            </a:lvl1pPr>
          </a:lstStyle>
          <a:p>
            <a:pPr>
              <a:defRPr/>
            </a:pPr>
            <a:fld id="{15C525B3-71AC-4963-81CC-476B7FE86059}" type="slidenum">
              <a:rPr lang="en-US" altLang="en-US"/>
              <a:pPr>
                <a:defRPr/>
              </a:pPr>
              <a:t>‹#›</a:t>
            </a:fld>
            <a:endParaRPr lang="en-US" altLang="en-US"/>
          </a:p>
        </p:txBody>
      </p:sp>
    </p:spTree>
    <p:extLst>
      <p:ext uri="{BB962C8B-B14F-4D97-AF65-F5344CB8AC3E}">
        <p14:creationId xmlns:p14="http://schemas.microsoft.com/office/powerpoint/2010/main" val="2575899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B624AA2-02FF-CA5D-F444-3D6D82BB00A2}"/>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457B7697-4918-E7B1-698C-2422F31999A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2705B89D-73D0-5568-F271-60638419EB9B}"/>
              </a:ext>
            </a:extLst>
          </p:cNvPr>
          <p:cNvSpPr>
            <a:spLocks noGrp="1" noChangeArrowheads="1"/>
          </p:cNvSpPr>
          <p:nvPr>
            <p:ph type="sldNum" sz="quarter" idx="12"/>
          </p:nvPr>
        </p:nvSpPr>
        <p:spPr>
          <a:ln/>
        </p:spPr>
        <p:txBody>
          <a:bodyPr/>
          <a:lstStyle>
            <a:lvl1pPr>
              <a:defRPr/>
            </a:lvl1pPr>
          </a:lstStyle>
          <a:p>
            <a:pPr>
              <a:defRPr/>
            </a:pPr>
            <a:fld id="{ED345493-4DFD-48CE-B16B-51EAE34151B2}" type="slidenum">
              <a:rPr lang="en-US" altLang="en-US"/>
              <a:pPr>
                <a:defRPr/>
              </a:pPr>
              <a:t>‹#›</a:t>
            </a:fld>
            <a:endParaRPr lang="en-US" altLang="en-US"/>
          </a:p>
        </p:txBody>
      </p:sp>
    </p:spTree>
    <p:extLst>
      <p:ext uri="{BB962C8B-B14F-4D97-AF65-F5344CB8AC3E}">
        <p14:creationId xmlns:p14="http://schemas.microsoft.com/office/powerpoint/2010/main" val="1939967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4">
            <a:extLst>
              <a:ext uri="{FF2B5EF4-FFF2-40B4-BE49-F238E27FC236}">
                <a16:creationId xmlns:a16="http://schemas.microsoft.com/office/drawing/2014/main" id="{7BE64AD7-EC52-B387-16BB-A3AC6A295FA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309C383D-810C-4004-31B5-BB289BE0499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449CD3F-FDDE-2330-AD88-F1C0C2932CF8}"/>
              </a:ext>
            </a:extLst>
          </p:cNvPr>
          <p:cNvSpPr>
            <a:spLocks noGrp="1" noChangeArrowheads="1"/>
          </p:cNvSpPr>
          <p:nvPr>
            <p:ph type="sldNum" sz="quarter" idx="12"/>
          </p:nvPr>
        </p:nvSpPr>
        <p:spPr>
          <a:ln/>
        </p:spPr>
        <p:txBody>
          <a:bodyPr/>
          <a:lstStyle>
            <a:lvl1pPr>
              <a:defRPr/>
            </a:lvl1pPr>
          </a:lstStyle>
          <a:p>
            <a:pPr>
              <a:defRPr/>
            </a:pPr>
            <a:fld id="{A44051C0-D0C3-46A2-8DD8-2EC8E5C3842C}" type="slidenum">
              <a:rPr lang="en-US" altLang="en-US"/>
              <a:pPr>
                <a:defRPr/>
              </a:pPr>
              <a:t>‹#›</a:t>
            </a:fld>
            <a:endParaRPr lang="en-US" altLang="en-US"/>
          </a:p>
        </p:txBody>
      </p:sp>
    </p:spTree>
    <p:extLst>
      <p:ext uri="{BB962C8B-B14F-4D97-AF65-F5344CB8AC3E}">
        <p14:creationId xmlns:p14="http://schemas.microsoft.com/office/powerpoint/2010/main" val="858235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4">
            <a:extLst>
              <a:ext uri="{FF2B5EF4-FFF2-40B4-BE49-F238E27FC236}">
                <a16:creationId xmlns:a16="http://schemas.microsoft.com/office/drawing/2014/main" id="{E2894987-4571-63E7-A934-3472F289843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AFC234E-49A4-B932-C44F-90227998680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AF28F58-7B12-0995-1D2D-9E3CF7808659}"/>
              </a:ext>
            </a:extLst>
          </p:cNvPr>
          <p:cNvSpPr>
            <a:spLocks noGrp="1" noChangeArrowheads="1"/>
          </p:cNvSpPr>
          <p:nvPr>
            <p:ph type="sldNum" sz="quarter" idx="12"/>
          </p:nvPr>
        </p:nvSpPr>
        <p:spPr>
          <a:ln/>
        </p:spPr>
        <p:txBody>
          <a:bodyPr/>
          <a:lstStyle>
            <a:lvl1pPr>
              <a:defRPr/>
            </a:lvl1pPr>
          </a:lstStyle>
          <a:p>
            <a:pPr>
              <a:defRPr/>
            </a:pPr>
            <a:fld id="{FFD84A79-2C5D-45ED-A6A5-1FF48B1A5309}" type="slidenum">
              <a:rPr lang="en-US" altLang="en-US"/>
              <a:pPr>
                <a:defRPr/>
              </a:pPr>
              <a:t>‹#›</a:t>
            </a:fld>
            <a:endParaRPr lang="en-US" altLang="en-US"/>
          </a:p>
        </p:txBody>
      </p:sp>
    </p:spTree>
    <p:extLst>
      <p:ext uri="{BB962C8B-B14F-4D97-AF65-F5344CB8AC3E}">
        <p14:creationId xmlns:p14="http://schemas.microsoft.com/office/powerpoint/2010/main" val="78951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5AEBEA2-D9EB-CC8D-A919-64363336C9E2}"/>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AA56DD5-BDC5-53E8-80C5-F964BD143E5A}"/>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BAB3E009-3B8B-F744-6A03-F273E005F239}"/>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pitchFamily="-106" charset="0"/>
                <a:ea typeface="+mn-ea"/>
                <a:cs typeface="+mn-cs"/>
              </a:defRPr>
            </a:lvl1pPr>
          </a:lstStyle>
          <a:p>
            <a:pPr>
              <a:defRPr/>
            </a:pPr>
            <a:endParaRPr lang="en-US"/>
          </a:p>
        </p:txBody>
      </p:sp>
      <p:sp>
        <p:nvSpPr>
          <p:cNvPr id="1029" name="Rectangle 5">
            <a:extLst>
              <a:ext uri="{FF2B5EF4-FFF2-40B4-BE49-F238E27FC236}">
                <a16:creationId xmlns:a16="http://schemas.microsoft.com/office/drawing/2014/main" id="{D4FB350D-6452-8CB9-B03B-8BDD92C57540}"/>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itchFamily="-106" charset="0"/>
                <a:ea typeface="+mn-ea"/>
                <a:cs typeface="+mn-cs"/>
              </a:defRPr>
            </a:lvl1pPr>
          </a:lstStyle>
          <a:p>
            <a:pPr>
              <a:defRPr/>
            </a:pPr>
            <a:endParaRPr lang="en-US"/>
          </a:p>
        </p:txBody>
      </p:sp>
      <p:sp>
        <p:nvSpPr>
          <p:cNvPr id="1030" name="Rectangle 6">
            <a:extLst>
              <a:ext uri="{FF2B5EF4-FFF2-40B4-BE49-F238E27FC236}">
                <a16:creationId xmlns:a16="http://schemas.microsoft.com/office/drawing/2014/main" id="{6A7C7E1B-36B3-9FED-8D96-F7F1BB8C799D}"/>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CE8ADBAE-735E-4A49-8731-3E835CBBF11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3200">
          <a:solidFill>
            <a:schemeClr val="tx2"/>
          </a:solidFill>
          <a:latin typeface="+mj-lt"/>
          <a:ea typeface="ＭＳ Ｐゴシック" pitchFamily="-106" charset="-128"/>
          <a:cs typeface="ＭＳ Ｐゴシック" pitchFamily="-106" charset="-128"/>
        </a:defRPr>
      </a:lvl1pPr>
      <a:lvl2pPr algn="ctr" rtl="0" eaLnBrk="0" fontAlgn="base" hangingPunct="0">
        <a:spcBef>
          <a:spcPct val="0"/>
        </a:spcBef>
        <a:spcAft>
          <a:spcPct val="0"/>
        </a:spcAft>
        <a:defRPr sz="3200">
          <a:solidFill>
            <a:schemeClr val="tx2"/>
          </a:solidFill>
          <a:latin typeface="Arial" pitchFamily="-106" charset="0"/>
          <a:ea typeface="ＭＳ Ｐゴシック" pitchFamily="-106" charset="-128"/>
          <a:cs typeface="ＭＳ Ｐゴシック" pitchFamily="-106" charset="-128"/>
        </a:defRPr>
      </a:lvl2pPr>
      <a:lvl3pPr algn="ctr" rtl="0" eaLnBrk="0" fontAlgn="base" hangingPunct="0">
        <a:spcBef>
          <a:spcPct val="0"/>
        </a:spcBef>
        <a:spcAft>
          <a:spcPct val="0"/>
        </a:spcAft>
        <a:defRPr sz="3200">
          <a:solidFill>
            <a:schemeClr val="tx2"/>
          </a:solidFill>
          <a:latin typeface="Arial" pitchFamily="-106" charset="0"/>
          <a:ea typeface="ＭＳ Ｐゴシック" pitchFamily="-106" charset="-128"/>
          <a:cs typeface="ＭＳ Ｐゴシック" pitchFamily="-106" charset="-128"/>
        </a:defRPr>
      </a:lvl3pPr>
      <a:lvl4pPr algn="ctr" rtl="0" eaLnBrk="0" fontAlgn="base" hangingPunct="0">
        <a:spcBef>
          <a:spcPct val="0"/>
        </a:spcBef>
        <a:spcAft>
          <a:spcPct val="0"/>
        </a:spcAft>
        <a:defRPr sz="3200">
          <a:solidFill>
            <a:schemeClr val="tx2"/>
          </a:solidFill>
          <a:latin typeface="Arial" pitchFamily="-106" charset="0"/>
          <a:ea typeface="ＭＳ Ｐゴシック" pitchFamily="-106" charset="-128"/>
          <a:cs typeface="ＭＳ Ｐゴシック" pitchFamily="-106" charset="-128"/>
        </a:defRPr>
      </a:lvl4pPr>
      <a:lvl5pPr algn="ctr" rtl="0" eaLnBrk="0" fontAlgn="base" hangingPunct="0">
        <a:spcBef>
          <a:spcPct val="0"/>
        </a:spcBef>
        <a:spcAft>
          <a:spcPct val="0"/>
        </a:spcAft>
        <a:defRPr sz="3200">
          <a:solidFill>
            <a:schemeClr val="tx2"/>
          </a:solidFill>
          <a:latin typeface="Arial" pitchFamily="-106" charset="0"/>
          <a:ea typeface="ＭＳ Ｐゴシック" pitchFamily="-106" charset="-128"/>
          <a:cs typeface="ＭＳ Ｐゴシック" pitchFamily="-106" charset="-128"/>
        </a:defRPr>
      </a:lvl5pPr>
      <a:lvl6pPr marL="457200" algn="ctr" rtl="0" fontAlgn="base">
        <a:spcBef>
          <a:spcPct val="0"/>
        </a:spcBef>
        <a:spcAft>
          <a:spcPct val="0"/>
        </a:spcAft>
        <a:defRPr sz="3200">
          <a:solidFill>
            <a:schemeClr val="tx2"/>
          </a:solidFill>
          <a:latin typeface="Arial" pitchFamily="-106" charset="0"/>
        </a:defRPr>
      </a:lvl6pPr>
      <a:lvl7pPr marL="914400" algn="ctr" rtl="0" fontAlgn="base">
        <a:spcBef>
          <a:spcPct val="0"/>
        </a:spcBef>
        <a:spcAft>
          <a:spcPct val="0"/>
        </a:spcAft>
        <a:defRPr sz="3200">
          <a:solidFill>
            <a:schemeClr val="tx2"/>
          </a:solidFill>
          <a:latin typeface="Arial" pitchFamily="-106" charset="0"/>
        </a:defRPr>
      </a:lvl7pPr>
      <a:lvl8pPr marL="1371600" algn="ctr" rtl="0" fontAlgn="base">
        <a:spcBef>
          <a:spcPct val="0"/>
        </a:spcBef>
        <a:spcAft>
          <a:spcPct val="0"/>
        </a:spcAft>
        <a:defRPr sz="3200">
          <a:solidFill>
            <a:schemeClr val="tx2"/>
          </a:solidFill>
          <a:latin typeface="Arial" pitchFamily="-106" charset="0"/>
        </a:defRPr>
      </a:lvl8pPr>
      <a:lvl9pPr marL="1828800" algn="ctr" rtl="0" fontAlgn="base">
        <a:spcBef>
          <a:spcPct val="0"/>
        </a:spcBef>
        <a:spcAft>
          <a:spcPct val="0"/>
        </a:spcAft>
        <a:defRPr sz="3200">
          <a:solidFill>
            <a:schemeClr val="tx2"/>
          </a:solidFill>
          <a:latin typeface="Arial" pitchFamily="-106" charset="0"/>
        </a:defRPr>
      </a:lvl9pPr>
    </p:titleStyle>
    <p:bodyStyle>
      <a:lvl1pPr marL="342900" indent="-342900" algn="l" rtl="0" eaLnBrk="0" fontAlgn="base" hangingPunct="0">
        <a:spcBef>
          <a:spcPct val="20000"/>
        </a:spcBef>
        <a:spcAft>
          <a:spcPct val="0"/>
        </a:spcAft>
        <a:buChar char="•"/>
        <a:defRPr b="1">
          <a:solidFill>
            <a:schemeClr val="tx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b="1">
          <a:solidFill>
            <a:schemeClr val="tx1"/>
          </a:solidFill>
          <a:latin typeface="+mn-lt"/>
          <a:ea typeface="ＭＳ Ｐゴシック" pitchFamily="-106" charset="-128"/>
        </a:defRPr>
      </a:lvl2pPr>
      <a:lvl3pPr marL="1143000" indent="-228600" algn="l" rtl="0" eaLnBrk="0" fontAlgn="base" hangingPunct="0">
        <a:spcBef>
          <a:spcPct val="20000"/>
        </a:spcBef>
        <a:spcAft>
          <a:spcPct val="0"/>
        </a:spcAft>
        <a:buChar char="•"/>
        <a:defRPr b="1">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pitchFamily="-106" charset="-128"/>
        </a:defRPr>
      </a:lvl4pPr>
      <a:lvl5pPr marL="2057400" indent="-228600" algn="l" rtl="0" eaLnBrk="0" fontAlgn="base" hangingPunct="0">
        <a:spcBef>
          <a:spcPct val="20000"/>
        </a:spcBef>
        <a:spcAft>
          <a:spcPct val="0"/>
        </a:spcAft>
        <a:buChar char="»"/>
        <a:defRPr b="1">
          <a:solidFill>
            <a:schemeClr val="tx1"/>
          </a:solidFill>
          <a:latin typeface="+mn-lt"/>
          <a:ea typeface="ＭＳ Ｐゴシック" pitchFamily="-106" charset="-128"/>
        </a:defRPr>
      </a:lvl5pPr>
      <a:lvl6pPr marL="2514600" indent="-228600" algn="l" rtl="0" fontAlgn="base">
        <a:spcBef>
          <a:spcPct val="20000"/>
        </a:spcBef>
        <a:spcAft>
          <a:spcPct val="0"/>
        </a:spcAft>
        <a:buChar char="»"/>
        <a:defRPr b="1">
          <a:solidFill>
            <a:schemeClr val="tx1"/>
          </a:solidFill>
          <a:latin typeface="+mn-lt"/>
          <a:ea typeface="ＭＳ Ｐゴシック" pitchFamily="-106" charset="-128"/>
        </a:defRPr>
      </a:lvl6pPr>
      <a:lvl7pPr marL="2971800" indent="-228600" algn="l" rtl="0" fontAlgn="base">
        <a:spcBef>
          <a:spcPct val="20000"/>
        </a:spcBef>
        <a:spcAft>
          <a:spcPct val="0"/>
        </a:spcAft>
        <a:buChar char="»"/>
        <a:defRPr b="1">
          <a:solidFill>
            <a:schemeClr val="tx1"/>
          </a:solidFill>
          <a:latin typeface="+mn-lt"/>
          <a:ea typeface="ＭＳ Ｐゴシック" pitchFamily="-106" charset="-128"/>
        </a:defRPr>
      </a:lvl7pPr>
      <a:lvl8pPr marL="3429000" indent="-228600" algn="l" rtl="0" fontAlgn="base">
        <a:spcBef>
          <a:spcPct val="20000"/>
        </a:spcBef>
        <a:spcAft>
          <a:spcPct val="0"/>
        </a:spcAft>
        <a:buChar char="»"/>
        <a:defRPr b="1">
          <a:solidFill>
            <a:schemeClr val="tx1"/>
          </a:solidFill>
          <a:latin typeface="+mn-lt"/>
          <a:ea typeface="ＭＳ Ｐゴシック" pitchFamily="-106" charset="-128"/>
        </a:defRPr>
      </a:lvl8pPr>
      <a:lvl9pPr marL="3886200" indent="-228600" algn="l" rtl="0" fontAlgn="base">
        <a:spcBef>
          <a:spcPct val="20000"/>
        </a:spcBef>
        <a:spcAft>
          <a:spcPct val="0"/>
        </a:spcAft>
        <a:buChar char="»"/>
        <a:defRPr b="1">
          <a:solidFill>
            <a:schemeClr val="tx1"/>
          </a:solidFill>
          <a:latin typeface="+mn-lt"/>
          <a:ea typeface="ＭＳ Ｐゴシック" pitchFamily="-106"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customXml" Target="../ink/ink1.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customXml" Target="../ink/ink2.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www.blogforlearning.com/2019/06/codeigniter-tutorial-2-mvc-and-routing.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creativecommons.org/licenses/by-nc-nd/3.0/" TargetMode="External"/><Relationship Id="rId4" Type="http://schemas.openxmlformats.org/officeDocument/2006/relationships/hyperlink" Target="https://damiandeluca.com.ar/5-caracteristicas-de-react-que-deberias-conocer"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medium.com/react-weekly/react-native-and-typescript-ad57b7413ea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9" name="Rectangle 14348">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B6C6174-1C11-0422-5EB7-78A8F1166419}"/>
              </a:ext>
            </a:extLst>
          </p:cNvPr>
          <p:cNvPicPr>
            <a:picLocks noChangeAspect="1"/>
          </p:cNvPicPr>
          <p:nvPr/>
        </p:nvPicPr>
        <p:blipFill rotWithShape="1">
          <a:blip r:embed="rId3"/>
          <a:srcRect t="9182" b="4124"/>
          <a:stretch/>
        </p:blipFill>
        <p:spPr>
          <a:xfrm>
            <a:off x="1524020" y="11"/>
            <a:ext cx="9143980" cy="4201449"/>
          </a:xfrm>
          <a:prstGeom prst="rect">
            <a:avLst/>
          </a:prstGeom>
        </p:spPr>
      </p:pic>
      <p:grpSp>
        <p:nvGrpSpPr>
          <p:cNvPr id="14350" name="Group 14349">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001" y="2941813"/>
            <a:ext cx="9141713" cy="1828800"/>
            <a:chOff x="-305" y="3144820"/>
            <a:chExt cx="9182100" cy="1551136"/>
          </a:xfrm>
        </p:grpSpPr>
        <p:sp useBgFill="1">
          <p:nvSpPr>
            <p:cNvPr id="14345" name="Freeform: Shape 14344">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346" name="Freeform: Shape 14345">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4347" name="Freeform: Shape 14346">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4348" name="Freeform: Shape 14347">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2" name="Subtitle 1">
            <a:extLst>
              <a:ext uri="{FF2B5EF4-FFF2-40B4-BE49-F238E27FC236}">
                <a16:creationId xmlns:a16="http://schemas.microsoft.com/office/drawing/2014/main" id="{E9600F9D-551E-2956-4945-4145D0F8F6FD}"/>
              </a:ext>
            </a:extLst>
          </p:cNvPr>
          <p:cNvSpPr>
            <a:spLocks noGrp="1"/>
          </p:cNvSpPr>
          <p:nvPr>
            <p:ph type="subTitle" idx="1"/>
          </p:nvPr>
        </p:nvSpPr>
        <p:spPr>
          <a:xfrm>
            <a:off x="2127505" y="4580785"/>
            <a:ext cx="7062673" cy="484374"/>
          </a:xfrm>
        </p:spPr>
        <p:txBody>
          <a:bodyPr anchor="b">
            <a:normAutofit/>
          </a:bodyPr>
          <a:lstStyle/>
          <a:p>
            <a:pPr algn="l"/>
            <a:r>
              <a:rPr lang="en-IE" sz="1700" dirty="0">
                <a:solidFill>
                  <a:schemeClr val="tx2"/>
                </a:solidFill>
              </a:rPr>
              <a:t>Introduction</a:t>
            </a:r>
          </a:p>
        </p:txBody>
      </p:sp>
      <p:sp>
        <p:nvSpPr>
          <p:cNvPr id="14337" name="Slide Number Placeholder 5">
            <a:extLst>
              <a:ext uri="{FF2B5EF4-FFF2-40B4-BE49-F238E27FC236}">
                <a16:creationId xmlns:a16="http://schemas.microsoft.com/office/drawing/2014/main" id="{A1FD5BD3-F9F0-5445-A350-949B2A5A4DA3}"/>
              </a:ext>
            </a:extLst>
          </p:cNvPr>
          <p:cNvSpPr>
            <a:spLocks noGrp="1"/>
          </p:cNvSpPr>
          <p:nvPr>
            <p:ph type="sldNum" sz="quarter" idx="12"/>
          </p:nvPr>
        </p:nvSpPr>
        <p:spPr>
          <a:xfrm>
            <a:off x="7981950" y="6356351"/>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spcAft>
                <a:spcPts val="600"/>
              </a:spcAft>
              <a:buNone/>
            </a:pPr>
            <a:fld id="{70F9CE2F-452B-4868-A26A-442188FCB8B9}" type="slidenum">
              <a:rPr lang="en-US" altLang="en-US" sz="1000" b="0">
                <a:solidFill>
                  <a:prstClr val="black">
                    <a:tint val="75000"/>
                  </a:prstClr>
                </a:solidFill>
              </a:rPr>
              <a:pPr>
                <a:spcBef>
                  <a:spcPct val="0"/>
                </a:spcBef>
                <a:spcAft>
                  <a:spcPts val="600"/>
                </a:spcAft>
                <a:buNone/>
              </a:pPr>
              <a:t>1</a:t>
            </a:fld>
            <a:endParaRPr lang="en-US" altLang="en-US" sz="1000" b="0">
              <a:solidFill>
                <a:prstClr val="black">
                  <a:tint val="75000"/>
                </a:prst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9B294181-88DF-308E-C729-DF8997E23444}"/>
              </a:ext>
            </a:extLst>
          </p:cNvPr>
          <p:cNvSpPr>
            <a:spLocks noGrp="1" noChangeArrowheads="1"/>
          </p:cNvSpPr>
          <p:nvPr>
            <p:ph type="title"/>
          </p:nvPr>
        </p:nvSpPr>
        <p:spPr/>
        <p:txBody>
          <a:bodyPr/>
          <a:lstStyle/>
          <a:p>
            <a:r>
              <a:rPr lang="en-US" altLang="en-US" dirty="0">
                <a:ea typeface="ＭＳ Ｐゴシック" panose="020B0600070205080204" pitchFamily="34" charset="-128"/>
              </a:rPr>
              <a:t>UI Description Implementation</a:t>
            </a:r>
            <a:br>
              <a:rPr lang="en-US" altLang="en-US" dirty="0">
                <a:ea typeface="ＭＳ Ｐゴシック" panose="020B0600070205080204" pitchFamily="34" charset="-128"/>
              </a:rPr>
            </a:br>
            <a:r>
              <a:rPr lang="en-US" altLang="en-US" sz="1800" dirty="0">
                <a:ea typeface="ＭＳ Ｐゴシック" panose="020B0600070205080204" pitchFamily="34" charset="-128"/>
              </a:rPr>
              <a:t>(the imperative way)</a:t>
            </a:r>
          </a:p>
        </p:txBody>
      </p:sp>
      <p:sp>
        <p:nvSpPr>
          <p:cNvPr id="20482" name="Content Placeholder 2">
            <a:extLst>
              <a:ext uri="{FF2B5EF4-FFF2-40B4-BE49-F238E27FC236}">
                <a16:creationId xmlns:a16="http://schemas.microsoft.com/office/drawing/2014/main" id="{E8BC8000-507E-DD4C-952C-0629D3C6A3A4}"/>
              </a:ext>
            </a:extLst>
          </p:cNvPr>
          <p:cNvSpPr>
            <a:spLocks noGrp="1" noChangeArrowheads="1"/>
          </p:cNvSpPr>
          <p:nvPr>
            <p:ph idx="1"/>
          </p:nvPr>
        </p:nvSpPr>
        <p:spPr>
          <a:xfrm>
            <a:off x="609600" y="1295400"/>
            <a:ext cx="11049000" cy="4876800"/>
          </a:xfrm>
        </p:spPr>
        <p:txBody>
          <a:bodyPr/>
          <a:lstStyle/>
          <a:p>
            <a:pPr>
              <a:defRPr/>
            </a:pPr>
            <a:r>
              <a:rPr lang="en-US" altLang="en-US" sz="2000" dirty="0">
                <a:ea typeface="ＭＳ Ｐゴシック" panose="020B0600070205080204" pitchFamily="34" charset="-128"/>
              </a:rPr>
              <a:t>See the demos:</a:t>
            </a:r>
          </a:p>
          <a:p>
            <a:pPr lvl="1">
              <a:defRPr/>
            </a:pPr>
            <a:r>
              <a:rPr lang="en-US" altLang="en-US" sz="2000" dirty="0">
                <a:ea typeface="ＭＳ Ｐゴシック" panose="020B0600070205080204" pitchFamily="34" charset="-128"/>
              </a:rPr>
              <a:t>Ref. </a:t>
            </a:r>
            <a:r>
              <a:rPr lang="en-US" altLang="en-US" sz="2000" b="0" dirty="0">
                <a:ea typeface="ＭＳ Ｐゴシック" panose="020B0600070205080204" pitchFamily="34" charset="-128"/>
              </a:rPr>
              <a:t>01-UIDescription.html.</a:t>
            </a:r>
          </a:p>
          <a:p>
            <a:pPr lvl="1">
              <a:defRPr/>
            </a:pPr>
            <a:endParaRPr lang="en-US" altLang="en-US" sz="2000" b="0" dirty="0">
              <a:ea typeface="ＭＳ Ｐゴシック" panose="020B0600070205080204" pitchFamily="34" charset="-128"/>
            </a:endParaRPr>
          </a:p>
          <a:p>
            <a:pPr lvl="1">
              <a:defRPr/>
            </a:pPr>
            <a:r>
              <a:rPr lang="en-US" altLang="en-US" sz="2000" dirty="0">
                <a:ea typeface="ＭＳ Ｐゴシック" panose="020B0600070205080204" pitchFamily="34" charset="-128"/>
              </a:rPr>
              <a:t>Nesting </a:t>
            </a:r>
            <a:r>
              <a:rPr lang="en-US" altLang="en-US" sz="2000" b="0" dirty="0" err="1">
                <a:ea typeface="ＭＳ Ｐゴシック" panose="020B0600070205080204" pitchFamily="34" charset="-128"/>
              </a:rPr>
              <a:t>createElement</a:t>
            </a:r>
            <a:r>
              <a:rPr lang="en-US" altLang="en-US" sz="2000" dirty="0">
                <a:ea typeface="ＭＳ Ｐゴシック" panose="020B0600070205080204" pitchFamily="34" charset="-128"/>
              </a:rPr>
              <a:t>() calls (Ref</a:t>
            </a:r>
            <a:r>
              <a:rPr lang="en-US" altLang="en-US" sz="2000" b="0" dirty="0">
                <a:ea typeface="ＭＳ Ｐゴシック" panose="020B0600070205080204" pitchFamily="34" charset="-128"/>
              </a:rPr>
              <a:t>. 02-UIDescription.html)</a:t>
            </a:r>
          </a:p>
          <a:p>
            <a:pPr marL="457200" lvl="1" indent="0">
              <a:buNone/>
              <a:defRPr/>
            </a:pPr>
            <a:endParaRPr lang="en-US" altLang="en-US" sz="2000" b="0" dirty="0">
              <a:ea typeface="ＭＳ Ｐゴシック" panose="020B0600070205080204" pitchFamily="34" charset="-128"/>
            </a:endParaRPr>
          </a:p>
          <a:p>
            <a:pPr marL="57150" indent="0">
              <a:buNone/>
              <a:defRPr/>
            </a:pPr>
            <a:r>
              <a:rPr lang="en-US" altLang="en-US" sz="2000" b="0" dirty="0">
                <a:ea typeface="ＭＳ Ｐゴシック" panose="020B0600070205080204" pitchFamily="34" charset="-128"/>
              </a:rPr>
              <a:t>          ----------------------------------------------------------------------</a:t>
            </a:r>
          </a:p>
          <a:p>
            <a:pPr>
              <a:defRPr/>
            </a:pPr>
            <a:r>
              <a:rPr lang="en-IE" sz="2000" dirty="0"/>
              <a:t>Imperative programming </a:t>
            </a:r>
            <a:r>
              <a:rPr lang="en-IE" sz="2000" b="0" dirty="0"/>
              <a:t>is a programming paradigm that uses statements that change a program's state.</a:t>
            </a:r>
          </a:p>
          <a:p>
            <a:pPr marL="457200" lvl="1" indent="0">
              <a:buNone/>
              <a:defRPr/>
            </a:pPr>
            <a:r>
              <a:rPr lang="en-IE" sz="2000" b="0" i="1" dirty="0"/>
              <a:t>	</a:t>
            </a:r>
            <a:r>
              <a:rPr lang="en-GB" sz="2000" b="0" i="1" dirty="0"/>
              <a:t>focuses on describing how a program operates, step by step.</a:t>
            </a:r>
          </a:p>
          <a:p>
            <a:pPr>
              <a:defRPr/>
            </a:pPr>
            <a:r>
              <a:rPr lang="en-IE" sz="2000" dirty="0"/>
              <a:t>Declarative programming </a:t>
            </a:r>
            <a:r>
              <a:rPr lang="en-IE" sz="2000" b="0" dirty="0"/>
              <a:t>is a programming paradigm … that expresses the logic of a computation without describing its control flow. </a:t>
            </a:r>
          </a:p>
          <a:p>
            <a:pPr marL="914400" lvl="2" indent="0">
              <a:buNone/>
              <a:defRPr/>
            </a:pPr>
            <a:r>
              <a:rPr lang="en-GB" sz="2000" b="0" i="1" dirty="0"/>
              <a:t>focuses on what the result should be without specifying how it should achieve the results</a:t>
            </a:r>
            <a:endParaRPr lang="en-IE" sz="2000" b="0" i="1" dirty="0"/>
          </a:p>
        </p:txBody>
      </p:sp>
      <p:sp>
        <p:nvSpPr>
          <p:cNvPr id="22531" name="Slide Number Placeholder 3">
            <a:extLst>
              <a:ext uri="{FF2B5EF4-FFF2-40B4-BE49-F238E27FC236}">
                <a16:creationId xmlns:a16="http://schemas.microsoft.com/office/drawing/2014/main" id="{74EAAFA2-C472-BB3B-E62F-9E5085FA7C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8966617E-8F6D-456A-8AFD-6FA9EA3C877E}" type="slidenum">
              <a:rPr lang="en-US" altLang="en-US" b="0" smtClean="0"/>
              <a:pPr>
                <a:spcBef>
                  <a:spcPct val="0"/>
                </a:spcBef>
                <a:buFontTx/>
                <a:buNone/>
              </a:pPr>
              <a:t>10</a:t>
            </a:fld>
            <a:endParaRPr lang="en-US" altLang="en-US" b="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3E4FFC9E-1E09-F49C-0A60-64334BA35D02}"/>
              </a:ext>
            </a:extLst>
          </p:cNvPr>
          <p:cNvSpPr>
            <a:spLocks noGrp="1" noChangeArrowheads="1"/>
          </p:cNvSpPr>
          <p:nvPr>
            <p:ph type="title"/>
          </p:nvPr>
        </p:nvSpPr>
        <p:spPr/>
        <p:txBody>
          <a:bodyPr/>
          <a:lstStyle/>
          <a:p>
            <a:r>
              <a:rPr lang="en-US" altLang="en-US">
                <a:ea typeface="ＭＳ Ｐゴシック" panose="020B0600070205080204" pitchFamily="34" charset="-128"/>
              </a:rPr>
              <a:t>UI description implementation</a:t>
            </a:r>
            <a:br>
              <a:rPr lang="en-US" altLang="en-US">
                <a:ea typeface="ＭＳ Ｐゴシック" panose="020B0600070205080204" pitchFamily="34" charset="-128"/>
              </a:rPr>
            </a:br>
            <a:r>
              <a:rPr lang="en-US" altLang="en-US" sz="1800">
                <a:ea typeface="ＭＳ Ｐゴシック" panose="020B0600070205080204" pitchFamily="34" charset="-128"/>
              </a:rPr>
              <a:t>(the declarative way)</a:t>
            </a:r>
            <a:endParaRPr lang="en-US" altLang="en-US">
              <a:ea typeface="ＭＳ Ｐゴシック" panose="020B0600070205080204" pitchFamily="34" charset="-128"/>
            </a:endParaRPr>
          </a:p>
        </p:txBody>
      </p:sp>
      <p:sp>
        <p:nvSpPr>
          <p:cNvPr id="23554" name="Content Placeholder 2">
            <a:extLst>
              <a:ext uri="{FF2B5EF4-FFF2-40B4-BE49-F238E27FC236}">
                <a16:creationId xmlns:a16="http://schemas.microsoft.com/office/drawing/2014/main" id="{B902FFE2-8B55-6F78-225F-1A5B47BBAD8F}"/>
              </a:ext>
            </a:extLst>
          </p:cNvPr>
          <p:cNvSpPr>
            <a:spLocks noGrp="1" noChangeArrowheads="1"/>
          </p:cNvSpPr>
          <p:nvPr>
            <p:ph idx="1"/>
          </p:nvPr>
        </p:nvSpPr>
        <p:spPr>
          <a:xfrm>
            <a:off x="1957388" y="1417638"/>
            <a:ext cx="8229600" cy="4602162"/>
          </a:xfrm>
        </p:spPr>
        <p:txBody>
          <a:bodyPr/>
          <a:lstStyle/>
          <a:p>
            <a:r>
              <a:rPr lang="en-US" altLang="en-US" sz="2000" dirty="0">
                <a:ea typeface="ＭＳ Ｐゴシック" panose="020B0600070205080204" pitchFamily="34" charset="-128"/>
              </a:rPr>
              <a:t>TSX – TypeScript XML.</a:t>
            </a:r>
          </a:p>
          <a:p>
            <a:endParaRPr lang="en-US" altLang="en-US" sz="2000" u="sng" dirty="0">
              <a:ea typeface="ＭＳ Ｐゴシック" panose="020B0600070205080204" pitchFamily="34" charset="-128"/>
            </a:endParaRPr>
          </a:p>
          <a:p>
            <a:r>
              <a:rPr lang="en-US" altLang="en-US" sz="2000" b="0" u="sng" dirty="0">
                <a:ea typeface="ＭＳ Ｐゴシック" panose="020B0600070205080204" pitchFamily="34" charset="-128"/>
              </a:rPr>
              <a:t>Declarative</a:t>
            </a:r>
            <a:r>
              <a:rPr lang="en-US" altLang="en-US" sz="2000" b="0" dirty="0">
                <a:ea typeface="ＭＳ Ｐゴシック" panose="020B0600070205080204" pitchFamily="34" charset="-128"/>
              </a:rPr>
              <a:t> </a:t>
            </a:r>
            <a:r>
              <a:rPr lang="en-US" altLang="en-US" sz="2000" b="0" u="sng" dirty="0">
                <a:ea typeface="ＭＳ Ｐゴシック" panose="020B0600070205080204" pitchFamily="34" charset="-128"/>
              </a:rPr>
              <a:t>syntax</a:t>
            </a:r>
            <a:r>
              <a:rPr lang="en-US" altLang="en-US" sz="2000" b="0" dirty="0">
                <a:ea typeface="ＭＳ Ｐゴシック" panose="020B0600070205080204" pitchFamily="34" charset="-128"/>
              </a:rPr>
              <a:t> for coding UI descriptions.</a:t>
            </a:r>
          </a:p>
          <a:p>
            <a:endParaRPr lang="en-US" altLang="en-US" sz="2000" b="0" dirty="0">
              <a:ea typeface="ＭＳ Ｐゴシック" panose="020B0600070205080204" pitchFamily="34" charset="-128"/>
            </a:endParaRPr>
          </a:p>
          <a:p>
            <a:r>
              <a:rPr lang="en-US" altLang="en-US" sz="2000" b="0" dirty="0">
                <a:ea typeface="ＭＳ Ｐゴシック" panose="020B0600070205080204" pitchFamily="34" charset="-128"/>
              </a:rPr>
              <a:t>Retains the full power of Typescript.</a:t>
            </a:r>
          </a:p>
          <a:p>
            <a:r>
              <a:rPr lang="en-US" altLang="en-US" sz="2000" b="0" dirty="0">
                <a:ea typeface="ＭＳ Ｐゴシック" panose="020B0600070205080204" pitchFamily="34" charset="-128"/>
              </a:rPr>
              <a:t>Allows tight coupling between UI behavior and UI description. </a:t>
            </a:r>
          </a:p>
          <a:p>
            <a:endParaRPr lang="en-US" altLang="en-US" sz="2000" b="0" dirty="0">
              <a:ea typeface="ＭＳ Ｐゴシック" panose="020B0600070205080204" pitchFamily="34" charset="-128"/>
            </a:endParaRPr>
          </a:p>
          <a:p>
            <a:r>
              <a:rPr lang="en-US" altLang="en-US" sz="2000" dirty="0">
                <a:ea typeface="ＭＳ Ｐゴシック" panose="020B0600070205080204" pitchFamily="34" charset="-128"/>
              </a:rPr>
              <a:t>However, must be </a:t>
            </a:r>
            <a:r>
              <a:rPr lang="en-US" altLang="en-US" sz="2000" dirty="0" err="1">
                <a:ea typeface="ＭＳ Ｐゴシック" panose="020B0600070205080204" pitchFamily="34" charset="-128"/>
              </a:rPr>
              <a:t>transpiled</a:t>
            </a:r>
            <a:r>
              <a:rPr lang="en-US" altLang="en-US" sz="2000" dirty="0">
                <a:ea typeface="ＭＳ Ｐゴシック" panose="020B0600070205080204" pitchFamily="34" charset="-128"/>
              </a:rPr>
              <a:t> before being sent to browser.</a:t>
            </a:r>
          </a:p>
          <a:p>
            <a:endParaRPr lang="en-US" altLang="en-US" sz="2000" dirty="0">
              <a:ea typeface="ＭＳ Ｐゴシック" panose="020B0600070205080204" pitchFamily="34" charset="-128"/>
            </a:endParaRPr>
          </a:p>
          <a:p>
            <a:r>
              <a:rPr lang="en-US" altLang="en-US" sz="2000" dirty="0">
                <a:ea typeface="ＭＳ Ｐゴシック" panose="020B0600070205080204" pitchFamily="34" charset="-128"/>
              </a:rPr>
              <a:t>Reference </a:t>
            </a:r>
            <a:r>
              <a:rPr lang="en-US" altLang="en-US" sz="2000" b="0" dirty="0">
                <a:ea typeface="ＭＳ Ｐゴシック" panose="020B0600070205080204" pitchFamily="34" charset="-128"/>
              </a:rPr>
              <a:t>03-JSX-error.html and 04-JSX.html</a:t>
            </a:r>
          </a:p>
          <a:p>
            <a:pPr>
              <a:buFontTx/>
              <a:buNone/>
            </a:pPr>
            <a:endParaRPr lang="en-US" altLang="en-US" sz="2000" b="0" dirty="0">
              <a:ea typeface="ＭＳ Ｐゴシック" panose="020B0600070205080204" pitchFamily="34" charset="-128"/>
            </a:endParaRPr>
          </a:p>
        </p:txBody>
      </p:sp>
      <p:sp>
        <p:nvSpPr>
          <p:cNvPr id="23555" name="Slide Number Placeholder 3">
            <a:extLst>
              <a:ext uri="{FF2B5EF4-FFF2-40B4-BE49-F238E27FC236}">
                <a16:creationId xmlns:a16="http://schemas.microsoft.com/office/drawing/2014/main" id="{F1295DDD-61BE-D74B-29C6-A86DB86B095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2816F284-7BA2-4D94-A890-DEE79CF7DFBE}" type="slidenum">
              <a:rPr lang="en-US" altLang="en-US" b="0" smtClean="0"/>
              <a:pPr>
                <a:spcBef>
                  <a:spcPct val="0"/>
                </a:spcBef>
                <a:buFontTx/>
                <a:buNone/>
              </a:pPr>
              <a:t>11</a:t>
            </a:fld>
            <a:endParaRPr lang="en-US" altLang="en-US" b="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A7331F-9750-6601-6CA2-B9A65CC37740}"/>
              </a:ext>
            </a:extLst>
          </p:cNvPr>
          <p:cNvPicPr>
            <a:picLocks noChangeAspect="1"/>
          </p:cNvPicPr>
          <p:nvPr/>
        </p:nvPicPr>
        <p:blipFill>
          <a:blip r:embed="rId2"/>
          <a:stretch>
            <a:fillRect/>
          </a:stretch>
        </p:blipFill>
        <p:spPr>
          <a:xfrm>
            <a:off x="1447800" y="1143000"/>
            <a:ext cx="9034507" cy="4724400"/>
          </a:xfrm>
          <a:prstGeom prst="rect">
            <a:avLst/>
          </a:prstGeom>
        </p:spPr>
      </p:pic>
      <p:sp>
        <p:nvSpPr>
          <p:cNvPr id="24577" name="Title 1">
            <a:extLst>
              <a:ext uri="{FF2B5EF4-FFF2-40B4-BE49-F238E27FC236}">
                <a16:creationId xmlns:a16="http://schemas.microsoft.com/office/drawing/2014/main" id="{BD3F028B-03F8-10AD-0D30-A768B0165A95}"/>
              </a:ext>
            </a:extLst>
          </p:cNvPr>
          <p:cNvSpPr>
            <a:spLocks noGrp="1" noChangeArrowheads="1"/>
          </p:cNvSpPr>
          <p:nvPr>
            <p:ph type="title"/>
          </p:nvPr>
        </p:nvSpPr>
        <p:spPr/>
        <p:txBody>
          <a:bodyPr/>
          <a:lstStyle/>
          <a:p>
            <a:r>
              <a:rPr lang="en-US" altLang="en-US">
                <a:ea typeface="ＭＳ Ｐゴシック" panose="020B0600070205080204" pitchFamily="34" charset="-128"/>
              </a:rPr>
              <a:t>REPL </a:t>
            </a:r>
            <a:r>
              <a:rPr lang="en-US" altLang="en-US" sz="1400">
                <a:ea typeface="ＭＳ Ｐゴシック" panose="020B0600070205080204" pitchFamily="34" charset="-128"/>
              </a:rPr>
              <a:t>(Read-Evaluate-Print-Loop) </a:t>
            </a:r>
            <a:r>
              <a:rPr lang="en-US" altLang="en-US">
                <a:ea typeface="ＭＳ Ｐゴシック" panose="020B0600070205080204" pitchFamily="34" charset="-128"/>
              </a:rPr>
              <a:t>transpiler.</a:t>
            </a:r>
          </a:p>
        </p:txBody>
      </p:sp>
      <p:sp>
        <p:nvSpPr>
          <p:cNvPr id="22531" name="Content Placeholder 2">
            <a:extLst>
              <a:ext uri="{FF2B5EF4-FFF2-40B4-BE49-F238E27FC236}">
                <a16:creationId xmlns:a16="http://schemas.microsoft.com/office/drawing/2014/main" id="{8FA53CAA-D2BA-F420-7E69-AD22DFACFDEB}"/>
              </a:ext>
            </a:extLst>
          </p:cNvPr>
          <p:cNvSpPr>
            <a:spLocks noGrp="1"/>
          </p:cNvSpPr>
          <p:nvPr>
            <p:ph idx="1"/>
          </p:nvPr>
        </p:nvSpPr>
        <p:spPr>
          <a:xfrm>
            <a:off x="1981200" y="1143001"/>
            <a:ext cx="8229600" cy="4525963"/>
          </a:xfrm>
        </p:spPr>
        <p:txBody>
          <a:bodyPr/>
          <a:lstStyle/>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marL="0" indent="0">
              <a:buNone/>
              <a:defRPr/>
            </a:pPr>
            <a:endParaRPr lang="en-US" sz="2000" dirty="0">
              <a:ea typeface="ＭＳ Ｐゴシック" charset="0"/>
            </a:endParaRPr>
          </a:p>
        </p:txBody>
      </p:sp>
      <p:sp>
        <p:nvSpPr>
          <p:cNvPr id="24579" name="Slide Number Placeholder 3">
            <a:extLst>
              <a:ext uri="{FF2B5EF4-FFF2-40B4-BE49-F238E27FC236}">
                <a16:creationId xmlns:a16="http://schemas.microsoft.com/office/drawing/2014/main" id="{369E6652-87D2-16E3-1B3D-F2248B8EFD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72070FC0-6E6A-44B9-9C10-F69319239F71}" type="slidenum">
              <a:rPr lang="en-US" altLang="en-US" b="0" smtClean="0"/>
              <a:pPr>
                <a:spcBef>
                  <a:spcPct val="0"/>
                </a:spcBef>
                <a:buFontTx/>
                <a:buNone/>
              </a:pPr>
              <a:t>12</a:t>
            </a:fld>
            <a:endParaRPr lang="en-US" altLang="en-US" b="0"/>
          </a:p>
        </p:txBody>
      </p:sp>
      <p:sp>
        <p:nvSpPr>
          <p:cNvPr id="9" name="Rectangle 8">
            <a:extLst>
              <a:ext uri="{FF2B5EF4-FFF2-40B4-BE49-F238E27FC236}">
                <a16:creationId xmlns:a16="http://schemas.microsoft.com/office/drawing/2014/main" id="{1037D2A3-C831-F03A-56CD-4788C9834446}"/>
              </a:ext>
            </a:extLst>
          </p:cNvPr>
          <p:cNvSpPr>
            <a:spLocks noChangeArrowheads="1"/>
          </p:cNvSpPr>
          <p:nvPr/>
        </p:nvSpPr>
        <p:spPr bwMode="auto">
          <a:xfrm>
            <a:off x="4541838" y="4783138"/>
            <a:ext cx="2163762" cy="703262"/>
          </a:xfrm>
          <a:prstGeom prst="rect">
            <a:avLst/>
          </a:prstGeom>
          <a:solidFill>
            <a:srgbClr val="FFFF00"/>
          </a:solidFill>
          <a:ln w="9525">
            <a:solidFill>
              <a:schemeClr val="tx1"/>
            </a:solidFill>
            <a:miter lim="800000"/>
            <a:headEnd/>
            <a:tailEnd/>
          </a:ln>
          <a:effectLst>
            <a:outerShdw blurRad="40000" dist="23000" dir="5400000" rotWithShape="0">
              <a:srgbClr val="808080">
                <a:alpha val="34999"/>
              </a:srgbClr>
            </a:outerShdw>
          </a:effectLst>
        </p:spPr>
        <p:txBody>
          <a:bodyPr/>
          <a:lstStyle/>
          <a:p>
            <a:pPr eaLnBrk="1" hangingPunct="1">
              <a:defRPr/>
            </a:pPr>
            <a:r>
              <a:rPr lang="en-US" dirty="0">
                <a:latin typeface="+mn-lt"/>
                <a:ea typeface="+mn-ea"/>
              </a:rPr>
              <a:t>Reference </a:t>
            </a:r>
          </a:p>
          <a:p>
            <a:pPr eaLnBrk="1" hangingPunct="1">
              <a:defRPr/>
            </a:pPr>
            <a:r>
              <a:rPr lang="en-US" dirty="0">
                <a:latin typeface="+mn-lt"/>
                <a:ea typeface="+mn-ea"/>
              </a:rPr>
              <a:t>       04-JSX.html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619" name="Rectangle 25618">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1" name="Rectangle 2">
            <a:extLst>
              <a:ext uri="{FF2B5EF4-FFF2-40B4-BE49-F238E27FC236}">
                <a16:creationId xmlns:a16="http://schemas.microsoft.com/office/drawing/2014/main" id="{E19BFEBC-63BC-A87B-9036-EACA78B435EA}"/>
              </a:ext>
            </a:extLst>
          </p:cNvPr>
          <p:cNvSpPr>
            <a:spLocks noGrp="1" noChangeArrowheads="1"/>
          </p:cNvSpPr>
          <p:nvPr>
            <p:ph type="title"/>
          </p:nvPr>
        </p:nvSpPr>
        <p:spPr>
          <a:xfrm>
            <a:off x="2376297" y="457201"/>
            <a:ext cx="4360680" cy="1556870"/>
          </a:xfrm>
        </p:spPr>
        <p:txBody>
          <a:bodyPr anchor="b">
            <a:normAutofit/>
          </a:bodyPr>
          <a:lstStyle/>
          <a:p>
            <a:r>
              <a:rPr lang="en-GB" altLang="en-US" sz="3500" dirty="0">
                <a:ea typeface="ＭＳ Ｐゴシック" panose="020B0600070205080204" pitchFamily="34" charset="-128"/>
              </a:rPr>
              <a:t>TSX(TypeScript XML)</a:t>
            </a:r>
            <a:endParaRPr lang="en-US" altLang="en-US" sz="3500" dirty="0">
              <a:ea typeface="ＭＳ Ｐゴシック" panose="020B0600070205080204" pitchFamily="34" charset="-128"/>
            </a:endParaRPr>
          </a:p>
        </p:txBody>
      </p:sp>
      <p:sp>
        <p:nvSpPr>
          <p:cNvPr id="23554" name="Rectangle 3">
            <a:extLst>
              <a:ext uri="{FF2B5EF4-FFF2-40B4-BE49-F238E27FC236}">
                <a16:creationId xmlns:a16="http://schemas.microsoft.com/office/drawing/2014/main" id="{2D427BE2-6932-1899-6E45-FADBB40AC1BA}"/>
              </a:ext>
            </a:extLst>
          </p:cNvPr>
          <p:cNvSpPr>
            <a:spLocks noGrp="1" noChangeArrowheads="1"/>
          </p:cNvSpPr>
          <p:nvPr>
            <p:ph type="body" idx="1"/>
          </p:nvPr>
        </p:nvSpPr>
        <p:spPr>
          <a:xfrm>
            <a:off x="381000" y="2277037"/>
            <a:ext cx="7010400" cy="3461155"/>
          </a:xfrm>
        </p:spPr>
        <p:txBody>
          <a:bodyPr>
            <a:noAutofit/>
          </a:bodyPr>
          <a:lstStyle/>
          <a:p>
            <a:pPr>
              <a:lnSpc>
                <a:spcPct val="90000"/>
              </a:lnSpc>
              <a:defRPr/>
            </a:pPr>
            <a:endParaRPr lang="en-US" altLang="en-US" sz="1600" dirty="0">
              <a:ea typeface="ＭＳ Ｐゴシック" panose="020B0600070205080204" pitchFamily="34" charset="-128"/>
            </a:endParaRPr>
          </a:p>
          <a:p>
            <a:pPr>
              <a:lnSpc>
                <a:spcPct val="90000"/>
              </a:lnSpc>
              <a:defRPr/>
            </a:pPr>
            <a:r>
              <a:rPr lang="en-GB" altLang="en-US" sz="1600" dirty="0">
                <a:ea typeface="ＭＳ Ｐゴシック" panose="020B0600070205080204" pitchFamily="34" charset="-128"/>
              </a:rPr>
              <a:t>JSX(</a:t>
            </a:r>
            <a:r>
              <a:rPr lang="en-GB" altLang="en-US" sz="1600" dirty="0" err="1">
                <a:ea typeface="ＭＳ Ｐゴシック" panose="020B0600070205080204" pitchFamily="34" charset="-128"/>
              </a:rPr>
              <a:t>Javascript</a:t>
            </a:r>
            <a:r>
              <a:rPr lang="en-GB" altLang="en-US" sz="1600" dirty="0">
                <a:ea typeface="ＭＳ Ｐゴシック" panose="020B0600070205080204" pitchFamily="34" charset="-128"/>
              </a:rPr>
              <a:t> XML) </a:t>
            </a:r>
            <a:r>
              <a:rPr lang="en-GB" altLang="en-US" sz="1600" b="0" dirty="0">
                <a:ea typeface="ＭＳ Ｐゴシック" panose="020B0600070205080204" pitchFamily="34" charset="-128"/>
              </a:rPr>
              <a:t>is a file syntax extension used by React.  JSX resembles HTML, allowing developers to write UI components with an HTML-like (it is actually XML).</a:t>
            </a:r>
          </a:p>
          <a:p>
            <a:pPr>
              <a:lnSpc>
                <a:spcPct val="90000"/>
              </a:lnSpc>
              <a:defRPr/>
            </a:pPr>
            <a:r>
              <a:rPr lang="en-GB" altLang="en-US" sz="1600" dirty="0">
                <a:ea typeface="ＭＳ Ｐゴシック" panose="020B0600070205080204" pitchFamily="34" charset="-128"/>
              </a:rPr>
              <a:t>TSX is the TypeScript version of JSX, </a:t>
            </a:r>
            <a:r>
              <a:rPr lang="en-GB" altLang="en-US" sz="1600" b="0" dirty="0">
                <a:ea typeface="ＭＳ Ｐゴシック" panose="020B0600070205080204" pitchFamily="34" charset="-128"/>
              </a:rPr>
              <a:t>TypeScript is a superset that adds static typing in JavaScript.</a:t>
            </a:r>
          </a:p>
          <a:p>
            <a:pPr lvl="1">
              <a:lnSpc>
                <a:spcPct val="90000"/>
              </a:lnSpc>
              <a:defRPr/>
            </a:pPr>
            <a:r>
              <a:rPr lang="en-GB" altLang="en-US" sz="1600" b="0" dirty="0" err="1">
                <a:ea typeface="ＭＳ Ｐゴシック" panose="020B0600070205080204" pitchFamily="34" charset="-128"/>
              </a:rPr>
              <a:t>Typsscript</a:t>
            </a:r>
            <a:r>
              <a:rPr lang="en-GB" altLang="en-US" sz="1600" b="0" dirty="0">
                <a:ea typeface="ＭＳ Ｐゴシック" panose="020B0600070205080204" pitchFamily="34" charset="-128"/>
              </a:rPr>
              <a:t> files containing TSX use the .</a:t>
            </a:r>
            <a:r>
              <a:rPr lang="en-GB" altLang="en-US" sz="1600" b="0" dirty="0" err="1">
                <a:ea typeface="ＭＳ Ｐゴシック" panose="020B0600070205080204" pitchFamily="34" charset="-128"/>
              </a:rPr>
              <a:t>tsx</a:t>
            </a:r>
            <a:r>
              <a:rPr lang="en-GB" altLang="en-US" sz="1600" b="0" dirty="0">
                <a:ea typeface="ＭＳ Ｐゴシック" panose="020B0600070205080204" pitchFamily="34" charset="-128"/>
              </a:rPr>
              <a:t> extension.</a:t>
            </a:r>
            <a:endParaRPr lang="en-US" altLang="en-US" sz="1600" b="0" dirty="0">
              <a:ea typeface="ＭＳ Ｐゴシック" panose="020B0600070205080204" pitchFamily="34" charset="-128"/>
            </a:endParaRPr>
          </a:p>
          <a:p>
            <a:pPr>
              <a:lnSpc>
                <a:spcPct val="90000"/>
              </a:lnSpc>
              <a:defRPr/>
            </a:pPr>
            <a:r>
              <a:rPr lang="en-US" altLang="en-US" sz="1600" b="0" dirty="0">
                <a:ea typeface="ＭＳ Ｐゴシック" panose="020B0600070205080204" pitchFamily="34" charset="-128"/>
              </a:rPr>
              <a:t>Some minor HTML tag attributes differences, e.g. </a:t>
            </a:r>
            <a:r>
              <a:rPr lang="en-US" altLang="en-US" sz="1600" b="0" dirty="0" err="1">
                <a:ea typeface="ＭＳ Ｐゴシック" panose="020B0600070205080204" pitchFamily="34" charset="-128"/>
              </a:rPr>
              <a:t>className</a:t>
            </a:r>
            <a:r>
              <a:rPr lang="en-US" altLang="en-US" sz="1600" b="0" dirty="0">
                <a:ea typeface="ＭＳ Ｐゴシック" panose="020B0600070205080204" pitchFamily="34" charset="-128"/>
              </a:rPr>
              <a:t>  (class), </a:t>
            </a:r>
            <a:r>
              <a:rPr lang="en-US" altLang="en-US" sz="1600" b="0" dirty="0" err="1">
                <a:ea typeface="ＭＳ Ｐゴシック" panose="020B0600070205080204" pitchFamily="34" charset="-128"/>
              </a:rPr>
              <a:t>htmlFor</a:t>
            </a:r>
            <a:r>
              <a:rPr lang="en-US" altLang="en-US" sz="1600" b="0" dirty="0">
                <a:ea typeface="ＭＳ Ｐゴシック" panose="020B0600070205080204" pitchFamily="34" charset="-128"/>
              </a:rPr>
              <a:t> (for).</a:t>
            </a:r>
          </a:p>
          <a:p>
            <a:pPr>
              <a:lnSpc>
                <a:spcPct val="90000"/>
              </a:lnSpc>
              <a:buFontTx/>
              <a:buNone/>
              <a:defRPr/>
            </a:pPr>
            <a:endParaRPr lang="en-US" altLang="en-US" sz="1600" dirty="0">
              <a:ea typeface="ＭＳ Ｐゴシック" panose="020B0600070205080204" pitchFamily="34" charset="-128"/>
            </a:endParaRPr>
          </a:p>
          <a:p>
            <a:pPr>
              <a:lnSpc>
                <a:spcPct val="90000"/>
              </a:lnSpc>
              <a:defRPr/>
            </a:pPr>
            <a:r>
              <a:rPr lang="en-US" altLang="en-US" sz="1600" b="0" dirty="0">
                <a:ea typeface="ＭＳ Ｐゴシック" panose="020B0600070205080204" pitchFamily="34" charset="-128"/>
              </a:rPr>
              <a:t>Allows UI description to be coded </a:t>
            </a:r>
            <a:r>
              <a:rPr lang="en-US" altLang="en-US" sz="1600" dirty="0">
                <a:ea typeface="ＭＳ Ｐゴシック" panose="020B0600070205080204" pitchFamily="34" charset="-128"/>
              </a:rPr>
              <a:t>in a declarative style </a:t>
            </a:r>
            <a:r>
              <a:rPr lang="en-US" altLang="en-US" sz="1600" b="0" dirty="0">
                <a:ea typeface="ＭＳ Ｐゴシック" panose="020B0600070205080204" pitchFamily="34" charset="-128"/>
              </a:rPr>
              <a:t>and be in-lined in TypeScript. </a:t>
            </a:r>
          </a:p>
          <a:p>
            <a:pPr>
              <a:lnSpc>
                <a:spcPct val="90000"/>
              </a:lnSpc>
              <a:defRPr/>
            </a:pPr>
            <a:endParaRPr lang="en-US" altLang="en-US" sz="1600" dirty="0">
              <a:ea typeface="ＭＳ Ｐゴシック" panose="020B0600070205080204" pitchFamily="34" charset="-128"/>
            </a:endParaRPr>
          </a:p>
          <a:p>
            <a:pPr>
              <a:lnSpc>
                <a:spcPct val="90000"/>
              </a:lnSpc>
              <a:defRPr/>
            </a:pPr>
            <a:r>
              <a:rPr lang="en-US" altLang="en-US" sz="2800" dirty="0">
                <a:ea typeface="ＭＳ Ｐゴシック" panose="020B0600070205080204" pitchFamily="34" charset="-128"/>
              </a:rPr>
              <a:t>Combines templating with the power of TS.</a:t>
            </a:r>
          </a:p>
        </p:txBody>
      </p:sp>
      <p:pic>
        <p:nvPicPr>
          <p:cNvPr id="4" name="Picture 3">
            <a:extLst>
              <a:ext uri="{FF2B5EF4-FFF2-40B4-BE49-F238E27FC236}">
                <a16:creationId xmlns:a16="http://schemas.microsoft.com/office/drawing/2014/main" id="{6A5B3EB7-4FDC-63F7-6D10-6D49B6DDDB15}"/>
              </a:ext>
            </a:extLst>
          </p:cNvPr>
          <p:cNvPicPr>
            <a:picLocks noChangeAspect="1"/>
          </p:cNvPicPr>
          <p:nvPr/>
        </p:nvPicPr>
        <p:blipFill>
          <a:blip r:embed="rId2"/>
          <a:stretch>
            <a:fillRect/>
          </a:stretch>
        </p:blipFill>
        <p:spPr>
          <a:xfrm>
            <a:off x="7672933" y="2739575"/>
            <a:ext cx="4448175" cy="1894729"/>
          </a:xfrm>
          <a:prstGeom prst="rect">
            <a:avLst/>
          </a:prstGeom>
        </p:spPr>
      </p:pic>
      <p:pic>
        <p:nvPicPr>
          <p:cNvPr id="25607" name="Graphic 25606" descr="Web Design">
            <a:extLst>
              <a:ext uri="{FF2B5EF4-FFF2-40B4-BE49-F238E27FC236}">
                <a16:creationId xmlns:a16="http://schemas.microsoft.com/office/drawing/2014/main" id="{CE14CCE5-7EA0-977F-75C6-03BDAF023F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8001" y="114005"/>
            <a:ext cx="2243263" cy="2243263"/>
          </a:xfrm>
          <a:prstGeom prst="rect">
            <a:avLst/>
          </a:prstGeom>
        </p:spPr>
      </p:pic>
      <p:sp>
        <p:nvSpPr>
          <p:cNvPr id="25621" name="Rectangle 25620">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524000" y="6400800"/>
            <a:ext cx="9144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23" name="Rectangle 25622">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24001" y="6400800"/>
            <a:ext cx="6115049"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3" name="Slide Number Placeholder 1">
            <a:extLst>
              <a:ext uri="{FF2B5EF4-FFF2-40B4-BE49-F238E27FC236}">
                <a16:creationId xmlns:a16="http://schemas.microsoft.com/office/drawing/2014/main" id="{281C14CF-AE93-45F2-5F5D-E20A3DA83102}"/>
              </a:ext>
            </a:extLst>
          </p:cNvPr>
          <p:cNvSpPr>
            <a:spLocks noGrp="1"/>
          </p:cNvSpPr>
          <p:nvPr>
            <p:ph type="sldNum" sz="quarter" idx="12"/>
          </p:nvPr>
        </p:nvSpPr>
        <p:spPr>
          <a:xfrm>
            <a:off x="10302240" y="6455665"/>
            <a:ext cx="33604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spcAft>
                <a:spcPts val="600"/>
              </a:spcAft>
              <a:buNone/>
            </a:pPr>
            <a:fld id="{3C66460B-7E7A-453B-A3E2-929CC9AEE0BF}" type="slidenum">
              <a:rPr lang="en-US" altLang="en-US" sz="1000" b="0">
                <a:solidFill>
                  <a:srgbClr val="FFFFFF"/>
                </a:solidFill>
              </a:rPr>
              <a:pPr>
                <a:spcBef>
                  <a:spcPct val="0"/>
                </a:spcBef>
                <a:spcAft>
                  <a:spcPts val="600"/>
                </a:spcAft>
                <a:buNone/>
              </a:pPr>
              <a:t>13</a:t>
            </a:fld>
            <a:endParaRPr lang="en-US" altLang="en-US" sz="1000" b="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41C991F1-C59A-2BE8-43B1-8A0A15E3F9B3}"/>
              </a:ext>
            </a:extLst>
          </p:cNvPr>
          <p:cNvSpPr>
            <a:spLocks noGrp="1" noChangeArrowheads="1"/>
          </p:cNvSpPr>
          <p:nvPr>
            <p:ph type="title"/>
          </p:nvPr>
        </p:nvSpPr>
        <p:spPr>
          <a:xfrm>
            <a:off x="2364700" y="687480"/>
            <a:ext cx="5605629" cy="994172"/>
          </a:xfrm>
        </p:spPr>
        <p:txBody>
          <a:bodyPr>
            <a:normAutofit/>
          </a:bodyPr>
          <a:lstStyle/>
          <a:p>
            <a:r>
              <a:rPr lang="en-US" altLang="en-US" sz="3850">
                <a:ea typeface="ＭＳ Ｐゴシック" panose="020B0600070205080204" pitchFamily="34" charset="-128"/>
              </a:rPr>
              <a:t>TSX Transpiling </a:t>
            </a:r>
          </a:p>
        </p:txBody>
      </p:sp>
      <p:sp>
        <p:nvSpPr>
          <p:cNvPr id="24578" name="Rectangle 3">
            <a:extLst>
              <a:ext uri="{FF2B5EF4-FFF2-40B4-BE49-F238E27FC236}">
                <a16:creationId xmlns:a16="http://schemas.microsoft.com/office/drawing/2014/main" id="{1280A556-9A4C-6D51-6CC4-BF252C0C1EAF}"/>
              </a:ext>
            </a:extLst>
          </p:cNvPr>
          <p:cNvSpPr>
            <a:spLocks noGrp="1" noChangeArrowheads="1"/>
          </p:cNvSpPr>
          <p:nvPr>
            <p:ph type="body" idx="1"/>
          </p:nvPr>
        </p:nvSpPr>
        <p:spPr>
          <a:xfrm>
            <a:off x="2164674" y="1879900"/>
            <a:ext cx="6005679" cy="4325257"/>
          </a:xfrm>
        </p:spPr>
        <p:txBody>
          <a:bodyPr anchor="ctr">
            <a:noAutofit/>
          </a:bodyPr>
          <a:lstStyle/>
          <a:p>
            <a:pPr>
              <a:lnSpc>
                <a:spcPct val="90000"/>
              </a:lnSpc>
            </a:pPr>
            <a:r>
              <a:rPr lang="en-US" altLang="en-US" sz="1600" dirty="0">
                <a:ea typeface="ＭＳ Ｐゴシック" panose="020B0600070205080204" pitchFamily="34" charset="-128"/>
              </a:rPr>
              <a:t>So browsers don’t do Typescript!</a:t>
            </a:r>
          </a:p>
          <a:p>
            <a:pPr lvl="1">
              <a:lnSpc>
                <a:spcPct val="90000"/>
              </a:lnSpc>
            </a:pPr>
            <a:r>
              <a:rPr lang="en-US" altLang="en-US" sz="1600" b="0" dirty="0">
                <a:ea typeface="ＭＳ Ｐゴシック" panose="020B0600070205080204" pitchFamily="34" charset="-128"/>
              </a:rPr>
              <a:t>Needs to be </a:t>
            </a:r>
            <a:r>
              <a:rPr lang="en-US" altLang="en-US" sz="1600" dirty="0" err="1">
                <a:ea typeface="ＭＳ Ｐゴシック" panose="020B0600070205080204" pitchFamily="34" charset="-128"/>
              </a:rPr>
              <a:t>Transpiled</a:t>
            </a:r>
            <a:r>
              <a:rPr lang="en-US" altLang="en-US" sz="1600" dirty="0">
                <a:ea typeface="ＭＳ Ｐゴシック" panose="020B0600070205080204" pitchFamily="34" charset="-128"/>
              </a:rPr>
              <a:t> to </a:t>
            </a:r>
            <a:r>
              <a:rPr lang="en-US" altLang="en-US" sz="1600" dirty="0" err="1">
                <a:ea typeface="ＭＳ Ｐゴシック" panose="020B0600070205080204" pitchFamily="34" charset="-128"/>
              </a:rPr>
              <a:t>Javascript</a:t>
            </a:r>
            <a:endParaRPr lang="en-US" altLang="en-US" sz="1600" dirty="0">
              <a:ea typeface="ＭＳ Ｐゴシック" panose="020B0600070205080204" pitchFamily="34" charset="-128"/>
            </a:endParaRPr>
          </a:p>
          <a:p>
            <a:pPr>
              <a:lnSpc>
                <a:spcPct val="90000"/>
              </a:lnSpc>
            </a:pPr>
            <a:r>
              <a:rPr lang="en-US" altLang="en-US" sz="1600" b="0" dirty="0">
                <a:ea typeface="ＭＳ Ｐゴシック" panose="020B0600070205080204" pitchFamily="34" charset="-128"/>
              </a:rPr>
              <a:t>What can we use to </a:t>
            </a:r>
            <a:r>
              <a:rPr lang="en-US" altLang="en-US" sz="1600" b="0" dirty="0" err="1">
                <a:ea typeface="ＭＳ Ｐゴシック" panose="020B0600070205080204" pitchFamily="34" charset="-128"/>
              </a:rPr>
              <a:t>Transpile</a:t>
            </a:r>
            <a:r>
              <a:rPr lang="en-US" altLang="en-US" sz="1600" b="0" dirty="0">
                <a:ea typeface="ＭＳ Ｐゴシック" panose="020B0600070205080204" pitchFamily="34" charset="-128"/>
              </a:rPr>
              <a:t>? </a:t>
            </a:r>
          </a:p>
          <a:p>
            <a:pPr lvl="1">
              <a:lnSpc>
                <a:spcPct val="90000"/>
              </a:lnSpc>
            </a:pPr>
            <a:r>
              <a:rPr lang="en-US" altLang="en-US" sz="1600" b="0" dirty="0">
                <a:ea typeface="ＭＳ Ｐゴシック" panose="020B0600070205080204" pitchFamily="34" charset="-128"/>
              </a:rPr>
              <a:t>The Babel platform.</a:t>
            </a:r>
          </a:p>
          <a:p>
            <a:pPr lvl="1">
              <a:lnSpc>
                <a:spcPct val="90000"/>
              </a:lnSpc>
            </a:pPr>
            <a:r>
              <a:rPr lang="en-US" altLang="en-US" sz="1600" b="0" dirty="0">
                <a:ea typeface="ＭＳ Ｐゴシック" panose="020B0600070205080204" pitchFamily="34" charset="-128"/>
              </a:rPr>
              <a:t>The </a:t>
            </a:r>
            <a:r>
              <a:rPr lang="en-US" altLang="en-US" sz="1600" b="0" dirty="0" err="1">
                <a:ea typeface="ＭＳ Ｐゴシック" panose="020B0600070205080204" pitchFamily="34" charset="-128"/>
              </a:rPr>
              <a:t>Vite</a:t>
            </a:r>
            <a:r>
              <a:rPr lang="en-US" altLang="en-US" sz="1600" b="0" dirty="0">
                <a:ea typeface="ＭＳ Ｐゴシック" panose="020B0600070205080204" pitchFamily="34" charset="-128"/>
              </a:rPr>
              <a:t> library.</a:t>
            </a:r>
          </a:p>
          <a:p>
            <a:pPr>
              <a:lnSpc>
                <a:spcPct val="90000"/>
              </a:lnSpc>
            </a:pPr>
            <a:endParaRPr lang="en-US" altLang="en-US" sz="1600" b="0" dirty="0">
              <a:ea typeface="ＭＳ Ｐゴシック" panose="020B0600070205080204" pitchFamily="34" charset="-128"/>
            </a:endParaRPr>
          </a:p>
          <a:p>
            <a:pPr>
              <a:lnSpc>
                <a:spcPct val="90000"/>
              </a:lnSpc>
            </a:pPr>
            <a:r>
              <a:rPr lang="en-US" altLang="en-US" sz="1600" b="0" dirty="0">
                <a:ea typeface="ＭＳ Ｐゴシック" panose="020B0600070205080204" pitchFamily="34" charset="-128"/>
              </a:rPr>
              <a:t>How?</a:t>
            </a:r>
          </a:p>
          <a:p>
            <a:pPr lvl="1">
              <a:lnSpc>
                <a:spcPct val="90000"/>
              </a:lnSpc>
              <a:buFontTx/>
              <a:buAutoNum type="arabicPeriod"/>
            </a:pPr>
            <a:r>
              <a:rPr lang="en-US" altLang="en-US" sz="1600" b="0" dirty="0">
                <a:ea typeface="ＭＳ Ｐゴシック" panose="020B0600070205080204" pitchFamily="34" charset="-128"/>
              </a:rPr>
              <a:t>Manually, via REPL environment or command line. </a:t>
            </a:r>
          </a:p>
          <a:p>
            <a:pPr lvl="2">
              <a:lnSpc>
                <a:spcPct val="90000"/>
              </a:lnSpc>
            </a:pPr>
            <a:r>
              <a:rPr lang="en-US" altLang="en-US" sz="1600" b="0" dirty="0">
                <a:ea typeface="ＭＳ Ｐゴシック" panose="020B0600070205080204" pitchFamily="34" charset="-128"/>
              </a:rPr>
              <a:t>When experimenting only.</a:t>
            </a:r>
          </a:p>
          <a:p>
            <a:pPr lvl="1">
              <a:lnSpc>
                <a:spcPct val="90000"/>
              </a:lnSpc>
              <a:buFontTx/>
              <a:buAutoNum type="arabicPeriod"/>
            </a:pPr>
            <a:r>
              <a:rPr lang="en-US" altLang="en-US" sz="1600" b="0" dirty="0">
                <a:ea typeface="ＭＳ Ｐゴシック" panose="020B0600070205080204" pitchFamily="34" charset="-128"/>
              </a:rPr>
              <a:t>Using an instrumented web server – </a:t>
            </a:r>
            <a:r>
              <a:rPr lang="en-US" altLang="en-US" sz="1600" b="0" dirty="0" err="1">
                <a:ea typeface="ＭＳ Ｐゴシック" panose="020B0600070205080204" pitchFamily="34" charset="-128"/>
              </a:rPr>
              <a:t>Vite</a:t>
            </a:r>
            <a:r>
              <a:rPr lang="en-US" altLang="en-US" sz="1600" b="0" dirty="0">
                <a:ea typeface="ＭＳ Ｐゴシック" panose="020B0600070205080204" pitchFamily="34" charset="-128"/>
              </a:rPr>
              <a:t> library instrumentation.</a:t>
            </a:r>
          </a:p>
          <a:p>
            <a:pPr lvl="2">
              <a:lnSpc>
                <a:spcPct val="90000"/>
              </a:lnSpc>
            </a:pPr>
            <a:r>
              <a:rPr lang="en-US" altLang="en-US" sz="1600" b="0" dirty="0">
                <a:ea typeface="ＭＳ Ｐゴシック" panose="020B0600070205080204" pitchFamily="34" charset="-128"/>
              </a:rPr>
              <a:t>Ideal for development.</a:t>
            </a:r>
          </a:p>
          <a:p>
            <a:pPr lvl="1">
              <a:lnSpc>
                <a:spcPct val="90000"/>
              </a:lnSpc>
              <a:buFontTx/>
              <a:buAutoNum type="arabicPeriod"/>
            </a:pPr>
            <a:r>
              <a:rPr lang="en-US" altLang="en-US" sz="1600" b="0" dirty="0">
                <a:ea typeface="ＭＳ Ｐゴシック" panose="020B0600070205080204" pitchFamily="34" charset="-128"/>
              </a:rPr>
              <a:t>Using bundler tools as part of the build process – </a:t>
            </a:r>
            <a:r>
              <a:rPr lang="en-US" altLang="en-US" sz="1600" b="0" dirty="0" err="1">
                <a:ea typeface="ＭＳ Ｐゴシック" panose="020B0600070205080204" pitchFamily="34" charset="-128"/>
              </a:rPr>
              <a:t>Vite</a:t>
            </a:r>
            <a:r>
              <a:rPr lang="en-US" altLang="en-US" sz="1600" b="0" dirty="0">
                <a:ea typeface="ＭＳ Ｐゴシック" panose="020B0600070205080204" pitchFamily="34" charset="-128"/>
              </a:rPr>
              <a:t> again.</a:t>
            </a:r>
          </a:p>
          <a:p>
            <a:pPr lvl="2">
              <a:lnSpc>
                <a:spcPct val="90000"/>
              </a:lnSpc>
            </a:pPr>
            <a:r>
              <a:rPr lang="en-US" altLang="en-US" sz="1600" b="0" dirty="0">
                <a:ea typeface="ＭＳ Ｐゴシック" panose="020B0600070205080204" pitchFamily="34" charset="-128"/>
              </a:rPr>
              <a:t>Production standard.</a:t>
            </a:r>
          </a:p>
        </p:txBody>
      </p:sp>
      <p:sp>
        <p:nvSpPr>
          <p:cNvPr id="26634" name="Rectangle 2663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3436"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636" name="Oval 2663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26631" name="Graphic 26630" descr="Web Design">
            <a:extLst>
              <a:ext uri="{FF2B5EF4-FFF2-40B4-BE49-F238E27FC236}">
                <a16:creationId xmlns:a16="http://schemas.microsoft.com/office/drawing/2014/main" id="{C9AC03F3-66AC-C713-6FE3-8BC8FA80A0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48965" y="2865142"/>
            <a:ext cx="1143455" cy="1143455"/>
          </a:xfrm>
          <a:prstGeom prst="rect">
            <a:avLst/>
          </a:prstGeom>
        </p:spPr>
      </p:pic>
      <p:sp>
        <p:nvSpPr>
          <p:cNvPr id="26627" name="Slide Number Placeholder 1">
            <a:extLst>
              <a:ext uri="{FF2B5EF4-FFF2-40B4-BE49-F238E27FC236}">
                <a16:creationId xmlns:a16="http://schemas.microsoft.com/office/drawing/2014/main" id="{216F69B7-262F-7B19-22F3-E150711F1404}"/>
              </a:ext>
            </a:extLst>
          </p:cNvPr>
          <p:cNvSpPr>
            <a:spLocks noGrp="1"/>
          </p:cNvSpPr>
          <p:nvPr>
            <p:ph type="sldNum" sz="quarter" idx="12"/>
          </p:nvPr>
        </p:nvSpPr>
        <p:spPr>
          <a:xfrm>
            <a:off x="9100075" y="6415760"/>
            <a:ext cx="759278" cy="27384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spcAft>
                <a:spcPts val="600"/>
              </a:spcAft>
              <a:buNone/>
            </a:pPr>
            <a:fld id="{2ADF2E32-AF2C-4BD6-A92A-0C2FD06272D1}" type="slidenum">
              <a:rPr lang="en-US" altLang="en-US" sz="920" b="0">
                <a:solidFill>
                  <a:srgbClr val="FFFFFF"/>
                </a:solidFill>
              </a:rPr>
              <a:pPr>
                <a:spcBef>
                  <a:spcPct val="0"/>
                </a:spcBef>
                <a:spcAft>
                  <a:spcPts val="600"/>
                </a:spcAft>
                <a:buNone/>
              </a:pPr>
              <a:t>14</a:t>
            </a:fld>
            <a:endParaRPr lang="en-US" altLang="en-US" sz="920" b="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78">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8">
                                            <p:txEl>
                                              <p:pRg st="8" end="8"/>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4578">
                                            <p:txEl>
                                              <p:pRg st="9" end="9"/>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4578">
                                            <p:txEl>
                                              <p:pRg st="10" end="1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4578">
                                            <p:txEl>
                                              <p:pRg st="11" end="1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457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563F8ABD-1C69-747E-546E-A5AE56DC07D0}"/>
              </a:ext>
            </a:extLst>
          </p:cNvPr>
          <p:cNvSpPr>
            <a:spLocks noGrp="1" noChangeArrowheads="1"/>
          </p:cNvSpPr>
          <p:nvPr>
            <p:ph type="title"/>
          </p:nvPr>
        </p:nvSpPr>
        <p:spPr/>
        <p:txBody>
          <a:bodyPr/>
          <a:lstStyle/>
          <a:p>
            <a:r>
              <a:rPr lang="en-US" altLang="en-US">
                <a:ea typeface="ＭＳ Ｐゴシック" panose="020B0600070205080204" pitchFamily="34" charset="-128"/>
              </a:rPr>
              <a:t>React Components.</a:t>
            </a:r>
            <a:endParaRPr lang="en-US" altLang="en-US">
              <a:solidFill>
                <a:srgbClr val="990000"/>
              </a:solidFill>
              <a:ea typeface="ＭＳ Ｐゴシック" panose="020B0600070205080204" pitchFamily="34" charset="-128"/>
            </a:endParaRPr>
          </a:p>
        </p:txBody>
      </p:sp>
      <p:sp>
        <p:nvSpPr>
          <p:cNvPr id="26626" name="Rectangle 3">
            <a:extLst>
              <a:ext uri="{FF2B5EF4-FFF2-40B4-BE49-F238E27FC236}">
                <a16:creationId xmlns:a16="http://schemas.microsoft.com/office/drawing/2014/main" id="{FE1DFF3E-3F05-3EB7-281B-827663C50E73}"/>
              </a:ext>
            </a:extLst>
          </p:cNvPr>
          <p:cNvSpPr>
            <a:spLocks noGrp="1" noChangeArrowheads="1"/>
          </p:cNvSpPr>
          <p:nvPr>
            <p:ph type="body" idx="1"/>
          </p:nvPr>
        </p:nvSpPr>
        <p:spPr>
          <a:xfrm>
            <a:off x="1981200" y="1371600"/>
            <a:ext cx="8229600" cy="4724400"/>
          </a:xfrm>
        </p:spPr>
        <p:txBody>
          <a:bodyPr/>
          <a:lstStyle/>
          <a:p>
            <a:pPr>
              <a:defRPr/>
            </a:pPr>
            <a:r>
              <a:rPr lang="en-US" altLang="en-US" sz="2000" dirty="0">
                <a:ea typeface="ＭＳ Ｐゴシック" panose="020B0600070205080204" pitchFamily="34" charset="-128"/>
              </a:rPr>
              <a:t>We develop COMPONENTS.</a:t>
            </a:r>
          </a:p>
          <a:p>
            <a:pPr lvl="1">
              <a:defRPr/>
            </a:pPr>
            <a:r>
              <a:rPr lang="en-US" altLang="en-US" sz="2000" b="0" dirty="0">
                <a:ea typeface="ＭＳ Ｐゴシック" panose="020B0600070205080204" pitchFamily="34" charset="-128"/>
              </a:rPr>
              <a:t>A</a:t>
            </a:r>
            <a:r>
              <a:rPr lang="en-US" altLang="en-US" sz="2000" dirty="0">
                <a:ea typeface="ＭＳ Ｐゴシック" panose="020B0600070205080204" pitchFamily="34" charset="-128"/>
              </a:rPr>
              <a:t> </a:t>
            </a:r>
            <a:r>
              <a:rPr lang="en-US" altLang="en-US" sz="2000" b="0" dirty="0">
                <a:ea typeface="ＭＳ Ｐゴシック" panose="020B0600070205080204" pitchFamily="34" charset="-128"/>
              </a:rPr>
              <a:t>TS</a:t>
            </a:r>
            <a:r>
              <a:rPr lang="en-US" altLang="en-US" sz="2000" dirty="0">
                <a:ea typeface="ＭＳ Ｐゴシック" panose="020B0600070205080204" pitchFamily="34" charset="-128"/>
              </a:rPr>
              <a:t> </a:t>
            </a:r>
            <a:r>
              <a:rPr lang="en-US" altLang="en-US" sz="2000" b="0" dirty="0">
                <a:ea typeface="ＭＳ Ｐゴシック" panose="020B0600070205080204" pitchFamily="34" charset="-128"/>
              </a:rPr>
              <a:t>function that returns a UI description, i.e. TSX</a:t>
            </a:r>
            <a:r>
              <a:rPr lang="en-US" altLang="en-US" sz="2000" dirty="0">
                <a:ea typeface="ＭＳ Ｐゴシック" panose="020B0600070205080204" pitchFamily="34" charset="-128"/>
              </a:rPr>
              <a:t>.</a:t>
            </a:r>
          </a:p>
          <a:p>
            <a:pPr>
              <a:defRPr/>
            </a:pPr>
            <a:endParaRPr lang="en-US" altLang="en-US" sz="2000" dirty="0">
              <a:ea typeface="ＭＳ Ｐゴシック" panose="020B0600070205080204" pitchFamily="34" charset="-128"/>
            </a:endParaRPr>
          </a:p>
          <a:p>
            <a:pPr>
              <a:defRPr/>
            </a:pPr>
            <a:r>
              <a:rPr lang="en-US" altLang="en-US" sz="2000" dirty="0">
                <a:ea typeface="ＭＳ Ｐゴシック" panose="020B0600070205080204" pitchFamily="34" charset="-128"/>
              </a:rPr>
              <a:t>We reference a component like a </a:t>
            </a:r>
            <a:r>
              <a:rPr lang="en-US" altLang="en-US" sz="2000" u="sng" dirty="0">
                <a:ea typeface="ＭＳ Ｐゴシック" panose="020B0600070205080204" pitchFamily="34" charset="-128"/>
              </a:rPr>
              <a:t>HTML tag.</a:t>
            </a:r>
            <a:endParaRPr lang="en-US" altLang="en-US" sz="2000" dirty="0">
              <a:ea typeface="ＭＳ Ｐゴシック" panose="020B0600070205080204" pitchFamily="34" charset="-128"/>
            </a:endParaRPr>
          </a:p>
          <a:p>
            <a:pPr marL="457200" lvl="1" indent="0">
              <a:buNone/>
              <a:defRPr/>
            </a:pPr>
            <a:r>
              <a:rPr lang="en-US" altLang="en-US" sz="2000" dirty="0">
                <a:ea typeface="ＭＳ Ｐゴシック" panose="020B0600070205080204" pitchFamily="34" charset="-128"/>
              </a:rPr>
              <a:t>e.g. </a:t>
            </a:r>
            <a:br>
              <a:rPr lang="en-US" altLang="en-US" sz="2000" dirty="0">
                <a:ea typeface="ＭＳ Ｐゴシック" panose="020B0600070205080204" pitchFamily="34" charset="-128"/>
              </a:rPr>
            </a:br>
            <a:endParaRPr lang="en-US" altLang="en-US" sz="2000" b="0" dirty="0">
              <a:ea typeface="ＭＳ Ｐゴシック" panose="020B0600070205080204" pitchFamily="34" charset="-128"/>
            </a:endParaRPr>
          </a:p>
          <a:p>
            <a:pPr marL="0" indent="0">
              <a:buNone/>
              <a:defRPr/>
            </a:pPr>
            <a:r>
              <a:rPr lang="en-IE" sz="2000" b="0" dirty="0"/>
              <a:t>   </a:t>
            </a:r>
            <a:r>
              <a:rPr lang="en-IE" sz="2000" b="0" dirty="0" err="1"/>
              <a:t>const</a:t>
            </a:r>
            <a:r>
              <a:rPr lang="en-IE" sz="2000" b="0" dirty="0"/>
              <a:t> </a:t>
            </a:r>
            <a:r>
              <a:rPr lang="en-IE" sz="2000" b="0" dirty="0" err="1"/>
              <a:t>rootElement</a:t>
            </a:r>
            <a:r>
              <a:rPr lang="en-IE" sz="2000" b="0" dirty="0"/>
              <a:t> = </a:t>
            </a:r>
          </a:p>
          <a:p>
            <a:pPr marL="0" indent="0">
              <a:buNone/>
              <a:defRPr/>
            </a:pPr>
            <a:r>
              <a:rPr lang="en-IE" sz="2000" b="0" dirty="0"/>
              <a:t>        </a:t>
            </a:r>
            <a:r>
              <a:rPr lang="en-IE" sz="2000" b="0" dirty="0" err="1"/>
              <a:t>ReactDOM.createRoot</a:t>
            </a:r>
            <a:r>
              <a:rPr lang="en-IE" sz="2000" b="0" dirty="0"/>
              <a:t>(</a:t>
            </a:r>
            <a:r>
              <a:rPr lang="en-IE" sz="2000" b="0" dirty="0" err="1"/>
              <a:t>document.getElementById</a:t>
            </a:r>
            <a:r>
              <a:rPr lang="en-IE" sz="2000" b="0" dirty="0"/>
              <a:t>("mount-point"));</a:t>
            </a:r>
          </a:p>
          <a:p>
            <a:pPr marL="0" indent="0">
              <a:buNone/>
              <a:defRPr/>
            </a:pPr>
            <a:r>
              <a:rPr lang="en-IE" sz="2000" b="0" dirty="0"/>
              <a:t>   </a:t>
            </a:r>
            <a:r>
              <a:rPr lang="en-IE" sz="2000" b="0" dirty="0" err="1"/>
              <a:t>rootElement.render</a:t>
            </a:r>
            <a:r>
              <a:rPr lang="en-IE" sz="2000" dirty="0"/>
              <a:t>( &lt;</a:t>
            </a:r>
            <a:r>
              <a:rPr lang="en-IE" sz="2000" dirty="0" err="1"/>
              <a:t>DynamicLanguages</a:t>
            </a:r>
            <a:r>
              <a:rPr lang="en-IE" sz="2000" dirty="0"/>
              <a:t>/&gt; );</a:t>
            </a:r>
          </a:p>
          <a:p>
            <a:pPr marL="0" indent="0">
              <a:buNone/>
              <a:defRPr/>
            </a:pPr>
            <a:endParaRPr lang="en-IE" sz="2000" b="0" dirty="0"/>
          </a:p>
          <a:p>
            <a:pPr>
              <a:defRPr/>
            </a:pPr>
            <a:endParaRPr lang="en-US" altLang="en-US" sz="2000" dirty="0">
              <a:ea typeface="ＭＳ Ｐゴシック" panose="020B0600070205080204" pitchFamily="34" charset="-128"/>
            </a:endParaRPr>
          </a:p>
          <a:p>
            <a:pPr>
              <a:defRPr/>
            </a:pPr>
            <a:r>
              <a:rPr lang="en-US" altLang="en-US" sz="2000" dirty="0">
                <a:ea typeface="ＭＳ Ｐゴシック" panose="020B0600070205080204" pitchFamily="34" charset="-128"/>
              </a:rPr>
              <a:t>Reference </a:t>
            </a:r>
            <a:r>
              <a:rPr lang="en-US" altLang="en-US" sz="2000" b="0" dirty="0">
                <a:ea typeface="ＭＳ Ｐゴシック" panose="020B0600070205080204" pitchFamily="34" charset="-128"/>
              </a:rPr>
              <a:t>05-simpleComponent.html</a:t>
            </a:r>
          </a:p>
        </p:txBody>
      </p:sp>
      <p:sp>
        <p:nvSpPr>
          <p:cNvPr id="28675" name="Slide Number Placeholder 1">
            <a:extLst>
              <a:ext uri="{FF2B5EF4-FFF2-40B4-BE49-F238E27FC236}">
                <a16:creationId xmlns:a16="http://schemas.microsoft.com/office/drawing/2014/main" id="{7A51B9EA-93FA-0E7B-0DF1-778B29CF32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174B6CB2-E0B5-4F44-8340-AE0468E9CA2A}" type="slidenum">
              <a:rPr lang="en-US" altLang="en-US" b="0" smtClean="0"/>
              <a:pPr>
                <a:spcBef>
                  <a:spcPct val="0"/>
                </a:spcBef>
                <a:buFontTx/>
                <a:buNone/>
              </a:pPr>
              <a:t>15</a:t>
            </a:fld>
            <a:endParaRPr lang="en-US" altLang="en-US"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6">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662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8375300F-BC54-43B4-2662-F5E710BB328D}"/>
              </a:ext>
            </a:extLst>
          </p:cNvPr>
          <p:cNvSpPr>
            <a:spLocks noGrp="1" noChangeArrowheads="1"/>
          </p:cNvSpPr>
          <p:nvPr>
            <p:ph type="title"/>
          </p:nvPr>
        </p:nvSpPr>
        <p:spPr/>
        <p:txBody>
          <a:bodyPr/>
          <a:lstStyle/>
          <a:p>
            <a:r>
              <a:rPr lang="en-US" altLang="en-US" dirty="0">
                <a:ea typeface="ＭＳ Ｐゴシック" panose="020B0600070205080204" pitchFamily="34" charset="-128"/>
              </a:rPr>
              <a:t>React Developer Tools - </a:t>
            </a:r>
            <a:r>
              <a:rPr lang="en-US" altLang="en-US" dirty="0" err="1">
                <a:ea typeface="ＭＳ Ｐゴシック" panose="020B0600070205080204" pitchFamily="34" charset="-128"/>
              </a:rPr>
              <a:t>Vite</a:t>
            </a:r>
            <a:endParaRPr lang="en-US" altLang="en-US" dirty="0">
              <a:ea typeface="ＭＳ Ｐゴシック" panose="020B0600070205080204" pitchFamily="34" charset="-128"/>
            </a:endParaRPr>
          </a:p>
        </p:txBody>
      </p:sp>
      <p:sp>
        <p:nvSpPr>
          <p:cNvPr id="28674" name="Content Placeholder 2">
            <a:extLst>
              <a:ext uri="{FF2B5EF4-FFF2-40B4-BE49-F238E27FC236}">
                <a16:creationId xmlns:a16="http://schemas.microsoft.com/office/drawing/2014/main" id="{F7D46D75-0D14-666A-51C8-E9B8B8B17427}"/>
              </a:ext>
            </a:extLst>
          </p:cNvPr>
          <p:cNvSpPr>
            <a:spLocks noGrp="1" noChangeArrowheads="1"/>
          </p:cNvSpPr>
          <p:nvPr>
            <p:ph idx="1"/>
          </p:nvPr>
        </p:nvSpPr>
        <p:spPr>
          <a:xfrm>
            <a:off x="1981200" y="1295401"/>
            <a:ext cx="8229600" cy="4525963"/>
          </a:xfrm>
        </p:spPr>
        <p:txBody>
          <a:bodyPr/>
          <a:lstStyle/>
          <a:p>
            <a:pPr marL="0" indent="0">
              <a:buNone/>
            </a:pPr>
            <a:r>
              <a:rPr lang="en-US" altLang="en-US" sz="2000" dirty="0">
                <a:ea typeface="ＭＳ Ｐゴシック" panose="020B0600070205080204" pitchFamily="34" charset="-128"/>
              </a:rPr>
              <a:t>Features</a:t>
            </a:r>
            <a:r>
              <a:rPr lang="en-US" altLang="en-US" sz="2000" b="0" dirty="0">
                <a:ea typeface="ＭＳ Ｐゴシック" panose="020B0600070205080204" pitchFamily="34" charset="-128"/>
              </a:rPr>
              <a:t>:</a:t>
            </a:r>
          </a:p>
          <a:p>
            <a:pPr lvl="1"/>
            <a:r>
              <a:rPr lang="en-US" altLang="en-US" sz="2000" b="0" dirty="0">
                <a:ea typeface="ＭＳ Ｐゴシック" panose="020B0600070205080204" pitchFamily="34" charset="-128"/>
              </a:rPr>
              <a:t>Scaffolding/Generator.</a:t>
            </a:r>
          </a:p>
          <a:p>
            <a:pPr lvl="1"/>
            <a:r>
              <a:rPr lang="en-US" altLang="en-US" sz="2000" b="0" dirty="0">
                <a:ea typeface="ＭＳ Ｐゴシック" panose="020B0600070205080204" pitchFamily="34" charset="-128"/>
              </a:rPr>
              <a:t>Development web server: auto-</a:t>
            </a:r>
            <a:r>
              <a:rPr lang="en-US" altLang="en-US" sz="2000" b="0" dirty="0" err="1">
                <a:ea typeface="ＭＳ Ｐゴシック" panose="020B0600070205080204" pitchFamily="34" charset="-128"/>
              </a:rPr>
              <a:t>transpilation</a:t>
            </a:r>
            <a:r>
              <a:rPr lang="en-US" altLang="en-US" sz="2000" b="0" dirty="0">
                <a:ea typeface="ＭＳ Ｐゴシック" panose="020B0600070205080204" pitchFamily="34" charset="-128"/>
              </a:rPr>
              <a:t> on file change + live reloading (HMR – Hot Module Replacement).</a:t>
            </a:r>
          </a:p>
          <a:p>
            <a:pPr lvl="1"/>
            <a:r>
              <a:rPr lang="en-US" altLang="en-US" sz="2000" b="0" dirty="0">
                <a:ea typeface="ＭＳ Ｐゴシック" panose="020B0600070205080204" pitchFamily="34" charset="-128"/>
              </a:rPr>
              <a:t>Builder: build production standard version of app, i.e. minification, bundling.</a:t>
            </a:r>
          </a:p>
          <a:p>
            <a:endParaRPr lang="en-US" altLang="en-US" sz="2000" dirty="0">
              <a:ea typeface="ＭＳ Ｐゴシック" panose="020B0600070205080204" pitchFamily="34" charset="-128"/>
            </a:endParaRPr>
          </a:p>
        </p:txBody>
      </p:sp>
      <p:sp>
        <p:nvSpPr>
          <p:cNvPr id="29699" name="Slide Number Placeholder 3">
            <a:extLst>
              <a:ext uri="{FF2B5EF4-FFF2-40B4-BE49-F238E27FC236}">
                <a16:creationId xmlns:a16="http://schemas.microsoft.com/office/drawing/2014/main" id="{47792851-979F-838C-2F87-9BAD53F76A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16B42AB8-BD47-411C-9C4B-5E6E0AC5806F}" type="slidenum">
              <a:rPr lang="en-US" altLang="en-US" b="0" smtClean="0"/>
              <a:pPr>
                <a:spcBef>
                  <a:spcPct val="0"/>
                </a:spcBef>
                <a:buFontTx/>
                <a:buNone/>
              </a:pPr>
              <a:t>16</a:t>
            </a:fld>
            <a:endParaRPr lang="en-US" altLang="en-US" b="0"/>
          </a:p>
        </p:txBody>
      </p:sp>
      <p:pic>
        <p:nvPicPr>
          <p:cNvPr id="3" name="Picture 2">
            <a:extLst>
              <a:ext uri="{FF2B5EF4-FFF2-40B4-BE49-F238E27FC236}">
                <a16:creationId xmlns:a16="http://schemas.microsoft.com/office/drawing/2014/main" id="{9CF083D5-851E-4E90-2D3C-79890CFF2A41}"/>
              </a:ext>
            </a:extLst>
          </p:cNvPr>
          <p:cNvPicPr>
            <a:picLocks noChangeAspect="1"/>
          </p:cNvPicPr>
          <p:nvPr/>
        </p:nvPicPr>
        <p:blipFill>
          <a:blip r:embed="rId2"/>
          <a:stretch>
            <a:fillRect/>
          </a:stretch>
        </p:blipFill>
        <p:spPr>
          <a:xfrm>
            <a:off x="2133600" y="3558382"/>
            <a:ext cx="7467984" cy="25401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5B663-CD6F-3BC4-E5F4-09877D51743C}"/>
              </a:ext>
            </a:extLst>
          </p:cNvPr>
          <p:cNvSpPr>
            <a:spLocks noGrp="1"/>
          </p:cNvSpPr>
          <p:nvPr>
            <p:ph type="title"/>
          </p:nvPr>
        </p:nvSpPr>
        <p:spPr/>
        <p:txBody>
          <a:bodyPr/>
          <a:lstStyle/>
          <a:p>
            <a:r>
              <a:rPr lang="en-US" altLang="en-US" dirty="0">
                <a:ea typeface="ＭＳ Ｐゴシック" panose="020B0600070205080204" pitchFamily="34" charset="-128"/>
              </a:rPr>
              <a:t>React Developer Tools - </a:t>
            </a:r>
            <a:r>
              <a:rPr lang="en-GB" dirty="0"/>
              <a:t>Storybook</a:t>
            </a:r>
            <a:endParaRPr lang="en-IE" dirty="0"/>
          </a:p>
        </p:txBody>
      </p:sp>
      <p:sp>
        <p:nvSpPr>
          <p:cNvPr id="3" name="Content Placeholder 2">
            <a:extLst>
              <a:ext uri="{FF2B5EF4-FFF2-40B4-BE49-F238E27FC236}">
                <a16:creationId xmlns:a16="http://schemas.microsoft.com/office/drawing/2014/main" id="{DD1BBAAC-E170-2E11-6CE7-1A365DC40F95}"/>
              </a:ext>
            </a:extLst>
          </p:cNvPr>
          <p:cNvSpPr>
            <a:spLocks noGrp="1"/>
          </p:cNvSpPr>
          <p:nvPr>
            <p:ph idx="1"/>
          </p:nvPr>
        </p:nvSpPr>
        <p:spPr/>
        <p:txBody>
          <a:bodyPr/>
          <a:lstStyle/>
          <a:p>
            <a:pPr marL="0" indent="0">
              <a:buNone/>
            </a:pPr>
            <a:r>
              <a:rPr lang="en-US" altLang="en-US" sz="2000" dirty="0">
                <a:ea typeface="ＭＳ Ｐゴシック" panose="020B0600070205080204" pitchFamily="34" charset="-128"/>
              </a:rPr>
              <a:t>Features:</a:t>
            </a:r>
          </a:p>
          <a:p>
            <a:pPr lvl="1"/>
            <a:r>
              <a:rPr lang="en-US" altLang="en-US" sz="2000" b="0" dirty="0">
                <a:ea typeface="ＭＳ Ｐゴシック" panose="020B0600070205080204" pitchFamily="34" charset="-128"/>
              </a:rPr>
              <a:t>A development environment for React components.</a:t>
            </a:r>
          </a:p>
          <a:p>
            <a:pPr lvl="1"/>
            <a:r>
              <a:rPr lang="en-US" altLang="en-US" sz="2000" b="0" dirty="0">
                <a:ea typeface="ＭＳ Ｐゴシック" panose="020B0600070205080204" pitchFamily="34" charset="-128"/>
              </a:rPr>
              <a:t>Allows components be developed in isolation.</a:t>
            </a:r>
          </a:p>
          <a:p>
            <a:pPr lvl="1"/>
            <a:r>
              <a:rPr lang="en-US" altLang="en-US" sz="2000" b="0" dirty="0">
                <a:ea typeface="ＭＳ Ｐゴシック" panose="020B0600070205080204" pitchFamily="34" charset="-128"/>
              </a:rPr>
              <a:t>Promotes more reusable, testable components.</a:t>
            </a:r>
          </a:p>
          <a:p>
            <a:pPr lvl="1"/>
            <a:r>
              <a:rPr lang="en-US" altLang="en-US" sz="2000" b="0" dirty="0">
                <a:ea typeface="ＭＳ Ｐゴシック" panose="020B0600070205080204" pitchFamily="34" charset="-128"/>
              </a:rPr>
              <a:t>Quicker development – ignore app-specific dependencies.          </a:t>
            </a:r>
          </a:p>
          <a:p>
            <a:endParaRPr lang="en-IE" dirty="0"/>
          </a:p>
        </p:txBody>
      </p:sp>
      <p:sp>
        <p:nvSpPr>
          <p:cNvPr id="4" name="Slide Number Placeholder 3">
            <a:extLst>
              <a:ext uri="{FF2B5EF4-FFF2-40B4-BE49-F238E27FC236}">
                <a16:creationId xmlns:a16="http://schemas.microsoft.com/office/drawing/2014/main" id="{A9F6BEBD-FB34-B459-044B-AA1D7B4FE792}"/>
              </a:ext>
            </a:extLst>
          </p:cNvPr>
          <p:cNvSpPr>
            <a:spLocks noGrp="1"/>
          </p:cNvSpPr>
          <p:nvPr>
            <p:ph type="sldNum" sz="quarter" idx="12"/>
          </p:nvPr>
        </p:nvSpPr>
        <p:spPr/>
        <p:txBody>
          <a:bodyPr/>
          <a:lstStyle/>
          <a:p>
            <a:pPr>
              <a:defRPr/>
            </a:pPr>
            <a:fld id="{FF20FD76-2600-470C-B220-FCD85C8E166D}" type="slidenum">
              <a:rPr lang="en-US" altLang="en-US" smtClean="0"/>
              <a:pPr>
                <a:defRPr/>
              </a:pPr>
              <a:t>17</a:t>
            </a:fld>
            <a:endParaRPr lang="en-US" altLang="en-US"/>
          </a:p>
        </p:txBody>
      </p:sp>
      <p:pic>
        <p:nvPicPr>
          <p:cNvPr id="6" name="Picture 5">
            <a:extLst>
              <a:ext uri="{FF2B5EF4-FFF2-40B4-BE49-F238E27FC236}">
                <a16:creationId xmlns:a16="http://schemas.microsoft.com/office/drawing/2014/main" id="{DF2F15E1-854A-76F3-7E15-5BF1D0644CD7}"/>
              </a:ext>
            </a:extLst>
          </p:cNvPr>
          <p:cNvPicPr>
            <a:picLocks noChangeAspect="1"/>
          </p:cNvPicPr>
          <p:nvPr/>
        </p:nvPicPr>
        <p:blipFill>
          <a:blip r:embed="rId2"/>
          <a:stretch>
            <a:fillRect/>
          </a:stretch>
        </p:blipFill>
        <p:spPr>
          <a:xfrm>
            <a:off x="2057400" y="3721768"/>
            <a:ext cx="7969660" cy="2463927"/>
          </a:xfrm>
          <a:prstGeom prst="rect">
            <a:avLst/>
          </a:prstGeom>
        </p:spPr>
      </p:pic>
    </p:spTree>
    <p:extLst>
      <p:ext uri="{BB962C8B-B14F-4D97-AF65-F5344CB8AC3E}">
        <p14:creationId xmlns:p14="http://schemas.microsoft.com/office/powerpoint/2010/main" val="1602183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A0B306-F194-E843-F97E-3972DB64D65B}"/>
              </a:ext>
            </a:extLst>
          </p:cNvPr>
          <p:cNvSpPr>
            <a:spLocks noGrp="1"/>
          </p:cNvSpPr>
          <p:nvPr>
            <p:ph type="title"/>
          </p:nvPr>
        </p:nvSpPr>
        <p:spPr>
          <a:xfrm>
            <a:off x="755903" y="3399769"/>
            <a:ext cx="10640754" cy="775845"/>
          </a:xfrm>
        </p:spPr>
        <p:txBody>
          <a:bodyPr vert="horz" lIns="91440" tIns="45720" rIns="91440" bIns="45720" rtlCol="0" anchor="b">
            <a:normAutofit/>
          </a:bodyPr>
          <a:lstStyle/>
          <a:p>
            <a:pPr algn="ctr" eaLnBrk="1" hangingPunct="1">
              <a:lnSpc>
                <a:spcPct val="90000"/>
              </a:lnSpc>
            </a:pPr>
            <a:endParaRPr lang="en-US" kern="1200">
              <a:latin typeface="+mj-lt"/>
              <a:ea typeface="+mj-ea"/>
              <a:cs typeface="+mj-cs"/>
            </a:endParaRPr>
          </a:p>
        </p:txBody>
      </p:sp>
      <p:sp>
        <p:nvSpPr>
          <p:cNvPr id="3" name="Text Placeholder 2">
            <a:extLst>
              <a:ext uri="{FF2B5EF4-FFF2-40B4-BE49-F238E27FC236}">
                <a16:creationId xmlns:a16="http://schemas.microsoft.com/office/drawing/2014/main" id="{3B202160-2F9E-4EA0-D923-12D5C813059A}"/>
              </a:ext>
            </a:extLst>
          </p:cNvPr>
          <p:cNvSpPr>
            <a:spLocks noGrp="1"/>
          </p:cNvSpPr>
          <p:nvPr>
            <p:ph type="body" idx="1"/>
          </p:nvPr>
        </p:nvSpPr>
        <p:spPr>
          <a:xfrm>
            <a:off x="1514121" y="4171528"/>
            <a:ext cx="9163757" cy="450447"/>
          </a:xfrm>
        </p:spPr>
        <p:txBody>
          <a:bodyPr vert="horz" lIns="91440" tIns="45720" rIns="91440" bIns="45720" rtlCol="0" anchor="ctr">
            <a:normAutofit/>
          </a:bodyPr>
          <a:lstStyle/>
          <a:p>
            <a:pPr algn="ctr" eaLnBrk="1" hangingPunct="1">
              <a:lnSpc>
                <a:spcPct val="90000"/>
              </a:lnSpc>
              <a:spcBef>
                <a:spcPts val="1000"/>
              </a:spcBef>
            </a:pPr>
            <a:r>
              <a:rPr lang="en-US" kern="1200">
                <a:solidFill>
                  <a:schemeClr val="tx2"/>
                </a:solidFill>
                <a:latin typeface="+mn-lt"/>
                <a:ea typeface="+mn-ea"/>
                <a:cs typeface="+mn-cs"/>
              </a:rPr>
              <a:t>Introduction to</a:t>
            </a:r>
          </a:p>
        </p:txBody>
      </p:sp>
      <p:grpSp>
        <p:nvGrpSpPr>
          <p:cNvPr id="15" name="Group 1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6" name="Freeform: Shape 1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9" name="Freeform: Shape 1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7ABD47B5-B032-DE0A-3FFA-97DBD9A760E0}"/>
              </a:ext>
            </a:extLst>
          </p:cNvPr>
          <p:cNvPicPr>
            <a:picLocks noChangeAspect="1"/>
          </p:cNvPicPr>
          <p:nvPr/>
        </p:nvPicPr>
        <p:blipFill>
          <a:blip r:embed="rId2"/>
          <a:stretch>
            <a:fillRect/>
          </a:stretch>
        </p:blipFill>
        <p:spPr>
          <a:xfrm>
            <a:off x="302342" y="427447"/>
            <a:ext cx="11525864" cy="2622134"/>
          </a:xfrm>
          <a:prstGeom prst="rect">
            <a:avLst/>
          </a:prstGeom>
        </p:spPr>
      </p:pic>
      <p:grpSp>
        <p:nvGrpSpPr>
          <p:cNvPr id="21" name="Group 2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2" name="Freeform: Shape 2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a:extLst>
              <a:ext uri="{FF2B5EF4-FFF2-40B4-BE49-F238E27FC236}">
                <a16:creationId xmlns:a16="http://schemas.microsoft.com/office/drawing/2014/main" id="{F5A68C53-ACAD-5E7F-4852-A93BF6499B9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06E310F8-678A-4CCD-9011-EC89267EF9E0}" type="slidenum">
              <a:rPr lang="en-US" altLang="en-US" sz="1200" smtClean="0">
                <a:solidFill>
                  <a:schemeClr val="tx1">
                    <a:tint val="75000"/>
                  </a:schemeClr>
                </a:solidFill>
                <a:latin typeface="+mn-lt"/>
                <a:ea typeface="+mn-ea"/>
              </a:rPr>
              <a:pPr>
                <a:spcAft>
                  <a:spcPts val="600"/>
                </a:spcAft>
                <a:defRPr/>
              </a:pPr>
              <a:t>18</a:t>
            </a:fld>
            <a:endParaRPr lang="en-US" altLang="en-US" sz="1200">
              <a:solidFill>
                <a:schemeClr val="tx1">
                  <a:tint val="75000"/>
                </a:schemeClr>
              </a:solidFill>
              <a:latin typeface="+mn-lt"/>
              <a:ea typeface="+mn-ea"/>
            </a:endParaRPr>
          </a:p>
        </p:txBody>
      </p:sp>
    </p:spTree>
    <p:extLst>
      <p:ext uri="{BB962C8B-B14F-4D97-AF65-F5344CB8AC3E}">
        <p14:creationId xmlns:p14="http://schemas.microsoft.com/office/powerpoint/2010/main" val="2194513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10734E30-CC0F-E0B0-1E4C-3BBDDD90357B}"/>
              </a:ext>
            </a:extLst>
          </p:cNvPr>
          <p:cNvSpPr>
            <a:spLocks noGrp="1" noChangeArrowheads="1"/>
          </p:cNvSpPr>
          <p:nvPr>
            <p:ph type="title"/>
          </p:nvPr>
        </p:nvSpPr>
        <p:spPr/>
        <p:txBody>
          <a:bodyPr/>
          <a:lstStyle/>
          <a:p>
            <a:endParaRPr lang="en-US" altLang="en-US" dirty="0">
              <a:ea typeface="ＭＳ Ｐゴシック" panose="020B0600070205080204" pitchFamily="34" charset="-128"/>
            </a:endParaRPr>
          </a:p>
        </p:txBody>
      </p:sp>
      <p:sp>
        <p:nvSpPr>
          <p:cNvPr id="29698" name="Content Placeholder 2">
            <a:extLst>
              <a:ext uri="{FF2B5EF4-FFF2-40B4-BE49-F238E27FC236}">
                <a16:creationId xmlns:a16="http://schemas.microsoft.com/office/drawing/2014/main" id="{F7C4EBDF-084C-42BF-4D05-E82316B0A13D}"/>
              </a:ext>
            </a:extLst>
          </p:cNvPr>
          <p:cNvSpPr>
            <a:spLocks noGrp="1" noChangeArrowheads="1"/>
          </p:cNvSpPr>
          <p:nvPr>
            <p:ph idx="1"/>
          </p:nvPr>
        </p:nvSpPr>
        <p:spPr>
          <a:xfrm>
            <a:off x="533400" y="1143001"/>
            <a:ext cx="11125200" cy="4525963"/>
          </a:xfrm>
        </p:spPr>
        <p:txBody>
          <a:bodyPr/>
          <a:lstStyle/>
          <a:p>
            <a:endParaRPr lang="en-US" altLang="en-US" sz="2000" dirty="0">
              <a:ea typeface="ＭＳ Ｐゴシック" panose="020B0600070205080204" pitchFamily="34" charset="-128"/>
            </a:endParaRPr>
          </a:p>
          <a:p>
            <a:r>
              <a:rPr lang="en-US" altLang="en-US" sz="2000" dirty="0">
                <a:ea typeface="ＭＳ Ｐゴシック" panose="020B0600070205080204" pitchFamily="34" charset="-128"/>
              </a:rPr>
              <a:t>Installation:</a:t>
            </a:r>
          </a:p>
          <a:p>
            <a:pPr marL="800100" lvl="2" indent="0">
              <a:buNone/>
            </a:pPr>
            <a:r>
              <a:rPr lang="en-US" altLang="en-US" sz="2000" b="0" dirty="0">
                <a:ea typeface="ＭＳ Ｐゴシック" panose="020B0600070205080204" pitchFamily="34" charset="-128"/>
              </a:rPr>
              <a:t>$ </a:t>
            </a:r>
            <a:r>
              <a:rPr lang="en-US" altLang="en-US" sz="2000" b="0" dirty="0" err="1">
                <a:ea typeface="ＭＳ Ｐゴシック" panose="020B0600070205080204" pitchFamily="34" charset="-128"/>
              </a:rPr>
              <a:t>npm</a:t>
            </a:r>
            <a:r>
              <a:rPr lang="en-US" altLang="en-US" sz="2000" b="0" dirty="0">
                <a:ea typeface="ＭＳ Ｐゴシック" panose="020B0600070205080204" pitchFamily="34" charset="-128"/>
              </a:rPr>
              <a:t> install </a:t>
            </a:r>
            <a:r>
              <a:rPr lang="en-IE" altLang="en-US" sz="2000" b="0" dirty="0">
                <a:ea typeface="ＭＳ Ｐゴシック" panose="020B0600070205080204" pitchFamily="34" charset="-128"/>
              </a:rPr>
              <a:t>@storybook/react</a:t>
            </a:r>
          </a:p>
          <a:p>
            <a:endParaRPr lang="en-US" altLang="en-US" sz="2000" dirty="0">
              <a:ea typeface="ＭＳ Ｐゴシック" panose="020B0600070205080204" pitchFamily="34" charset="-128"/>
            </a:endParaRPr>
          </a:p>
          <a:p>
            <a:r>
              <a:rPr lang="en-US" altLang="en-US" sz="2000" dirty="0">
                <a:ea typeface="ＭＳ Ｐゴシック" panose="020B0600070205080204" pitchFamily="34" charset="-128"/>
              </a:rPr>
              <a:t>The tool has two aspects:</a:t>
            </a:r>
          </a:p>
          <a:p>
            <a:endParaRPr lang="en-US" altLang="en-US" sz="2000" dirty="0">
              <a:ea typeface="ＭＳ Ｐゴシック" panose="020B0600070205080204" pitchFamily="34" charset="-128"/>
            </a:endParaRPr>
          </a:p>
          <a:p>
            <a:pPr marL="857250" lvl="1" indent="-457200">
              <a:buFontTx/>
              <a:buAutoNum type="arabicPeriod"/>
            </a:pPr>
            <a:r>
              <a:rPr lang="en-US" altLang="en-US" sz="2000" dirty="0">
                <a:ea typeface="ＭＳ Ｐゴシック" panose="020B0600070205080204" pitchFamily="34" charset="-128"/>
              </a:rPr>
              <a:t>A web server.</a:t>
            </a:r>
          </a:p>
          <a:p>
            <a:pPr marL="800100" lvl="2" indent="0">
              <a:buNone/>
            </a:pPr>
            <a:r>
              <a:rPr lang="en-US" altLang="en-US" sz="2000" b="0" dirty="0">
                <a:latin typeface="Courier New" panose="02070309020205020404" pitchFamily="49" charset="0"/>
                <a:ea typeface="ＭＳ Ｐゴシック" panose="020B0600070205080204" pitchFamily="34" charset="-128"/>
                <a:cs typeface="Courier New" panose="02070309020205020404" pitchFamily="49" charset="0"/>
              </a:rPr>
              <a:t>$ </a:t>
            </a:r>
            <a:r>
              <a:rPr lang="en-IE" altLang="en-US" sz="1400" b="0" dirty="0">
                <a:latin typeface="Courier New" panose="02070309020205020404" pitchFamily="49" charset="0"/>
                <a:ea typeface="ＭＳ Ｐゴシック" panose="020B0600070205080204" pitchFamily="34" charset="-128"/>
                <a:cs typeface="Courier New" panose="02070309020205020404" pitchFamily="49" charset="0"/>
              </a:rPr>
              <a:t>./</a:t>
            </a:r>
            <a:r>
              <a:rPr lang="en-IE" altLang="en-US" sz="1400" b="0" dirty="0" err="1">
                <a:latin typeface="Courier New" panose="02070309020205020404" pitchFamily="49" charset="0"/>
                <a:ea typeface="ＭＳ Ｐゴシック" panose="020B0600070205080204" pitchFamily="34" charset="-128"/>
                <a:cs typeface="Courier New" panose="02070309020205020404" pitchFamily="49" charset="0"/>
              </a:rPr>
              <a:t>node_modules</a:t>
            </a:r>
            <a:r>
              <a:rPr lang="en-IE" altLang="en-US" sz="1400" b="0" dirty="0">
                <a:latin typeface="Courier New" panose="02070309020205020404" pitchFamily="49" charset="0"/>
                <a:ea typeface="ＭＳ Ｐゴシック" panose="020B0600070205080204" pitchFamily="34" charset="-128"/>
                <a:cs typeface="Courier New" panose="02070309020205020404" pitchFamily="49" charset="0"/>
              </a:rPr>
              <a:t>/.bin/</a:t>
            </a:r>
            <a:r>
              <a:rPr lang="en-IE" altLang="en-US" sz="1400" b="0" i="1" dirty="0">
                <a:latin typeface="Courier New" panose="02070309020205020404" pitchFamily="49" charset="0"/>
                <a:ea typeface="ＭＳ Ｐゴシック" panose="020B0600070205080204" pitchFamily="34" charset="-128"/>
                <a:cs typeface="Courier New" panose="02070309020205020404" pitchFamily="49" charset="0"/>
              </a:rPr>
              <a:t>start-storybook -p 6006 -c ./.storybo</a:t>
            </a:r>
            <a:r>
              <a:rPr lang="en-IE" altLang="en-US" sz="1400" b="0" dirty="0">
                <a:latin typeface="Courier New" panose="02070309020205020404" pitchFamily="49" charset="0"/>
                <a:ea typeface="ＭＳ Ｐゴシック" panose="020B0600070205080204" pitchFamily="34" charset="-128"/>
                <a:cs typeface="Courier New" panose="02070309020205020404" pitchFamily="49" charset="0"/>
              </a:rPr>
              <a:t>ok</a:t>
            </a:r>
          </a:p>
          <a:p>
            <a:pPr marL="800100" lvl="2" indent="0"/>
            <a:r>
              <a:rPr lang="en-US" altLang="en-US" sz="2000" dirty="0">
                <a:ea typeface="ＭＳ Ｐゴシック" panose="020B0600070205080204" pitchFamily="34" charset="-128"/>
              </a:rPr>
              <a:t> </a:t>
            </a:r>
            <a:r>
              <a:rPr lang="en-US" altLang="en-US" sz="2000" b="0" dirty="0">
                <a:ea typeface="ＭＳ Ｐゴシック" panose="020B0600070205080204" pitchFamily="34" charset="-128"/>
              </a:rPr>
              <a:t>Performs live re-</a:t>
            </a:r>
            <a:r>
              <a:rPr lang="en-US" altLang="en-US" sz="2000" b="0" dirty="0" err="1">
                <a:ea typeface="ＭＳ Ｐゴシック" panose="020B0600070205080204" pitchFamily="34" charset="-128"/>
              </a:rPr>
              <a:t>transpilation</a:t>
            </a:r>
            <a:r>
              <a:rPr lang="en-US" altLang="en-US" sz="2000" b="0" dirty="0">
                <a:ea typeface="ＭＳ Ｐゴシック" panose="020B0600070205080204" pitchFamily="34" charset="-128"/>
              </a:rPr>
              <a:t> and re-loading.</a:t>
            </a:r>
          </a:p>
          <a:p>
            <a:pPr marL="800100" lvl="2" indent="0"/>
            <a:endParaRPr lang="en-US" altLang="en-US" sz="2000" dirty="0">
              <a:ea typeface="ＭＳ Ｐゴシック" panose="020B0600070205080204" pitchFamily="34" charset="-128"/>
            </a:endParaRPr>
          </a:p>
          <a:p>
            <a:pPr marL="857250" lvl="1" indent="-457200">
              <a:buFontTx/>
              <a:buAutoNum type="arabicPeriod"/>
            </a:pPr>
            <a:r>
              <a:rPr lang="en-US" altLang="en-US" sz="2000" dirty="0">
                <a:ea typeface="ＭＳ Ｐゴシック" panose="020B0600070205080204" pitchFamily="34" charset="-128"/>
              </a:rPr>
              <a:t>Web browser user interface.</a:t>
            </a:r>
            <a:br>
              <a:rPr lang="en-US" altLang="en-US" sz="2000" dirty="0">
                <a:ea typeface="ＭＳ Ｐゴシック" panose="020B0600070205080204" pitchFamily="34" charset="-128"/>
              </a:rPr>
            </a:br>
            <a:endParaRPr lang="en-US" altLang="en-US" sz="2000" dirty="0">
              <a:ea typeface="ＭＳ Ｐゴシック" panose="020B0600070205080204" pitchFamily="34" charset="-128"/>
            </a:endParaRPr>
          </a:p>
          <a:p>
            <a:r>
              <a:rPr lang="en-US" altLang="en-US" sz="2000" b="0" dirty="0">
                <a:ea typeface="ＭＳ Ｐゴシック" panose="020B0600070205080204" pitchFamily="34" charset="-128"/>
              </a:rPr>
              <a:t>Start up using </a:t>
            </a:r>
            <a:r>
              <a:rPr lang="en-US" altLang="en-US" sz="2000" b="0" dirty="0" err="1">
                <a:ea typeface="ＭＳ Ｐゴシック" panose="020B0600070205080204" pitchFamily="34" charset="-128"/>
              </a:rPr>
              <a:t>package.json</a:t>
            </a:r>
            <a:r>
              <a:rPr lang="en-US" altLang="en-US" sz="2000" b="0" dirty="0">
                <a:ea typeface="ＭＳ Ｐゴシック" panose="020B0600070205080204" pitchFamily="34" charset="-128"/>
              </a:rPr>
              <a:t> script</a:t>
            </a:r>
            <a:br>
              <a:rPr lang="en-US" altLang="en-US" sz="2000" dirty="0">
                <a:ea typeface="ＭＳ Ｐゴシック" panose="020B0600070205080204" pitchFamily="34" charset="-128"/>
              </a:rPr>
            </a:br>
            <a:endParaRPr lang="en-US" altLang="en-US" sz="2000" dirty="0">
              <a:ea typeface="ＭＳ Ｐゴシック" panose="020B0600070205080204" pitchFamily="34" charset="-128"/>
            </a:endParaRPr>
          </a:p>
        </p:txBody>
      </p:sp>
      <p:sp>
        <p:nvSpPr>
          <p:cNvPr id="30723" name="Slide Number Placeholder 3">
            <a:extLst>
              <a:ext uri="{FF2B5EF4-FFF2-40B4-BE49-F238E27FC236}">
                <a16:creationId xmlns:a16="http://schemas.microsoft.com/office/drawing/2014/main" id="{180ADBD2-B108-4951-4CEA-F61ADC8B24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F0BF9233-244A-4B2D-B441-ABDDE1C3F43E}" type="slidenum">
              <a:rPr lang="en-US" altLang="en-US" b="0" smtClean="0"/>
              <a:pPr>
                <a:spcBef>
                  <a:spcPct val="0"/>
                </a:spcBef>
                <a:buFontTx/>
                <a:buNone/>
              </a:pPr>
              <a:t>19</a:t>
            </a:fld>
            <a:endParaRPr lang="en-US" altLang="en-US" b="0"/>
          </a:p>
        </p:txBody>
      </p:sp>
      <p:pic>
        <p:nvPicPr>
          <p:cNvPr id="3" name="Picture 2">
            <a:extLst>
              <a:ext uri="{FF2B5EF4-FFF2-40B4-BE49-F238E27FC236}">
                <a16:creationId xmlns:a16="http://schemas.microsoft.com/office/drawing/2014/main" id="{A8A4B164-9A22-D77C-2F62-78EEF2326983}"/>
              </a:ext>
            </a:extLst>
          </p:cNvPr>
          <p:cNvPicPr>
            <a:picLocks noChangeAspect="1"/>
          </p:cNvPicPr>
          <p:nvPr/>
        </p:nvPicPr>
        <p:blipFill>
          <a:blip r:embed="rId3"/>
          <a:stretch>
            <a:fillRect/>
          </a:stretch>
        </p:blipFill>
        <p:spPr>
          <a:xfrm>
            <a:off x="3500967" y="329191"/>
            <a:ext cx="4610100" cy="1051356"/>
          </a:xfrm>
          <a:prstGeom prst="rect">
            <a:avLst/>
          </a:prstGeom>
        </p:spPr>
      </p:pic>
      <p:pic>
        <p:nvPicPr>
          <p:cNvPr id="4" name="Picture 3">
            <a:extLst>
              <a:ext uri="{FF2B5EF4-FFF2-40B4-BE49-F238E27FC236}">
                <a16:creationId xmlns:a16="http://schemas.microsoft.com/office/drawing/2014/main" id="{CDC79043-36C2-ED94-1A81-D6849BFD99E9}"/>
              </a:ext>
            </a:extLst>
          </p:cNvPr>
          <p:cNvPicPr>
            <a:picLocks noChangeAspect="1"/>
          </p:cNvPicPr>
          <p:nvPr/>
        </p:nvPicPr>
        <p:blipFill>
          <a:blip r:embed="rId4"/>
          <a:stretch>
            <a:fillRect/>
          </a:stretch>
        </p:blipFill>
        <p:spPr>
          <a:xfrm>
            <a:off x="4572000" y="5788026"/>
            <a:ext cx="6160942" cy="91439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698">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969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69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698">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698">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698">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69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2A4F1CC7-6DE0-07A6-BEA3-1188BCBE457F}"/>
              </a:ext>
            </a:extLst>
          </p:cNvPr>
          <p:cNvSpPr>
            <a:spLocks noGrp="1" noChangeArrowheads="1"/>
          </p:cNvSpPr>
          <p:nvPr>
            <p:ph type="title"/>
          </p:nvPr>
        </p:nvSpPr>
        <p:spPr/>
        <p:txBody>
          <a:bodyPr/>
          <a:lstStyle/>
          <a:p>
            <a:r>
              <a:rPr lang="en-US" altLang="en-US">
                <a:ea typeface="ＭＳ Ｐゴシック" panose="020B0600070205080204" pitchFamily="34" charset="-128"/>
              </a:rPr>
              <a:t>Agenda</a:t>
            </a:r>
          </a:p>
        </p:txBody>
      </p:sp>
      <p:graphicFrame>
        <p:nvGraphicFramePr>
          <p:cNvPr id="17415" name="Content Placeholder 2">
            <a:extLst>
              <a:ext uri="{FF2B5EF4-FFF2-40B4-BE49-F238E27FC236}">
                <a16:creationId xmlns:a16="http://schemas.microsoft.com/office/drawing/2014/main" id="{0C5E272E-023C-1DC0-0EA4-2E4C059B2D3D}"/>
              </a:ext>
            </a:extLst>
          </p:cNvPr>
          <p:cNvGraphicFramePr>
            <a:graphicFrameLocks noGrp="1"/>
          </p:cNvGraphicFramePr>
          <p:nvPr>
            <p:ph idx="1"/>
            <p:extLst>
              <p:ext uri="{D42A27DB-BD31-4B8C-83A1-F6EECF244321}">
                <p14:modId xmlns:p14="http://schemas.microsoft.com/office/powerpoint/2010/main" val="2021409003"/>
              </p:ext>
            </p:extLst>
          </p:nvPr>
        </p:nvGraphicFramePr>
        <p:xfrm>
          <a:off x="1981200" y="1371600"/>
          <a:ext cx="82296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387" name="Slide Number Placeholder 3">
            <a:extLst>
              <a:ext uri="{FF2B5EF4-FFF2-40B4-BE49-F238E27FC236}">
                <a16:creationId xmlns:a16="http://schemas.microsoft.com/office/drawing/2014/main" id="{BB106262-7E11-3209-3C0A-CDE1E57267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FBBC4905-533D-426E-8630-066A8E6C74E2}" type="slidenum">
              <a:rPr lang="en-US" altLang="en-US" b="0" smtClean="0"/>
              <a:pPr>
                <a:spcBef>
                  <a:spcPct val="0"/>
                </a:spcBef>
                <a:buFontTx/>
                <a:buNone/>
              </a:pPr>
              <a:t>2</a:t>
            </a:fld>
            <a:endParaRPr lang="en-US" altLang="en-US" b="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15FF08C-5FCB-6B93-B65C-2B0899F6736C}"/>
              </a:ext>
            </a:extLst>
          </p:cNvPr>
          <p:cNvPicPr>
            <a:picLocks noChangeAspect="1"/>
          </p:cNvPicPr>
          <p:nvPr/>
        </p:nvPicPr>
        <p:blipFill>
          <a:blip r:embed="rId3"/>
          <a:stretch>
            <a:fillRect/>
          </a:stretch>
        </p:blipFill>
        <p:spPr>
          <a:xfrm>
            <a:off x="2246218" y="1955631"/>
            <a:ext cx="7964582" cy="4765844"/>
          </a:xfrm>
          <a:prstGeom prst="rect">
            <a:avLst/>
          </a:prstGeom>
        </p:spPr>
      </p:pic>
      <p:sp>
        <p:nvSpPr>
          <p:cNvPr id="31745" name="Title 1">
            <a:extLst>
              <a:ext uri="{FF2B5EF4-FFF2-40B4-BE49-F238E27FC236}">
                <a16:creationId xmlns:a16="http://schemas.microsoft.com/office/drawing/2014/main" id="{18CFB461-76C1-241F-975C-27FCAEAE964D}"/>
              </a:ext>
            </a:extLst>
          </p:cNvPr>
          <p:cNvSpPr>
            <a:spLocks noGrp="1" noChangeArrowheads="1"/>
          </p:cNvSpPr>
          <p:nvPr>
            <p:ph type="title"/>
          </p:nvPr>
        </p:nvSpPr>
        <p:spPr/>
        <p:txBody>
          <a:bodyPr/>
          <a:lstStyle/>
          <a:p>
            <a:endParaRPr lang="en-US" altLang="en-US">
              <a:ea typeface="ＭＳ Ｐゴシック" panose="020B0600070205080204" pitchFamily="34" charset="-128"/>
            </a:endParaRPr>
          </a:p>
        </p:txBody>
      </p:sp>
      <p:sp>
        <p:nvSpPr>
          <p:cNvPr id="31746" name="Content Placeholder 2">
            <a:extLst>
              <a:ext uri="{FF2B5EF4-FFF2-40B4-BE49-F238E27FC236}">
                <a16:creationId xmlns:a16="http://schemas.microsoft.com/office/drawing/2014/main" id="{A940C6D0-8CF3-C8AA-D31F-59CDED6E1932}"/>
              </a:ext>
            </a:extLst>
          </p:cNvPr>
          <p:cNvSpPr>
            <a:spLocks noGrp="1" noChangeArrowheads="1"/>
          </p:cNvSpPr>
          <p:nvPr>
            <p:ph idx="1"/>
          </p:nvPr>
        </p:nvSpPr>
        <p:spPr>
          <a:xfrm>
            <a:off x="1981200" y="1143001"/>
            <a:ext cx="8229600" cy="4525963"/>
          </a:xfrm>
        </p:spPr>
        <p:txBody>
          <a:bodyPr/>
          <a:lstStyle/>
          <a:p>
            <a:endParaRPr lang="en-US" altLang="en-US" sz="2000">
              <a:ea typeface="ＭＳ Ｐゴシック" panose="020B0600070205080204" pitchFamily="34" charset="-128"/>
            </a:endParaRPr>
          </a:p>
          <a:p>
            <a:r>
              <a:rPr lang="en-US" altLang="en-US" sz="2000">
                <a:ea typeface="ＭＳ Ｐゴシック" panose="020B0600070205080204" pitchFamily="34" charset="-128"/>
              </a:rPr>
              <a:t>Storybook User interface.</a:t>
            </a:r>
          </a:p>
        </p:txBody>
      </p:sp>
      <p:sp>
        <p:nvSpPr>
          <p:cNvPr id="31747" name="Slide Number Placeholder 3">
            <a:extLst>
              <a:ext uri="{FF2B5EF4-FFF2-40B4-BE49-F238E27FC236}">
                <a16:creationId xmlns:a16="http://schemas.microsoft.com/office/drawing/2014/main" id="{909AA6C0-F3DD-D1CC-2605-1FA1AA653E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E6258A53-2D9D-4F64-860F-9387A8524744}" type="slidenum">
              <a:rPr lang="en-US" altLang="en-US" b="0" smtClean="0"/>
              <a:pPr>
                <a:spcBef>
                  <a:spcPct val="0"/>
                </a:spcBef>
                <a:buFontTx/>
                <a:buNone/>
              </a:pPr>
              <a:t>20</a:t>
            </a:fld>
            <a:endParaRPr lang="en-US" altLang="en-US" b="0" dirty="0"/>
          </a:p>
        </p:txBody>
      </p:sp>
      <p:pic>
        <p:nvPicPr>
          <p:cNvPr id="31748" name="Picture 2" descr="68747470733a2f2f64337676366c703535716a6171632e636c6f756466726f6e742e6e65742f6974656d732f33783051313531343431317a336c314f326131512f73746f7279626f6f6b732d6f6c642e706e673f582d436c6f75644170702d56697369746f722d49643d6434303734393836353837336437.png">
            <a:extLst>
              <a:ext uri="{FF2B5EF4-FFF2-40B4-BE49-F238E27FC236}">
                <a16:creationId xmlns:a16="http://schemas.microsoft.com/office/drawing/2014/main" id="{55C44B44-1481-2176-2188-9A9E29D8DDD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89388" y="481013"/>
            <a:ext cx="3581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ular Callout 7">
            <a:extLst>
              <a:ext uri="{FF2B5EF4-FFF2-40B4-BE49-F238E27FC236}">
                <a16:creationId xmlns:a16="http://schemas.microsoft.com/office/drawing/2014/main" id="{9D4BBFE9-146E-249E-A98E-E32C63B9FDA3}"/>
              </a:ext>
            </a:extLst>
          </p:cNvPr>
          <p:cNvSpPr>
            <a:spLocks noChangeArrowheads="1"/>
          </p:cNvSpPr>
          <p:nvPr/>
        </p:nvSpPr>
        <p:spPr bwMode="auto">
          <a:xfrm>
            <a:off x="8133606" y="3727450"/>
            <a:ext cx="1579563" cy="774700"/>
          </a:xfrm>
          <a:prstGeom prst="wedgeRoundRectCallout">
            <a:avLst>
              <a:gd name="adj1" fmla="val -71273"/>
              <a:gd name="adj2" fmla="val -83903"/>
              <a:gd name="adj3" fmla="val 16667"/>
            </a:avLst>
          </a:prstGeom>
          <a:solidFill>
            <a:srgbClr val="0000FF"/>
          </a:solidFill>
          <a:ln w="9525">
            <a:solidFill>
              <a:srgbClr val="B6DCDF"/>
            </a:solidFill>
            <a:miter lim="800000"/>
            <a:headEnd/>
            <a:tailEnd/>
          </a:ln>
          <a:effectLst>
            <a:outerShdw blurRad="40000" dist="23000" dir="5400000" rotWithShape="0">
              <a:srgbClr val="808080">
                <a:alpha val="34999"/>
              </a:srgbClr>
            </a:outerShdw>
          </a:effectLst>
        </p:spPr>
        <p:txBody>
          <a:bodyPr/>
          <a:lstStyle/>
          <a:p>
            <a:pPr eaLnBrk="1" hangingPunct="1">
              <a:defRPr/>
            </a:pPr>
            <a:r>
              <a:rPr lang="en-US" dirty="0">
                <a:solidFill>
                  <a:schemeClr val="lt1"/>
                </a:solidFill>
                <a:latin typeface="+mn-lt"/>
                <a:ea typeface="+mn-ea"/>
              </a:rPr>
              <a:t>Component</a:t>
            </a:r>
          </a:p>
          <a:p>
            <a:pPr eaLnBrk="1" hangingPunct="1">
              <a:defRPr/>
            </a:pPr>
            <a:r>
              <a:rPr lang="en-US" dirty="0">
                <a:solidFill>
                  <a:schemeClr val="lt1"/>
                </a:solidFill>
                <a:latin typeface="+mn-lt"/>
                <a:ea typeface="+mn-ea"/>
              </a:rPr>
              <a:t>Rendering.</a:t>
            </a:r>
          </a:p>
        </p:txBody>
      </p:sp>
      <p:sp>
        <p:nvSpPr>
          <p:cNvPr id="9" name="Rounded Rectangular Callout 8">
            <a:extLst>
              <a:ext uri="{FF2B5EF4-FFF2-40B4-BE49-F238E27FC236}">
                <a16:creationId xmlns:a16="http://schemas.microsoft.com/office/drawing/2014/main" id="{CBCCFF4B-463F-E6B0-A6CA-F70C63939B3D}"/>
              </a:ext>
            </a:extLst>
          </p:cNvPr>
          <p:cNvSpPr>
            <a:spLocks noChangeArrowheads="1"/>
          </p:cNvSpPr>
          <p:nvPr/>
        </p:nvSpPr>
        <p:spPr bwMode="auto">
          <a:xfrm>
            <a:off x="2558786" y="5671344"/>
            <a:ext cx="1884363" cy="774700"/>
          </a:xfrm>
          <a:prstGeom prst="wedgeRoundRectCallout">
            <a:avLst>
              <a:gd name="adj1" fmla="val -26477"/>
              <a:gd name="adj2" fmla="val -92097"/>
              <a:gd name="adj3" fmla="val 16667"/>
            </a:avLst>
          </a:prstGeom>
          <a:solidFill>
            <a:srgbClr val="0000FF"/>
          </a:solidFill>
          <a:ln w="9525">
            <a:solidFill>
              <a:srgbClr val="B6DCDF"/>
            </a:solidFill>
            <a:miter lim="800000"/>
            <a:headEnd/>
            <a:tailEnd/>
          </a:ln>
          <a:effectLst>
            <a:outerShdw blurRad="40000" dist="23000" dir="5400000" rotWithShape="0">
              <a:srgbClr val="808080">
                <a:alpha val="34999"/>
              </a:srgbClr>
            </a:outerShdw>
          </a:effectLst>
        </p:spPr>
        <p:txBody>
          <a:bodyPr/>
          <a:lstStyle/>
          <a:p>
            <a:pPr eaLnBrk="1" hangingPunct="1">
              <a:defRPr/>
            </a:pPr>
            <a:r>
              <a:rPr lang="en-US" dirty="0">
                <a:solidFill>
                  <a:schemeClr val="lt1"/>
                </a:solidFill>
                <a:latin typeface="+mn-lt"/>
                <a:ea typeface="+mn-ea"/>
              </a:rPr>
              <a:t>Component catalogue</a:t>
            </a:r>
          </a:p>
        </p:txBody>
      </p:sp>
      <p:cxnSp>
        <p:nvCxnSpPr>
          <p:cNvPr id="4" name="Straight Connector 3">
            <a:extLst>
              <a:ext uri="{FF2B5EF4-FFF2-40B4-BE49-F238E27FC236}">
                <a16:creationId xmlns:a16="http://schemas.microsoft.com/office/drawing/2014/main" id="{C6BDDD1D-2BFC-ECF5-4E59-7D4DABA571B0}"/>
              </a:ext>
            </a:extLst>
          </p:cNvPr>
          <p:cNvCxnSpPr>
            <a:cxnSpLocks/>
          </p:cNvCxnSpPr>
          <p:nvPr/>
        </p:nvCxnSpPr>
        <p:spPr>
          <a:xfrm>
            <a:off x="4419600" y="4114800"/>
            <a:ext cx="1371600" cy="0"/>
          </a:xfrm>
          <a:prstGeom prst="line">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pic>
        <p:nvPicPr>
          <p:cNvPr id="3" name="Picture 2">
            <a:extLst>
              <a:ext uri="{FF2B5EF4-FFF2-40B4-BE49-F238E27FC236}">
                <a16:creationId xmlns:a16="http://schemas.microsoft.com/office/drawing/2014/main" id="{633147C9-5E5E-8F0A-7D16-09228B1060C1}"/>
              </a:ext>
            </a:extLst>
          </p:cNvPr>
          <p:cNvPicPr>
            <a:picLocks noChangeAspect="1"/>
          </p:cNvPicPr>
          <p:nvPr/>
        </p:nvPicPr>
        <p:blipFill>
          <a:blip r:embed="rId5"/>
          <a:stretch>
            <a:fillRect/>
          </a:stretch>
        </p:blipFill>
        <p:spPr>
          <a:xfrm>
            <a:off x="3500967" y="329191"/>
            <a:ext cx="4610100" cy="1051356"/>
          </a:xfrm>
          <a:prstGeom prst="rect">
            <a:avLst/>
          </a:prstGeom>
        </p:spPr>
      </p:pic>
      <p:sp>
        <p:nvSpPr>
          <p:cNvPr id="11" name="Rounded Rectangular Callout 7">
            <a:extLst>
              <a:ext uri="{FF2B5EF4-FFF2-40B4-BE49-F238E27FC236}">
                <a16:creationId xmlns:a16="http://schemas.microsoft.com/office/drawing/2014/main" id="{DF24D1ED-B1AB-855F-56C9-1DCC5047512B}"/>
              </a:ext>
            </a:extLst>
          </p:cNvPr>
          <p:cNvSpPr>
            <a:spLocks noChangeArrowheads="1"/>
          </p:cNvSpPr>
          <p:nvPr/>
        </p:nvSpPr>
        <p:spPr bwMode="auto">
          <a:xfrm>
            <a:off x="7996707" y="5217320"/>
            <a:ext cx="2209800" cy="1228725"/>
          </a:xfrm>
          <a:prstGeom prst="wedgeRoundRectCallout">
            <a:avLst>
              <a:gd name="adj1" fmla="val -119617"/>
              <a:gd name="adj2" fmla="val -10240"/>
              <a:gd name="adj3" fmla="val 16667"/>
            </a:avLst>
          </a:prstGeom>
          <a:solidFill>
            <a:srgbClr val="0000FF"/>
          </a:solidFill>
          <a:ln w="9525">
            <a:solidFill>
              <a:srgbClr val="B6DCDF"/>
            </a:solidFill>
            <a:miter lim="800000"/>
            <a:headEnd/>
            <a:tailEnd/>
          </a:ln>
          <a:effectLst>
            <a:outerShdw blurRad="40000" dist="23000" dir="5400000" rotWithShape="0">
              <a:srgbClr val="808080">
                <a:alpha val="34999"/>
              </a:srgbClr>
            </a:outerShdw>
          </a:effectLst>
        </p:spPr>
        <p:txBody>
          <a:bodyPr/>
          <a:lstStyle/>
          <a:p>
            <a:pPr eaLnBrk="1" hangingPunct="1">
              <a:defRPr/>
            </a:pPr>
            <a:r>
              <a:rPr lang="en-US" dirty="0">
                <a:solidFill>
                  <a:schemeClr val="lt1"/>
                </a:solidFill>
                <a:latin typeface="+mn-lt"/>
                <a:ea typeface="+mn-ea"/>
              </a:rPr>
              <a:t>Component arguments and actions (callbacks)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F89D6354-131C-3A35-E142-C94F2B7BCB37}"/>
              </a:ext>
            </a:extLst>
          </p:cNvPr>
          <p:cNvSpPr>
            <a:spLocks noGrp="1" noChangeArrowheads="1"/>
          </p:cNvSpPr>
          <p:nvPr>
            <p:ph type="title"/>
          </p:nvPr>
        </p:nvSpPr>
        <p:spPr/>
        <p:txBody>
          <a:bodyPr/>
          <a:lstStyle/>
          <a:p>
            <a:endParaRPr lang="en-US" altLang="en-US">
              <a:ea typeface="ＭＳ Ｐゴシック" panose="020B0600070205080204" pitchFamily="34" charset="-128"/>
            </a:endParaRPr>
          </a:p>
        </p:txBody>
      </p:sp>
      <p:sp>
        <p:nvSpPr>
          <p:cNvPr id="30722" name="Content Placeholder 2">
            <a:extLst>
              <a:ext uri="{FF2B5EF4-FFF2-40B4-BE49-F238E27FC236}">
                <a16:creationId xmlns:a16="http://schemas.microsoft.com/office/drawing/2014/main" id="{E9CF8855-FEB2-5AF4-64B6-1D6F64AABD91}"/>
              </a:ext>
            </a:extLst>
          </p:cNvPr>
          <p:cNvSpPr>
            <a:spLocks noGrp="1" noChangeArrowheads="1"/>
          </p:cNvSpPr>
          <p:nvPr>
            <p:ph idx="1"/>
          </p:nvPr>
        </p:nvSpPr>
        <p:spPr>
          <a:xfrm>
            <a:off x="1981200" y="1414463"/>
            <a:ext cx="8229600" cy="4830762"/>
          </a:xfrm>
        </p:spPr>
        <p:txBody>
          <a:bodyPr/>
          <a:lstStyle/>
          <a:p>
            <a:pPr marL="0" indent="0">
              <a:buNone/>
              <a:defRPr/>
            </a:pPr>
            <a:r>
              <a:rPr lang="en-US" altLang="en-US" sz="2000" dirty="0">
                <a:ea typeface="ＭＳ Ｐゴシック" panose="020B0600070205080204" pitchFamily="34" charset="-128"/>
              </a:rPr>
              <a:t>What is a Story?</a:t>
            </a:r>
          </a:p>
          <a:p>
            <a:pPr>
              <a:defRPr/>
            </a:pPr>
            <a:r>
              <a:rPr lang="en-US" altLang="en-US" sz="2000" b="0" dirty="0">
                <a:ea typeface="ＭＳ Ｐゴシック" panose="020B0600070205080204" pitchFamily="34" charset="-128"/>
              </a:rPr>
              <a:t>A component may have several </a:t>
            </a:r>
            <a:r>
              <a:rPr lang="en-US" altLang="en-US" sz="2000" dirty="0">
                <a:ea typeface="ＭＳ Ｐゴシック" panose="020B0600070205080204" pitchFamily="34" charset="-128"/>
              </a:rPr>
              <a:t>STATES</a:t>
            </a:r>
          </a:p>
          <a:p>
            <a:pPr lvl="1">
              <a:defRPr/>
            </a:pPr>
            <a:r>
              <a:rPr lang="en-US" altLang="en-US" sz="2000" b="0" dirty="0">
                <a:ea typeface="ＭＳ Ｐゴシック" panose="020B0600070205080204" pitchFamily="34" charset="-128"/>
                <a:sym typeface="Wingdings" pitchFamily="2" charset="2"/>
              </a:rPr>
              <a:t>S</a:t>
            </a:r>
            <a:r>
              <a:rPr lang="en-US" altLang="en-US" sz="2000" b="0" dirty="0">
                <a:ea typeface="ＭＳ Ｐゴシック" panose="020B0600070205080204" pitchFamily="34" charset="-128"/>
              </a:rPr>
              <a:t>tate affects how it renders.</a:t>
            </a:r>
          </a:p>
          <a:p>
            <a:pPr>
              <a:defRPr/>
            </a:pPr>
            <a:r>
              <a:rPr lang="en-US" altLang="en-US" sz="2000" dirty="0">
                <a:ea typeface="ＭＳ Ｐゴシック" panose="020B0600070205080204" pitchFamily="34" charset="-128"/>
                <a:sym typeface="Wingdings" pitchFamily="2" charset="2"/>
              </a:rPr>
              <a:t>Each state case termed a “STORY”</a:t>
            </a:r>
            <a:endParaRPr lang="en-US" altLang="en-US" sz="2000" b="0" dirty="0">
              <a:ea typeface="ＭＳ Ｐゴシック" panose="020B0600070205080204" pitchFamily="34" charset="-128"/>
            </a:endParaRPr>
          </a:p>
          <a:p>
            <a:pPr>
              <a:defRPr/>
            </a:pPr>
            <a:r>
              <a:rPr lang="en-US" altLang="en-US" sz="2000" b="0" dirty="0">
                <a:ea typeface="ＭＳ Ｐゴシック" panose="020B0600070205080204" pitchFamily="34" charset="-128"/>
              </a:rPr>
              <a:t>Example: </a:t>
            </a:r>
            <a:r>
              <a:rPr lang="en-US" altLang="en-US" sz="2000" b="0" dirty="0" err="1">
                <a:ea typeface="ＭＳ Ｐゴシック" panose="020B0600070205080204" pitchFamily="34" charset="-128"/>
              </a:rPr>
              <a:t>DynamicLanguages</a:t>
            </a:r>
            <a:r>
              <a:rPr lang="en-US" altLang="en-US" sz="2000" dirty="0">
                <a:ea typeface="ＭＳ Ｐゴシック" panose="020B0600070205080204" pitchFamily="34" charset="-128"/>
              </a:rPr>
              <a:t> component. </a:t>
            </a:r>
          </a:p>
          <a:p>
            <a:pPr lvl="1">
              <a:defRPr/>
            </a:pPr>
            <a:r>
              <a:rPr lang="en-US" altLang="en-US" sz="2000" dirty="0">
                <a:ea typeface="ＭＳ Ｐゴシック" panose="020B0600070205080204" pitchFamily="34" charset="-128"/>
              </a:rPr>
              <a:t>States might be:</a:t>
            </a:r>
          </a:p>
          <a:p>
            <a:pPr lvl="2">
              <a:defRPr/>
            </a:pPr>
            <a:r>
              <a:rPr lang="en-US" altLang="en-US" sz="2000" b="0" dirty="0">
                <a:ea typeface="ＭＳ Ｐゴシック" panose="020B0600070205080204" pitchFamily="34" charset="-128"/>
              </a:rPr>
              <a:t>Default</a:t>
            </a:r>
            <a:r>
              <a:rPr lang="en-US" altLang="en-US" sz="2000" dirty="0">
                <a:ea typeface="ＭＳ Ｐゴシック" panose="020B0600070205080204" pitchFamily="34" charset="-128"/>
              </a:rPr>
              <a:t> – 5 or less languages </a:t>
            </a:r>
            <a:r>
              <a:rPr lang="en-US" altLang="en-US" sz="2000" dirty="0">
                <a:ea typeface="ＭＳ Ｐゴシック" panose="020B0600070205080204" pitchFamily="34" charset="-128"/>
                <a:sym typeface="Wingdings" pitchFamily="2" charset="2"/>
              </a:rPr>
              <a:t> Render full list</a:t>
            </a:r>
            <a:endParaRPr lang="en-US" altLang="en-US" sz="2000" dirty="0">
              <a:ea typeface="ＭＳ Ｐゴシック" panose="020B0600070205080204" pitchFamily="34" charset="-128"/>
            </a:endParaRPr>
          </a:p>
          <a:p>
            <a:pPr lvl="2">
              <a:defRPr/>
            </a:pPr>
            <a:r>
              <a:rPr lang="en-US" altLang="en-US" sz="2000" b="0" dirty="0">
                <a:ea typeface="ＭＳ Ｐゴシック" panose="020B0600070205080204" pitchFamily="34" charset="-128"/>
              </a:rPr>
              <a:t>Boundary</a:t>
            </a:r>
            <a:r>
              <a:rPr lang="en-US" altLang="en-US" sz="2000" dirty="0">
                <a:ea typeface="ＭＳ Ｐゴシック" panose="020B0600070205080204" pitchFamily="34" charset="-128"/>
              </a:rPr>
              <a:t> – empty list </a:t>
            </a:r>
            <a:r>
              <a:rPr lang="en-US" altLang="en-US" sz="2000" dirty="0">
                <a:ea typeface="ＭＳ Ｐゴシック" panose="020B0600070205080204" pitchFamily="34" charset="-128"/>
                <a:sym typeface="Wingdings" pitchFamily="2" charset="2"/>
              </a:rPr>
              <a:t> Render ‘No languages’ message</a:t>
            </a:r>
          </a:p>
          <a:p>
            <a:pPr lvl="2">
              <a:defRPr/>
            </a:pPr>
            <a:r>
              <a:rPr lang="en-US" altLang="en-US" sz="2000" b="0" dirty="0">
                <a:ea typeface="ＭＳ Ｐゴシック" panose="020B0600070205080204" pitchFamily="34" charset="-128"/>
                <a:sym typeface="Wingdings" pitchFamily="2" charset="2"/>
              </a:rPr>
              <a:t>Exceptional</a:t>
            </a:r>
            <a:r>
              <a:rPr lang="en-US" altLang="en-US" sz="2000" dirty="0">
                <a:ea typeface="ＭＳ Ｐゴシック" panose="020B0600070205080204" pitchFamily="34" charset="-128"/>
                <a:sym typeface="Wingdings" pitchFamily="2" charset="2"/>
              </a:rPr>
              <a:t> – More than 5 languages  Render first 5 and a ‘See More…’ link to display next 5.</a:t>
            </a:r>
          </a:p>
          <a:p>
            <a:pPr>
              <a:defRPr/>
            </a:pPr>
            <a:r>
              <a:rPr lang="en-US" altLang="en-US" sz="2000" b="0" dirty="0">
                <a:ea typeface="ＭＳ Ｐゴシック" panose="020B0600070205080204" pitchFamily="34" charset="-128"/>
                <a:sym typeface="Wingdings" pitchFamily="2" charset="2"/>
              </a:rPr>
              <a:t>Stories are a</a:t>
            </a:r>
            <a:r>
              <a:rPr lang="en-US" altLang="en-US" sz="2000" dirty="0">
                <a:ea typeface="ＭＳ Ｐゴシック" panose="020B0600070205080204" pitchFamily="34" charset="-128"/>
                <a:sym typeface="Wingdings" pitchFamily="2" charset="2"/>
              </a:rPr>
              <a:t> design consideration </a:t>
            </a:r>
            <a:r>
              <a:rPr lang="en-US" altLang="en-US" sz="2000" b="0" dirty="0">
                <a:ea typeface="ＭＳ Ｐゴシック" panose="020B0600070205080204" pitchFamily="34" charset="-128"/>
                <a:sym typeface="Wingdings" pitchFamily="2" charset="2"/>
              </a:rPr>
              <a:t>written in </a:t>
            </a:r>
            <a:r>
              <a:rPr lang="en-IE" sz="2000" dirty="0"/>
              <a:t>Component Story Format (CSF)</a:t>
            </a:r>
          </a:p>
          <a:p>
            <a:pPr lvl="1">
              <a:defRPr/>
            </a:pPr>
            <a:r>
              <a:rPr lang="en-IE" altLang="en-US" sz="2000" dirty="0">
                <a:ea typeface="ＭＳ Ｐゴシック" panose="020B0600070205080204" pitchFamily="34" charset="-128"/>
              </a:rPr>
              <a:t>They are functions </a:t>
            </a:r>
            <a:r>
              <a:rPr lang="en-GB" altLang="en-US" sz="2000" dirty="0">
                <a:ea typeface="ＭＳ Ｐゴシック" panose="020B0600070205080204" pitchFamily="34" charset="-128"/>
              </a:rPr>
              <a:t>that describes how to render components</a:t>
            </a:r>
            <a:endParaRPr lang="en-US" altLang="en-US" sz="2000" dirty="0">
              <a:ea typeface="ＭＳ Ｐゴシック" panose="020B0600070205080204" pitchFamily="34" charset="-128"/>
            </a:endParaRPr>
          </a:p>
          <a:p>
            <a:pPr>
              <a:defRPr/>
            </a:pPr>
            <a:endParaRPr lang="en-US" altLang="en-US" sz="2000" dirty="0">
              <a:ea typeface="ＭＳ Ｐゴシック" panose="020B0600070205080204" pitchFamily="34" charset="-128"/>
              <a:sym typeface="Wingdings" pitchFamily="2" charset="2"/>
            </a:endParaRPr>
          </a:p>
        </p:txBody>
      </p:sp>
      <p:sp>
        <p:nvSpPr>
          <p:cNvPr id="32771" name="Slide Number Placeholder 3">
            <a:extLst>
              <a:ext uri="{FF2B5EF4-FFF2-40B4-BE49-F238E27FC236}">
                <a16:creationId xmlns:a16="http://schemas.microsoft.com/office/drawing/2014/main" id="{23B9CEA5-3097-F7F4-C768-7996422F1F5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CCA11584-8EAF-476E-A2D8-9FA6547F49E1}" type="slidenum">
              <a:rPr lang="en-US" altLang="en-US" b="0" smtClean="0"/>
              <a:pPr>
                <a:spcBef>
                  <a:spcPct val="0"/>
                </a:spcBef>
                <a:buFontTx/>
                <a:buNone/>
              </a:pPr>
              <a:t>21</a:t>
            </a:fld>
            <a:endParaRPr lang="en-US" altLang="en-US" b="0"/>
          </a:p>
        </p:txBody>
      </p:sp>
      <p:pic>
        <p:nvPicPr>
          <p:cNvPr id="32772" name="Picture 2" descr="68747470733a2f2f64337676366c703535716a6171632e636c6f756466726f6e742e6e65742f6974656d732f33783051313531343431317a336c314f326131512f73746f7279626f6f6b732d6f6c642e706e673f582d436c6f75644170702d56697369746f722d49643d6434303734393836353837336437.png">
            <a:extLst>
              <a:ext uri="{FF2B5EF4-FFF2-40B4-BE49-F238E27FC236}">
                <a16:creationId xmlns:a16="http://schemas.microsoft.com/office/drawing/2014/main" id="{FE390CEA-32DD-0FB9-DA74-2F842376234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74638"/>
            <a:ext cx="3581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E44BC8ED-276B-8AFA-CFEF-DDDA90C20AFC}"/>
              </a:ext>
            </a:extLst>
          </p:cNvPr>
          <p:cNvPicPr>
            <a:picLocks noChangeAspect="1"/>
          </p:cNvPicPr>
          <p:nvPr/>
        </p:nvPicPr>
        <p:blipFill>
          <a:blip r:embed="rId3"/>
          <a:stretch>
            <a:fillRect/>
          </a:stretch>
        </p:blipFill>
        <p:spPr>
          <a:xfrm>
            <a:off x="3500967" y="329191"/>
            <a:ext cx="4610100" cy="10513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072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72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72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72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722">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722">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72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E1CF76-2DE4-BE80-7747-AC438A9CF2A4}"/>
              </a:ext>
            </a:extLst>
          </p:cNvPr>
          <p:cNvPicPr>
            <a:picLocks noChangeAspect="1"/>
          </p:cNvPicPr>
          <p:nvPr/>
        </p:nvPicPr>
        <p:blipFill>
          <a:blip r:embed="rId2"/>
          <a:stretch>
            <a:fillRect/>
          </a:stretch>
        </p:blipFill>
        <p:spPr>
          <a:xfrm>
            <a:off x="1854371" y="2349084"/>
            <a:ext cx="8146879" cy="3347255"/>
          </a:xfrm>
          <a:prstGeom prst="rect">
            <a:avLst/>
          </a:prstGeom>
        </p:spPr>
      </p:pic>
      <p:sp>
        <p:nvSpPr>
          <p:cNvPr id="33793" name="Title 1">
            <a:extLst>
              <a:ext uri="{FF2B5EF4-FFF2-40B4-BE49-F238E27FC236}">
                <a16:creationId xmlns:a16="http://schemas.microsoft.com/office/drawing/2014/main" id="{A34FCE09-AF81-4CF3-26AC-21D238AB3F0C}"/>
              </a:ext>
            </a:extLst>
          </p:cNvPr>
          <p:cNvSpPr>
            <a:spLocks noGrp="1" noChangeArrowheads="1"/>
          </p:cNvSpPr>
          <p:nvPr>
            <p:ph type="title"/>
          </p:nvPr>
        </p:nvSpPr>
        <p:spPr/>
        <p:txBody>
          <a:bodyPr/>
          <a:lstStyle/>
          <a:p>
            <a:endParaRPr lang="en-US" altLang="en-US">
              <a:ea typeface="ＭＳ Ｐゴシック" panose="020B0600070205080204" pitchFamily="34" charset="-128"/>
            </a:endParaRPr>
          </a:p>
        </p:txBody>
      </p:sp>
      <p:sp>
        <p:nvSpPr>
          <p:cNvPr id="33794" name="Content Placeholder 2">
            <a:extLst>
              <a:ext uri="{FF2B5EF4-FFF2-40B4-BE49-F238E27FC236}">
                <a16:creationId xmlns:a16="http://schemas.microsoft.com/office/drawing/2014/main" id="{66E0762A-FF0F-FFD3-B827-FDB7D735AEF6}"/>
              </a:ext>
            </a:extLst>
          </p:cNvPr>
          <p:cNvSpPr>
            <a:spLocks noGrp="1" noChangeArrowheads="1"/>
          </p:cNvSpPr>
          <p:nvPr>
            <p:ph idx="1"/>
          </p:nvPr>
        </p:nvSpPr>
        <p:spPr>
          <a:xfrm>
            <a:off x="2133600" y="1295401"/>
            <a:ext cx="8229600" cy="4525963"/>
          </a:xfrm>
        </p:spPr>
        <p:txBody>
          <a:bodyPr/>
          <a:lstStyle/>
          <a:p>
            <a:endParaRPr lang="en-US" altLang="en-US" sz="2000" dirty="0">
              <a:ea typeface="ＭＳ Ｐゴシック" panose="020B0600070205080204" pitchFamily="34" charset="-128"/>
            </a:endParaRPr>
          </a:p>
          <a:p>
            <a:r>
              <a:rPr lang="en-US" altLang="en-US" sz="2000" dirty="0">
                <a:ea typeface="ＭＳ Ｐゴシック" panose="020B0600070205080204" pitchFamily="34" charset="-128"/>
              </a:rPr>
              <a:t>List a component’s states/stories under its name:</a:t>
            </a:r>
            <a:endParaRPr lang="en-US" altLang="en-US" sz="2000" b="0" dirty="0">
              <a:ea typeface="ＭＳ Ｐゴシック" panose="020B0600070205080204" pitchFamily="34" charset="-128"/>
            </a:endParaRPr>
          </a:p>
        </p:txBody>
      </p:sp>
      <p:sp>
        <p:nvSpPr>
          <p:cNvPr id="33795" name="Slide Number Placeholder 3">
            <a:extLst>
              <a:ext uri="{FF2B5EF4-FFF2-40B4-BE49-F238E27FC236}">
                <a16:creationId xmlns:a16="http://schemas.microsoft.com/office/drawing/2014/main" id="{F44329C9-CAF4-8B11-4746-0257AE48C16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21C6F8D1-71DF-4CC4-B627-2F470AC072F0}" type="slidenum">
              <a:rPr lang="en-US" altLang="en-US" b="0" smtClean="0"/>
              <a:pPr>
                <a:spcBef>
                  <a:spcPct val="0"/>
                </a:spcBef>
                <a:buFontTx/>
                <a:buNone/>
              </a:pPr>
              <a:t>22</a:t>
            </a:fld>
            <a:endParaRPr lang="en-US" altLang="en-US" b="0"/>
          </a:p>
        </p:txBody>
      </p:sp>
      <p:pic>
        <p:nvPicPr>
          <p:cNvPr id="33796" name="Picture 2" descr="68747470733a2f2f64337676366c703535716a6171632e636c6f756466726f6e742e6e65742f6974656d732f33783051313531343431317a336c314f326131512f73746f7279626f6f6b732d6f6c642e706e673f582d436c6f75644170702d56697369746f722d49643d6434303734393836353837336437.png">
            <a:extLst>
              <a:ext uri="{FF2B5EF4-FFF2-40B4-BE49-F238E27FC236}">
                <a16:creationId xmlns:a16="http://schemas.microsoft.com/office/drawing/2014/main" id="{87B6827E-683D-FBBD-5EA4-5D51419179C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328613"/>
            <a:ext cx="3581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ounded Rectangular Callout 8">
            <a:extLst>
              <a:ext uri="{FF2B5EF4-FFF2-40B4-BE49-F238E27FC236}">
                <a16:creationId xmlns:a16="http://schemas.microsoft.com/office/drawing/2014/main" id="{EF767816-A542-A6C8-815E-15C4716E062D}"/>
              </a:ext>
            </a:extLst>
          </p:cNvPr>
          <p:cNvSpPr>
            <a:spLocks noChangeArrowheads="1"/>
          </p:cNvSpPr>
          <p:nvPr/>
        </p:nvSpPr>
        <p:spPr bwMode="auto">
          <a:xfrm>
            <a:off x="2190750" y="5274464"/>
            <a:ext cx="3067050" cy="774700"/>
          </a:xfrm>
          <a:prstGeom prst="wedgeRoundRectCallout">
            <a:avLst>
              <a:gd name="adj1" fmla="val 16630"/>
              <a:gd name="adj2" fmla="val -70278"/>
              <a:gd name="adj3" fmla="val 16667"/>
            </a:avLst>
          </a:prstGeom>
          <a:solidFill>
            <a:srgbClr val="0000FF"/>
          </a:solidFill>
          <a:ln w="9525">
            <a:solidFill>
              <a:srgbClr val="B6DCDF"/>
            </a:solidFill>
            <a:miter lim="800000"/>
            <a:headEnd/>
            <a:tailEnd/>
          </a:ln>
          <a:effectLst>
            <a:outerShdw blurRad="40000" dist="23000" dir="5400000" rotWithShape="0">
              <a:srgbClr val="808080">
                <a:alpha val="34999"/>
              </a:srgbClr>
            </a:outerShdw>
          </a:effectLst>
        </p:spPr>
        <p:txBody>
          <a:bodyPr/>
          <a:lstStyle/>
          <a:p>
            <a:pPr eaLnBrk="1" hangingPunct="1">
              <a:defRPr/>
            </a:pPr>
            <a:r>
              <a:rPr lang="en-US" sz="1400" dirty="0">
                <a:solidFill>
                  <a:schemeClr val="lt1"/>
                </a:solidFill>
                <a:latin typeface="+mn-lt"/>
                <a:ea typeface="+mn-ea"/>
              </a:rPr>
              <a:t>Set of Component Stories:</a:t>
            </a:r>
            <a:br>
              <a:rPr lang="en-US" sz="1400" dirty="0">
                <a:solidFill>
                  <a:schemeClr val="lt1"/>
                </a:solidFill>
                <a:latin typeface="+mn-lt"/>
                <a:ea typeface="+mn-ea"/>
              </a:rPr>
            </a:br>
            <a:r>
              <a:rPr lang="en-US" sz="1400" dirty="0">
                <a:solidFill>
                  <a:schemeClr val="lt1"/>
                </a:solidFill>
                <a:latin typeface="+mn-lt"/>
                <a:ea typeface="+mn-ea"/>
              </a:rPr>
              <a:t>(i.e. Basic, Boundary, Exceptional)</a:t>
            </a:r>
          </a:p>
        </p:txBody>
      </p:sp>
      <p:pic>
        <p:nvPicPr>
          <p:cNvPr id="2" name="Picture 1">
            <a:extLst>
              <a:ext uri="{FF2B5EF4-FFF2-40B4-BE49-F238E27FC236}">
                <a16:creationId xmlns:a16="http://schemas.microsoft.com/office/drawing/2014/main" id="{BF499F7A-1803-C381-F606-46DD89535A7D}"/>
              </a:ext>
            </a:extLst>
          </p:cNvPr>
          <p:cNvPicPr>
            <a:picLocks noChangeAspect="1"/>
          </p:cNvPicPr>
          <p:nvPr/>
        </p:nvPicPr>
        <p:blipFill>
          <a:blip r:embed="rId4"/>
          <a:stretch>
            <a:fillRect/>
          </a:stretch>
        </p:blipFill>
        <p:spPr>
          <a:xfrm>
            <a:off x="3500967" y="329191"/>
            <a:ext cx="4610100" cy="105135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98EE07CF-C71C-E163-0310-BD0ADE331B3F}"/>
              </a:ext>
            </a:extLst>
          </p:cNvPr>
          <p:cNvSpPr>
            <a:spLocks noGrp="1" noChangeArrowheads="1"/>
          </p:cNvSpPr>
          <p:nvPr>
            <p:ph type="title"/>
          </p:nvPr>
        </p:nvSpPr>
        <p:spPr/>
        <p:txBody>
          <a:bodyPr/>
          <a:lstStyle/>
          <a:p>
            <a:endParaRPr lang="en-US" altLang="en-US">
              <a:ea typeface="ＭＳ Ｐゴシック" panose="020B0600070205080204" pitchFamily="34" charset="-128"/>
            </a:endParaRPr>
          </a:p>
        </p:txBody>
      </p:sp>
      <p:sp>
        <p:nvSpPr>
          <p:cNvPr id="34818" name="Content Placeholder 2">
            <a:extLst>
              <a:ext uri="{FF2B5EF4-FFF2-40B4-BE49-F238E27FC236}">
                <a16:creationId xmlns:a16="http://schemas.microsoft.com/office/drawing/2014/main" id="{6C8A59C3-9792-69F4-FC98-C67EF3B9A10A}"/>
              </a:ext>
            </a:extLst>
          </p:cNvPr>
          <p:cNvSpPr>
            <a:spLocks noGrp="1" noChangeArrowheads="1"/>
          </p:cNvSpPr>
          <p:nvPr>
            <p:ph idx="1"/>
          </p:nvPr>
        </p:nvSpPr>
        <p:spPr>
          <a:xfrm>
            <a:off x="2133600" y="1295401"/>
            <a:ext cx="8229600" cy="4525963"/>
          </a:xfrm>
        </p:spPr>
        <p:txBody>
          <a:bodyPr/>
          <a:lstStyle/>
          <a:p>
            <a:endParaRPr lang="en-US" altLang="en-US" sz="2000">
              <a:ea typeface="ＭＳ Ｐゴシック" panose="020B0600070205080204" pitchFamily="34" charset="-128"/>
            </a:endParaRPr>
          </a:p>
          <a:p>
            <a:r>
              <a:rPr lang="en-US" altLang="en-US" sz="2000">
                <a:ea typeface="ＭＳ Ｐゴシック" panose="020B0600070205080204" pitchFamily="34" charset="-128"/>
              </a:rPr>
              <a:t>Define component </a:t>
            </a:r>
            <a:r>
              <a:rPr lang="en-US" altLang="en-US" sz="2000" b="0">
                <a:ea typeface="ＭＳ Ｐゴシック" panose="020B0600070205080204" pitchFamily="34" charset="-128"/>
              </a:rPr>
              <a:t>groups when </a:t>
            </a:r>
            <a:r>
              <a:rPr lang="en-US" altLang="en-US" sz="2000">
                <a:ea typeface="ＭＳ Ｐゴシック" panose="020B0600070205080204" pitchFamily="34" charset="-128"/>
              </a:rPr>
              <a:t>component catalogue is large.</a:t>
            </a:r>
            <a:endParaRPr lang="en-US" altLang="en-US" sz="2000" b="0">
              <a:ea typeface="ＭＳ Ｐゴシック" panose="020B0600070205080204" pitchFamily="34" charset="-128"/>
            </a:endParaRPr>
          </a:p>
          <a:p>
            <a:pPr lvl="1"/>
            <a:r>
              <a:rPr lang="en-US" altLang="en-US" sz="2000">
                <a:ea typeface="ＭＳ Ｐゴシック" panose="020B0600070205080204" pitchFamily="34" charset="-128"/>
              </a:rPr>
              <a:t>helps others team members with searching</a:t>
            </a:r>
            <a:r>
              <a:rPr lang="en-US" altLang="en-US" sz="2000" b="0">
                <a:ea typeface="ＭＳ Ｐゴシック" panose="020B0600070205080204" pitchFamily="34" charset="-128"/>
              </a:rPr>
              <a:t>.</a:t>
            </a:r>
            <a:endParaRPr lang="en-US" altLang="en-US" sz="2000">
              <a:ea typeface="ＭＳ Ｐゴシック" panose="020B0600070205080204" pitchFamily="34" charset="-128"/>
            </a:endParaRPr>
          </a:p>
        </p:txBody>
      </p:sp>
      <p:sp>
        <p:nvSpPr>
          <p:cNvPr id="34819" name="Slide Number Placeholder 3">
            <a:extLst>
              <a:ext uri="{FF2B5EF4-FFF2-40B4-BE49-F238E27FC236}">
                <a16:creationId xmlns:a16="http://schemas.microsoft.com/office/drawing/2014/main" id="{489A1F13-0B63-256F-552B-F520978C83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5B075D7A-3FC9-43C2-B6E2-9D258BC8938E}" type="slidenum">
              <a:rPr lang="en-US" altLang="en-US" b="0" smtClean="0"/>
              <a:pPr>
                <a:spcBef>
                  <a:spcPct val="0"/>
                </a:spcBef>
                <a:buFontTx/>
                <a:buNone/>
              </a:pPr>
              <a:t>23</a:t>
            </a:fld>
            <a:endParaRPr lang="en-US" altLang="en-US" b="0"/>
          </a:p>
        </p:txBody>
      </p:sp>
      <p:pic>
        <p:nvPicPr>
          <p:cNvPr id="34820" name="Picture 2" descr="68747470733a2f2f64337676366c703535716a6171632e636c6f756466726f6e742e6e65742f6974656d732f33783051313531343431317a336c314f326131512f73746f7279626f6f6b732d6f6c642e706e673f582d436c6f75644170702d56697369746f722d49643d6434303734393836353837336437.png">
            <a:extLst>
              <a:ext uri="{FF2B5EF4-FFF2-40B4-BE49-F238E27FC236}">
                <a16:creationId xmlns:a16="http://schemas.microsoft.com/office/drawing/2014/main" id="{545F4FCE-2B52-04AE-CAF6-CE574D5681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373063"/>
            <a:ext cx="3581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descr="Screen Shot 2018-12-20 at 16.51.38.png">
            <a:extLst>
              <a:ext uri="{FF2B5EF4-FFF2-40B4-BE49-F238E27FC236}">
                <a16:creationId xmlns:a16="http://schemas.microsoft.com/office/drawing/2014/main" id="{7F8F995A-6747-E4AB-4ABD-360FEB499E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5700" y="2506663"/>
            <a:ext cx="7340600" cy="3738562"/>
          </a:xfrm>
          <a:prstGeom prst="rect">
            <a:avLst/>
          </a:prstGeom>
          <a:noFill/>
          <a:ln>
            <a:noFill/>
          </a:ln>
          <a:effectLst>
            <a:outerShdw blurRad="292100" dist="139700" dir="2700000" algn="tl" rotWithShape="0">
              <a:srgbClr val="333333">
                <a:alpha val="64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97ADC8F0-D8E4-7F04-3DA1-EE238A42967E}"/>
              </a:ext>
            </a:extLst>
          </p:cNvPr>
          <p:cNvPicPr>
            <a:picLocks noChangeAspect="1"/>
          </p:cNvPicPr>
          <p:nvPr/>
        </p:nvPicPr>
        <p:blipFill>
          <a:blip r:embed="rId4"/>
          <a:stretch>
            <a:fillRect/>
          </a:stretch>
        </p:blipFill>
        <p:spPr>
          <a:xfrm>
            <a:off x="3500967" y="329191"/>
            <a:ext cx="4610100" cy="105135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8" name="Picture 4">
            <a:extLst>
              <a:ext uri="{FF2B5EF4-FFF2-40B4-BE49-F238E27FC236}">
                <a16:creationId xmlns:a16="http://schemas.microsoft.com/office/drawing/2014/main" id="{F8D00431-FF1B-2950-117E-2C3885D98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2950" y="2225676"/>
            <a:ext cx="7366000" cy="424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91BD5760-158A-8EFE-0FBD-646217755AD1}"/>
              </a:ext>
            </a:extLst>
          </p:cNvPr>
          <p:cNvPicPr>
            <a:picLocks noChangeAspect="1"/>
          </p:cNvPicPr>
          <p:nvPr/>
        </p:nvPicPr>
        <p:blipFill>
          <a:blip r:embed="rId4"/>
          <a:stretch>
            <a:fillRect/>
          </a:stretch>
        </p:blipFill>
        <p:spPr>
          <a:xfrm>
            <a:off x="1739632" y="1260275"/>
            <a:ext cx="7506248" cy="5597725"/>
          </a:xfrm>
          <a:prstGeom prst="rect">
            <a:avLst/>
          </a:prstGeom>
        </p:spPr>
      </p:pic>
      <p:sp>
        <p:nvSpPr>
          <p:cNvPr id="36865" name="Rectangle 2">
            <a:extLst>
              <a:ext uri="{FF2B5EF4-FFF2-40B4-BE49-F238E27FC236}">
                <a16:creationId xmlns:a16="http://schemas.microsoft.com/office/drawing/2014/main" id="{10D961A3-FED4-1FEC-F142-9E223A9469D2}"/>
              </a:ext>
            </a:extLst>
          </p:cNvPr>
          <p:cNvSpPr>
            <a:spLocks noGrp="1" noChangeArrowheads="1"/>
          </p:cNvSpPr>
          <p:nvPr>
            <p:ph type="title"/>
          </p:nvPr>
        </p:nvSpPr>
        <p:spPr>
          <a:xfrm>
            <a:off x="1828800" y="-340617"/>
            <a:ext cx="8229600" cy="1143000"/>
          </a:xfrm>
        </p:spPr>
        <p:txBody>
          <a:bodyPr/>
          <a:lstStyle/>
          <a:p>
            <a:r>
              <a:rPr lang="en-US" altLang="en-US" dirty="0">
                <a:solidFill>
                  <a:srgbClr val="990000"/>
                </a:solidFill>
                <a:ea typeface="ＭＳ Ｐゴシック" panose="020B0600070205080204" pitchFamily="34" charset="-128"/>
              </a:rPr>
              <a:t>Writing stories</a:t>
            </a:r>
          </a:p>
        </p:txBody>
      </p:sp>
      <p:sp>
        <p:nvSpPr>
          <p:cNvPr id="36866" name="Rectangle 3">
            <a:extLst>
              <a:ext uri="{FF2B5EF4-FFF2-40B4-BE49-F238E27FC236}">
                <a16:creationId xmlns:a16="http://schemas.microsoft.com/office/drawing/2014/main" id="{6066D5BD-5AEC-E53C-3BAD-4D5B7EC79AE9}"/>
              </a:ext>
            </a:extLst>
          </p:cNvPr>
          <p:cNvSpPr>
            <a:spLocks noGrp="1" noChangeArrowheads="1"/>
          </p:cNvSpPr>
          <p:nvPr>
            <p:ph type="body" idx="1"/>
          </p:nvPr>
        </p:nvSpPr>
        <p:spPr>
          <a:xfrm>
            <a:off x="1581150" y="428625"/>
            <a:ext cx="8229600" cy="4724400"/>
          </a:xfrm>
        </p:spPr>
        <p:txBody>
          <a:bodyPr/>
          <a:lstStyle/>
          <a:p>
            <a:r>
              <a:rPr lang="en-US" altLang="en-US" sz="2000" b="0" dirty="0">
                <a:ea typeface="ＭＳ Ｐゴシック" panose="020B0600070205080204" pitchFamily="34" charset="-128"/>
              </a:rPr>
              <a:t>.</a:t>
            </a:r>
            <a:r>
              <a:rPr lang="en-US" altLang="en-US" sz="2000" b="0" dirty="0" err="1">
                <a:ea typeface="ＭＳ Ｐゴシック" panose="020B0600070205080204" pitchFamily="34" charset="-128"/>
              </a:rPr>
              <a:t>stories.ts</a:t>
            </a:r>
            <a:r>
              <a:rPr lang="en-US" altLang="en-US" sz="2000" b="0" dirty="0">
                <a:ea typeface="ＭＳ Ｐゴシック" panose="020B0600070205080204" pitchFamily="34" charset="-128"/>
              </a:rPr>
              <a:t> </a:t>
            </a:r>
            <a:r>
              <a:rPr lang="en-US" altLang="en-US" sz="2000" dirty="0">
                <a:ea typeface="ＭＳ Ｐゴシック" panose="020B0600070205080204" pitchFamily="34" charset="-128"/>
              </a:rPr>
              <a:t>file extension (convention)</a:t>
            </a:r>
          </a:p>
          <a:p>
            <a:r>
              <a:rPr lang="en-US" altLang="en-US" sz="2000" dirty="0">
                <a:ea typeface="ＭＳ Ｐゴシック" panose="020B0600070205080204" pitchFamily="34" charset="-128"/>
              </a:rPr>
              <a:t>1 Stories file per component</a:t>
            </a:r>
          </a:p>
        </p:txBody>
      </p:sp>
      <p:sp>
        <p:nvSpPr>
          <p:cNvPr id="36867" name="Slide Number Placeholder 2">
            <a:extLst>
              <a:ext uri="{FF2B5EF4-FFF2-40B4-BE49-F238E27FC236}">
                <a16:creationId xmlns:a16="http://schemas.microsoft.com/office/drawing/2014/main" id="{547E0938-18BE-7FDD-D4A4-B74394C14FD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5B9F4345-6792-4382-AA4B-CA50B241E32F}" type="slidenum">
              <a:rPr lang="en-US" altLang="en-US" b="0" smtClean="0"/>
              <a:pPr>
                <a:spcBef>
                  <a:spcPct val="0"/>
                </a:spcBef>
                <a:buFontTx/>
                <a:buNone/>
              </a:pPr>
              <a:t>24</a:t>
            </a:fld>
            <a:endParaRPr lang="en-US" altLang="en-US" b="0"/>
          </a:p>
        </p:txBody>
      </p:sp>
      <p:sp>
        <p:nvSpPr>
          <p:cNvPr id="9" name="Rounded Rectangular Callout 8">
            <a:extLst>
              <a:ext uri="{FF2B5EF4-FFF2-40B4-BE49-F238E27FC236}">
                <a16:creationId xmlns:a16="http://schemas.microsoft.com/office/drawing/2014/main" id="{A6615D25-F82A-8D58-42A2-5AB1A73630D7}"/>
              </a:ext>
            </a:extLst>
          </p:cNvPr>
          <p:cNvSpPr>
            <a:spLocks noChangeArrowheads="1"/>
          </p:cNvSpPr>
          <p:nvPr/>
        </p:nvSpPr>
        <p:spPr bwMode="auto">
          <a:xfrm>
            <a:off x="6210300" y="2474018"/>
            <a:ext cx="2819400" cy="534988"/>
          </a:xfrm>
          <a:prstGeom prst="wedgeRoundRectCallout">
            <a:avLst>
              <a:gd name="adj1" fmla="val -139347"/>
              <a:gd name="adj2" fmla="val 57022"/>
              <a:gd name="adj3" fmla="val 16667"/>
            </a:avLst>
          </a:prstGeom>
          <a:ln>
            <a:headEnd/>
            <a:tailEnd/>
          </a:ln>
        </p:spPr>
        <p:style>
          <a:lnRef idx="1">
            <a:schemeClr val="dk1"/>
          </a:lnRef>
          <a:fillRef idx="2">
            <a:schemeClr val="dk1"/>
          </a:fillRef>
          <a:effectRef idx="1">
            <a:schemeClr val="dk1"/>
          </a:effectRef>
          <a:fontRef idx="minor">
            <a:schemeClr val="dk1"/>
          </a:fontRef>
        </p:style>
        <p:txBody>
          <a:bodyPr/>
          <a:lstStyle/>
          <a:p>
            <a:pPr eaLnBrk="1" hangingPunct="1">
              <a:defRPr/>
            </a:pPr>
            <a:r>
              <a:rPr lang="en-US" sz="1400" dirty="0"/>
              <a:t>default export; Metadata; How Storybook lists components.</a:t>
            </a:r>
          </a:p>
        </p:txBody>
      </p:sp>
      <p:sp>
        <p:nvSpPr>
          <p:cNvPr id="7" name="Rounded Rectangular Callout 6">
            <a:extLst>
              <a:ext uri="{FF2B5EF4-FFF2-40B4-BE49-F238E27FC236}">
                <a16:creationId xmlns:a16="http://schemas.microsoft.com/office/drawing/2014/main" id="{CB815A71-242B-1A03-F181-FFE2C5E449E7}"/>
              </a:ext>
            </a:extLst>
          </p:cNvPr>
          <p:cNvSpPr>
            <a:spLocks noChangeArrowheads="1"/>
          </p:cNvSpPr>
          <p:nvPr/>
        </p:nvSpPr>
        <p:spPr bwMode="auto">
          <a:xfrm>
            <a:off x="6324600" y="4938914"/>
            <a:ext cx="2819400" cy="1317625"/>
          </a:xfrm>
          <a:prstGeom prst="wedgeRoundRectCallout">
            <a:avLst>
              <a:gd name="adj1" fmla="val -135836"/>
              <a:gd name="adj2" fmla="val -45809"/>
              <a:gd name="adj3" fmla="val 16667"/>
            </a:avLst>
          </a:prstGeom>
          <a:ln>
            <a:headEnd/>
            <a:tailEnd/>
          </a:ln>
        </p:spPr>
        <p:style>
          <a:lnRef idx="1">
            <a:schemeClr val="dk1"/>
          </a:lnRef>
          <a:fillRef idx="2">
            <a:schemeClr val="dk1"/>
          </a:fillRef>
          <a:effectRef idx="1">
            <a:schemeClr val="dk1"/>
          </a:effectRef>
          <a:fontRef idx="minor">
            <a:schemeClr val="dk1"/>
          </a:fontRef>
        </p:style>
        <p:txBody>
          <a:bodyPr/>
          <a:lstStyle/>
          <a:p>
            <a:pPr marL="285750" indent="-285750" eaLnBrk="1" hangingPunct="1">
              <a:buFont typeface="Arial" panose="020B0604020202020204" pitchFamily="34" charset="0"/>
              <a:buChar char="•"/>
              <a:defRPr/>
            </a:pPr>
            <a:r>
              <a:rPr lang="en-US" sz="1400" dirty="0"/>
              <a:t>Story implemented as a function.</a:t>
            </a:r>
          </a:p>
          <a:p>
            <a:pPr marL="285750" indent="-285750" eaLnBrk="1" hangingPunct="1">
              <a:buFont typeface="Arial" panose="020B0604020202020204" pitchFamily="34" charset="0"/>
              <a:buChar char="•"/>
              <a:defRPr/>
            </a:pPr>
            <a:r>
              <a:rPr lang="en-US" sz="1400" dirty="0"/>
              <a:t>Named exports.</a:t>
            </a:r>
          </a:p>
          <a:p>
            <a:pPr marL="285750" indent="-285750" eaLnBrk="1" hangingPunct="1">
              <a:buFont typeface="Arial" panose="020B0604020202020204" pitchFamily="34" charset="0"/>
              <a:buChar char="•"/>
              <a:defRPr/>
            </a:pPr>
            <a:r>
              <a:rPr lang="en-US" sz="1400" dirty="0" err="1"/>
              <a:t>UpperCamelCase</a:t>
            </a:r>
            <a:endParaRPr lang="en-US" sz="1400" dirty="0"/>
          </a:p>
          <a:p>
            <a:pPr marL="285750" indent="-285750" eaLnBrk="1" hangingPunct="1">
              <a:buFont typeface="Arial" panose="020B0604020202020204" pitchFamily="34" charset="0"/>
              <a:buChar char="•"/>
              <a:defRPr/>
            </a:pPr>
            <a:r>
              <a:rPr lang="en-US" sz="1400" dirty="0"/>
              <a:t>3 stories for this component</a:t>
            </a:r>
          </a:p>
        </p:txBody>
      </p:sp>
      <p:sp>
        <p:nvSpPr>
          <p:cNvPr id="12" name="Right Brace 11">
            <a:extLst>
              <a:ext uri="{FF2B5EF4-FFF2-40B4-BE49-F238E27FC236}">
                <a16:creationId xmlns:a16="http://schemas.microsoft.com/office/drawing/2014/main" id="{72BEEBCC-B5F7-E978-A149-C5B257F8B2FB}"/>
              </a:ext>
            </a:extLst>
          </p:cNvPr>
          <p:cNvSpPr>
            <a:spLocks/>
          </p:cNvSpPr>
          <p:nvPr/>
        </p:nvSpPr>
        <p:spPr bwMode="auto">
          <a:xfrm>
            <a:off x="7620000" y="3759200"/>
            <a:ext cx="1308100" cy="990600"/>
          </a:xfrm>
          <a:prstGeom prst="rightBrace">
            <a:avLst>
              <a:gd name="adj1" fmla="val 8333"/>
              <a:gd name="adj2" fmla="val 50000"/>
            </a:avLst>
          </a:prstGeom>
          <a:noFill/>
          <a:ln w="38100">
            <a:solidFill>
              <a:srgbClr val="FF0000"/>
            </a:solidFill>
            <a:round/>
            <a:headEnd/>
            <a:tailEnd/>
          </a:ln>
          <a:effectLst>
            <a:outerShdw blurRad="40000" dist="20000" dir="5400000" rotWithShape="0">
              <a:srgbClr val="808080">
                <a:alpha val="37999"/>
              </a:srgbClr>
            </a:outerShdw>
          </a:effec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8C683-3612-D12E-BE77-8B1491A00462}"/>
              </a:ext>
            </a:extLst>
          </p:cNvPr>
          <p:cNvSpPr>
            <a:spLocks noGrp="1"/>
          </p:cNvSpPr>
          <p:nvPr>
            <p:ph type="title"/>
          </p:nvPr>
        </p:nvSpPr>
        <p:spPr/>
        <p:txBody>
          <a:bodyPr/>
          <a:lstStyle/>
          <a:p>
            <a:r>
              <a:rPr lang="en-IE" dirty="0"/>
              <a:t>Aside: The satisfies Operator</a:t>
            </a:r>
          </a:p>
        </p:txBody>
      </p:sp>
      <p:sp>
        <p:nvSpPr>
          <p:cNvPr id="3" name="Content Placeholder 2">
            <a:extLst>
              <a:ext uri="{FF2B5EF4-FFF2-40B4-BE49-F238E27FC236}">
                <a16:creationId xmlns:a16="http://schemas.microsoft.com/office/drawing/2014/main" id="{AD2B9435-B707-828F-91C6-0E64556D87B5}"/>
              </a:ext>
            </a:extLst>
          </p:cNvPr>
          <p:cNvSpPr>
            <a:spLocks noGrp="1"/>
          </p:cNvSpPr>
          <p:nvPr>
            <p:ph idx="1"/>
          </p:nvPr>
        </p:nvSpPr>
        <p:spPr/>
        <p:txBody>
          <a:bodyPr/>
          <a:lstStyle/>
          <a:p>
            <a:r>
              <a:rPr lang="en-GB" b="0" dirty="0"/>
              <a:t>TypeScript 4.9 introduces a new operator, </a:t>
            </a:r>
            <a:r>
              <a:rPr lang="en-GB" dirty="0">
                <a:latin typeface="Courier New" panose="02070309020205020404" pitchFamily="49" charset="0"/>
                <a:cs typeface="Courier New" panose="02070309020205020404" pitchFamily="49" charset="0"/>
              </a:rPr>
              <a:t>satisfies</a:t>
            </a:r>
          </a:p>
          <a:p>
            <a:r>
              <a:rPr lang="en-GB" b="0" dirty="0"/>
              <a:t>Allows you to check that an expression matches a particular type.</a:t>
            </a:r>
          </a:p>
          <a:p>
            <a:r>
              <a:rPr lang="en-GB" b="0" dirty="0"/>
              <a:t>Used in Stories to ensure an object conforms to a type without casting</a:t>
            </a:r>
            <a:br>
              <a:rPr lang="en-GB" b="0" dirty="0"/>
            </a:br>
            <a:endParaRPr lang="en-IE" b="0" dirty="0"/>
          </a:p>
        </p:txBody>
      </p:sp>
      <p:sp>
        <p:nvSpPr>
          <p:cNvPr id="4" name="Slide Number Placeholder 3">
            <a:extLst>
              <a:ext uri="{FF2B5EF4-FFF2-40B4-BE49-F238E27FC236}">
                <a16:creationId xmlns:a16="http://schemas.microsoft.com/office/drawing/2014/main" id="{9BBF5353-4631-D0D5-1613-946AED54D7DD}"/>
              </a:ext>
            </a:extLst>
          </p:cNvPr>
          <p:cNvSpPr>
            <a:spLocks noGrp="1"/>
          </p:cNvSpPr>
          <p:nvPr>
            <p:ph type="sldNum" sz="quarter" idx="12"/>
          </p:nvPr>
        </p:nvSpPr>
        <p:spPr/>
        <p:txBody>
          <a:bodyPr/>
          <a:lstStyle/>
          <a:p>
            <a:pPr>
              <a:defRPr/>
            </a:pPr>
            <a:fld id="{FF20FD76-2600-470C-B220-FCD85C8E166D}" type="slidenum">
              <a:rPr lang="en-US" altLang="en-US" smtClean="0"/>
              <a:pPr>
                <a:defRPr/>
              </a:pPr>
              <a:t>25</a:t>
            </a:fld>
            <a:endParaRPr lang="en-US" altLang="en-US"/>
          </a:p>
        </p:txBody>
      </p:sp>
      <p:pic>
        <p:nvPicPr>
          <p:cNvPr id="6" name="Picture 5">
            <a:extLst>
              <a:ext uri="{FF2B5EF4-FFF2-40B4-BE49-F238E27FC236}">
                <a16:creationId xmlns:a16="http://schemas.microsoft.com/office/drawing/2014/main" id="{54CB4326-619E-9975-AA09-953CF87769CA}"/>
              </a:ext>
            </a:extLst>
          </p:cNvPr>
          <p:cNvPicPr>
            <a:picLocks noChangeAspect="1"/>
          </p:cNvPicPr>
          <p:nvPr/>
        </p:nvPicPr>
        <p:blipFill>
          <a:blip r:embed="rId3"/>
          <a:stretch>
            <a:fillRect/>
          </a:stretch>
        </p:blipFill>
        <p:spPr>
          <a:xfrm>
            <a:off x="1981200" y="2971801"/>
            <a:ext cx="7276310" cy="2910523"/>
          </a:xfrm>
          <a:prstGeom prst="rect">
            <a:avLst/>
          </a:prstGeom>
        </p:spPr>
      </p:pic>
      <p:sp>
        <p:nvSpPr>
          <p:cNvPr id="7" name="Speech Bubble: Rectangle 6">
            <a:extLst>
              <a:ext uri="{FF2B5EF4-FFF2-40B4-BE49-F238E27FC236}">
                <a16:creationId xmlns:a16="http://schemas.microsoft.com/office/drawing/2014/main" id="{ED6A4122-D941-D217-0390-63CC16E051F8}"/>
              </a:ext>
            </a:extLst>
          </p:cNvPr>
          <p:cNvSpPr/>
          <p:nvPr/>
        </p:nvSpPr>
        <p:spPr>
          <a:xfrm>
            <a:off x="5638800" y="5257800"/>
            <a:ext cx="2286000" cy="1143000"/>
          </a:xfrm>
          <a:prstGeom prst="wedgeRectCallout">
            <a:avLst>
              <a:gd name="adj1" fmla="val -110974"/>
              <a:gd name="adj2" fmla="val -61444"/>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E" dirty="0">
                <a:solidFill>
                  <a:schemeClr val="accent3"/>
                </a:solidFill>
              </a:rPr>
              <a:t>Would cause a compile error if age was missing</a:t>
            </a:r>
          </a:p>
        </p:txBody>
      </p:sp>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69CBBFF5-D4A5-E886-FA34-4492ADAF58BB}"/>
                  </a:ext>
                </a:extLst>
              </p14:cNvPr>
              <p14:cNvContentPartPr/>
              <p14:nvPr/>
            </p14:nvContentPartPr>
            <p14:xfrm>
              <a:off x="2217842" y="5537054"/>
              <a:ext cx="1665720" cy="324000"/>
            </p14:xfrm>
          </p:contentPart>
        </mc:Choice>
        <mc:Fallback xmlns="">
          <p:pic>
            <p:nvPicPr>
              <p:cNvPr id="8" name="Ink 7">
                <a:extLst>
                  <a:ext uri="{FF2B5EF4-FFF2-40B4-BE49-F238E27FC236}">
                    <a16:creationId xmlns:a16="http://schemas.microsoft.com/office/drawing/2014/main" id="{69CBBFF5-D4A5-E886-FA34-4492ADAF58BB}"/>
                  </a:ext>
                </a:extLst>
              </p:cNvPr>
              <p:cNvPicPr/>
              <p:nvPr/>
            </p:nvPicPr>
            <p:blipFill>
              <a:blip r:embed="rId5"/>
              <a:stretch>
                <a:fillRect/>
              </a:stretch>
            </p:blipFill>
            <p:spPr>
              <a:xfrm>
                <a:off x="2199842" y="5519054"/>
                <a:ext cx="1701360" cy="359640"/>
              </a:xfrm>
              <a:prstGeom prst="rect">
                <a:avLst/>
              </a:prstGeom>
            </p:spPr>
          </p:pic>
        </mc:Fallback>
      </mc:AlternateContent>
    </p:spTree>
    <p:extLst>
      <p:ext uri="{BB962C8B-B14F-4D97-AF65-F5344CB8AC3E}">
        <p14:creationId xmlns:p14="http://schemas.microsoft.com/office/powerpoint/2010/main" val="4131541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DA613ADD-19BA-4055-D2D9-5073089B17E1}"/>
              </a:ext>
            </a:extLst>
          </p:cNvPr>
          <p:cNvSpPr>
            <a:spLocks noGrp="1" noChangeArrowheads="1"/>
          </p:cNvSpPr>
          <p:nvPr>
            <p:ph type="title"/>
          </p:nvPr>
        </p:nvSpPr>
        <p:spPr/>
        <p:txBody>
          <a:bodyPr/>
          <a:lstStyle/>
          <a:p>
            <a:r>
              <a:rPr lang="en-US" altLang="en-US">
                <a:ea typeface="ＭＳ Ｐゴシック" panose="020B0600070205080204" pitchFamily="34" charset="-128"/>
              </a:rPr>
              <a:t>Grouping stories.</a:t>
            </a:r>
          </a:p>
        </p:txBody>
      </p:sp>
      <p:sp>
        <p:nvSpPr>
          <p:cNvPr id="37891" name="Content Placeholder 2">
            <a:extLst>
              <a:ext uri="{FF2B5EF4-FFF2-40B4-BE49-F238E27FC236}">
                <a16:creationId xmlns:a16="http://schemas.microsoft.com/office/drawing/2014/main" id="{7192367D-C85A-CF89-DC15-FF4978C70130}"/>
              </a:ext>
            </a:extLst>
          </p:cNvPr>
          <p:cNvSpPr>
            <a:spLocks noGrp="1" noChangeArrowheads="1"/>
          </p:cNvSpPr>
          <p:nvPr>
            <p:ph idx="1"/>
          </p:nvPr>
        </p:nvSpPr>
        <p:spPr/>
        <p:txBody>
          <a:bodyPr/>
          <a:lstStyle/>
          <a:p>
            <a:r>
              <a:rPr lang="en-US" altLang="en-US" sz="2000" dirty="0">
                <a:ea typeface="ＭＳ Ｐゴシック" panose="020B0600070205080204" pitchFamily="34" charset="-128"/>
              </a:rPr>
              <a:t>Use directory pathname symbol ( / ) to indicate component grouping (i.e. </a:t>
            </a:r>
            <a:r>
              <a:rPr lang="en-IE" altLang="en-US" sz="2000" b="0" dirty="0">
                <a:ea typeface="ＭＳ Ｐゴシック" panose="020B0600070205080204" pitchFamily="34" charset="-128"/>
              </a:rPr>
              <a:t>group</a:t>
            </a:r>
            <a:r>
              <a:rPr lang="en-US" altLang="en-US" sz="2000" b="0" i="1" dirty="0">
                <a:ea typeface="ＭＳ Ｐゴシック" panose="020B0600070205080204" pitchFamily="34" charset="-128"/>
              </a:rPr>
              <a:t>/subgroup/….).</a:t>
            </a:r>
            <a:endParaRPr lang="en-US" altLang="en-US" sz="2000" dirty="0">
              <a:ea typeface="ＭＳ Ｐゴシック" panose="020B0600070205080204" pitchFamily="34" charset="-128"/>
            </a:endParaRPr>
          </a:p>
          <a:p>
            <a:pPr marL="457200" lvl="1" indent="0">
              <a:buNone/>
            </a:pPr>
            <a:endParaRPr lang="en-US" altLang="en-US" sz="2000" dirty="0">
              <a:ea typeface="ＭＳ Ｐゴシック" panose="020B0600070205080204" pitchFamily="34" charset="-128"/>
            </a:endParaRPr>
          </a:p>
        </p:txBody>
      </p:sp>
      <p:sp>
        <p:nvSpPr>
          <p:cNvPr id="37892" name="Slide Number Placeholder 3">
            <a:extLst>
              <a:ext uri="{FF2B5EF4-FFF2-40B4-BE49-F238E27FC236}">
                <a16:creationId xmlns:a16="http://schemas.microsoft.com/office/drawing/2014/main" id="{3419FE6E-71C4-0504-693F-ABDA063D5A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90105FE6-9F48-49FD-9FF2-9C66181538CF}" type="slidenum">
              <a:rPr lang="en-US" altLang="en-US" b="0" smtClean="0"/>
              <a:pPr>
                <a:spcBef>
                  <a:spcPct val="0"/>
                </a:spcBef>
                <a:buFontTx/>
                <a:buNone/>
              </a:pPr>
              <a:t>26</a:t>
            </a:fld>
            <a:endParaRPr lang="en-US" altLang="en-US" b="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290A6E1-A08E-A9BE-D0E9-B69B31BD424D}"/>
                  </a:ext>
                </a:extLst>
              </p14:cNvPr>
              <p14:cNvContentPartPr/>
              <p14:nvPr/>
            </p14:nvContentPartPr>
            <p14:xfrm>
              <a:off x="3622922" y="3013454"/>
              <a:ext cx="360" cy="360"/>
            </p14:xfrm>
          </p:contentPart>
        </mc:Choice>
        <mc:Fallback xmlns="">
          <p:pic>
            <p:nvPicPr>
              <p:cNvPr id="2" name="Ink 1">
                <a:extLst>
                  <a:ext uri="{FF2B5EF4-FFF2-40B4-BE49-F238E27FC236}">
                    <a16:creationId xmlns:a16="http://schemas.microsoft.com/office/drawing/2014/main" id="{9290A6E1-A08E-A9BE-D0E9-B69B31BD424D}"/>
                  </a:ext>
                </a:extLst>
              </p:cNvPr>
              <p:cNvPicPr/>
              <p:nvPr/>
            </p:nvPicPr>
            <p:blipFill>
              <a:blip r:embed="rId3"/>
              <a:stretch>
                <a:fillRect/>
              </a:stretch>
            </p:blipFill>
            <p:spPr>
              <a:xfrm>
                <a:off x="3604922" y="2995454"/>
                <a:ext cx="36000" cy="36000"/>
              </a:xfrm>
              <a:prstGeom prst="rect">
                <a:avLst/>
              </a:prstGeom>
            </p:spPr>
          </p:pic>
        </mc:Fallback>
      </mc:AlternateContent>
      <p:pic>
        <p:nvPicPr>
          <p:cNvPr id="4" name="Picture 3">
            <a:extLst>
              <a:ext uri="{FF2B5EF4-FFF2-40B4-BE49-F238E27FC236}">
                <a16:creationId xmlns:a16="http://schemas.microsoft.com/office/drawing/2014/main" id="{D59C79E0-4D37-3CB7-571D-9D17174F78D3}"/>
              </a:ext>
            </a:extLst>
          </p:cNvPr>
          <p:cNvPicPr>
            <a:picLocks noChangeAspect="1"/>
          </p:cNvPicPr>
          <p:nvPr/>
        </p:nvPicPr>
        <p:blipFill>
          <a:blip r:embed="rId4"/>
          <a:stretch>
            <a:fillRect/>
          </a:stretch>
        </p:blipFill>
        <p:spPr>
          <a:xfrm>
            <a:off x="1981201" y="2590801"/>
            <a:ext cx="7463359" cy="1402139"/>
          </a:xfrm>
          <a:prstGeom prst="rect">
            <a:avLst/>
          </a:prstGeom>
        </p:spPr>
      </p:pic>
      <p:pic>
        <p:nvPicPr>
          <p:cNvPr id="8" name="Picture 7">
            <a:extLst>
              <a:ext uri="{FF2B5EF4-FFF2-40B4-BE49-F238E27FC236}">
                <a16:creationId xmlns:a16="http://schemas.microsoft.com/office/drawing/2014/main" id="{5827DA73-661A-3D7C-26EE-26EDFE24B424}"/>
              </a:ext>
            </a:extLst>
          </p:cNvPr>
          <p:cNvPicPr>
            <a:picLocks noChangeAspect="1"/>
          </p:cNvPicPr>
          <p:nvPr/>
        </p:nvPicPr>
        <p:blipFill>
          <a:blip r:embed="rId5"/>
          <a:stretch>
            <a:fillRect/>
          </a:stretch>
        </p:blipFill>
        <p:spPr>
          <a:xfrm>
            <a:off x="7391400" y="1905000"/>
            <a:ext cx="2590122" cy="5562876"/>
          </a:xfrm>
          <a:prstGeom prst="rect">
            <a:avLst/>
          </a:prstGeom>
        </p:spPr>
      </p:pic>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32AA717E-FF19-3AFC-2EAB-C871BAFF64D2}"/>
                  </a:ext>
                </a:extLst>
              </p14:cNvPr>
              <p14:cNvContentPartPr/>
              <p14:nvPr/>
            </p14:nvContentPartPr>
            <p14:xfrm>
              <a:off x="7282357" y="5330530"/>
              <a:ext cx="1211400" cy="260280"/>
            </p14:xfrm>
          </p:contentPart>
        </mc:Choice>
        <mc:Fallback xmlns="">
          <p:pic>
            <p:nvPicPr>
              <p:cNvPr id="9" name="Ink 8">
                <a:extLst>
                  <a:ext uri="{FF2B5EF4-FFF2-40B4-BE49-F238E27FC236}">
                    <a16:creationId xmlns:a16="http://schemas.microsoft.com/office/drawing/2014/main" id="{32AA717E-FF19-3AFC-2EAB-C871BAFF64D2}"/>
                  </a:ext>
                </a:extLst>
              </p:cNvPr>
              <p:cNvPicPr/>
              <p:nvPr/>
            </p:nvPicPr>
            <p:blipFill>
              <a:blip r:embed="rId7"/>
              <a:stretch>
                <a:fillRect/>
              </a:stretch>
            </p:blipFill>
            <p:spPr>
              <a:xfrm>
                <a:off x="7264357" y="5312530"/>
                <a:ext cx="1247040" cy="295920"/>
              </a:xfrm>
              <a:prstGeom prst="rect">
                <a:avLst/>
              </a:prstGeom>
            </p:spPr>
          </p:pic>
        </mc:Fallback>
      </mc:AlternateContent>
      <p:sp>
        <p:nvSpPr>
          <p:cNvPr id="10" name="Arrow: Bent-Up 9">
            <a:extLst>
              <a:ext uri="{FF2B5EF4-FFF2-40B4-BE49-F238E27FC236}">
                <a16:creationId xmlns:a16="http://schemas.microsoft.com/office/drawing/2014/main" id="{16DA9332-7E60-92BD-26AB-5DD10A7166D6}"/>
              </a:ext>
            </a:extLst>
          </p:cNvPr>
          <p:cNvSpPr/>
          <p:nvPr/>
        </p:nvSpPr>
        <p:spPr>
          <a:xfrm rot="5400000">
            <a:off x="5568926" y="4308153"/>
            <a:ext cx="1402139" cy="1485900"/>
          </a:xfrm>
          <a:prstGeom prst="bentUpArrow">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E"/>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5">
            <a:extLst>
              <a:ext uri="{FF2B5EF4-FFF2-40B4-BE49-F238E27FC236}">
                <a16:creationId xmlns:a16="http://schemas.microsoft.com/office/drawing/2014/main" id="{443F0A97-707B-20F2-EA35-5D5EA5318A4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77707C30-3088-4643-97F5-71E36F98CD5E}" type="slidenum">
              <a:rPr lang="en-US" altLang="en-US" b="0" smtClean="0"/>
              <a:pPr>
                <a:spcBef>
                  <a:spcPct val="0"/>
                </a:spcBef>
                <a:buFontTx/>
                <a:buNone/>
              </a:pPr>
              <a:t>27</a:t>
            </a:fld>
            <a:endParaRPr lang="en-US" altLang="en-US" b="0"/>
          </a:p>
        </p:txBody>
      </p:sp>
      <p:sp>
        <p:nvSpPr>
          <p:cNvPr id="38914" name="Rectangle 3">
            <a:extLst>
              <a:ext uri="{FF2B5EF4-FFF2-40B4-BE49-F238E27FC236}">
                <a16:creationId xmlns:a16="http://schemas.microsoft.com/office/drawing/2014/main" id="{D7437358-DC11-25DB-E2AC-37CB41DC6F6C}"/>
              </a:ext>
            </a:extLst>
          </p:cNvPr>
          <p:cNvSpPr>
            <a:spLocks noGrp="1" noChangeArrowheads="1"/>
          </p:cNvSpPr>
          <p:nvPr>
            <p:ph type="subTitle" idx="1"/>
          </p:nvPr>
        </p:nvSpPr>
        <p:spPr>
          <a:xfrm>
            <a:off x="2895600" y="2819400"/>
            <a:ext cx="6400800" cy="1752600"/>
          </a:xfrm>
        </p:spPr>
        <p:txBody>
          <a:bodyPr/>
          <a:lstStyle/>
          <a:p>
            <a:pPr eaLnBrk="1" hangingPunct="1"/>
            <a:r>
              <a:rPr lang="en-US" altLang="en-US" sz="3200" b="0" dirty="0">
                <a:ea typeface="ＭＳ Ｐゴシック" panose="020B0600070205080204" pitchFamily="34" charset="-128"/>
              </a:rPr>
              <a:t>… back to components . .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4" name="Picture 5">
            <a:extLst>
              <a:ext uri="{FF2B5EF4-FFF2-40B4-BE49-F238E27FC236}">
                <a16:creationId xmlns:a16="http://schemas.microsoft.com/office/drawing/2014/main" id="{00806A90-146A-AD18-869E-46277DA81E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417638"/>
            <a:ext cx="3213100" cy="498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BD514249-E3C7-745C-EC8C-5F08F8BF257D}"/>
              </a:ext>
            </a:extLst>
          </p:cNvPr>
          <p:cNvPicPr>
            <a:picLocks noChangeAspect="1"/>
          </p:cNvPicPr>
          <p:nvPr/>
        </p:nvPicPr>
        <p:blipFill>
          <a:blip r:embed="rId4"/>
          <a:stretch>
            <a:fillRect/>
          </a:stretch>
        </p:blipFill>
        <p:spPr>
          <a:xfrm>
            <a:off x="5331376" y="1356263"/>
            <a:ext cx="3545377" cy="5165724"/>
          </a:xfrm>
          <a:prstGeom prst="rect">
            <a:avLst/>
          </a:prstGeom>
        </p:spPr>
      </p:pic>
      <p:sp>
        <p:nvSpPr>
          <p:cNvPr id="40961" name="Rectangle 2">
            <a:extLst>
              <a:ext uri="{FF2B5EF4-FFF2-40B4-BE49-F238E27FC236}">
                <a16:creationId xmlns:a16="http://schemas.microsoft.com/office/drawing/2014/main" id="{7BEE0A9C-F8C2-9452-86FE-73778CA2008E}"/>
              </a:ext>
            </a:extLst>
          </p:cNvPr>
          <p:cNvSpPr>
            <a:spLocks noGrp="1" noChangeArrowheads="1"/>
          </p:cNvSpPr>
          <p:nvPr>
            <p:ph type="title"/>
          </p:nvPr>
        </p:nvSpPr>
        <p:spPr/>
        <p:txBody>
          <a:bodyPr/>
          <a:lstStyle/>
          <a:p>
            <a:r>
              <a:rPr lang="en-US" altLang="en-US">
                <a:solidFill>
                  <a:srgbClr val="990000"/>
                </a:solidFill>
                <a:ea typeface="ＭＳ Ｐゴシック" panose="020B0600070205080204" pitchFamily="34" charset="-128"/>
              </a:rPr>
              <a:t>Demo Samples</a:t>
            </a:r>
            <a:br>
              <a:rPr lang="en-US" altLang="en-US">
                <a:solidFill>
                  <a:srgbClr val="990000"/>
                </a:solidFill>
                <a:ea typeface="ＭＳ Ｐゴシック" panose="020B0600070205080204" pitchFamily="34" charset="-128"/>
              </a:rPr>
            </a:br>
            <a:r>
              <a:rPr lang="en-US" altLang="en-US" sz="2000">
                <a:solidFill>
                  <a:srgbClr val="990000"/>
                </a:solidFill>
                <a:ea typeface="ＭＳ Ｐゴシック" panose="020B0600070205080204" pitchFamily="34" charset="-128"/>
              </a:rPr>
              <a:t>(See lab exercise)</a:t>
            </a:r>
          </a:p>
        </p:txBody>
      </p:sp>
      <p:sp>
        <p:nvSpPr>
          <p:cNvPr id="40962" name="Slide Number Placeholder 1">
            <a:extLst>
              <a:ext uri="{FF2B5EF4-FFF2-40B4-BE49-F238E27FC236}">
                <a16:creationId xmlns:a16="http://schemas.microsoft.com/office/drawing/2014/main" id="{91E7B6C9-91DC-DEEC-231F-AEC3DDAF010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2D69BCF5-0E18-452E-AFF7-0F521E91B802}" type="slidenum">
              <a:rPr lang="en-US" altLang="en-US" b="0" smtClean="0"/>
              <a:pPr>
                <a:spcBef>
                  <a:spcPct val="0"/>
                </a:spcBef>
                <a:buFontTx/>
                <a:buNone/>
              </a:pPr>
              <a:t>28</a:t>
            </a:fld>
            <a:endParaRPr lang="en-US" altLang="en-US" b="0"/>
          </a:p>
        </p:txBody>
      </p:sp>
      <p:sp>
        <p:nvSpPr>
          <p:cNvPr id="13" name="Rounded Rectangular Callout 12">
            <a:extLst>
              <a:ext uri="{FF2B5EF4-FFF2-40B4-BE49-F238E27FC236}">
                <a16:creationId xmlns:a16="http://schemas.microsoft.com/office/drawing/2014/main" id="{13BB3700-6898-33EC-7278-826D075BA22F}"/>
              </a:ext>
            </a:extLst>
          </p:cNvPr>
          <p:cNvSpPr>
            <a:spLocks noChangeArrowheads="1"/>
          </p:cNvSpPr>
          <p:nvPr/>
        </p:nvSpPr>
        <p:spPr bwMode="auto">
          <a:xfrm>
            <a:off x="8343900" y="1728789"/>
            <a:ext cx="1600200" cy="682625"/>
          </a:xfrm>
          <a:prstGeom prst="wedgeRoundRectCallout">
            <a:avLst>
              <a:gd name="adj1" fmla="val -117316"/>
              <a:gd name="adj2" fmla="val -52730"/>
              <a:gd name="adj3" fmla="val 16667"/>
            </a:avLst>
          </a:prstGeom>
          <a:solidFill>
            <a:srgbClr val="0000FF"/>
          </a:solidFill>
          <a:ln w="9525">
            <a:solidFill>
              <a:srgbClr val="B6DCDF"/>
            </a:solidFill>
            <a:miter lim="800000"/>
            <a:headEnd/>
            <a:tailEnd/>
          </a:ln>
          <a:effectLst>
            <a:outerShdw blurRad="40000" dist="23000" dir="5400000" rotWithShape="0">
              <a:srgbClr val="808080">
                <a:alpha val="34999"/>
              </a:srgbClr>
            </a:outerShdw>
          </a:effec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r>
              <a:rPr lang="en-US" altLang="en-US" sz="1600" dirty="0">
                <a:solidFill>
                  <a:srgbClr val="FFFFFF"/>
                </a:solidFill>
              </a:rPr>
              <a:t>Configuration – boilerplate</a:t>
            </a:r>
          </a:p>
        </p:txBody>
      </p:sp>
      <p:sp>
        <p:nvSpPr>
          <p:cNvPr id="11" name="Rounded Rectangular Callout 10">
            <a:extLst>
              <a:ext uri="{FF2B5EF4-FFF2-40B4-BE49-F238E27FC236}">
                <a16:creationId xmlns:a16="http://schemas.microsoft.com/office/drawing/2014/main" id="{16F39256-5BA4-523F-B027-AF0F780CD4DD}"/>
              </a:ext>
            </a:extLst>
          </p:cNvPr>
          <p:cNvSpPr>
            <a:spLocks noChangeArrowheads="1"/>
          </p:cNvSpPr>
          <p:nvPr/>
        </p:nvSpPr>
        <p:spPr bwMode="auto">
          <a:xfrm>
            <a:off x="8602663" y="3325814"/>
            <a:ext cx="1600200" cy="682625"/>
          </a:xfrm>
          <a:prstGeom prst="wedgeRoundRectCallout">
            <a:avLst>
              <a:gd name="adj1" fmla="val -144870"/>
              <a:gd name="adj2" fmla="val 128937"/>
              <a:gd name="adj3" fmla="val 16667"/>
            </a:avLst>
          </a:prstGeom>
          <a:solidFill>
            <a:srgbClr val="0000FF"/>
          </a:solidFill>
          <a:ln w="9525">
            <a:solidFill>
              <a:srgbClr val="B6DCDF"/>
            </a:solidFill>
            <a:miter lim="800000"/>
            <a:headEnd/>
            <a:tailEnd/>
          </a:ln>
          <a:effectLst>
            <a:outerShdw blurRad="40000" dist="23000" dir="5400000" rotWithShape="0">
              <a:srgbClr val="808080">
                <a:alpha val="34999"/>
              </a:srgbClr>
            </a:outerShdw>
          </a:effec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r>
              <a:rPr lang="en-US" altLang="en-US" sz="1600" dirty="0">
                <a:solidFill>
                  <a:srgbClr val="FFFFFF"/>
                </a:solidFill>
              </a:rPr>
              <a:t>Sample</a:t>
            </a:r>
          </a:p>
          <a:p>
            <a:pPr eaLnBrk="1" hangingPunct="1">
              <a:defRPr/>
            </a:pPr>
            <a:r>
              <a:rPr lang="en-US" altLang="en-US" sz="1600" dirty="0">
                <a:solidFill>
                  <a:srgbClr val="FFFFFF"/>
                </a:solidFill>
              </a:rPr>
              <a:t>Components</a:t>
            </a:r>
          </a:p>
        </p:txBody>
      </p:sp>
      <p:sp>
        <p:nvSpPr>
          <p:cNvPr id="14" name="Rounded Rectangular Callout 13">
            <a:extLst>
              <a:ext uri="{FF2B5EF4-FFF2-40B4-BE49-F238E27FC236}">
                <a16:creationId xmlns:a16="http://schemas.microsoft.com/office/drawing/2014/main" id="{30F05E8B-04BE-00F0-A6C5-CBCDD48D35EB}"/>
              </a:ext>
            </a:extLst>
          </p:cNvPr>
          <p:cNvSpPr>
            <a:spLocks noChangeArrowheads="1"/>
          </p:cNvSpPr>
          <p:nvPr/>
        </p:nvSpPr>
        <p:spPr bwMode="auto">
          <a:xfrm>
            <a:off x="8742363" y="4422776"/>
            <a:ext cx="990600" cy="396875"/>
          </a:xfrm>
          <a:prstGeom prst="wedgeRoundRectCallout">
            <a:avLst>
              <a:gd name="adj1" fmla="val -248485"/>
              <a:gd name="adj2" fmla="val 75563"/>
              <a:gd name="adj3" fmla="val 16667"/>
            </a:avLst>
          </a:prstGeom>
          <a:solidFill>
            <a:srgbClr val="0000FF"/>
          </a:solidFill>
          <a:ln w="9525">
            <a:solidFill>
              <a:srgbClr val="B6DCDF"/>
            </a:solidFill>
            <a:miter lim="800000"/>
            <a:headEnd/>
            <a:tailEnd/>
          </a:ln>
          <a:effectLst>
            <a:outerShdw blurRad="40000" dist="23000" dir="5400000" rotWithShape="0">
              <a:srgbClr val="808080">
                <a:alpha val="34999"/>
              </a:srgbClr>
            </a:outerShdw>
          </a:effectLst>
        </p:spPr>
        <p:txBody>
          <a:bodyPr/>
          <a:lstStyle/>
          <a:p>
            <a:pPr eaLnBrk="1" hangingPunct="1">
              <a:defRPr/>
            </a:pPr>
            <a:r>
              <a:rPr lang="en-US" sz="1600" dirty="0">
                <a:solidFill>
                  <a:schemeClr val="lt1"/>
                </a:solidFill>
                <a:latin typeface="+mn-lt"/>
                <a:ea typeface="+mn-ea"/>
              </a:rPr>
              <a:t>Stories</a:t>
            </a:r>
          </a:p>
        </p:txBody>
      </p:sp>
      <p:sp>
        <p:nvSpPr>
          <p:cNvPr id="10" name="Rounded Rectangular Callout 9">
            <a:extLst>
              <a:ext uri="{FF2B5EF4-FFF2-40B4-BE49-F238E27FC236}">
                <a16:creationId xmlns:a16="http://schemas.microsoft.com/office/drawing/2014/main" id="{0F734286-13CB-D890-D01F-7CD07AD2ED53}"/>
              </a:ext>
            </a:extLst>
          </p:cNvPr>
          <p:cNvSpPr>
            <a:spLocks noChangeArrowheads="1"/>
          </p:cNvSpPr>
          <p:nvPr/>
        </p:nvSpPr>
        <p:spPr bwMode="auto">
          <a:xfrm>
            <a:off x="8437563" y="2554288"/>
            <a:ext cx="1600200" cy="442912"/>
          </a:xfrm>
          <a:prstGeom prst="wedgeRoundRectCallout">
            <a:avLst>
              <a:gd name="adj1" fmla="val -130990"/>
              <a:gd name="adj2" fmla="val 305450"/>
              <a:gd name="adj3" fmla="val 16667"/>
            </a:avLst>
          </a:prstGeom>
          <a:solidFill>
            <a:srgbClr val="FFFF00"/>
          </a:solidFill>
          <a:ln w="9525">
            <a:solidFill>
              <a:srgbClr val="B6DCDF"/>
            </a:solidFill>
            <a:miter lim="800000"/>
            <a:headEnd/>
            <a:tailEnd/>
          </a:ln>
          <a:effectLst>
            <a:outerShdw blurRad="40000" dist="23000" dir="5400000" rotWithShape="0">
              <a:srgbClr val="808080">
                <a:alpha val="34999"/>
              </a:srgbClr>
            </a:outerShdw>
          </a:effec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r>
              <a:rPr lang="en-US" altLang="en-US" sz="1600" dirty="0"/>
              <a:t>Lab exercise</a:t>
            </a:r>
          </a:p>
        </p:txBody>
      </p:sp>
      <p:pic>
        <p:nvPicPr>
          <p:cNvPr id="3" name="Picture 2">
            <a:extLst>
              <a:ext uri="{FF2B5EF4-FFF2-40B4-BE49-F238E27FC236}">
                <a16:creationId xmlns:a16="http://schemas.microsoft.com/office/drawing/2014/main" id="{D0BA57F6-CD9F-4F8B-FC99-BF4637E5D0E9}"/>
              </a:ext>
            </a:extLst>
          </p:cNvPr>
          <p:cNvPicPr>
            <a:picLocks noChangeAspect="1"/>
          </p:cNvPicPr>
          <p:nvPr/>
        </p:nvPicPr>
        <p:blipFill>
          <a:blip r:embed="rId5"/>
          <a:stretch>
            <a:fillRect/>
          </a:stretch>
        </p:blipFill>
        <p:spPr>
          <a:xfrm>
            <a:off x="2154237" y="1305284"/>
            <a:ext cx="2804206" cy="530383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a:extLst>
              <a:ext uri="{FF2B5EF4-FFF2-40B4-BE49-F238E27FC236}">
                <a16:creationId xmlns:a16="http://schemas.microsoft.com/office/drawing/2014/main" id="{A9A628CC-77F1-4843-D892-92665679F20B}"/>
              </a:ext>
            </a:extLst>
          </p:cNvPr>
          <p:cNvSpPr>
            <a:spLocks noGrp="1" noChangeArrowheads="1"/>
          </p:cNvSpPr>
          <p:nvPr>
            <p:ph type="title"/>
          </p:nvPr>
        </p:nvSpPr>
        <p:spPr/>
        <p:txBody>
          <a:bodyPr/>
          <a:lstStyle/>
          <a:p>
            <a:r>
              <a:rPr lang="en-US" altLang="en-US" dirty="0">
                <a:ea typeface="ＭＳ Ｐゴシック" panose="020B0600070205080204" pitchFamily="34" charset="-128"/>
              </a:rPr>
              <a:t>TSX - embedded variables.</a:t>
            </a:r>
          </a:p>
        </p:txBody>
      </p:sp>
      <p:sp>
        <p:nvSpPr>
          <p:cNvPr id="26626" name="Content Placeholder 2">
            <a:extLst>
              <a:ext uri="{FF2B5EF4-FFF2-40B4-BE49-F238E27FC236}">
                <a16:creationId xmlns:a16="http://schemas.microsoft.com/office/drawing/2014/main" id="{20E7CF86-339D-EE48-9719-7CE816BFEE5B}"/>
              </a:ext>
            </a:extLst>
          </p:cNvPr>
          <p:cNvSpPr>
            <a:spLocks noGrp="1"/>
          </p:cNvSpPr>
          <p:nvPr>
            <p:ph idx="1"/>
          </p:nvPr>
        </p:nvSpPr>
        <p:spPr>
          <a:xfrm>
            <a:off x="1981200" y="1295401"/>
            <a:ext cx="8229600" cy="4525963"/>
          </a:xfrm>
        </p:spPr>
        <p:txBody>
          <a:bodyPr/>
          <a:lstStyle/>
          <a:p>
            <a:pPr>
              <a:defRPr/>
            </a:pPr>
            <a:r>
              <a:rPr lang="en-US" sz="2000" dirty="0">
                <a:ea typeface="ＭＳ Ｐゴシック" charset="0"/>
                <a:cs typeface="ＭＳ Ｐゴシック" charset="0"/>
              </a:rPr>
              <a:t>Use { } to reference variable embedded in TSX.</a:t>
            </a:r>
          </a:p>
          <a:p>
            <a:pPr lvl="1">
              <a:defRPr/>
            </a:pPr>
            <a:r>
              <a:rPr lang="en-US" sz="2000" dirty="0">
                <a:ea typeface="ＭＳ Ｐゴシック" charset="0"/>
                <a:cs typeface="ＭＳ Ｐゴシック" charset="0"/>
              </a:rPr>
              <a:t>Curly braces can contain any valid TS expression.</a:t>
            </a:r>
          </a:p>
          <a:p>
            <a:pPr>
              <a:defRPr/>
            </a:pPr>
            <a:r>
              <a:rPr lang="en-US" sz="2000" dirty="0">
                <a:ea typeface="ＭＳ Ｐゴシック" charset="0"/>
                <a:cs typeface="ＭＳ Ｐゴシック" charset="0"/>
              </a:rPr>
              <a:t>Reference</a:t>
            </a:r>
            <a:r>
              <a:rPr lang="en-US" sz="2000" b="0" dirty="0">
                <a:ea typeface="ＭＳ Ｐゴシック" charset="0"/>
                <a:cs typeface="ＭＳ Ｐゴシック" charset="0"/>
              </a:rPr>
              <a:t> </a:t>
            </a:r>
            <a:r>
              <a:rPr lang="en-US" sz="2000" b="0" dirty="0" err="1">
                <a:ea typeface="ＭＳ Ｐゴシック" charset="0"/>
                <a:cs typeface="ＭＳ Ｐゴシック" charset="0"/>
              </a:rPr>
              <a:t>src</a:t>
            </a:r>
            <a:r>
              <a:rPr lang="en-US" sz="2000" b="0" dirty="0">
                <a:ea typeface="ＭＳ Ｐゴシック" charset="0"/>
                <a:cs typeface="ＭＳ Ｐゴシック" charset="0"/>
              </a:rPr>
              <a:t>/components/samples/02_embeddedVariables.tsx</a:t>
            </a:r>
            <a:endParaRPr lang="en-US" sz="2000" dirty="0">
              <a:ea typeface="ＭＳ Ｐゴシック" charset="0"/>
              <a:cs typeface="ＭＳ Ｐゴシック" charset="0"/>
            </a:endParaRPr>
          </a:p>
          <a:p>
            <a:pPr>
              <a:defRPr/>
            </a:pPr>
            <a:endParaRPr lang="en-US" sz="2000" dirty="0">
              <a:ea typeface="ＭＳ Ｐゴシック" charset="0"/>
              <a:cs typeface="ＭＳ Ｐゴシック" charset="0"/>
            </a:endParaRPr>
          </a:p>
          <a:p>
            <a:pPr>
              <a:defRPr/>
            </a:pPr>
            <a:endParaRPr lang="en-US" sz="2000" dirty="0">
              <a:ea typeface="ＭＳ Ｐゴシック" charset="0"/>
              <a:cs typeface="ＭＳ Ｐゴシック" charset="0"/>
            </a:endParaRPr>
          </a:p>
          <a:p>
            <a:pPr>
              <a:defRPr/>
            </a:pPr>
            <a:endParaRPr lang="en-US" sz="2000" dirty="0">
              <a:ea typeface="ＭＳ Ｐゴシック" charset="0"/>
              <a:cs typeface="ＭＳ Ｐゴシック" charset="0"/>
            </a:endParaRPr>
          </a:p>
          <a:p>
            <a:pPr>
              <a:defRPr/>
            </a:pPr>
            <a:endParaRPr lang="en-US" sz="2000" dirty="0">
              <a:ea typeface="ＭＳ Ｐゴシック" charset="0"/>
              <a:cs typeface="ＭＳ Ｐゴシック" charset="0"/>
            </a:endParaRPr>
          </a:p>
          <a:p>
            <a:pPr>
              <a:defRPr/>
            </a:pPr>
            <a:endParaRPr lang="en-US" sz="2000" dirty="0">
              <a:ea typeface="ＭＳ Ｐゴシック" charset="0"/>
              <a:cs typeface="ＭＳ Ｐゴシック" charset="0"/>
            </a:endParaRPr>
          </a:p>
          <a:p>
            <a:pPr>
              <a:defRPr/>
            </a:pPr>
            <a:endParaRPr lang="en-US" sz="2000" dirty="0">
              <a:ea typeface="ＭＳ Ｐゴシック" charset="0"/>
              <a:cs typeface="ＭＳ Ｐゴシック" charset="0"/>
            </a:endParaRPr>
          </a:p>
          <a:p>
            <a:pPr marL="0" indent="0">
              <a:buNone/>
              <a:defRPr/>
            </a:pPr>
            <a:endParaRPr lang="en-US" dirty="0">
              <a:ea typeface="ＭＳ Ｐゴシック" charset="0"/>
              <a:cs typeface="ＭＳ Ｐゴシック" charset="0"/>
            </a:endParaRPr>
          </a:p>
        </p:txBody>
      </p:sp>
      <p:sp>
        <p:nvSpPr>
          <p:cNvPr id="41987" name="Slide Number Placeholder 3">
            <a:extLst>
              <a:ext uri="{FF2B5EF4-FFF2-40B4-BE49-F238E27FC236}">
                <a16:creationId xmlns:a16="http://schemas.microsoft.com/office/drawing/2014/main" id="{85C3EF58-A30C-AEAC-BC6E-2C16320E2C0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1549412F-8E6D-4B21-BD79-29159B385F7A}" type="slidenum">
              <a:rPr lang="en-US" altLang="en-US" b="0" smtClean="0"/>
              <a:pPr>
                <a:spcBef>
                  <a:spcPct val="0"/>
                </a:spcBef>
                <a:buFontTx/>
                <a:buNone/>
              </a:pPr>
              <a:t>29</a:t>
            </a:fld>
            <a:endParaRPr lang="en-US" altLang="en-US" b="0"/>
          </a:p>
        </p:txBody>
      </p:sp>
      <p:pic>
        <p:nvPicPr>
          <p:cNvPr id="3" name="Picture 2">
            <a:extLst>
              <a:ext uri="{FF2B5EF4-FFF2-40B4-BE49-F238E27FC236}">
                <a16:creationId xmlns:a16="http://schemas.microsoft.com/office/drawing/2014/main" id="{0884B258-1592-5A5E-DCB0-C660E8D40787}"/>
              </a:ext>
            </a:extLst>
          </p:cNvPr>
          <p:cNvPicPr>
            <a:picLocks noChangeAspect="1"/>
          </p:cNvPicPr>
          <p:nvPr/>
        </p:nvPicPr>
        <p:blipFill>
          <a:blip r:embed="rId3"/>
          <a:stretch>
            <a:fillRect/>
          </a:stretch>
        </p:blipFill>
        <p:spPr>
          <a:xfrm>
            <a:off x="2971800" y="2528968"/>
            <a:ext cx="5257800" cy="403400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43" name="Rectangle 17442">
            <a:extLst>
              <a:ext uri="{FF2B5EF4-FFF2-40B4-BE49-F238E27FC236}">
                <a16:creationId xmlns:a16="http://schemas.microsoft.com/office/drawing/2014/main" id="{6B92FAF7-0AD3-4B47-9111-D0E9CD79E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445" name="Group 17444">
            <a:extLst>
              <a:ext uri="{FF2B5EF4-FFF2-40B4-BE49-F238E27FC236}">
                <a16:creationId xmlns:a16="http://schemas.microsoft.com/office/drawing/2014/main" id="{D6A77139-BADB-4B2C-BD41-B67A4D37D7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526" y="2227167"/>
            <a:ext cx="4336168" cy="4630834"/>
            <a:chOff x="7855526" y="2145638"/>
            <a:chExt cx="4336168" cy="4630834"/>
          </a:xfr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p:grpSpPr>
        <p:sp useBgFill="1">
          <p:nvSpPr>
            <p:cNvPr id="17446" name="Freeform: Shape 17445">
              <a:extLst>
                <a:ext uri="{FF2B5EF4-FFF2-40B4-BE49-F238E27FC236}">
                  <a16:creationId xmlns:a16="http://schemas.microsoft.com/office/drawing/2014/main" id="{DAC7B25D-E1A6-459A-B45A-1912B0CD95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5903" y="2463723"/>
              <a:ext cx="4315791" cy="4312749"/>
            </a:xfrm>
            <a:custGeom>
              <a:avLst/>
              <a:gdLst>
                <a:gd name="connsiteX0" fmla="*/ 2987009 w 4315791"/>
                <a:gd name="connsiteY0" fmla="*/ 0 h 4312749"/>
                <a:gd name="connsiteX1" fmla="*/ 4136908 w 4315791"/>
                <a:gd name="connsiteY1" fmla="*/ 333995 h 4312749"/>
                <a:gd name="connsiteX2" fmla="*/ 4315791 w 4315791"/>
                <a:gd name="connsiteY2" fmla="*/ 445229 h 4312749"/>
                <a:gd name="connsiteX3" fmla="*/ 4315791 w 4315791"/>
                <a:gd name="connsiteY3" fmla="*/ 1208150 h 4312749"/>
                <a:gd name="connsiteX4" fmla="*/ 4145996 w 4315791"/>
                <a:gd name="connsiteY4" fmla="*/ 1085198 h 4312749"/>
                <a:gd name="connsiteX5" fmla="*/ 3631470 w 4315791"/>
                <a:gd name="connsiteY5" fmla="*/ 767158 h 4312749"/>
                <a:gd name="connsiteX6" fmla="*/ 2987009 w 4315791"/>
                <a:gd name="connsiteY6" fmla="*/ 611504 h 4312749"/>
                <a:gd name="connsiteX7" fmla="*/ 1985110 w 4315791"/>
                <a:gd name="connsiteY7" fmla="*/ 855943 h 4312749"/>
                <a:gd name="connsiteX8" fmla="*/ 1223061 w 4315791"/>
                <a:gd name="connsiteY8" fmla="*/ 1585590 h 4312749"/>
                <a:gd name="connsiteX9" fmla="*/ 1023311 w 4315791"/>
                <a:gd name="connsiteY9" fmla="*/ 1849089 h 4312749"/>
                <a:gd name="connsiteX10" fmla="*/ 652067 w 4315791"/>
                <a:gd name="connsiteY10" fmla="*/ 2610233 h 4312749"/>
                <a:gd name="connsiteX11" fmla="*/ 876921 w 4315791"/>
                <a:gd name="connsiteY11" fmla="*/ 3447930 h 4312749"/>
                <a:gd name="connsiteX12" fmla="*/ 1504428 w 4315791"/>
                <a:gd name="connsiteY12" fmla="*/ 4177169 h 4312749"/>
                <a:gd name="connsiteX13" fmla="*/ 1689053 w 4315791"/>
                <a:gd name="connsiteY13" fmla="*/ 4312749 h 4312749"/>
                <a:gd name="connsiteX14" fmla="*/ 729636 w 4315791"/>
                <a:gd name="connsiteY14" fmla="*/ 4312749 h 4312749"/>
                <a:gd name="connsiteX15" fmla="*/ 638463 w 4315791"/>
                <a:gd name="connsiteY15" fmla="*/ 4216521 h 4312749"/>
                <a:gd name="connsiteX16" fmla="*/ 0 w 4315791"/>
                <a:gd name="connsiteY16" fmla="*/ 2610335 h 4312749"/>
                <a:gd name="connsiteX17" fmla="*/ 683474 w 4315791"/>
                <a:gd name="connsiteY17" fmla="*/ 1242376 h 4312749"/>
                <a:gd name="connsiteX18" fmla="*/ 2987009 w 4315791"/>
                <a:gd name="connsiteY18" fmla="*/ 0 h 4312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5791" h="4312749">
                  <a:moveTo>
                    <a:pt x="2987009" y="0"/>
                  </a:moveTo>
                  <a:cubicBezTo>
                    <a:pt x="3434423" y="0"/>
                    <a:pt x="3798884" y="137413"/>
                    <a:pt x="4136908" y="333995"/>
                  </a:cubicBezTo>
                  <a:lnTo>
                    <a:pt x="4315791" y="445229"/>
                  </a:lnTo>
                  <a:lnTo>
                    <a:pt x="4315791" y="1208150"/>
                  </a:lnTo>
                  <a:lnTo>
                    <a:pt x="4145996" y="1085198"/>
                  </a:lnTo>
                  <a:cubicBezTo>
                    <a:pt x="3968282" y="958859"/>
                    <a:pt x="3800518" y="848961"/>
                    <a:pt x="3631470" y="767158"/>
                  </a:cubicBezTo>
                  <a:cubicBezTo>
                    <a:pt x="3411941" y="660943"/>
                    <a:pt x="3207191" y="611504"/>
                    <a:pt x="2987009" y="611504"/>
                  </a:cubicBezTo>
                  <a:cubicBezTo>
                    <a:pt x="2599030" y="611504"/>
                    <a:pt x="2271258" y="691421"/>
                    <a:pt x="1985110" y="855943"/>
                  </a:cubicBezTo>
                  <a:cubicBezTo>
                    <a:pt x="1715153" y="1011087"/>
                    <a:pt x="1465955" y="1249819"/>
                    <a:pt x="1223061" y="1585590"/>
                  </a:cubicBezTo>
                  <a:cubicBezTo>
                    <a:pt x="1154375" y="1680490"/>
                    <a:pt x="1087756" y="1766217"/>
                    <a:pt x="1023311" y="1849089"/>
                  </a:cubicBezTo>
                  <a:cubicBezTo>
                    <a:pt x="765853" y="2180172"/>
                    <a:pt x="652067" y="2338069"/>
                    <a:pt x="652067" y="2610233"/>
                  </a:cubicBezTo>
                  <a:cubicBezTo>
                    <a:pt x="652067" y="2895038"/>
                    <a:pt x="727707" y="3176887"/>
                    <a:pt x="876921" y="3447930"/>
                  </a:cubicBezTo>
                  <a:cubicBezTo>
                    <a:pt x="1022224" y="3711838"/>
                    <a:pt x="1239145" y="3964023"/>
                    <a:pt x="1504428" y="4177169"/>
                  </a:cubicBezTo>
                  <a:lnTo>
                    <a:pt x="1689053"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7447" name="Freeform: Shape 17446">
              <a:extLst>
                <a:ext uri="{FF2B5EF4-FFF2-40B4-BE49-F238E27FC236}">
                  <a16:creationId xmlns:a16="http://schemas.microsoft.com/office/drawing/2014/main" id="{920A7C7E-00F6-490C-A8E7-5167EA6A4B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5903" y="2463723"/>
              <a:ext cx="4315791" cy="4312749"/>
            </a:xfrm>
            <a:custGeom>
              <a:avLst/>
              <a:gdLst>
                <a:gd name="connsiteX0" fmla="*/ 2987009 w 4315791"/>
                <a:gd name="connsiteY0" fmla="*/ 0 h 4312749"/>
                <a:gd name="connsiteX1" fmla="*/ 4136908 w 4315791"/>
                <a:gd name="connsiteY1" fmla="*/ 333995 h 4312749"/>
                <a:gd name="connsiteX2" fmla="*/ 4315791 w 4315791"/>
                <a:gd name="connsiteY2" fmla="*/ 445229 h 4312749"/>
                <a:gd name="connsiteX3" fmla="*/ 4315791 w 4315791"/>
                <a:gd name="connsiteY3" fmla="*/ 1079495 h 4312749"/>
                <a:gd name="connsiteX4" fmla="*/ 4206793 w 4315791"/>
                <a:gd name="connsiteY4" fmla="*/ 1000737 h 4312749"/>
                <a:gd name="connsiteX5" fmla="*/ 2987119 w 4315791"/>
                <a:gd name="connsiteY5" fmla="*/ 509571 h 4312749"/>
                <a:gd name="connsiteX6" fmla="*/ 1133184 w 4315791"/>
                <a:gd name="connsiteY6" fmla="*/ 1528405 h 4312749"/>
                <a:gd name="connsiteX7" fmla="*/ 935607 w 4315791"/>
                <a:gd name="connsiteY7" fmla="*/ 1789050 h 4312749"/>
                <a:gd name="connsiteX8" fmla="*/ 543498 w 4315791"/>
                <a:gd name="connsiteY8" fmla="*/ 2610233 h 4312749"/>
                <a:gd name="connsiteX9" fmla="*/ 780416 w 4315791"/>
                <a:gd name="connsiteY9" fmla="*/ 3494616 h 4312749"/>
                <a:gd name="connsiteX10" fmla="*/ 1433786 w 4315791"/>
                <a:gd name="connsiteY10" fmla="*/ 4254537 h 4312749"/>
                <a:gd name="connsiteX11" fmla="*/ 1513041 w 4315791"/>
                <a:gd name="connsiteY11" fmla="*/ 4312749 h 4312749"/>
                <a:gd name="connsiteX12" fmla="*/ 729636 w 4315791"/>
                <a:gd name="connsiteY12" fmla="*/ 4312749 h 4312749"/>
                <a:gd name="connsiteX13" fmla="*/ 638463 w 4315791"/>
                <a:gd name="connsiteY13" fmla="*/ 4216521 h 4312749"/>
                <a:gd name="connsiteX14" fmla="*/ 0 w 4315791"/>
                <a:gd name="connsiteY14" fmla="*/ 2610335 h 4312749"/>
                <a:gd name="connsiteX15" fmla="*/ 683474 w 4315791"/>
                <a:gd name="connsiteY15" fmla="*/ 1242376 h 4312749"/>
                <a:gd name="connsiteX16" fmla="*/ 2987009 w 4315791"/>
                <a:gd name="connsiteY16" fmla="*/ 0 h 4312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5791" h="4312749">
                  <a:moveTo>
                    <a:pt x="2987009" y="0"/>
                  </a:moveTo>
                  <a:cubicBezTo>
                    <a:pt x="3434423" y="0"/>
                    <a:pt x="3798884" y="137413"/>
                    <a:pt x="4136908" y="333995"/>
                  </a:cubicBezTo>
                  <a:lnTo>
                    <a:pt x="4315791" y="445229"/>
                  </a:lnTo>
                  <a:lnTo>
                    <a:pt x="4315791" y="1079495"/>
                  </a:lnTo>
                  <a:lnTo>
                    <a:pt x="4206793" y="1000737"/>
                  </a:lnTo>
                  <a:cubicBezTo>
                    <a:pt x="3781561" y="699607"/>
                    <a:pt x="3436718" y="509571"/>
                    <a:pt x="2987119" y="509571"/>
                  </a:cubicBezTo>
                  <a:cubicBezTo>
                    <a:pt x="2204204" y="509571"/>
                    <a:pt x="1649730" y="814251"/>
                    <a:pt x="1133184" y="1528405"/>
                  </a:cubicBezTo>
                  <a:cubicBezTo>
                    <a:pt x="1065585" y="1621878"/>
                    <a:pt x="999510" y="1706892"/>
                    <a:pt x="935607" y="1789050"/>
                  </a:cubicBezTo>
                  <a:cubicBezTo>
                    <a:pt x="670760" y="2129716"/>
                    <a:pt x="543498" y="2306877"/>
                    <a:pt x="543498" y="2610233"/>
                  </a:cubicBezTo>
                  <a:cubicBezTo>
                    <a:pt x="543498" y="2911449"/>
                    <a:pt x="623267" y="3208997"/>
                    <a:pt x="780416" y="3494616"/>
                  </a:cubicBezTo>
                  <a:cubicBezTo>
                    <a:pt x="934194" y="3774018"/>
                    <a:pt x="1154050" y="4029772"/>
                    <a:pt x="1433786" y="4254537"/>
                  </a:cubicBezTo>
                  <a:lnTo>
                    <a:pt x="1513041"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7448" name="Freeform: Shape 17447">
              <a:extLst>
                <a:ext uri="{FF2B5EF4-FFF2-40B4-BE49-F238E27FC236}">
                  <a16:creationId xmlns:a16="http://schemas.microsoft.com/office/drawing/2014/main" id="{2E166FC5-8F23-41C3-879A-BFF8D5B705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7037" y="2411531"/>
              <a:ext cx="4314657" cy="4364939"/>
            </a:xfrm>
            <a:custGeom>
              <a:avLst/>
              <a:gdLst>
                <a:gd name="connsiteX0" fmla="*/ 3028307 w 4314657"/>
                <a:gd name="connsiteY0" fmla="*/ 21 h 4364939"/>
                <a:gd name="connsiteX1" fmla="*/ 3066670 w 4314657"/>
                <a:gd name="connsiteY1" fmla="*/ 836 h 4364939"/>
                <a:gd name="connsiteX2" fmla="*/ 3220125 w 4314657"/>
                <a:gd name="connsiteY2" fmla="*/ 9909 h 4364939"/>
                <a:gd name="connsiteX3" fmla="*/ 3816113 w 4314657"/>
                <a:gd name="connsiteY3" fmla="*/ 150272 h 4364939"/>
                <a:gd name="connsiteX4" fmla="*/ 4089981 w 4314657"/>
                <a:gd name="connsiteY4" fmla="*/ 272287 h 4364939"/>
                <a:gd name="connsiteX5" fmla="*/ 4314657 w 4314657"/>
                <a:gd name="connsiteY5" fmla="*/ 398926 h 4364939"/>
                <a:gd name="connsiteX6" fmla="*/ 4314657 w 4314657"/>
                <a:gd name="connsiteY6" fmla="*/ 911199 h 4364939"/>
                <a:gd name="connsiteX7" fmla="*/ 4310597 w 4314657"/>
                <a:gd name="connsiteY7" fmla="*/ 908154 h 4364939"/>
                <a:gd name="connsiteX8" fmla="*/ 4203223 w 4314657"/>
                <a:gd name="connsiteY8" fmla="*/ 829562 h 4364939"/>
                <a:gd name="connsiteX9" fmla="*/ 4095850 w 4314657"/>
                <a:gd name="connsiteY9" fmla="*/ 753520 h 4364939"/>
                <a:gd name="connsiteX10" fmla="*/ 3652987 w 4314657"/>
                <a:gd name="connsiteY10" fmla="*/ 494811 h 4364939"/>
                <a:gd name="connsiteX11" fmla="*/ 3173610 w 4314657"/>
                <a:gd name="connsiteY11" fmla="*/ 347209 h 4364939"/>
                <a:gd name="connsiteX12" fmla="*/ 3047760 w 4314657"/>
                <a:gd name="connsiteY12" fmla="*/ 332632 h 4364939"/>
                <a:gd name="connsiteX13" fmla="*/ 3016027 w 4314657"/>
                <a:gd name="connsiteY13" fmla="*/ 330186 h 4364939"/>
                <a:gd name="connsiteX14" fmla="*/ 2984184 w 4314657"/>
                <a:gd name="connsiteY14" fmla="*/ 328658 h 4364939"/>
                <a:gd name="connsiteX15" fmla="*/ 2952233 w 4314657"/>
                <a:gd name="connsiteY15" fmla="*/ 327332 h 4364939"/>
                <a:gd name="connsiteX16" fmla="*/ 2919085 w 4314657"/>
                <a:gd name="connsiteY16" fmla="*/ 327026 h 4364939"/>
                <a:gd name="connsiteX17" fmla="*/ 2852901 w 4314657"/>
                <a:gd name="connsiteY17" fmla="*/ 326720 h 4364939"/>
                <a:gd name="connsiteX18" fmla="*/ 2786826 w 4314657"/>
                <a:gd name="connsiteY18" fmla="*/ 328148 h 4364939"/>
                <a:gd name="connsiteX19" fmla="*/ 2720965 w 4314657"/>
                <a:gd name="connsiteY19" fmla="*/ 331409 h 4364939"/>
                <a:gd name="connsiteX20" fmla="*/ 2655325 w 4314657"/>
                <a:gd name="connsiteY20" fmla="*/ 336098 h 4364939"/>
                <a:gd name="connsiteX21" fmla="*/ 2524803 w 4314657"/>
                <a:gd name="connsiteY21" fmla="*/ 350573 h 4364939"/>
                <a:gd name="connsiteX22" fmla="*/ 2460139 w 4314657"/>
                <a:gd name="connsiteY22" fmla="*/ 360664 h 4364939"/>
                <a:gd name="connsiteX23" fmla="*/ 2396019 w 4314657"/>
                <a:gd name="connsiteY23" fmla="*/ 372693 h 4364939"/>
                <a:gd name="connsiteX24" fmla="*/ 2145843 w 4314657"/>
                <a:gd name="connsiteY24" fmla="*/ 440989 h 4364939"/>
                <a:gd name="connsiteX25" fmla="*/ 1698635 w 4314657"/>
                <a:gd name="connsiteY25" fmla="*/ 682676 h 4364939"/>
                <a:gd name="connsiteX26" fmla="*/ 1498450 w 4314657"/>
                <a:gd name="connsiteY26" fmla="*/ 835474 h 4364939"/>
                <a:gd name="connsiteX27" fmla="*/ 1307285 w 4314657"/>
                <a:gd name="connsiteY27" fmla="*/ 1001220 h 4364939"/>
                <a:gd name="connsiteX28" fmla="*/ 947780 w 4314657"/>
                <a:gd name="connsiteY28" fmla="*/ 1369612 h 4364939"/>
                <a:gd name="connsiteX29" fmla="*/ 905939 w 4314657"/>
                <a:gd name="connsiteY29" fmla="*/ 1419458 h 4364939"/>
                <a:gd name="connsiteX30" fmla="*/ 863228 w 4314657"/>
                <a:gd name="connsiteY30" fmla="*/ 1471545 h 4364939"/>
                <a:gd name="connsiteX31" fmla="*/ 774330 w 4314657"/>
                <a:gd name="connsiteY31" fmla="*/ 1577659 h 4364939"/>
                <a:gd name="connsiteX32" fmla="*/ 595554 w 4314657"/>
                <a:gd name="connsiteY32" fmla="*/ 1780916 h 4364939"/>
                <a:gd name="connsiteX33" fmla="*/ 430365 w 4314657"/>
                <a:gd name="connsiteY33" fmla="*/ 1982644 h 4364939"/>
                <a:gd name="connsiteX34" fmla="*/ 358855 w 4314657"/>
                <a:gd name="connsiteY34" fmla="*/ 2087025 h 4364939"/>
                <a:gd name="connsiteX35" fmla="*/ 296583 w 4314657"/>
                <a:gd name="connsiteY35" fmla="*/ 2194872 h 4364939"/>
                <a:gd name="connsiteX36" fmla="*/ 207358 w 4314657"/>
                <a:gd name="connsiteY36" fmla="*/ 2423918 h 4364939"/>
                <a:gd name="connsiteX37" fmla="*/ 177146 w 4314657"/>
                <a:gd name="connsiteY37" fmla="*/ 2668765 h 4364939"/>
                <a:gd name="connsiteX38" fmla="*/ 248763 w 4314657"/>
                <a:gd name="connsiteY38" fmla="*/ 3168854 h 4364939"/>
                <a:gd name="connsiteX39" fmla="*/ 445688 w 4314657"/>
                <a:gd name="connsiteY39" fmla="*/ 3637956 h 4364939"/>
                <a:gd name="connsiteX40" fmla="*/ 735859 w 4314657"/>
                <a:gd name="connsiteY40" fmla="*/ 4062310 h 4364939"/>
                <a:gd name="connsiteX41" fmla="*/ 910884 w 4314657"/>
                <a:gd name="connsiteY41" fmla="*/ 4254366 h 4364939"/>
                <a:gd name="connsiteX42" fmla="*/ 1030507 w 4314657"/>
                <a:gd name="connsiteY42" fmla="*/ 4364939 h 4364939"/>
                <a:gd name="connsiteX43" fmla="*/ 676755 w 4314657"/>
                <a:gd name="connsiteY43" fmla="*/ 4364939 h 4364939"/>
                <a:gd name="connsiteX44" fmla="*/ 538105 w 4314657"/>
                <a:gd name="connsiteY44" fmla="*/ 4202315 h 4364939"/>
                <a:gd name="connsiteX45" fmla="*/ 241592 w 4314657"/>
                <a:gd name="connsiteY45" fmla="*/ 3731226 h 4364939"/>
                <a:gd name="connsiteX46" fmla="*/ 60317 w 4314657"/>
                <a:gd name="connsiteY46" fmla="*/ 3211362 h 4364939"/>
                <a:gd name="connsiteX47" fmla="*/ 0 w 4314657"/>
                <a:gd name="connsiteY47" fmla="*/ 2668765 h 4364939"/>
                <a:gd name="connsiteX48" fmla="*/ 21736 w 4314657"/>
                <a:gd name="connsiteY48" fmla="*/ 2390280 h 4364939"/>
                <a:gd name="connsiteX49" fmla="*/ 27605 w 4314657"/>
                <a:gd name="connsiteY49" fmla="*/ 2355521 h 4364939"/>
                <a:gd name="connsiteX50" fmla="*/ 34669 w 4314657"/>
                <a:gd name="connsiteY50" fmla="*/ 2320862 h 4364939"/>
                <a:gd name="connsiteX51" fmla="*/ 50753 w 4314657"/>
                <a:gd name="connsiteY51" fmla="*/ 2251750 h 4364939"/>
                <a:gd name="connsiteX52" fmla="*/ 93899 w 4314657"/>
                <a:gd name="connsiteY52" fmla="*/ 2116179 h 4364939"/>
                <a:gd name="connsiteX53" fmla="*/ 150194 w 4314657"/>
                <a:gd name="connsiteY53" fmla="*/ 1985498 h 4364939"/>
                <a:gd name="connsiteX54" fmla="*/ 216486 w 4314657"/>
                <a:gd name="connsiteY54" fmla="*/ 1860628 h 4364939"/>
                <a:gd name="connsiteX55" fmla="*/ 363527 w 4314657"/>
                <a:gd name="connsiteY55" fmla="*/ 1625058 h 4364939"/>
                <a:gd name="connsiteX56" fmla="*/ 514155 w 4314657"/>
                <a:gd name="connsiteY56" fmla="*/ 1402231 h 4364939"/>
                <a:gd name="connsiteX57" fmla="*/ 586861 w 4314657"/>
                <a:gd name="connsiteY57" fmla="*/ 1293160 h 4364939"/>
                <a:gd name="connsiteX58" fmla="*/ 623702 w 4314657"/>
                <a:gd name="connsiteY58" fmla="*/ 1236892 h 4364939"/>
                <a:gd name="connsiteX59" fmla="*/ 662283 w 4314657"/>
                <a:gd name="connsiteY59" fmla="*/ 1178892 h 4364939"/>
                <a:gd name="connsiteX60" fmla="*/ 827364 w 4314657"/>
                <a:gd name="connsiteY60" fmla="*/ 951170 h 4364939"/>
                <a:gd name="connsiteX61" fmla="*/ 1016355 w 4314657"/>
                <a:gd name="connsiteY61" fmla="*/ 736089 h 4364939"/>
                <a:gd name="connsiteX62" fmla="*/ 1482474 w 4314657"/>
                <a:gd name="connsiteY62" fmla="*/ 378707 h 4364939"/>
                <a:gd name="connsiteX63" fmla="*/ 2035644 w 4314657"/>
                <a:gd name="connsiteY63" fmla="*/ 149151 h 4364939"/>
                <a:gd name="connsiteX64" fmla="*/ 2324619 w 4314657"/>
                <a:gd name="connsiteY64" fmla="*/ 72802 h 4364939"/>
                <a:gd name="connsiteX65" fmla="*/ 2618809 w 4314657"/>
                <a:gd name="connsiteY65" fmla="*/ 24078 h 4364939"/>
                <a:gd name="connsiteX66" fmla="*/ 2914849 w 4314657"/>
                <a:gd name="connsiteY66" fmla="*/ 1957 h 4364939"/>
                <a:gd name="connsiteX67" fmla="*/ 2951907 w 4314657"/>
                <a:gd name="connsiteY67" fmla="*/ 633 h 4364939"/>
                <a:gd name="connsiteX68" fmla="*/ 2990052 w 4314657"/>
                <a:gd name="connsiteY68" fmla="*/ 224 h 4364939"/>
                <a:gd name="connsiteX69" fmla="*/ 3028307 w 4314657"/>
                <a:gd name="connsiteY69" fmla="*/ 21 h 436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314657" h="4364939">
                  <a:moveTo>
                    <a:pt x="3028307" y="21"/>
                  </a:moveTo>
                  <a:lnTo>
                    <a:pt x="3066670" y="836"/>
                  </a:lnTo>
                  <a:cubicBezTo>
                    <a:pt x="3117749" y="1856"/>
                    <a:pt x="3168937" y="5320"/>
                    <a:pt x="3220125" y="9909"/>
                  </a:cubicBezTo>
                  <a:cubicBezTo>
                    <a:pt x="3424763" y="29073"/>
                    <a:pt x="3627448" y="77898"/>
                    <a:pt x="3816113" y="150272"/>
                  </a:cubicBezTo>
                  <a:cubicBezTo>
                    <a:pt x="3910880" y="185950"/>
                    <a:pt x="4001951" y="227538"/>
                    <a:pt x="4089981" y="272287"/>
                  </a:cubicBezTo>
                  <a:lnTo>
                    <a:pt x="4314657" y="398926"/>
                  </a:lnTo>
                  <a:lnTo>
                    <a:pt x="4314657" y="911199"/>
                  </a:lnTo>
                  <a:lnTo>
                    <a:pt x="4310597" y="908154"/>
                  </a:lnTo>
                  <a:cubicBezTo>
                    <a:pt x="4274842" y="881549"/>
                    <a:pt x="4239087" y="855352"/>
                    <a:pt x="4203223" y="829562"/>
                  </a:cubicBezTo>
                  <a:cubicBezTo>
                    <a:pt x="4167576" y="803773"/>
                    <a:pt x="4131821" y="778086"/>
                    <a:pt x="4095850" y="753520"/>
                  </a:cubicBezTo>
                  <a:cubicBezTo>
                    <a:pt x="3951852" y="654949"/>
                    <a:pt x="3806115" y="565043"/>
                    <a:pt x="3652987" y="494811"/>
                  </a:cubicBezTo>
                  <a:cubicBezTo>
                    <a:pt x="3500404" y="423761"/>
                    <a:pt x="3340213" y="373101"/>
                    <a:pt x="3173610" y="347209"/>
                  </a:cubicBezTo>
                  <a:cubicBezTo>
                    <a:pt x="3131987" y="341093"/>
                    <a:pt x="3090036" y="335792"/>
                    <a:pt x="3047760" y="332632"/>
                  </a:cubicBezTo>
                  <a:lnTo>
                    <a:pt x="3016027" y="330186"/>
                  </a:lnTo>
                  <a:cubicBezTo>
                    <a:pt x="3005485" y="329472"/>
                    <a:pt x="2994834" y="329168"/>
                    <a:pt x="2984184" y="328658"/>
                  </a:cubicBezTo>
                  <a:cubicBezTo>
                    <a:pt x="2973533" y="328249"/>
                    <a:pt x="2962992" y="327638"/>
                    <a:pt x="2952233" y="327332"/>
                  </a:cubicBezTo>
                  <a:lnTo>
                    <a:pt x="2919085" y="327026"/>
                  </a:lnTo>
                  <a:cubicBezTo>
                    <a:pt x="2897025" y="326925"/>
                    <a:pt x="2874854" y="326212"/>
                    <a:pt x="2852901" y="326720"/>
                  </a:cubicBezTo>
                  <a:lnTo>
                    <a:pt x="2786826" y="328148"/>
                  </a:lnTo>
                  <a:cubicBezTo>
                    <a:pt x="2764763" y="328759"/>
                    <a:pt x="2742919" y="330391"/>
                    <a:pt x="2720965" y="331409"/>
                  </a:cubicBezTo>
                  <a:cubicBezTo>
                    <a:pt x="2699013" y="332326"/>
                    <a:pt x="2677170" y="334162"/>
                    <a:pt x="2655325" y="336098"/>
                  </a:cubicBezTo>
                  <a:cubicBezTo>
                    <a:pt x="2611528" y="339463"/>
                    <a:pt x="2568165" y="345170"/>
                    <a:pt x="2524803" y="350573"/>
                  </a:cubicBezTo>
                  <a:lnTo>
                    <a:pt x="2460139" y="360664"/>
                  </a:lnTo>
                  <a:cubicBezTo>
                    <a:pt x="2438622" y="364130"/>
                    <a:pt x="2417430" y="368717"/>
                    <a:pt x="2396019" y="372693"/>
                  </a:cubicBezTo>
                  <a:cubicBezTo>
                    <a:pt x="2310709" y="389513"/>
                    <a:pt x="2226809" y="411836"/>
                    <a:pt x="2145843" y="440989"/>
                  </a:cubicBezTo>
                  <a:cubicBezTo>
                    <a:pt x="1983479" y="499295"/>
                    <a:pt x="1835678" y="585838"/>
                    <a:pt x="1698635" y="682676"/>
                  </a:cubicBezTo>
                  <a:cubicBezTo>
                    <a:pt x="1629841" y="730992"/>
                    <a:pt x="1563549" y="782367"/>
                    <a:pt x="1498450" y="835474"/>
                  </a:cubicBezTo>
                  <a:cubicBezTo>
                    <a:pt x="1433352" y="888583"/>
                    <a:pt x="1369775" y="943932"/>
                    <a:pt x="1307285" y="1001220"/>
                  </a:cubicBezTo>
                  <a:cubicBezTo>
                    <a:pt x="1182958" y="1116304"/>
                    <a:pt x="1060588" y="1237708"/>
                    <a:pt x="947780" y="1369612"/>
                  </a:cubicBezTo>
                  <a:cubicBezTo>
                    <a:pt x="933325" y="1385818"/>
                    <a:pt x="919958" y="1402841"/>
                    <a:pt x="905939" y="1419458"/>
                  </a:cubicBezTo>
                  <a:lnTo>
                    <a:pt x="863228" y="1471545"/>
                  </a:lnTo>
                  <a:cubicBezTo>
                    <a:pt x="833776" y="1507529"/>
                    <a:pt x="804215" y="1543001"/>
                    <a:pt x="774330" y="1577659"/>
                  </a:cubicBezTo>
                  <a:cubicBezTo>
                    <a:pt x="714665" y="1647178"/>
                    <a:pt x="653806" y="1714046"/>
                    <a:pt x="595554" y="1780916"/>
                  </a:cubicBezTo>
                  <a:cubicBezTo>
                    <a:pt x="537303" y="1847683"/>
                    <a:pt x="481009" y="1914144"/>
                    <a:pt x="430365" y="1982644"/>
                  </a:cubicBezTo>
                  <a:cubicBezTo>
                    <a:pt x="405369" y="2016995"/>
                    <a:pt x="381351" y="2051756"/>
                    <a:pt x="358855" y="2087025"/>
                  </a:cubicBezTo>
                  <a:cubicBezTo>
                    <a:pt x="336685" y="2122396"/>
                    <a:pt x="315601" y="2158277"/>
                    <a:pt x="296583" y="2194872"/>
                  </a:cubicBezTo>
                  <a:cubicBezTo>
                    <a:pt x="258980" y="2268161"/>
                    <a:pt x="227572" y="2344307"/>
                    <a:pt x="207358" y="2423918"/>
                  </a:cubicBezTo>
                  <a:cubicBezTo>
                    <a:pt x="186817" y="2503426"/>
                    <a:pt x="178124" y="2585790"/>
                    <a:pt x="177146" y="2668765"/>
                  </a:cubicBezTo>
                  <a:cubicBezTo>
                    <a:pt x="177037" y="2837670"/>
                    <a:pt x="201490" y="3006472"/>
                    <a:pt x="248763" y="3168854"/>
                  </a:cubicBezTo>
                  <a:cubicBezTo>
                    <a:pt x="295931" y="3331644"/>
                    <a:pt x="363962" y="3488316"/>
                    <a:pt x="445688" y="3637956"/>
                  </a:cubicBezTo>
                  <a:cubicBezTo>
                    <a:pt x="527413" y="3787697"/>
                    <a:pt x="625115" y="3929794"/>
                    <a:pt x="735859" y="4062310"/>
                  </a:cubicBezTo>
                  <a:cubicBezTo>
                    <a:pt x="791121" y="4128668"/>
                    <a:pt x="849589" y="4192733"/>
                    <a:pt x="910884" y="4254366"/>
                  </a:cubicBezTo>
                  <a:lnTo>
                    <a:pt x="1030507" y="4364939"/>
                  </a:lnTo>
                  <a:lnTo>
                    <a:pt x="676755" y="4364939"/>
                  </a:lnTo>
                  <a:lnTo>
                    <a:pt x="538105" y="4202315"/>
                  </a:lnTo>
                  <a:cubicBezTo>
                    <a:pt x="423518" y="4054791"/>
                    <a:pt x="323372" y="3897379"/>
                    <a:pt x="241592" y="3731226"/>
                  </a:cubicBezTo>
                  <a:cubicBezTo>
                    <a:pt x="160193" y="3565073"/>
                    <a:pt x="99768" y="3389950"/>
                    <a:pt x="60317" y="3211362"/>
                  </a:cubicBezTo>
                  <a:cubicBezTo>
                    <a:pt x="20759" y="3032669"/>
                    <a:pt x="435" y="2850716"/>
                    <a:pt x="0" y="2668765"/>
                  </a:cubicBezTo>
                  <a:cubicBezTo>
                    <a:pt x="0" y="2576309"/>
                    <a:pt x="6413" y="2483039"/>
                    <a:pt x="21736" y="2390280"/>
                  </a:cubicBezTo>
                  <a:lnTo>
                    <a:pt x="27605" y="2355521"/>
                  </a:lnTo>
                  <a:lnTo>
                    <a:pt x="34669" y="2320862"/>
                  </a:lnTo>
                  <a:cubicBezTo>
                    <a:pt x="39343" y="2297723"/>
                    <a:pt x="45102" y="2274686"/>
                    <a:pt x="50753" y="2251750"/>
                  </a:cubicBezTo>
                  <a:cubicBezTo>
                    <a:pt x="62708" y="2205881"/>
                    <a:pt x="77379" y="2160723"/>
                    <a:pt x="93899" y="2116179"/>
                  </a:cubicBezTo>
                  <a:cubicBezTo>
                    <a:pt x="110744" y="2071734"/>
                    <a:pt x="129762" y="2028209"/>
                    <a:pt x="150194" y="1985498"/>
                  </a:cubicBezTo>
                  <a:cubicBezTo>
                    <a:pt x="170734" y="1942890"/>
                    <a:pt x="193229" y="1901402"/>
                    <a:pt x="216486" y="1860628"/>
                  </a:cubicBezTo>
                  <a:cubicBezTo>
                    <a:pt x="263109" y="1779183"/>
                    <a:pt x="312993" y="1701000"/>
                    <a:pt x="363527" y="1625058"/>
                  </a:cubicBezTo>
                  <a:lnTo>
                    <a:pt x="514155" y="1402231"/>
                  </a:lnTo>
                  <a:cubicBezTo>
                    <a:pt x="538825" y="1365636"/>
                    <a:pt x="563277" y="1329551"/>
                    <a:pt x="586861" y="1293160"/>
                  </a:cubicBezTo>
                  <a:lnTo>
                    <a:pt x="623702" y="1236892"/>
                  </a:lnTo>
                  <a:cubicBezTo>
                    <a:pt x="636526" y="1217525"/>
                    <a:pt x="649025" y="1198055"/>
                    <a:pt x="662283" y="1178892"/>
                  </a:cubicBezTo>
                  <a:cubicBezTo>
                    <a:pt x="713905" y="1101523"/>
                    <a:pt x="769222" y="1025786"/>
                    <a:pt x="827364" y="951170"/>
                  </a:cubicBezTo>
                  <a:cubicBezTo>
                    <a:pt x="885834" y="876861"/>
                    <a:pt x="947997" y="804283"/>
                    <a:pt x="1016355" y="736089"/>
                  </a:cubicBezTo>
                  <a:cubicBezTo>
                    <a:pt x="1152311" y="599497"/>
                    <a:pt x="1308047" y="476054"/>
                    <a:pt x="1482474" y="378707"/>
                  </a:cubicBezTo>
                  <a:cubicBezTo>
                    <a:pt x="1656793" y="281156"/>
                    <a:pt x="1845132" y="207966"/>
                    <a:pt x="2035644" y="149151"/>
                  </a:cubicBezTo>
                  <a:cubicBezTo>
                    <a:pt x="2131063" y="119997"/>
                    <a:pt x="2227460" y="94412"/>
                    <a:pt x="2324619" y="72802"/>
                  </a:cubicBezTo>
                  <a:cubicBezTo>
                    <a:pt x="2421885" y="51396"/>
                    <a:pt x="2520239" y="35291"/>
                    <a:pt x="2618809" y="24078"/>
                  </a:cubicBezTo>
                  <a:cubicBezTo>
                    <a:pt x="2717272" y="12252"/>
                    <a:pt x="2816168" y="4914"/>
                    <a:pt x="2914849" y="1957"/>
                  </a:cubicBezTo>
                  <a:lnTo>
                    <a:pt x="2951907" y="633"/>
                  </a:lnTo>
                  <a:lnTo>
                    <a:pt x="2990052" y="224"/>
                  </a:lnTo>
                  <a:cubicBezTo>
                    <a:pt x="3002768" y="224"/>
                    <a:pt x="3015592" y="-81"/>
                    <a:pt x="3028307" y="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7449" name="Freeform: Shape 17448">
              <a:extLst>
                <a:ext uri="{FF2B5EF4-FFF2-40B4-BE49-F238E27FC236}">
                  <a16:creationId xmlns:a16="http://schemas.microsoft.com/office/drawing/2014/main" id="{5C727C6A-DB0B-482E-B0E4-4F035FC023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55526" y="2145638"/>
              <a:ext cx="4336168" cy="4630833"/>
            </a:xfrm>
            <a:custGeom>
              <a:avLst/>
              <a:gdLst>
                <a:gd name="connsiteX0" fmla="*/ 3053738 w 4336168"/>
                <a:gd name="connsiteY0" fmla="*/ 111 h 4630833"/>
                <a:gd name="connsiteX1" fmla="*/ 3093948 w 4336168"/>
                <a:gd name="connsiteY1" fmla="*/ 316 h 4630833"/>
                <a:gd name="connsiteX2" fmla="*/ 3134268 w 4336168"/>
                <a:gd name="connsiteY2" fmla="*/ 1743 h 4630833"/>
                <a:gd name="connsiteX3" fmla="*/ 3295438 w 4336168"/>
                <a:gd name="connsiteY3" fmla="*/ 13058 h 4630833"/>
                <a:gd name="connsiteX4" fmla="*/ 3918813 w 4336168"/>
                <a:gd name="connsiteY4" fmla="*/ 169935 h 4630833"/>
                <a:gd name="connsiteX5" fmla="*/ 4203331 w 4336168"/>
                <a:gd name="connsiteY5" fmla="*/ 305405 h 4630833"/>
                <a:gd name="connsiteX6" fmla="*/ 4336168 w 4336168"/>
                <a:gd name="connsiteY6" fmla="*/ 386579 h 4630833"/>
                <a:gd name="connsiteX7" fmla="*/ 4336168 w 4336168"/>
                <a:gd name="connsiteY7" fmla="*/ 772673 h 4630833"/>
                <a:gd name="connsiteX8" fmla="*/ 4270820 w 4336168"/>
                <a:gd name="connsiteY8" fmla="*/ 728127 h 4630833"/>
                <a:gd name="connsiteX9" fmla="*/ 4030208 w 4336168"/>
                <a:gd name="connsiteY9" fmla="*/ 587253 h 4630833"/>
                <a:gd name="connsiteX10" fmla="*/ 3781010 w 4336168"/>
                <a:gd name="connsiteY10" fmla="*/ 471455 h 4630833"/>
                <a:gd name="connsiteX11" fmla="*/ 3254466 w 4336168"/>
                <a:gd name="connsiteY11" fmla="*/ 338024 h 4630833"/>
                <a:gd name="connsiteX12" fmla="*/ 3117966 w 4336168"/>
                <a:gd name="connsiteY12" fmla="*/ 326812 h 4630833"/>
                <a:gd name="connsiteX13" fmla="*/ 3083625 w 4336168"/>
                <a:gd name="connsiteY13" fmla="*/ 325179 h 4630833"/>
                <a:gd name="connsiteX14" fmla="*/ 3049173 w 4336168"/>
                <a:gd name="connsiteY14" fmla="*/ 324366 h 4630833"/>
                <a:gd name="connsiteX15" fmla="*/ 2978858 w 4336168"/>
                <a:gd name="connsiteY15" fmla="*/ 323855 h 4630833"/>
                <a:gd name="connsiteX16" fmla="*/ 2695862 w 4336168"/>
                <a:gd name="connsiteY16" fmla="*/ 335373 h 4630833"/>
                <a:gd name="connsiteX17" fmla="*/ 2417972 w 4336168"/>
                <a:gd name="connsiteY17" fmla="*/ 372070 h 4630833"/>
                <a:gd name="connsiteX18" fmla="*/ 2148451 w 4336168"/>
                <a:gd name="connsiteY18" fmla="*/ 437613 h 4630833"/>
                <a:gd name="connsiteX19" fmla="*/ 1889690 w 4336168"/>
                <a:gd name="connsiteY19" fmla="*/ 532515 h 4630833"/>
                <a:gd name="connsiteX20" fmla="*/ 1644512 w 4336168"/>
                <a:gd name="connsiteY20" fmla="*/ 658098 h 4630833"/>
                <a:gd name="connsiteX21" fmla="*/ 1200999 w 4336168"/>
                <a:gd name="connsiteY21" fmla="*/ 992137 h 4630833"/>
                <a:gd name="connsiteX22" fmla="*/ 1003531 w 4336168"/>
                <a:gd name="connsiteY22" fmla="*/ 1192234 h 4630833"/>
                <a:gd name="connsiteX23" fmla="*/ 910394 w 4336168"/>
                <a:gd name="connsiteY23" fmla="*/ 1298347 h 4630833"/>
                <a:gd name="connsiteX24" fmla="*/ 821278 w 4336168"/>
                <a:gd name="connsiteY24" fmla="*/ 1408233 h 4630833"/>
                <a:gd name="connsiteX25" fmla="*/ 732162 w 4336168"/>
                <a:gd name="connsiteY25" fmla="*/ 1521993 h 4630833"/>
                <a:gd name="connsiteX26" fmla="*/ 640548 w 4336168"/>
                <a:gd name="connsiteY26" fmla="*/ 1634323 h 4630833"/>
                <a:gd name="connsiteX27" fmla="*/ 457317 w 4336168"/>
                <a:gd name="connsiteY27" fmla="*/ 1855930 h 4630833"/>
                <a:gd name="connsiteX28" fmla="*/ 369288 w 4336168"/>
                <a:gd name="connsiteY28" fmla="*/ 1967955 h 4630833"/>
                <a:gd name="connsiteX29" fmla="*/ 287128 w 4336168"/>
                <a:gd name="connsiteY29" fmla="*/ 2083243 h 4630833"/>
                <a:gd name="connsiteX30" fmla="*/ 212683 w 4336168"/>
                <a:gd name="connsiteY30" fmla="*/ 2202607 h 4630833"/>
                <a:gd name="connsiteX31" fmla="*/ 179101 w 4336168"/>
                <a:gd name="connsiteY31" fmla="*/ 2264177 h 4630833"/>
                <a:gd name="connsiteX32" fmla="*/ 148890 w 4336168"/>
                <a:gd name="connsiteY32" fmla="*/ 2327172 h 4630833"/>
                <a:gd name="connsiteX33" fmla="*/ 61295 w 4336168"/>
                <a:gd name="connsiteY33" fmla="*/ 2590672 h 4630833"/>
                <a:gd name="connsiteX34" fmla="*/ 32604 w 4336168"/>
                <a:gd name="connsiteY34" fmla="*/ 2866202 h 4630833"/>
                <a:gd name="connsiteX35" fmla="*/ 100853 w 4336168"/>
                <a:gd name="connsiteY35" fmla="*/ 3418074 h 4630833"/>
                <a:gd name="connsiteX36" fmla="*/ 184971 w 4336168"/>
                <a:gd name="connsiteY36" fmla="*/ 3684428 h 4630833"/>
                <a:gd name="connsiteX37" fmla="*/ 210836 w 4336168"/>
                <a:gd name="connsiteY37" fmla="*/ 3749462 h 4630833"/>
                <a:gd name="connsiteX38" fmla="*/ 238440 w 4336168"/>
                <a:gd name="connsiteY38" fmla="*/ 3813783 h 4630833"/>
                <a:gd name="connsiteX39" fmla="*/ 252894 w 4336168"/>
                <a:gd name="connsiteY39" fmla="*/ 3845688 h 4630833"/>
                <a:gd name="connsiteX40" fmla="*/ 268109 w 4336168"/>
                <a:gd name="connsiteY40" fmla="*/ 3877287 h 4630833"/>
                <a:gd name="connsiteX41" fmla="*/ 299409 w 4336168"/>
                <a:gd name="connsiteY41" fmla="*/ 3939978 h 4630833"/>
                <a:gd name="connsiteX42" fmla="*/ 440689 w 4336168"/>
                <a:gd name="connsiteY42" fmla="*/ 4182378 h 4630833"/>
                <a:gd name="connsiteX43" fmla="*/ 606640 w 4336168"/>
                <a:gd name="connsiteY43" fmla="*/ 4409488 h 4630833"/>
                <a:gd name="connsiteX44" fmla="*/ 792425 w 4336168"/>
                <a:gd name="connsiteY44" fmla="*/ 4621205 h 4630833"/>
                <a:gd name="connsiteX45" fmla="*/ 802442 w 4336168"/>
                <a:gd name="connsiteY45" fmla="*/ 4630833 h 4630833"/>
                <a:gd name="connsiteX46" fmla="*/ 592561 w 4336168"/>
                <a:gd name="connsiteY46" fmla="*/ 4630833 h 4630833"/>
                <a:gd name="connsiteX47" fmla="*/ 489377 w 4336168"/>
                <a:gd name="connsiteY47" fmla="*/ 4483185 h 4630833"/>
                <a:gd name="connsiteX48" fmla="*/ 344944 w 4336168"/>
                <a:gd name="connsiteY48" fmla="*/ 4231611 h 4630833"/>
                <a:gd name="connsiteX49" fmla="*/ 224311 w 4336168"/>
                <a:gd name="connsiteY49" fmla="*/ 3970456 h 4630833"/>
                <a:gd name="connsiteX50" fmla="*/ 0 w 4336168"/>
                <a:gd name="connsiteY50" fmla="*/ 2866202 h 4630833"/>
                <a:gd name="connsiteX51" fmla="*/ 25105 w 4336168"/>
                <a:gd name="connsiteY51" fmla="*/ 2584351 h 4630833"/>
                <a:gd name="connsiteX52" fmla="*/ 105200 w 4336168"/>
                <a:gd name="connsiteY52" fmla="*/ 2310863 h 4630833"/>
                <a:gd name="connsiteX53" fmla="*/ 232245 w 4336168"/>
                <a:gd name="connsiteY53" fmla="*/ 2053172 h 4630833"/>
                <a:gd name="connsiteX54" fmla="*/ 307667 w 4336168"/>
                <a:gd name="connsiteY54" fmla="*/ 1930341 h 4630833"/>
                <a:gd name="connsiteX55" fmla="*/ 386893 w 4336168"/>
                <a:gd name="connsiteY55" fmla="*/ 1810161 h 4630833"/>
                <a:gd name="connsiteX56" fmla="*/ 548823 w 4336168"/>
                <a:gd name="connsiteY56" fmla="*/ 1573876 h 4630833"/>
                <a:gd name="connsiteX57" fmla="*/ 626419 w 4336168"/>
                <a:gd name="connsiteY57" fmla="*/ 1455224 h 4630833"/>
                <a:gd name="connsiteX58" fmla="*/ 701081 w 4336168"/>
                <a:gd name="connsiteY58" fmla="*/ 1334534 h 4630833"/>
                <a:gd name="connsiteX59" fmla="*/ 861162 w 4336168"/>
                <a:gd name="connsiteY59" fmla="*/ 1091320 h 4630833"/>
                <a:gd name="connsiteX60" fmla="*/ 1042329 w 4336168"/>
                <a:gd name="connsiteY60" fmla="*/ 858093 h 4630833"/>
                <a:gd name="connsiteX61" fmla="*/ 1487799 w 4336168"/>
                <a:gd name="connsiteY61" fmla="*/ 446686 h 4630833"/>
                <a:gd name="connsiteX62" fmla="*/ 1754060 w 4336168"/>
                <a:gd name="connsiteY62" fmla="*/ 283388 h 4630833"/>
                <a:gd name="connsiteX63" fmla="*/ 2044121 w 4336168"/>
                <a:gd name="connsiteY63" fmla="*/ 157906 h 4630833"/>
                <a:gd name="connsiteX64" fmla="*/ 2349287 w 4336168"/>
                <a:gd name="connsiteY64" fmla="*/ 71364 h 4630833"/>
                <a:gd name="connsiteX65" fmla="*/ 2661411 w 4336168"/>
                <a:gd name="connsiteY65" fmla="*/ 21213 h 4630833"/>
                <a:gd name="connsiteX66" fmla="*/ 2818124 w 4336168"/>
                <a:gd name="connsiteY66" fmla="*/ 7146 h 4630833"/>
                <a:gd name="connsiteX67" fmla="*/ 2974728 w 4336168"/>
                <a:gd name="connsiteY67" fmla="*/ 1029 h 4630833"/>
                <a:gd name="connsiteX68" fmla="*/ 3053738 w 4336168"/>
                <a:gd name="connsiteY68" fmla="*/ 111 h 4630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4336168" h="4630833">
                  <a:moveTo>
                    <a:pt x="3053738" y="111"/>
                  </a:moveTo>
                  <a:lnTo>
                    <a:pt x="3093948" y="316"/>
                  </a:lnTo>
                  <a:lnTo>
                    <a:pt x="3134268" y="1743"/>
                  </a:lnTo>
                  <a:cubicBezTo>
                    <a:pt x="3187955" y="3475"/>
                    <a:pt x="3241749" y="7756"/>
                    <a:pt x="3295438" y="13058"/>
                  </a:cubicBezTo>
                  <a:cubicBezTo>
                    <a:pt x="3510076" y="35585"/>
                    <a:pt x="3722324" y="89406"/>
                    <a:pt x="3918813" y="169935"/>
                  </a:cubicBezTo>
                  <a:cubicBezTo>
                    <a:pt x="4017384" y="209689"/>
                    <a:pt x="4111933" y="255763"/>
                    <a:pt x="4203331" y="305405"/>
                  </a:cubicBezTo>
                  <a:lnTo>
                    <a:pt x="4336168" y="386579"/>
                  </a:lnTo>
                  <a:lnTo>
                    <a:pt x="4336168" y="772673"/>
                  </a:lnTo>
                  <a:lnTo>
                    <a:pt x="4270820" y="728127"/>
                  </a:lnTo>
                  <a:cubicBezTo>
                    <a:pt x="4191920" y="677771"/>
                    <a:pt x="4111825" y="630168"/>
                    <a:pt x="4030208" y="587253"/>
                  </a:cubicBezTo>
                  <a:cubicBezTo>
                    <a:pt x="3948699" y="544136"/>
                    <a:pt x="3865886" y="504687"/>
                    <a:pt x="3781010" y="471455"/>
                  </a:cubicBezTo>
                  <a:cubicBezTo>
                    <a:pt x="3611688" y="404384"/>
                    <a:pt x="3435522" y="358818"/>
                    <a:pt x="3254466" y="338024"/>
                  </a:cubicBezTo>
                  <a:cubicBezTo>
                    <a:pt x="3209255" y="333029"/>
                    <a:pt x="3163720" y="328748"/>
                    <a:pt x="3117966" y="326812"/>
                  </a:cubicBezTo>
                  <a:lnTo>
                    <a:pt x="3083625" y="325179"/>
                  </a:lnTo>
                  <a:lnTo>
                    <a:pt x="3049173" y="324366"/>
                  </a:lnTo>
                  <a:cubicBezTo>
                    <a:pt x="3026568" y="323447"/>
                    <a:pt x="3002550" y="323855"/>
                    <a:pt x="2978858" y="323855"/>
                  </a:cubicBezTo>
                  <a:cubicBezTo>
                    <a:pt x="2883983" y="323956"/>
                    <a:pt x="2789434" y="327423"/>
                    <a:pt x="2695862" y="335373"/>
                  </a:cubicBezTo>
                  <a:cubicBezTo>
                    <a:pt x="2602290" y="343223"/>
                    <a:pt x="2509371" y="354945"/>
                    <a:pt x="2417972" y="372070"/>
                  </a:cubicBezTo>
                  <a:cubicBezTo>
                    <a:pt x="2326683" y="389500"/>
                    <a:pt x="2236697" y="411009"/>
                    <a:pt x="2148451" y="437613"/>
                  </a:cubicBezTo>
                  <a:cubicBezTo>
                    <a:pt x="2060204" y="464116"/>
                    <a:pt x="1973588" y="495411"/>
                    <a:pt x="1889690" y="532515"/>
                  </a:cubicBezTo>
                  <a:cubicBezTo>
                    <a:pt x="1805247" y="568599"/>
                    <a:pt x="1723848" y="611411"/>
                    <a:pt x="1644512" y="658098"/>
                  </a:cubicBezTo>
                  <a:cubicBezTo>
                    <a:pt x="1486169" y="751979"/>
                    <a:pt x="1338149" y="865229"/>
                    <a:pt x="1200999" y="992137"/>
                  </a:cubicBezTo>
                  <a:cubicBezTo>
                    <a:pt x="1132531" y="1055744"/>
                    <a:pt x="1066782" y="1122715"/>
                    <a:pt x="1003531" y="1192234"/>
                  </a:cubicBezTo>
                  <a:cubicBezTo>
                    <a:pt x="971688" y="1226790"/>
                    <a:pt x="941150" y="1262568"/>
                    <a:pt x="910394" y="1298347"/>
                  </a:cubicBezTo>
                  <a:cubicBezTo>
                    <a:pt x="880507" y="1334738"/>
                    <a:pt x="850187" y="1370925"/>
                    <a:pt x="821278" y="1408233"/>
                  </a:cubicBezTo>
                  <a:cubicBezTo>
                    <a:pt x="792152" y="1444624"/>
                    <a:pt x="762266" y="1484480"/>
                    <a:pt x="732162" y="1521993"/>
                  </a:cubicBezTo>
                  <a:cubicBezTo>
                    <a:pt x="701950" y="1559810"/>
                    <a:pt x="671302" y="1597219"/>
                    <a:pt x="640548" y="1634323"/>
                  </a:cubicBezTo>
                  <a:cubicBezTo>
                    <a:pt x="579362" y="1708838"/>
                    <a:pt x="516980" y="1781618"/>
                    <a:pt x="457317" y="1855930"/>
                  </a:cubicBezTo>
                  <a:cubicBezTo>
                    <a:pt x="427540" y="1893033"/>
                    <a:pt x="397870" y="1930239"/>
                    <a:pt x="369288" y="1967955"/>
                  </a:cubicBezTo>
                  <a:cubicBezTo>
                    <a:pt x="341141" y="2005976"/>
                    <a:pt x="313211" y="2044100"/>
                    <a:pt x="287128" y="2083243"/>
                  </a:cubicBezTo>
                  <a:cubicBezTo>
                    <a:pt x="260936" y="2122284"/>
                    <a:pt x="235506" y="2161835"/>
                    <a:pt x="212683" y="2202607"/>
                  </a:cubicBezTo>
                  <a:cubicBezTo>
                    <a:pt x="200728" y="2222791"/>
                    <a:pt x="190187" y="2243586"/>
                    <a:pt x="179101" y="2264177"/>
                  </a:cubicBezTo>
                  <a:cubicBezTo>
                    <a:pt x="168886" y="2285072"/>
                    <a:pt x="158127" y="2305867"/>
                    <a:pt x="148890" y="2327172"/>
                  </a:cubicBezTo>
                  <a:cubicBezTo>
                    <a:pt x="109982" y="2411777"/>
                    <a:pt x="81183" y="2500256"/>
                    <a:pt x="61295" y="2590672"/>
                  </a:cubicBezTo>
                  <a:cubicBezTo>
                    <a:pt x="42386" y="2681292"/>
                    <a:pt x="33147" y="2773643"/>
                    <a:pt x="32604" y="2866202"/>
                  </a:cubicBezTo>
                  <a:cubicBezTo>
                    <a:pt x="32495" y="3051925"/>
                    <a:pt x="55643" y="3237650"/>
                    <a:pt x="100853" y="3418074"/>
                  </a:cubicBezTo>
                  <a:cubicBezTo>
                    <a:pt x="123133" y="3508490"/>
                    <a:pt x="151498" y="3597377"/>
                    <a:pt x="184971" y="3684428"/>
                  </a:cubicBezTo>
                  <a:cubicBezTo>
                    <a:pt x="192796" y="3706344"/>
                    <a:pt x="202250" y="3727751"/>
                    <a:pt x="210836" y="3749462"/>
                  </a:cubicBezTo>
                  <a:cubicBezTo>
                    <a:pt x="219421" y="3771175"/>
                    <a:pt x="228985" y="3792479"/>
                    <a:pt x="238440" y="3813783"/>
                  </a:cubicBezTo>
                  <a:lnTo>
                    <a:pt x="252894" y="3845688"/>
                  </a:lnTo>
                  <a:lnTo>
                    <a:pt x="268109" y="3877287"/>
                  </a:lnTo>
                  <a:cubicBezTo>
                    <a:pt x="278215" y="3898287"/>
                    <a:pt x="288432" y="3919284"/>
                    <a:pt x="299409" y="3939978"/>
                  </a:cubicBezTo>
                  <a:cubicBezTo>
                    <a:pt x="341792" y="4023258"/>
                    <a:pt x="389828" y="4103787"/>
                    <a:pt x="440689" y="4182378"/>
                  </a:cubicBezTo>
                  <a:cubicBezTo>
                    <a:pt x="492420" y="4260561"/>
                    <a:pt x="547953" y="4336299"/>
                    <a:pt x="606640" y="4409488"/>
                  </a:cubicBezTo>
                  <a:cubicBezTo>
                    <a:pt x="665381" y="4482677"/>
                    <a:pt x="727435" y="4553292"/>
                    <a:pt x="792425" y="4621205"/>
                  </a:cubicBezTo>
                  <a:lnTo>
                    <a:pt x="802442" y="4630833"/>
                  </a:lnTo>
                  <a:lnTo>
                    <a:pt x="592561" y="4630833"/>
                  </a:lnTo>
                  <a:lnTo>
                    <a:pt x="489377" y="4483185"/>
                  </a:lnTo>
                  <a:cubicBezTo>
                    <a:pt x="437212" y="4401230"/>
                    <a:pt x="388850" y="4317339"/>
                    <a:pt x="344944" y="4231611"/>
                  </a:cubicBezTo>
                  <a:cubicBezTo>
                    <a:pt x="300386" y="4146191"/>
                    <a:pt x="260828" y="4058731"/>
                    <a:pt x="224311" y="3970456"/>
                  </a:cubicBezTo>
                  <a:cubicBezTo>
                    <a:pt x="78901" y="3617049"/>
                    <a:pt x="1413" y="3242136"/>
                    <a:pt x="0" y="2866202"/>
                  </a:cubicBezTo>
                  <a:cubicBezTo>
                    <a:pt x="0" y="2771912"/>
                    <a:pt x="8043" y="2677417"/>
                    <a:pt x="25105" y="2584351"/>
                  </a:cubicBezTo>
                  <a:cubicBezTo>
                    <a:pt x="42928" y="2491285"/>
                    <a:pt x="69446" y="2399444"/>
                    <a:pt x="105200" y="2310863"/>
                  </a:cubicBezTo>
                  <a:cubicBezTo>
                    <a:pt x="140304" y="2221974"/>
                    <a:pt x="184318" y="2136351"/>
                    <a:pt x="232245" y="2053172"/>
                  </a:cubicBezTo>
                  <a:cubicBezTo>
                    <a:pt x="256154" y="2011379"/>
                    <a:pt x="281802" y="1970810"/>
                    <a:pt x="307667" y="1930341"/>
                  </a:cubicBezTo>
                  <a:cubicBezTo>
                    <a:pt x="333533" y="1889873"/>
                    <a:pt x="360049" y="1849915"/>
                    <a:pt x="386893" y="1810161"/>
                  </a:cubicBezTo>
                  <a:lnTo>
                    <a:pt x="548823" y="1573876"/>
                  </a:lnTo>
                  <a:cubicBezTo>
                    <a:pt x="575341" y="1534529"/>
                    <a:pt x="601098" y="1494877"/>
                    <a:pt x="626419" y="1455224"/>
                  </a:cubicBezTo>
                  <a:cubicBezTo>
                    <a:pt x="651959" y="1415266"/>
                    <a:pt x="675434" y="1376225"/>
                    <a:pt x="701081" y="1334534"/>
                  </a:cubicBezTo>
                  <a:cubicBezTo>
                    <a:pt x="751290" y="1252070"/>
                    <a:pt x="804324" y="1170828"/>
                    <a:pt x="861162" y="1091320"/>
                  </a:cubicBezTo>
                  <a:cubicBezTo>
                    <a:pt x="917894" y="1011810"/>
                    <a:pt x="977884" y="933729"/>
                    <a:pt x="1042329" y="858093"/>
                  </a:cubicBezTo>
                  <a:cubicBezTo>
                    <a:pt x="1171765" y="707536"/>
                    <a:pt x="1319348" y="566764"/>
                    <a:pt x="1487799" y="446686"/>
                  </a:cubicBezTo>
                  <a:cubicBezTo>
                    <a:pt x="1571699" y="386340"/>
                    <a:pt x="1661031" y="332010"/>
                    <a:pt x="1754060" y="283388"/>
                  </a:cubicBezTo>
                  <a:cubicBezTo>
                    <a:pt x="1847414" y="235478"/>
                    <a:pt x="1944463" y="193278"/>
                    <a:pt x="2044121" y="157906"/>
                  </a:cubicBezTo>
                  <a:cubicBezTo>
                    <a:pt x="2143778" y="122638"/>
                    <a:pt x="2245936" y="93789"/>
                    <a:pt x="2349287" y="71364"/>
                  </a:cubicBezTo>
                  <a:cubicBezTo>
                    <a:pt x="2452641" y="48939"/>
                    <a:pt x="2556971" y="32935"/>
                    <a:pt x="2661411" y="21213"/>
                  </a:cubicBezTo>
                  <a:cubicBezTo>
                    <a:pt x="2713576" y="14994"/>
                    <a:pt x="2765850" y="11222"/>
                    <a:pt x="2818124" y="7146"/>
                  </a:cubicBezTo>
                  <a:cubicBezTo>
                    <a:pt x="2870290" y="4596"/>
                    <a:pt x="2922672" y="1640"/>
                    <a:pt x="2974728" y="1029"/>
                  </a:cubicBezTo>
                  <a:cubicBezTo>
                    <a:pt x="3000811" y="519"/>
                    <a:pt x="3026568" y="-296"/>
                    <a:pt x="3053738" y="11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7451" name="Group 17450">
            <a:extLst>
              <a:ext uri="{FF2B5EF4-FFF2-40B4-BE49-F238E27FC236}">
                <a16:creationId xmlns:a16="http://schemas.microsoft.com/office/drawing/2014/main" id="{2786ABD8-AB9F-46F2-A7D9-36F1F7338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112326" y="0"/>
            <a:ext cx="4683941" cy="3456291"/>
            <a:chOff x="4345582" y="0"/>
            <a:chExt cx="5069918" cy="3741104"/>
          </a:xfrm>
          <a:solidFill>
            <a:schemeClr val="accent5">
              <a:alpha val="5000"/>
            </a:schemeClr>
          </a:solidFill>
        </p:grpSpPr>
        <p:sp>
          <p:nvSpPr>
            <p:cNvPr id="17452" name="Freeform: Shape 17451">
              <a:extLst>
                <a:ext uri="{FF2B5EF4-FFF2-40B4-BE49-F238E27FC236}">
                  <a16:creationId xmlns:a16="http://schemas.microsoft.com/office/drawing/2014/main" id="{DB26E49F-E19A-487B-A8A4-A26128CFD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45582" y="1"/>
              <a:ext cx="5069918" cy="3741103"/>
            </a:xfrm>
            <a:custGeom>
              <a:avLst/>
              <a:gdLst>
                <a:gd name="connsiteX0" fmla="*/ 475344 w 5069918"/>
                <a:gd name="connsiteY0" fmla="*/ 0 h 3741103"/>
                <a:gd name="connsiteX1" fmla="*/ 643707 w 5069918"/>
                <a:gd name="connsiteY1" fmla="*/ 0 h 3741103"/>
                <a:gd name="connsiteX2" fmla="*/ 635672 w 5069918"/>
                <a:gd name="connsiteY2" fmla="*/ 7778 h 3741103"/>
                <a:gd name="connsiteX3" fmla="*/ 486638 w 5069918"/>
                <a:gd name="connsiteY3" fmla="*/ 178818 h 3741103"/>
                <a:gd name="connsiteX4" fmla="*/ 353514 w 5069918"/>
                <a:gd name="connsiteY4" fmla="*/ 362293 h 3741103"/>
                <a:gd name="connsiteX5" fmla="*/ 240181 w 5069918"/>
                <a:gd name="connsiteY5" fmla="*/ 558120 h 3741103"/>
                <a:gd name="connsiteX6" fmla="*/ 215073 w 5069918"/>
                <a:gd name="connsiteY6" fmla="*/ 608766 h 3741103"/>
                <a:gd name="connsiteX7" fmla="*/ 202868 w 5069918"/>
                <a:gd name="connsiteY7" fmla="*/ 634294 h 3741103"/>
                <a:gd name="connsiteX8" fmla="*/ 191273 w 5069918"/>
                <a:gd name="connsiteY8" fmla="*/ 660069 h 3741103"/>
                <a:gd name="connsiteX9" fmla="*/ 169129 w 5069918"/>
                <a:gd name="connsiteY9" fmla="*/ 712032 h 3741103"/>
                <a:gd name="connsiteX10" fmla="*/ 148381 w 5069918"/>
                <a:gd name="connsiteY10" fmla="*/ 764571 h 3741103"/>
                <a:gd name="connsiteX11" fmla="*/ 80903 w 5069918"/>
                <a:gd name="connsiteY11" fmla="*/ 979750 h 3741103"/>
                <a:gd name="connsiteX12" fmla="*/ 26154 w 5069918"/>
                <a:gd name="connsiteY12" fmla="*/ 1425590 h 3741103"/>
                <a:gd name="connsiteX13" fmla="*/ 49170 w 5069918"/>
                <a:gd name="connsiteY13" fmla="*/ 1648182 h 3741103"/>
                <a:gd name="connsiteX14" fmla="*/ 119437 w 5069918"/>
                <a:gd name="connsiteY14" fmla="*/ 1861055 h 3741103"/>
                <a:gd name="connsiteX15" fmla="*/ 143672 w 5069918"/>
                <a:gd name="connsiteY15" fmla="*/ 1911947 h 3741103"/>
                <a:gd name="connsiteX16" fmla="*/ 170611 w 5069918"/>
                <a:gd name="connsiteY16" fmla="*/ 1961687 h 3741103"/>
                <a:gd name="connsiteX17" fmla="*/ 230330 w 5069918"/>
                <a:gd name="connsiteY17" fmla="*/ 2058118 h 3741103"/>
                <a:gd name="connsiteX18" fmla="*/ 296237 w 5069918"/>
                <a:gd name="connsiteY18" fmla="*/ 2151255 h 3741103"/>
                <a:gd name="connsiteX19" fmla="*/ 366853 w 5069918"/>
                <a:gd name="connsiteY19" fmla="*/ 2241757 h 3741103"/>
                <a:gd name="connsiteX20" fmla="*/ 513838 w 5069918"/>
                <a:gd name="connsiteY20" fmla="*/ 2420786 h 3741103"/>
                <a:gd name="connsiteX21" fmla="*/ 587330 w 5069918"/>
                <a:gd name="connsiteY21" fmla="*/ 2511534 h 3741103"/>
                <a:gd name="connsiteX22" fmla="*/ 658817 w 5069918"/>
                <a:gd name="connsiteY22" fmla="*/ 2603437 h 3741103"/>
                <a:gd name="connsiteX23" fmla="*/ 730305 w 5069918"/>
                <a:gd name="connsiteY23" fmla="*/ 2692210 h 3741103"/>
                <a:gd name="connsiteX24" fmla="*/ 805018 w 5069918"/>
                <a:gd name="connsiteY24" fmla="*/ 2777936 h 3741103"/>
                <a:gd name="connsiteX25" fmla="*/ 963424 w 5069918"/>
                <a:gd name="connsiteY25" fmla="*/ 2939588 h 3741103"/>
                <a:gd name="connsiteX26" fmla="*/ 1319204 w 5069918"/>
                <a:gd name="connsiteY26" fmla="*/ 3209447 h 3741103"/>
                <a:gd name="connsiteX27" fmla="*/ 1515882 w 5069918"/>
                <a:gd name="connsiteY27" fmla="*/ 3310902 h 3741103"/>
                <a:gd name="connsiteX28" fmla="*/ 1723456 w 5069918"/>
                <a:gd name="connsiteY28" fmla="*/ 3387570 h 3741103"/>
                <a:gd name="connsiteX29" fmla="*/ 1939662 w 5069918"/>
                <a:gd name="connsiteY29" fmla="*/ 3440520 h 3741103"/>
                <a:gd name="connsiteX30" fmla="*/ 2162581 w 5069918"/>
                <a:gd name="connsiteY30" fmla="*/ 3470167 h 3741103"/>
                <a:gd name="connsiteX31" fmla="*/ 2389597 w 5069918"/>
                <a:gd name="connsiteY31" fmla="*/ 3479472 h 3741103"/>
                <a:gd name="connsiteX32" fmla="*/ 2446002 w 5069918"/>
                <a:gd name="connsiteY32" fmla="*/ 3479059 h 3741103"/>
                <a:gd name="connsiteX33" fmla="*/ 2473639 w 5069918"/>
                <a:gd name="connsiteY33" fmla="*/ 3478402 h 3741103"/>
                <a:gd name="connsiteX34" fmla="*/ 2501187 w 5069918"/>
                <a:gd name="connsiteY34" fmla="*/ 3477083 h 3741103"/>
                <a:gd name="connsiteX35" fmla="*/ 2610685 w 5069918"/>
                <a:gd name="connsiteY35" fmla="*/ 3468025 h 3741103"/>
                <a:gd name="connsiteX36" fmla="*/ 3033071 w 5069918"/>
                <a:gd name="connsiteY36" fmla="*/ 3360230 h 3741103"/>
                <a:gd name="connsiteX37" fmla="*/ 3232974 w 5069918"/>
                <a:gd name="connsiteY37" fmla="*/ 3266681 h 3741103"/>
                <a:gd name="connsiteX38" fmla="*/ 3425990 w 5069918"/>
                <a:gd name="connsiteY38" fmla="*/ 3152873 h 3741103"/>
                <a:gd name="connsiteX39" fmla="*/ 3613601 w 5069918"/>
                <a:gd name="connsiteY39" fmla="*/ 3024078 h 3741103"/>
                <a:gd name="connsiteX40" fmla="*/ 3706185 w 5069918"/>
                <a:gd name="connsiteY40" fmla="*/ 2955893 h 3741103"/>
                <a:gd name="connsiteX41" fmla="*/ 3799729 w 5069918"/>
                <a:gd name="connsiteY41" fmla="*/ 2885155 h 3741103"/>
                <a:gd name="connsiteX42" fmla="*/ 4175561 w 5069918"/>
                <a:gd name="connsiteY42" fmla="*/ 2606072 h 3741103"/>
                <a:gd name="connsiteX43" fmla="*/ 4517132 w 5069918"/>
                <a:gd name="connsiteY43" fmla="*/ 2312331 h 3741103"/>
                <a:gd name="connsiteX44" fmla="*/ 4659758 w 5069918"/>
                <a:gd name="connsiteY44" fmla="*/ 2148703 h 3741103"/>
                <a:gd name="connsiteX45" fmla="*/ 4773178 w 5069918"/>
                <a:gd name="connsiteY45" fmla="*/ 1969674 h 3741103"/>
                <a:gd name="connsiteX46" fmla="*/ 4892092 w 5069918"/>
                <a:gd name="connsiteY46" fmla="*/ 1567562 h 3741103"/>
                <a:gd name="connsiteX47" fmla="*/ 4898804 w 5069918"/>
                <a:gd name="connsiteY47" fmla="*/ 1460754 h 3741103"/>
                <a:gd name="connsiteX48" fmla="*/ 4899153 w 5069918"/>
                <a:gd name="connsiteY48" fmla="*/ 1406239 h 3741103"/>
                <a:gd name="connsiteX49" fmla="*/ 4898456 w 5069918"/>
                <a:gd name="connsiteY49" fmla="*/ 1350735 h 3741103"/>
                <a:gd name="connsiteX50" fmla="*/ 4886774 w 5069918"/>
                <a:gd name="connsiteY50" fmla="*/ 1128886 h 3741103"/>
                <a:gd name="connsiteX51" fmla="*/ 4815896 w 5069918"/>
                <a:gd name="connsiteY51" fmla="*/ 689221 h 3741103"/>
                <a:gd name="connsiteX52" fmla="*/ 4673183 w 5069918"/>
                <a:gd name="connsiteY52" fmla="*/ 264874 h 3741103"/>
                <a:gd name="connsiteX53" fmla="*/ 4625496 w 5069918"/>
                <a:gd name="connsiteY53" fmla="*/ 162925 h 3741103"/>
                <a:gd name="connsiteX54" fmla="*/ 4572490 w 5069918"/>
                <a:gd name="connsiteY54" fmla="*/ 63364 h 3741103"/>
                <a:gd name="connsiteX55" fmla="*/ 4532299 w 5069918"/>
                <a:gd name="connsiteY55" fmla="*/ 0 h 3741103"/>
                <a:gd name="connsiteX56" fmla="*/ 4626680 w 5069918"/>
                <a:gd name="connsiteY56" fmla="*/ 0 h 3741103"/>
                <a:gd name="connsiteX57" fmla="*/ 4643978 w 5069918"/>
                <a:gd name="connsiteY57" fmla="*/ 26636 h 3741103"/>
                <a:gd name="connsiteX58" fmla="*/ 4700644 w 5069918"/>
                <a:gd name="connsiteY58" fmla="*/ 128338 h 3741103"/>
                <a:gd name="connsiteX59" fmla="*/ 4753214 w 5069918"/>
                <a:gd name="connsiteY59" fmla="*/ 232016 h 3741103"/>
                <a:gd name="connsiteX60" fmla="*/ 4921297 w 5069918"/>
                <a:gd name="connsiteY60" fmla="*/ 663363 h 3741103"/>
                <a:gd name="connsiteX61" fmla="*/ 5027482 w 5069918"/>
                <a:gd name="connsiteY61" fmla="*/ 1112991 h 3741103"/>
                <a:gd name="connsiteX62" fmla="*/ 5058082 w 5069918"/>
                <a:gd name="connsiteY62" fmla="*/ 1342088 h 3741103"/>
                <a:gd name="connsiteX63" fmla="*/ 5063486 w 5069918"/>
                <a:gd name="connsiteY63" fmla="*/ 1399651 h 3741103"/>
                <a:gd name="connsiteX64" fmla="*/ 5067846 w 5069918"/>
                <a:gd name="connsiteY64" fmla="*/ 1458284 h 3741103"/>
                <a:gd name="connsiteX65" fmla="*/ 5069414 w 5069918"/>
                <a:gd name="connsiteY65" fmla="*/ 1577772 h 3741103"/>
                <a:gd name="connsiteX66" fmla="*/ 5040732 w 5069918"/>
                <a:gd name="connsiteY66" fmla="*/ 1817822 h 3741103"/>
                <a:gd name="connsiteX67" fmla="*/ 4964102 w 5069918"/>
                <a:gd name="connsiteY67" fmla="*/ 2050871 h 3741103"/>
                <a:gd name="connsiteX68" fmla="*/ 4689486 w 5069918"/>
                <a:gd name="connsiteY68" fmla="*/ 2458008 h 3741103"/>
                <a:gd name="connsiteX69" fmla="*/ 4333792 w 5069918"/>
                <a:gd name="connsiteY69" fmla="*/ 2784606 h 3741103"/>
                <a:gd name="connsiteX70" fmla="*/ 3965197 w 5069918"/>
                <a:gd name="connsiteY70" fmla="*/ 3076041 h 3741103"/>
                <a:gd name="connsiteX71" fmla="*/ 3873745 w 5069918"/>
                <a:gd name="connsiteY71" fmla="*/ 3149167 h 3741103"/>
                <a:gd name="connsiteX72" fmla="*/ 3779416 w 5069918"/>
                <a:gd name="connsiteY72" fmla="*/ 3222705 h 3741103"/>
                <a:gd name="connsiteX73" fmla="*/ 3582739 w 5069918"/>
                <a:gd name="connsiteY73" fmla="*/ 3364594 h 3741103"/>
                <a:gd name="connsiteX74" fmla="*/ 3371851 w 5069918"/>
                <a:gd name="connsiteY74" fmla="*/ 3494377 h 3741103"/>
                <a:gd name="connsiteX75" fmla="*/ 3143615 w 5069918"/>
                <a:gd name="connsiteY75" fmla="*/ 3603819 h 3741103"/>
                <a:gd name="connsiteX76" fmla="*/ 2643552 w 5069918"/>
                <a:gd name="connsiteY76" fmla="*/ 3730555 h 3741103"/>
                <a:gd name="connsiteX77" fmla="*/ 2514264 w 5069918"/>
                <a:gd name="connsiteY77" fmla="*/ 3739696 h 3741103"/>
                <a:gd name="connsiteX78" fmla="*/ 2481920 w 5069918"/>
                <a:gd name="connsiteY78" fmla="*/ 3740849 h 3741103"/>
                <a:gd name="connsiteX79" fmla="*/ 2449664 w 5069918"/>
                <a:gd name="connsiteY79" fmla="*/ 3741014 h 3741103"/>
                <a:gd name="connsiteX80" fmla="*/ 2386284 w 5069918"/>
                <a:gd name="connsiteY80" fmla="*/ 3740273 h 3741103"/>
                <a:gd name="connsiteX81" fmla="*/ 2260658 w 5069918"/>
                <a:gd name="connsiteY81" fmla="*/ 3735331 h 3741103"/>
                <a:gd name="connsiteX82" fmla="*/ 2134945 w 5069918"/>
                <a:gd name="connsiteY82" fmla="*/ 3723967 h 3741103"/>
                <a:gd name="connsiteX83" fmla="*/ 1884564 w 5069918"/>
                <a:gd name="connsiteY83" fmla="*/ 3683451 h 3741103"/>
                <a:gd name="connsiteX84" fmla="*/ 1639764 w 5069918"/>
                <a:gd name="connsiteY84" fmla="*/ 3613537 h 3741103"/>
                <a:gd name="connsiteX85" fmla="*/ 1407081 w 5069918"/>
                <a:gd name="connsiteY85" fmla="*/ 3512164 h 3741103"/>
                <a:gd name="connsiteX86" fmla="*/ 1193491 w 5069918"/>
                <a:gd name="connsiteY86" fmla="*/ 3380240 h 3741103"/>
                <a:gd name="connsiteX87" fmla="*/ 836141 w 5069918"/>
                <a:gd name="connsiteY87" fmla="*/ 3047878 h 3741103"/>
                <a:gd name="connsiteX88" fmla="*/ 690812 w 5069918"/>
                <a:gd name="connsiteY88" fmla="*/ 2859461 h 3741103"/>
                <a:gd name="connsiteX89" fmla="*/ 562397 w 5069918"/>
                <a:gd name="connsiteY89" fmla="*/ 2662976 h 3741103"/>
                <a:gd name="connsiteX90" fmla="*/ 502504 w 5069918"/>
                <a:gd name="connsiteY90" fmla="*/ 2565474 h 3741103"/>
                <a:gd name="connsiteX91" fmla="*/ 440258 w 5069918"/>
                <a:gd name="connsiteY91" fmla="*/ 2469619 h 3741103"/>
                <a:gd name="connsiteX92" fmla="*/ 310360 w 5069918"/>
                <a:gd name="connsiteY92" fmla="*/ 2278732 h 3741103"/>
                <a:gd name="connsiteX93" fmla="*/ 246806 w 5069918"/>
                <a:gd name="connsiteY93" fmla="*/ 2181642 h 3741103"/>
                <a:gd name="connsiteX94" fmla="*/ 186303 w 5069918"/>
                <a:gd name="connsiteY94" fmla="*/ 2082411 h 3741103"/>
                <a:gd name="connsiteX95" fmla="*/ 84390 w 5069918"/>
                <a:gd name="connsiteY95" fmla="*/ 1874231 h 3741103"/>
                <a:gd name="connsiteX96" fmla="*/ 20139 w 5069918"/>
                <a:gd name="connsiteY96" fmla="*/ 1653288 h 3741103"/>
                <a:gd name="connsiteX97" fmla="*/ 0 w 5069918"/>
                <a:gd name="connsiteY97" fmla="*/ 1425590 h 3741103"/>
                <a:gd name="connsiteX98" fmla="*/ 179939 w 5069918"/>
                <a:gd name="connsiteY98" fmla="*/ 533498 h 3741103"/>
                <a:gd name="connsiteX99" fmla="*/ 276709 w 5069918"/>
                <a:gd name="connsiteY99" fmla="*/ 322519 h 3741103"/>
                <a:gd name="connsiteX100" fmla="*/ 392571 w 5069918"/>
                <a:gd name="connsiteY100" fmla="*/ 119280 h 374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5069918" h="3741103">
                  <a:moveTo>
                    <a:pt x="475344" y="0"/>
                  </a:moveTo>
                  <a:lnTo>
                    <a:pt x="643707" y="0"/>
                  </a:lnTo>
                  <a:lnTo>
                    <a:pt x="635672" y="7778"/>
                  </a:lnTo>
                  <a:cubicBezTo>
                    <a:pt x="583538" y="62643"/>
                    <a:pt x="533759" y="119691"/>
                    <a:pt x="486638" y="178818"/>
                  </a:cubicBezTo>
                  <a:cubicBezTo>
                    <a:pt x="439560" y="237945"/>
                    <a:pt x="395012" y="299131"/>
                    <a:pt x="353514" y="362293"/>
                  </a:cubicBezTo>
                  <a:cubicBezTo>
                    <a:pt x="312714" y="425784"/>
                    <a:pt x="274180" y="490841"/>
                    <a:pt x="240181" y="558120"/>
                  </a:cubicBezTo>
                  <a:cubicBezTo>
                    <a:pt x="231376" y="574838"/>
                    <a:pt x="223180" y="591801"/>
                    <a:pt x="215073" y="608766"/>
                  </a:cubicBezTo>
                  <a:lnTo>
                    <a:pt x="202868" y="634294"/>
                  </a:lnTo>
                  <a:lnTo>
                    <a:pt x="191273" y="660069"/>
                  </a:lnTo>
                  <a:cubicBezTo>
                    <a:pt x="183688" y="677280"/>
                    <a:pt x="176016" y="694491"/>
                    <a:pt x="169129" y="712032"/>
                  </a:cubicBezTo>
                  <a:cubicBezTo>
                    <a:pt x="162242" y="729572"/>
                    <a:pt x="154658" y="746866"/>
                    <a:pt x="148381" y="764571"/>
                  </a:cubicBezTo>
                  <a:cubicBezTo>
                    <a:pt x="121529" y="834897"/>
                    <a:pt x="98775" y="906706"/>
                    <a:pt x="80903" y="979750"/>
                  </a:cubicBezTo>
                  <a:cubicBezTo>
                    <a:pt x="44636" y="1125509"/>
                    <a:pt x="26067" y="1275550"/>
                    <a:pt x="26154" y="1425590"/>
                  </a:cubicBezTo>
                  <a:cubicBezTo>
                    <a:pt x="26590" y="1500365"/>
                    <a:pt x="34001" y="1574973"/>
                    <a:pt x="49170" y="1648182"/>
                  </a:cubicBezTo>
                  <a:cubicBezTo>
                    <a:pt x="65124" y="1721226"/>
                    <a:pt x="88226" y="1792705"/>
                    <a:pt x="119437" y="1861055"/>
                  </a:cubicBezTo>
                  <a:cubicBezTo>
                    <a:pt x="126847" y="1878267"/>
                    <a:pt x="135478" y="1895066"/>
                    <a:pt x="143672" y="1911947"/>
                  </a:cubicBezTo>
                  <a:cubicBezTo>
                    <a:pt x="152565" y="1928582"/>
                    <a:pt x="161021" y="1945381"/>
                    <a:pt x="170611" y="1961687"/>
                  </a:cubicBezTo>
                  <a:cubicBezTo>
                    <a:pt x="188919" y="1994626"/>
                    <a:pt x="209319" y="2026578"/>
                    <a:pt x="230330" y="2058118"/>
                  </a:cubicBezTo>
                  <a:cubicBezTo>
                    <a:pt x="251253" y="2089740"/>
                    <a:pt x="273658" y="2120539"/>
                    <a:pt x="296237" y="2151255"/>
                  </a:cubicBezTo>
                  <a:cubicBezTo>
                    <a:pt x="319165" y="2181725"/>
                    <a:pt x="342966" y="2211782"/>
                    <a:pt x="366853" y="2241757"/>
                  </a:cubicBezTo>
                  <a:cubicBezTo>
                    <a:pt x="414714" y="2301791"/>
                    <a:pt x="464756" y="2360588"/>
                    <a:pt x="513838" y="2420786"/>
                  </a:cubicBezTo>
                  <a:cubicBezTo>
                    <a:pt x="538509" y="2450761"/>
                    <a:pt x="563094" y="2480983"/>
                    <a:pt x="587330" y="2511534"/>
                  </a:cubicBezTo>
                  <a:cubicBezTo>
                    <a:pt x="611479" y="2541839"/>
                    <a:pt x="635453" y="2574038"/>
                    <a:pt x="658817" y="2603437"/>
                  </a:cubicBezTo>
                  <a:cubicBezTo>
                    <a:pt x="682008" y="2633577"/>
                    <a:pt x="706330" y="2662811"/>
                    <a:pt x="730305" y="2692210"/>
                  </a:cubicBezTo>
                  <a:cubicBezTo>
                    <a:pt x="754977" y="2721115"/>
                    <a:pt x="779474" y="2750019"/>
                    <a:pt x="805018" y="2777936"/>
                  </a:cubicBezTo>
                  <a:cubicBezTo>
                    <a:pt x="855757" y="2834098"/>
                    <a:pt x="908500" y="2888202"/>
                    <a:pt x="963424" y="2939588"/>
                  </a:cubicBezTo>
                  <a:cubicBezTo>
                    <a:pt x="1073444" y="3042113"/>
                    <a:pt x="1192183" y="3133604"/>
                    <a:pt x="1319204" y="3209447"/>
                  </a:cubicBezTo>
                  <a:cubicBezTo>
                    <a:pt x="1382846" y="3247164"/>
                    <a:pt x="1448143" y="3281751"/>
                    <a:pt x="1515882" y="3310902"/>
                  </a:cubicBezTo>
                  <a:cubicBezTo>
                    <a:pt x="1583184" y="3340877"/>
                    <a:pt x="1652666" y="3366159"/>
                    <a:pt x="1723456" y="3387570"/>
                  </a:cubicBezTo>
                  <a:cubicBezTo>
                    <a:pt x="1794246" y="3409063"/>
                    <a:pt x="1866431" y="3426439"/>
                    <a:pt x="1939662" y="3440520"/>
                  </a:cubicBezTo>
                  <a:cubicBezTo>
                    <a:pt x="2012981" y="3454355"/>
                    <a:pt x="2087519" y="3463825"/>
                    <a:pt x="2162581" y="3470167"/>
                  </a:cubicBezTo>
                  <a:cubicBezTo>
                    <a:pt x="2237643" y="3476589"/>
                    <a:pt x="2313489" y="3479390"/>
                    <a:pt x="2389597" y="3479472"/>
                  </a:cubicBezTo>
                  <a:cubicBezTo>
                    <a:pt x="2408602" y="3479472"/>
                    <a:pt x="2427869" y="3479801"/>
                    <a:pt x="2446002" y="3479059"/>
                  </a:cubicBezTo>
                  <a:lnTo>
                    <a:pt x="2473639" y="3478402"/>
                  </a:lnTo>
                  <a:lnTo>
                    <a:pt x="2501187" y="3477083"/>
                  </a:lnTo>
                  <a:cubicBezTo>
                    <a:pt x="2537890" y="3475519"/>
                    <a:pt x="2574418" y="3472060"/>
                    <a:pt x="2610685" y="3468025"/>
                  </a:cubicBezTo>
                  <a:cubicBezTo>
                    <a:pt x="2755926" y="3451226"/>
                    <a:pt x="2897244" y="3414415"/>
                    <a:pt x="3033071" y="3360230"/>
                  </a:cubicBezTo>
                  <a:cubicBezTo>
                    <a:pt x="3101158" y="3333383"/>
                    <a:pt x="3167589" y="3301514"/>
                    <a:pt x="3232974" y="3266681"/>
                  </a:cubicBezTo>
                  <a:cubicBezTo>
                    <a:pt x="3298446" y="3232011"/>
                    <a:pt x="3362697" y="3193554"/>
                    <a:pt x="3425990" y="3152873"/>
                  </a:cubicBezTo>
                  <a:cubicBezTo>
                    <a:pt x="3489282" y="3112110"/>
                    <a:pt x="3551529" y="3068712"/>
                    <a:pt x="3613601" y="3024078"/>
                  </a:cubicBezTo>
                  <a:cubicBezTo>
                    <a:pt x="3644549" y="3001762"/>
                    <a:pt x="3675411" y="2978868"/>
                    <a:pt x="3706185" y="2955893"/>
                  </a:cubicBezTo>
                  <a:lnTo>
                    <a:pt x="3799729" y="2885155"/>
                  </a:lnTo>
                  <a:cubicBezTo>
                    <a:pt x="3926402" y="2790205"/>
                    <a:pt x="4053597" y="2699374"/>
                    <a:pt x="4175561" y="2606072"/>
                  </a:cubicBezTo>
                  <a:cubicBezTo>
                    <a:pt x="4297526" y="2512852"/>
                    <a:pt x="4414084" y="2416833"/>
                    <a:pt x="4517132" y="2312331"/>
                  </a:cubicBezTo>
                  <a:cubicBezTo>
                    <a:pt x="4568480" y="2259956"/>
                    <a:pt x="4616604" y="2205689"/>
                    <a:pt x="4659758" y="2148703"/>
                  </a:cubicBezTo>
                  <a:cubicBezTo>
                    <a:pt x="4702650" y="2091634"/>
                    <a:pt x="4741184" y="2032096"/>
                    <a:pt x="4773178" y="1969674"/>
                  </a:cubicBezTo>
                  <a:cubicBezTo>
                    <a:pt x="4837865" y="1845080"/>
                    <a:pt x="4877446" y="1709038"/>
                    <a:pt x="4892092" y="1567562"/>
                  </a:cubicBezTo>
                  <a:cubicBezTo>
                    <a:pt x="4895666" y="1532233"/>
                    <a:pt x="4897845" y="1496576"/>
                    <a:pt x="4898804" y="1460754"/>
                  </a:cubicBezTo>
                  <a:cubicBezTo>
                    <a:pt x="4899066" y="1442884"/>
                    <a:pt x="4899414" y="1425015"/>
                    <a:pt x="4899153" y="1406239"/>
                  </a:cubicBezTo>
                  <a:cubicBezTo>
                    <a:pt x="4898979" y="1387711"/>
                    <a:pt x="4899066" y="1369263"/>
                    <a:pt x="4898456" y="1350735"/>
                  </a:cubicBezTo>
                  <a:cubicBezTo>
                    <a:pt x="4896974" y="1276703"/>
                    <a:pt x="4893226" y="1202753"/>
                    <a:pt x="4886774" y="1128886"/>
                  </a:cubicBezTo>
                  <a:cubicBezTo>
                    <a:pt x="4873610" y="981232"/>
                    <a:pt x="4851030" y="833991"/>
                    <a:pt x="4815896" y="689221"/>
                  </a:cubicBezTo>
                  <a:cubicBezTo>
                    <a:pt x="4780676" y="544533"/>
                    <a:pt x="4733860" y="402068"/>
                    <a:pt x="4673183" y="264874"/>
                  </a:cubicBezTo>
                  <a:cubicBezTo>
                    <a:pt x="4658101" y="230533"/>
                    <a:pt x="4642147" y="196605"/>
                    <a:pt x="4625496" y="162925"/>
                  </a:cubicBezTo>
                  <a:cubicBezTo>
                    <a:pt x="4608583" y="129326"/>
                    <a:pt x="4590885" y="96222"/>
                    <a:pt x="4572490" y="63364"/>
                  </a:cubicBezTo>
                  <a:lnTo>
                    <a:pt x="4532299" y="0"/>
                  </a:lnTo>
                  <a:lnTo>
                    <a:pt x="4626680" y="0"/>
                  </a:lnTo>
                  <a:lnTo>
                    <a:pt x="4643978" y="26636"/>
                  </a:lnTo>
                  <a:cubicBezTo>
                    <a:pt x="4663594" y="60152"/>
                    <a:pt x="4682598" y="94080"/>
                    <a:pt x="4700644" y="128338"/>
                  </a:cubicBezTo>
                  <a:cubicBezTo>
                    <a:pt x="4718866" y="162595"/>
                    <a:pt x="4736476" y="197100"/>
                    <a:pt x="4753214" y="232016"/>
                  </a:cubicBezTo>
                  <a:cubicBezTo>
                    <a:pt x="4820082" y="371681"/>
                    <a:pt x="4875964" y="515957"/>
                    <a:pt x="4921297" y="663363"/>
                  </a:cubicBezTo>
                  <a:cubicBezTo>
                    <a:pt x="4966630" y="810687"/>
                    <a:pt x="5002460" y="960975"/>
                    <a:pt x="5027482" y="1112991"/>
                  </a:cubicBezTo>
                  <a:cubicBezTo>
                    <a:pt x="5040123" y="1189000"/>
                    <a:pt x="5050323" y="1265421"/>
                    <a:pt x="5058082" y="1342088"/>
                  </a:cubicBezTo>
                  <a:cubicBezTo>
                    <a:pt x="5060261" y="1361276"/>
                    <a:pt x="5061743" y="1380464"/>
                    <a:pt x="5063486" y="1399651"/>
                  </a:cubicBezTo>
                  <a:cubicBezTo>
                    <a:pt x="5065318" y="1418591"/>
                    <a:pt x="5066625" y="1438437"/>
                    <a:pt x="5067846" y="1458284"/>
                  </a:cubicBezTo>
                  <a:cubicBezTo>
                    <a:pt x="5069851" y="1497894"/>
                    <a:pt x="5070461" y="1537751"/>
                    <a:pt x="5069414" y="1577772"/>
                  </a:cubicBezTo>
                  <a:cubicBezTo>
                    <a:pt x="5067060" y="1657734"/>
                    <a:pt x="5057820" y="1738272"/>
                    <a:pt x="5040732" y="1817822"/>
                  </a:cubicBezTo>
                  <a:cubicBezTo>
                    <a:pt x="5023123" y="1897289"/>
                    <a:pt x="4997578" y="1975686"/>
                    <a:pt x="4964102" y="2050871"/>
                  </a:cubicBezTo>
                  <a:cubicBezTo>
                    <a:pt x="4897409" y="2201736"/>
                    <a:pt x="4799942" y="2338271"/>
                    <a:pt x="4689486" y="2458008"/>
                  </a:cubicBezTo>
                  <a:cubicBezTo>
                    <a:pt x="4579116" y="2578485"/>
                    <a:pt x="4456716" y="2684139"/>
                    <a:pt x="4333792" y="2784606"/>
                  </a:cubicBezTo>
                  <a:cubicBezTo>
                    <a:pt x="4210520" y="2884908"/>
                    <a:pt x="4085853" y="2979775"/>
                    <a:pt x="3965197" y="3076041"/>
                  </a:cubicBezTo>
                  <a:lnTo>
                    <a:pt x="3873745" y="3149167"/>
                  </a:lnTo>
                  <a:cubicBezTo>
                    <a:pt x="3842621" y="3173790"/>
                    <a:pt x="3811325" y="3198413"/>
                    <a:pt x="3779416" y="3222705"/>
                  </a:cubicBezTo>
                  <a:cubicBezTo>
                    <a:pt x="3715863" y="3271374"/>
                    <a:pt x="3650652" y="3319055"/>
                    <a:pt x="3582739" y="3364594"/>
                  </a:cubicBezTo>
                  <a:cubicBezTo>
                    <a:pt x="3514913" y="3410051"/>
                    <a:pt x="3445170" y="3454190"/>
                    <a:pt x="3371851" y="3494377"/>
                  </a:cubicBezTo>
                  <a:cubicBezTo>
                    <a:pt x="3298533" y="3534481"/>
                    <a:pt x="3222687" y="3571703"/>
                    <a:pt x="3143615" y="3603819"/>
                  </a:cubicBezTo>
                  <a:cubicBezTo>
                    <a:pt x="2985994" y="3668876"/>
                    <a:pt x="2815732" y="3712356"/>
                    <a:pt x="2643552" y="3730555"/>
                  </a:cubicBezTo>
                  <a:cubicBezTo>
                    <a:pt x="2600484" y="3734838"/>
                    <a:pt x="2557331" y="3738297"/>
                    <a:pt x="2514264" y="3739696"/>
                  </a:cubicBezTo>
                  <a:lnTo>
                    <a:pt x="2481920" y="3740849"/>
                  </a:lnTo>
                  <a:lnTo>
                    <a:pt x="2449664" y="3741014"/>
                  </a:lnTo>
                  <a:cubicBezTo>
                    <a:pt x="2427869" y="3741343"/>
                    <a:pt x="2407207" y="3740685"/>
                    <a:pt x="2386284" y="3740273"/>
                  </a:cubicBezTo>
                  <a:cubicBezTo>
                    <a:pt x="2344525" y="3739779"/>
                    <a:pt x="2302505" y="3737391"/>
                    <a:pt x="2260658" y="3735331"/>
                  </a:cubicBezTo>
                  <a:cubicBezTo>
                    <a:pt x="2218725" y="3732038"/>
                    <a:pt x="2176791" y="3728991"/>
                    <a:pt x="2134945" y="3723967"/>
                  </a:cubicBezTo>
                  <a:cubicBezTo>
                    <a:pt x="2051165" y="3714497"/>
                    <a:pt x="1967473" y="3701568"/>
                    <a:pt x="1884564" y="3683451"/>
                  </a:cubicBezTo>
                  <a:cubicBezTo>
                    <a:pt x="1801657" y="3665335"/>
                    <a:pt x="1719708" y="3642029"/>
                    <a:pt x="1639764" y="3613537"/>
                  </a:cubicBezTo>
                  <a:cubicBezTo>
                    <a:pt x="1559820" y="3584961"/>
                    <a:pt x="1481969" y="3550869"/>
                    <a:pt x="1407081" y="3512164"/>
                  </a:cubicBezTo>
                  <a:cubicBezTo>
                    <a:pt x="1332455" y="3472884"/>
                    <a:pt x="1260794" y="3428992"/>
                    <a:pt x="1193491" y="3380240"/>
                  </a:cubicBezTo>
                  <a:cubicBezTo>
                    <a:pt x="1058362" y="3283233"/>
                    <a:pt x="939973" y="3169508"/>
                    <a:pt x="836141" y="3047878"/>
                  </a:cubicBezTo>
                  <a:cubicBezTo>
                    <a:pt x="784444" y="2986774"/>
                    <a:pt x="736321" y="2923695"/>
                    <a:pt x="690812" y="2859461"/>
                  </a:cubicBezTo>
                  <a:cubicBezTo>
                    <a:pt x="645217" y="2795229"/>
                    <a:pt x="602674" y="2729596"/>
                    <a:pt x="562397" y="2662976"/>
                  </a:cubicBezTo>
                  <a:cubicBezTo>
                    <a:pt x="541823" y="2629295"/>
                    <a:pt x="522992" y="2597755"/>
                    <a:pt x="502504" y="2565474"/>
                  </a:cubicBezTo>
                  <a:cubicBezTo>
                    <a:pt x="482192" y="2533440"/>
                    <a:pt x="461530" y="2501406"/>
                    <a:pt x="440258" y="2469619"/>
                  </a:cubicBezTo>
                  <a:lnTo>
                    <a:pt x="310360" y="2278732"/>
                  </a:lnTo>
                  <a:cubicBezTo>
                    <a:pt x="288826" y="2246616"/>
                    <a:pt x="267555" y="2214335"/>
                    <a:pt x="246806" y="2181642"/>
                  </a:cubicBezTo>
                  <a:cubicBezTo>
                    <a:pt x="226057" y="2148949"/>
                    <a:pt x="205483" y="2116174"/>
                    <a:pt x="186303" y="2082411"/>
                  </a:cubicBezTo>
                  <a:cubicBezTo>
                    <a:pt x="147857" y="2015213"/>
                    <a:pt x="112550" y="1946041"/>
                    <a:pt x="84390" y="1874231"/>
                  </a:cubicBezTo>
                  <a:cubicBezTo>
                    <a:pt x="55708" y="1802669"/>
                    <a:pt x="34436" y="1728473"/>
                    <a:pt x="20139" y="1653288"/>
                  </a:cubicBezTo>
                  <a:cubicBezTo>
                    <a:pt x="6452" y="1578103"/>
                    <a:pt x="0" y="1501764"/>
                    <a:pt x="0" y="1425590"/>
                  </a:cubicBezTo>
                  <a:cubicBezTo>
                    <a:pt x="1133" y="1121885"/>
                    <a:pt x="63293" y="819004"/>
                    <a:pt x="179939" y="533498"/>
                  </a:cubicBezTo>
                  <a:cubicBezTo>
                    <a:pt x="209232" y="462183"/>
                    <a:pt x="240965" y="391527"/>
                    <a:pt x="276709" y="322519"/>
                  </a:cubicBezTo>
                  <a:cubicBezTo>
                    <a:pt x="311930" y="253262"/>
                    <a:pt x="350725" y="185489"/>
                    <a:pt x="392571" y="11928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53" name="Freeform: Shape 17452">
              <a:extLst>
                <a:ext uri="{FF2B5EF4-FFF2-40B4-BE49-F238E27FC236}">
                  <a16:creationId xmlns:a16="http://schemas.microsoft.com/office/drawing/2014/main" id="{58E67742-7BE5-458C-BC8D-9EE8557636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2838" y="1"/>
              <a:ext cx="4960548" cy="3526297"/>
            </a:xfrm>
            <a:custGeom>
              <a:avLst/>
              <a:gdLst>
                <a:gd name="connsiteX0" fmla="*/ 542883 w 4960548"/>
                <a:gd name="connsiteY0" fmla="*/ 0 h 3526297"/>
                <a:gd name="connsiteX1" fmla="*/ 826658 w 4960548"/>
                <a:gd name="connsiteY1" fmla="*/ 0 h 3526297"/>
                <a:gd name="connsiteX2" fmla="*/ 730698 w 4960548"/>
                <a:gd name="connsiteY2" fmla="*/ 89329 h 3526297"/>
                <a:gd name="connsiteX3" fmla="*/ 590295 w 4960548"/>
                <a:gd name="connsiteY3" fmla="*/ 244485 h 3526297"/>
                <a:gd name="connsiteX4" fmla="*/ 357524 w 4960548"/>
                <a:gd name="connsiteY4" fmla="*/ 587307 h 3526297"/>
                <a:gd name="connsiteX5" fmla="*/ 199554 w 4960548"/>
                <a:gd name="connsiteY5" fmla="*/ 966280 h 3526297"/>
                <a:gd name="connsiteX6" fmla="*/ 142104 w 4960548"/>
                <a:gd name="connsiteY6" fmla="*/ 1370286 h 3526297"/>
                <a:gd name="connsiteX7" fmla="*/ 166339 w 4960548"/>
                <a:gd name="connsiteY7" fmla="*/ 1568090 h 3526297"/>
                <a:gd name="connsiteX8" fmla="*/ 237914 w 4960548"/>
                <a:gd name="connsiteY8" fmla="*/ 1753129 h 3526297"/>
                <a:gd name="connsiteX9" fmla="*/ 287868 w 4960548"/>
                <a:gd name="connsiteY9" fmla="*/ 1840255 h 3526297"/>
                <a:gd name="connsiteX10" fmla="*/ 345232 w 4960548"/>
                <a:gd name="connsiteY10" fmla="*/ 1924581 h 3526297"/>
                <a:gd name="connsiteX11" fmla="*/ 477745 w 4960548"/>
                <a:gd name="connsiteY11" fmla="*/ 2087551 h 3526297"/>
                <a:gd name="connsiteX12" fmla="*/ 621156 w 4960548"/>
                <a:gd name="connsiteY12" fmla="*/ 2251756 h 3526297"/>
                <a:gd name="connsiteX13" fmla="*/ 692469 w 4960548"/>
                <a:gd name="connsiteY13" fmla="*/ 2337482 h 3526297"/>
                <a:gd name="connsiteX14" fmla="*/ 726731 w 4960548"/>
                <a:gd name="connsiteY14" fmla="*/ 2379562 h 3526297"/>
                <a:gd name="connsiteX15" fmla="*/ 760295 w 4960548"/>
                <a:gd name="connsiteY15" fmla="*/ 2419831 h 3526297"/>
                <a:gd name="connsiteX16" fmla="*/ 1048685 w 4960548"/>
                <a:gd name="connsiteY16" fmla="*/ 2717443 h 3526297"/>
                <a:gd name="connsiteX17" fmla="*/ 1202035 w 4960548"/>
                <a:gd name="connsiteY17" fmla="*/ 2851344 h 3526297"/>
                <a:gd name="connsiteX18" fmla="*/ 1362620 w 4960548"/>
                <a:gd name="connsiteY18" fmla="*/ 2974785 h 3526297"/>
                <a:gd name="connsiteX19" fmla="*/ 1721364 w 4960548"/>
                <a:gd name="connsiteY19" fmla="*/ 3170036 h 3526297"/>
                <a:gd name="connsiteX20" fmla="*/ 1922052 w 4960548"/>
                <a:gd name="connsiteY20" fmla="*/ 3225210 h 3526297"/>
                <a:gd name="connsiteX21" fmla="*/ 1973488 w 4960548"/>
                <a:gd name="connsiteY21" fmla="*/ 3234928 h 3526297"/>
                <a:gd name="connsiteX22" fmla="*/ 2025360 w 4960548"/>
                <a:gd name="connsiteY22" fmla="*/ 3243080 h 3526297"/>
                <a:gd name="connsiteX23" fmla="*/ 2130063 w 4960548"/>
                <a:gd name="connsiteY23" fmla="*/ 3254774 h 3526297"/>
                <a:gd name="connsiteX24" fmla="*/ 2182719 w 4960548"/>
                <a:gd name="connsiteY24" fmla="*/ 3258562 h 3526297"/>
                <a:gd name="connsiteX25" fmla="*/ 2235551 w 4960548"/>
                <a:gd name="connsiteY25" fmla="*/ 3261197 h 3526297"/>
                <a:gd name="connsiteX26" fmla="*/ 2288556 w 4960548"/>
                <a:gd name="connsiteY26" fmla="*/ 3262350 h 3526297"/>
                <a:gd name="connsiteX27" fmla="*/ 2341648 w 4960548"/>
                <a:gd name="connsiteY27" fmla="*/ 3262103 h 3526297"/>
                <a:gd name="connsiteX28" fmla="*/ 2368238 w 4960548"/>
                <a:gd name="connsiteY28" fmla="*/ 3261856 h 3526297"/>
                <a:gd name="connsiteX29" fmla="*/ 2393869 w 4960548"/>
                <a:gd name="connsiteY29" fmla="*/ 3260785 h 3526297"/>
                <a:gd name="connsiteX30" fmla="*/ 2419413 w 4960548"/>
                <a:gd name="connsiteY30" fmla="*/ 3259550 h 3526297"/>
                <a:gd name="connsiteX31" fmla="*/ 2444869 w 4960548"/>
                <a:gd name="connsiteY31" fmla="*/ 3257574 h 3526297"/>
                <a:gd name="connsiteX32" fmla="*/ 2545824 w 4960548"/>
                <a:gd name="connsiteY32" fmla="*/ 3245798 h 3526297"/>
                <a:gd name="connsiteX33" fmla="*/ 2930373 w 4960548"/>
                <a:gd name="connsiteY33" fmla="*/ 3126555 h 3526297"/>
                <a:gd name="connsiteX34" fmla="*/ 3285631 w 4960548"/>
                <a:gd name="connsiteY34" fmla="*/ 2917552 h 3526297"/>
                <a:gd name="connsiteX35" fmla="*/ 3371764 w 4960548"/>
                <a:gd name="connsiteY35" fmla="*/ 2856120 h 3526297"/>
                <a:gd name="connsiteX36" fmla="*/ 3457898 w 4960548"/>
                <a:gd name="connsiteY36" fmla="*/ 2792628 h 3526297"/>
                <a:gd name="connsiteX37" fmla="*/ 3632344 w 4960548"/>
                <a:gd name="connsiteY37" fmla="*/ 2660869 h 3526297"/>
                <a:gd name="connsiteX38" fmla="*/ 3990915 w 4960548"/>
                <a:gd name="connsiteY38" fmla="*/ 2405832 h 3526297"/>
                <a:gd name="connsiteX39" fmla="*/ 4324988 w 4960548"/>
                <a:gd name="connsiteY39" fmla="*/ 2152196 h 3526297"/>
                <a:gd name="connsiteX40" fmla="*/ 4592106 w 4960548"/>
                <a:gd name="connsiteY40" fmla="*/ 1861501 h 3526297"/>
                <a:gd name="connsiteX41" fmla="*/ 4683122 w 4960548"/>
                <a:gd name="connsiteY41" fmla="*/ 1692521 h 3526297"/>
                <a:gd name="connsiteX42" fmla="*/ 4738568 w 4960548"/>
                <a:gd name="connsiteY42" fmla="*/ 1507893 h 3526297"/>
                <a:gd name="connsiteX43" fmla="*/ 4753912 w 4960548"/>
                <a:gd name="connsiteY43" fmla="*/ 1411050 h 3526297"/>
                <a:gd name="connsiteX44" fmla="*/ 4756440 w 4960548"/>
                <a:gd name="connsiteY44" fmla="*/ 1386509 h 3526297"/>
                <a:gd name="connsiteX45" fmla="*/ 4758358 w 4960548"/>
                <a:gd name="connsiteY45" fmla="*/ 1361475 h 3526297"/>
                <a:gd name="connsiteX46" fmla="*/ 4761148 w 4960548"/>
                <a:gd name="connsiteY46" fmla="*/ 1309759 h 3526297"/>
                <a:gd name="connsiteX47" fmla="*/ 4756354 w 4960548"/>
                <a:gd name="connsiteY47" fmla="*/ 1102980 h 3526297"/>
                <a:gd name="connsiteX48" fmla="*/ 4725578 w 4960548"/>
                <a:gd name="connsiteY48" fmla="*/ 898753 h 3526297"/>
                <a:gd name="connsiteX49" fmla="*/ 4673358 w 4960548"/>
                <a:gd name="connsiteY49" fmla="*/ 699384 h 3526297"/>
                <a:gd name="connsiteX50" fmla="*/ 4538491 w 4960548"/>
                <a:gd name="connsiteY50" fmla="*/ 312754 h 3526297"/>
                <a:gd name="connsiteX51" fmla="*/ 4446604 w 4960548"/>
                <a:gd name="connsiteY51" fmla="*/ 129196 h 3526297"/>
                <a:gd name="connsiteX52" fmla="*/ 4419840 w 4960548"/>
                <a:gd name="connsiteY52" fmla="*/ 85222 h 3526297"/>
                <a:gd name="connsiteX53" fmla="*/ 4391680 w 4960548"/>
                <a:gd name="connsiteY53" fmla="*/ 42071 h 3526297"/>
                <a:gd name="connsiteX54" fmla="*/ 4361930 w 4960548"/>
                <a:gd name="connsiteY54" fmla="*/ 0 h 3526297"/>
                <a:gd name="connsiteX55" fmla="*/ 4588871 w 4960548"/>
                <a:gd name="connsiteY55" fmla="*/ 0 h 3526297"/>
                <a:gd name="connsiteX56" fmla="*/ 4613640 w 4960548"/>
                <a:gd name="connsiteY56" fmla="*/ 38859 h 3526297"/>
                <a:gd name="connsiteX57" fmla="*/ 4724445 w 4960548"/>
                <a:gd name="connsiteY57" fmla="*/ 234687 h 3526297"/>
                <a:gd name="connsiteX58" fmla="*/ 4876138 w 4960548"/>
                <a:gd name="connsiteY58" fmla="*/ 653022 h 3526297"/>
                <a:gd name="connsiteX59" fmla="*/ 4911707 w 4960548"/>
                <a:gd name="connsiteY59" fmla="*/ 870671 h 3526297"/>
                <a:gd name="connsiteX60" fmla="*/ 4934810 w 4960548"/>
                <a:gd name="connsiteY60" fmla="*/ 1088487 h 3526297"/>
                <a:gd name="connsiteX61" fmla="*/ 4953206 w 4960548"/>
                <a:gd name="connsiteY61" fmla="*/ 1306301 h 3526297"/>
                <a:gd name="connsiteX62" fmla="*/ 4956954 w 4960548"/>
                <a:gd name="connsiteY62" fmla="*/ 1360899 h 3526297"/>
                <a:gd name="connsiteX63" fmla="*/ 4958610 w 4960548"/>
                <a:gd name="connsiteY63" fmla="*/ 1388980 h 3526297"/>
                <a:gd name="connsiteX64" fmla="*/ 4959830 w 4960548"/>
                <a:gd name="connsiteY64" fmla="*/ 1417555 h 3526297"/>
                <a:gd name="connsiteX65" fmla="*/ 4958174 w 4960548"/>
                <a:gd name="connsiteY65" fmla="*/ 1532680 h 3526297"/>
                <a:gd name="connsiteX66" fmla="*/ 4834030 w 4960548"/>
                <a:gd name="connsiteY66" fmla="*/ 1984861 h 3526297"/>
                <a:gd name="connsiteX67" fmla="*/ 4558106 w 4960548"/>
                <a:gd name="connsiteY67" fmla="*/ 2368857 h 3526297"/>
                <a:gd name="connsiteX68" fmla="*/ 4389936 w 4960548"/>
                <a:gd name="connsiteY68" fmla="*/ 2528945 h 3526297"/>
                <a:gd name="connsiteX69" fmla="*/ 4214618 w 4960548"/>
                <a:gd name="connsiteY69" fmla="*/ 2674457 h 3526297"/>
                <a:gd name="connsiteX70" fmla="*/ 3858489 w 4960548"/>
                <a:gd name="connsiteY70" fmla="*/ 2936658 h 3526297"/>
                <a:gd name="connsiteX71" fmla="*/ 3768868 w 4960548"/>
                <a:gd name="connsiteY71" fmla="*/ 3000643 h 3526297"/>
                <a:gd name="connsiteX72" fmla="*/ 3676806 w 4960548"/>
                <a:gd name="connsiteY72" fmla="*/ 3065040 h 3526297"/>
                <a:gd name="connsiteX73" fmla="*/ 3582477 w 4960548"/>
                <a:gd name="connsiteY73" fmla="*/ 3128614 h 3526297"/>
                <a:gd name="connsiteX74" fmla="*/ 3485185 w 4960548"/>
                <a:gd name="connsiteY74" fmla="*/ 3190377 h 3526297"/>
                <a:gd name="connsiteX75" fmla="*/ 3280923 w 4960548"/>
                <a:gd name="connsiteY75" fmla="*/ 3306325 h 3526297"/>
                <a:gd name="connsiteX76" fmla="*/ 3061230 w 4960548"/>
                <a:gd name="connsiteY76" fmla="*/ 3404897 h 3526297"/>
                <a:gd name="connsiteX77" fmla="*/ 2583137 w 4960548"/>
                <a:gd name="connsiteY77" fmla="*/ 3518292 h 3526297"/>
                <a:gd name="connsiteX78" fmla="*/ 2460038 w 4960548"/>
                <a:gd name="connsiteY78" fmla="*/ 3525622 h 3526297"/>
                <a:gd name="connsiteX79" fmla="*/ 2429264 w 4960548"/>
                <a:gd name="connsiteY79" fmla="*/ 3526280 h 3526297"/>
                <a:gd name="connsiteX80" fmla="*/ 2398576 w 4960548"/>
                <a:gd name="connsiteY80" fmla="*/ 3526116 h 3526297"/>
                <a:gd name="connsiteX81" fmla="*/ 2367977 w 4960548"/>
                <a:gd name="connsiteY81" fmla="*/ 3525786 h 3526297"/>
                <a:gd name="connsiteX82" fmla="*/ 2338249 w 4960548"/>
                <a:gd name="connsiteY82" fmla="*/ 3524716 h 3526297"/>
                <a:gd name="connsiteX83" fmla="*/ 2100770 w 4960548"/>
                <a:gd name="connsiteY83" fmla="*/ 3506845 h 3526297"/>
                <a:gd name="connsiteX84" fmla="*/ 1864776 w 4960548"/>
                <a:gd name="connsiteY84" fmla="*/ 3467483 h 3526297"/>
                <a:gd name="connsiteX85" fmla="*/ 1632964 w 4960548"/>
                <a:gd name="connsiteY85" fmla="*/ 3405803 h 3526297"/>
                <a:gd name="connsiteX86" fmla="*/ 1189219 w 4960548"/>
                <a:gd name="connsiteY86" fmla="*/ 3220352 h 3526297"/>
                <a:gd name="connsiteX87" fmla="*/ 815305 w 4960548"/>
                <a:gd name="connsiteY87" fmla="*/ 2931634 h 3526297"/>
                <a:gd name="connsiteX88" fmla="*/ 663699 w 4960548"/>
                <a:gd name="connsiteY88" fmla="*/ 2757877 h 3526297"/>
                <a:gd name="connsiteX89" fmla="*/ 531274 w 4960548"/>
                <a:gd name="connsiteY89" fmla="*/ 2573907 h 3526297"/>
                <a:gd name="connsiteX90" fmla="*/ 500325 w 4960548"/>
                <a:gd name="connsiteY90" fmla="*/ 2527051 h 3526297"/>
                <a:gd name="connsiteX91" fmla="*/ 470771 w 4960548"/>
                <a:gd name="connsiteY91" fmla="*/ 2481594 h 3526297"/>
                <a:gd name="connsiteX92" fmla="*/ 412448 w 4960548"/>
                <a:gd name="connsiteY92" fmla="*/ 2393479 h 3526297"/>
                <a:gd name="connsiteX93" fmla="*/ 291616 w 4960548"/>
                <a:gd name="connsiteY93" fmla="*/ 2213464 h 3526297"/>
                <a:gd name="connsiteX94" fmla="*/ 173662 w 4960548"/>
                <a:gd name="connsiteY94" fmla="*/ 2023154 h 3526297"/>
                <a:gd name="connsiteX95" fmla="*/ 120483 w 4960548"/>
                <a:gd name="connsiteY95" fmla="*/ 1922276 h 3526297"/>
                <a:gd name="connsiteX96" fmla="*/ 75324 w 4960548"/>
                <a:gd name="connsiteY96" fmla="*/ 1816703 h 3526297"/>
                <a:gd name="connsiteX97" fmla="*/ 40713 w 4960548"/>
                <a:gd name="connsiteY97" fmla="*/ 1707179 h 3526297"/>
                <a:gd name="connsiteX98" fmla="*/ 27811 w 4960548"/>
                <a:gd name="connsiteY98" fmla="*/ 1651346 h 3526297"/>
                <a:gd name="connsiteX99" fmla="*/ 22144 w 4960548"/>
                <a:gd name="connsiteY99" fmla="*/ 1623346 h 3526297"/>
                <a:gd name="connsiteX100" fmla="*/ 17436 w 4960548"/>
                <a:gd name="connsiteY100" fmla="*/ 1595265 h 3526297"/>
                <a:gd name="connsiteX101" fmla="*/ 0 w 4960548"/>
                <a:gd name="connsiteY101" fmla="*/ 1370286 h 3526297"/>
                <a:gd name="connsiteX102" fmla="*/ 48385 w 4960548"/>
                <a:gd name="connsiteY102" fmla="*/ 931939 h 3526297"/>
                <a:gd name="connsiteX103" fmla="*/ 193801 w 4960548"/>
                <a:gd name="connsiteY103" fmla="*/ 511957 h 3526297"/>
                <a:gd name="connsiteX104" fmla="*/ 431660 w 4960548"/>
                <a:gd name="connsiteY104" fmla="*/ 131379 h 352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4960548" h="3526297">
                  <a:moveTo>
                    <a:pt x="542883" y="0"/>
                  </a:moveTo>
                  <a:lnTo>
                    <a:pt x="826658" y="0"/>
                  </a:lnTo>
                  <a:lnTo>
                    <a:pt x="730698" y="89329"/>
                  </a:lnTo>
                  <a:cubicBezTo>
                    <a:pt x="681528" y="139120"/>
                    <a:pt x="634626" y="190876"/>
                    <a:pt x="590295" y="244485"/>
                  </a:cubicBezTo>
                  <a:cubicBezTo>
                    <a:pt x="501458" y="351540"/>
                    <a:pt x="423083" y="466336"/>
                    <a:pt x="357524" y="587307"/>
                  </a:cubicBezTo>
                  <a:cubicBezTo>
                    <a:pt x="291965" y="708196"/>
                    <a:pt x="237391" y="834767"/>
                    <a:pt x="199554" y="966280"/>
                  </a:cubicBezTo>
                  <a:cubicBezTo>
                    <a:pt x="161632" y="1097463"/>
                    <a:pt x="142016" y="1233833"/>
                    <a:pt x="142104" y="1370286"/>
                  </a:cubicBezTo>
                  <a:cubicBezTo>
                    <a:pt x="142888" y="1437319"/>
                    <a:pt x="149862" y="1503858"/>
                    <a:pt x="166339" y="1568090"/>
                  </a:cubicBezTo>
                  <a:cubicBezTo>
                    <a:pt x="182555" y="1632405"/>
                    <a:pt x="207750" y="1693921"/>
                    <a:pt x="237914" y="1753129"/>
                  </a:cubicBezTo>
                  <a:cubicBezTo>
                    <a:pt x="253170" y="1782693"/>
                    <a:pt x="270084" y="1811680"/>
                    <a:pt x="287868" y="1840255"/>
                  </a:cubicBezTo>
                  <a:cubicBezTo>
                    <a:pt x="305914" y="1868748"/>
                    <a:pt x="325181" y="1896830"/>
                    <a:pt x="345232" y="1924581"/>
                  </a:cubicBezTo>
                  <a:cubicBezTo>
                    <a:pt x="385858" y="1979920"/>
                    <a:pt x="431017" y="2033612"/>
                    <a:pt x="477745" y="2087551"/>
                  </a:cubicBezTo>
                  <a:cubicBezTo>
                    <a:pt x="524474" y="2141573"/>
                    <a:pt x="573294" y="2195594"/>
                    <a:pt x="621156" y="2251756"/>
                  </a:cubicBezTo>
                  <a:cubicBezTo>
                    <a:pt x="645130" y="2279755"/>
                    <a:pt x="668843" y="2308412"/>
                    <a:pt x="692469" y="2337482"/>
                  </a:cubicBezTo>
                  <a:lnTo>
                    <a:pt x="726731" y="2379562"/>
                  </a:lnTo>
                  <a:cubicBezTo>
                    <a:pt x="737977" y="2392986"/>
                    <a:pt x="748700" y="2406738"/>
                    <a:pt x="760295" y="2419831"/>
                  </a:cubicBezTo>
                  <a:cubicBezTo>
                    <a:pt x="850788" y="2526392"/>
                    <a:pt x="948952" y="2624470"/>
                    <a:pt x="1048685" y="2717443"/>
                  </a:cubicBezTo>
                  <a:cubicBezTo>
                    <a:pt x="1098814" y="2763724"/>
                    <a:pt x="1149814" y="2808439"/>
                    <a:pt x="1202035" y="2851344"/>
                  </a:cubicBezTo>
                  <a:cubicBezTo>
                    <a:pt x="1254256" y="2894248"/>
                    <a:pt x="1307435" y="2935752"/>
                    <a:pt x="1362620" y="2974785"/>
                  </a:cubicBezTo>
                  <a:cubicBezTo>
                    <a:pt x="1472554" y="3053017"/>
                    <a:pt x="1591118" y="3122932"/>
                    <a:pt x="1721364" y="3170036"/>
                  </a:cubicBezTo>
                  <a:cubicBezTo>
                    <a:pt x="1786314" y="3193588"/>
                    <a:pt x="1853617" y="3211622"/>
                    <a:pt x="1922052" y="3225210"/>
                  </a:cubicBezTo>
                  <a:cubicBezTo>
                    <a:pt x="1939227" y="3228422"/>
                    <a:pt x="1956227" y="3232128"/>
                    <a:pt x="1973488" y="3234928"/>
                  </a:cubicBezTo>
                  <a:lnTo>
                    <a:pt x="2025360" y="3243080"/>
                  </a:lnTo>
                  <a:cubicBezTo>
                    <a:pt x="2060145" y="3247445"/>
                    <a:pt x="2094930" y="3252056"/>
                    <a:pt x="2130063" y="3254774"/>
                  </a:cubicBezTo>
                  <a:cubicBezTo>
                    <a:pt x="2147587" y="3256338"/>
                    <a:pt x="2165109" y="3257821"/>
                    <a:pt x="2182719" y="3258562"/>
                  </a:cubicBezTo>
                  <a:cubicBezTo>
                    <a:pt x="2200330" y="3259385"/>
                    <a:pt x="2217853" y="3260703"/>
                    <a:pt x="2235551" y="3261197"/>
                  </a:cubicBezTo>
                  <a:lnTo>
                    <a:pt x="2288556" y="3262350"/>
                  </a:lnTo>
                  <a:cubicBezTo>
                    <a:pt x="2306166" y="3262761"/>
                    <a:pt x="2323951" y="3262185"/>
                    <a:pt x="2341648" y="3262103"/>
                  </a:cubicBezTo>
                  <a:lnTo>
                    <a:pt x="2368238" y="3261856"/>
                  </a:lnTo>
                  <a:cubicBezTo>
                    <a:pt x="2376869" y="3261609"/>
                    <a:pt x="2385325" y="3261115"/>
                    <a:pt x="2393869" y="3260785"/>
                  </a:cubicBezTo>
                  <a:cubicBezTo>
                    <a:pt x="2402412" y="3260373"/>
                    <a:pt x="2410956" y="3260127"/>
                    <a:pt x="2419413" y="3259550"/>
                  </a:cubicBezTo>
                  <a:lnTo>
                    <a:pt x="2444869" y="3257574"/>
                  </a:lnTo>
                  <a:cubicBezTo>
                    <a:pt x="2478782" y="3255021"/>
                    <a:pt x="2512434" y="3250739"/>
                    <a:pt x="2545824" y="3245798"/>
                  </a:cubicBezTo>
                  <a:cubicBezTo>
                    <a:pt x="2679470" y="3224881"/>
                    <a:pt x="2807973" y="3183954"/>
                    <a:pt x="2930373" y="3126555"/>
                  </a:cubicBezTo>
                  <a:cubicBezTo>
                    <a:pt x="3053210" y="3069817"/>
                    <a:pt x="3170118" y="2997184"/>
                    <a:pt x="3285631" y="2917552"/>
                  </a:cubicBezTo>
                  <a:cubicBezTo>
                    <a:pt x="3314487" y="2897706"/>
                    <a:pt x="3343169" y="2876954"/>
                    <a:pt x="3371764" y="2856120"/>
                  </a:cubicBezTo>
                  <a:cubicBezTo>
                    <a:pt x="3400534" y="2835285"/>
                    <a:pt x="3429216" y="2814121"/>
                    <a:pt x="3457898" y="2792628"/>
                  </a:cubicBezTo>
                  <a:lnTo>
                    <a:pt x="3632344" y="2660869"/>
                  </a:lnTo>
                  <a:cubicBezTo>
                    <a:pt x="3752043" y="2571190"/>
                    <a:pt x="3872873" y="2487687"/>
                    <a:pt x="3990915" y="2405832"/>
                  </a:cubicBezTo>
                  <a:cubicBezTo>
                    <a:pt x="4108869" y="2323976"/>
                    <a:pt x="4222378" y="2241297"/>
                    <a:pt x="4324988" y="2152196"/>
                  </a:cubicBezTo>
                  <a:cubicBezTo>
                    <a:pt x="4427598" y="2063258"/>
                    <a:pt x="4520270" y="1968474"/>
                    <a:pt x="4592106" y="1861501"/>
                  </a:cubicBezTo>
                  <a:cubicBezTo>
                    <a:pt x="4628024" y="1808057"/>
                    <a:pt x="4658712" y="1751730"/>
                    <a:pt x="4683122" y="1692521"/>
                  </a:cubicBezTo>
                  <a:cubicBezTo>
                    <a:pt x="4707706" y="1633393"/>
                    <a:pt x="4725404" y="1571467"/>
                    <a:pt x="4738568" y="1507893"/>
                  </a:cubicBezTo>
                  <a:cubicBezTo>
                    <a:pt x="4745106" y="1476106"/>
                    <a:pt x="4750338" y="1443742"/>
                    <a:pt x="4753912" y="1411050"/>
                  </a:cubicBezTo>
                  <a:cubicBezTo>
                    <a:pt x="4754958" y="1402897"/>
                    <a:pt x="4755656" y="1394662"/>
                    <a:pt x="4756440" y="1386509"/>
                  </a:cubicBezTo>
                  <a:cubicBezTo>
                    <a:pt x="4757138" y="1378274"/>
                    <a:pt x="4758010" y="1370204"/>
                    <a:pt x="4758358" y="1361475"/>
                  </a:cubicBezTo>
                  <a:lnTo>
                    <a:pt x="4761148" y="1309759"/>
                  </a:lnTo>
                  <a:cubicBezTo>
                    <a:pt x="4763676" y="1240751"/>
                    <a:pt x="4762106" y="1171659"/>
                    <a:pt x="4756354" y="1102980"/>
                  </a:cubicBezTo>
                  <a:cubicBezTo>
                    <a:pt x="4750774" y="1034218"/>
                    <a:pt x="4740050" y="966033"/>
                    <a:pt x="4725578" y="898753"/>
                  </a:cubicBezTo>
                  <a:cubicBezTo>
                    <a:pt x="4710932" y="831473"/>
                    <a:pt x="4692624" y="765100"/>
                    <a:pt x="4673358" y="699384"/>
                  </a:cubicBezTo>
                  <a:cubicBezTo>
                    <a:pt x="4634912" y="568037"/>
                    <a:pt x="4592456" y="438419"/>
                    <a:pt x="4538491" y="312754"/>
                  </a:cubicBezTo>
                  <a:cubicBezTo>
                    <a:pt x="4511464" y="250003"/>
                    <a:pt x="4481301" y="188406"/>
                    <a:pt x="4446604" y="129196"/>
                  </a:cubicBezTo>
                  <a:cubicBezTo>
                    <a:pt x="4438147" y="114291"/>
                    <a:pt x="4428819" y="99798"/>
                    <a:pt x="4419840" y="85222"/>
                  </a:cubicBezTo>
                  <a:cubicBezTo>
                    <a:pt x="4410598" y="70728"/>
                    <a:pt x="4401008" y="56482"/>
                    <a:pt x="4391680" y="42071"/>
                  </a:cubicBezTo>
                  <a:lnTo>
                    <a:pt x="4361930" y="0"/>
                  </a:lnTo>
                  <a:lnTo>
                    <a:pt x="4588871" y="0"/>
                  </a:lnTo>
                  <a:lnTo>
                    <a:pt x="4613640" y="38859"/>
                  </a:lnTo>
                  <a:cubicBezTo>
                    <a:pt x="4653306" y="102762"/>
                    <a:pt x="4690706" y="167901"/>
                    <a:pt x="4724445" y="234687"/>
                  </a:cubicBezTo>
                  <a:cubicBezTo>
                    <a:pt x="4792096" y="368257"/>
                    <a:pt x="4844230" y="508828"/>
                    <a:pt x="4876138" y="653022"/>
                  </a:cubicBezTo>
                  <a:cubicBezTo>
                    <a:pt x="4892005" y="725161"/>
                    <a:pt x="4903077" y="797874"/>
                    <a:pt x="4911707" y="870671"/>
                  </a:cubicBezTo>
                  <a:cubicBezTo>
                    <a:pt x="4920513" y="943386"/>
                    <a:pt x="4927574" y="1016019"/>
                    <a:pt x="4934810" y="1088487"/>
                  </a:cubicBezTo>
                  <a:cubicBezTo>
                    <a:pt x="4941697" y="1161036"/>
                    <a:pt x="4947799" y="1233586"/>
                    <a:pt x="4953206" y="1306301"/>
                  </a:cubicBezTo>
                  <a:lnTo>
                    <a:pt x="4956954" y="1360899"/>
                  </a:lnTo>
                  <a:cubicBezTo>
                    <a:pt x="4957651" y="1369875"/>
                    <a:pt x="4958087" y="1379510"/>
                    <a:pt x="4958610" y="1388980"/>
                  </a:cubicBezTo>
                  <a:cubicBezTo>
                    <a:pt x="4959133" y="1398450"/>
                    <a:pt x="4959656" y="1408003"/>
                    <a:pt x="4959830" y="1417555"/>
                  </a:cubicBezTo>
                  <a:cubicBezTo>
                    <a:pt x="4961138" y="1455683"/>
                    <a:pt x="4960702" y="1494140"/>
                    <a:pt x="4958174" y="1532680"/>
                  </a:cubicBezTo>
                  <a:cubicBezTo>
                    <a:pt x="4948760" y="1686920"/>
                    <a:pt x="4904908" y="1842314"/>
                    <a:pt x="4834030" y="1984861"/>
                  </a:cubicBezTo>
                  <a:cubicBezTo>
                    <a:pt x="4763328" y="2127820"/>
                    <a:pt x="4665860" y="2256121"/>
                    <a:pt x="4558106" y="2368857"/>
                  </a:cubicBezTo>
                  <a:cubicBezTo>
                    <a:pt x="4504230" y="2425432"/>
                    <a:pt x="4447650" y="2478465"/>
                    <a:pt x="4389936" y="2528945"/>
                  </a:cubicBezTo>
                  <a:cubicBezTo>
                    <a:pt x="4332223" y="2579425"/>
                    <a:pt x="4273726" y="2628011"/>
                    <a:pt x="4214618" y="2674457"/>
                  </a:cubicBezTo>
                  <a:cubicBezTo>
                    <a:pt x="4096664" y="2767759"/>
                    <a:pt x="3976094" y="2852826"/>
                    <a:pt x="3858489" y="2936658"/>
                  </a:cubicBezTo>
                  <a:lnTo>
                    <a:pt x="3768868" y="3000643"/>
                  </a:lnTo>
                  <a:cubicBezTo>
                    <a:pt x="3738530" y="3022136"/>
                    <a:pt x="3707929" y="3043794"/>
                    <a:pt x="3676806" y="3065040"/>
                  </a:cubicBezTo>
                  <a:cubicBezTo>
                    <a:pt x="3645770" y="3086369"/>
                    <a:pt x="3614386" y="3107615"/>
                    <a:pt x="3582477" y="3128614"/>
                  </a:cubicBezTo>
                  <a:cubicBezTo>
                    <a:pt x="3550483" y="3149449"/>
                    <a:pt x="3518226" y="3170118"/>
                    <a:pt x="3485185" y="3190377"/>
                  </a:cubicBezTo>
                  <a:cubicBezTo>
                    <a:pt x="3419452" y="3230975"/>
                    <a:pt x="3351625" y="3270338"/>
                    <a:pt x="3280923" y="3306325"/>
                  </a:cubicBezTo>
                  <a:cubicBezTo>
                    <a:pt x="3210307" y="3342476"/>
                    <a:pt x="3137251" y="3376074"/>
                    <a:pt x="3061230" y="3404897"/>
                  </a:cubicBezTo>
                  <a:cubicBezTo>
                    <a:pt x="2909886" y="3463366"/>
                    <a:pt x="2747295" y="3502810"/>
                    <a:pt x="2583137" y="3518292"/>
                  </a:cubicBezTo>
                  <a:cubicBezTo>
                    <a:pt x="2542075" y="3521999"/>
                    <a:pt x="2501013" y="3524798"/>
                    <a:pt x="2460038" y="3525622"/>
                  </a:cubicBezTo>
                  <a:lnTo>
                    <a:pt x="2429264" y="3526280"/>
                  </a:lnTo>
                  <a:cubicBezTo>
                    <a:pt x="2419064" y="3526363"/>
                    <a:pt x="2408777" y="3526116"/>
                    <a:pt x="2398576" y="3526116"/>
                  </a:cubicBezTo>
                  <a:lnTo>
                    <a:pt x="2367977" y="3525786"/>
                  </a:lnTo>
                  <a:lnTo>
                    <a:pt x="2338249" y="3524716"/>
                  </a:lnTo>
                  <a:cubicBezTo>
                    <a:pt x="2259089" y="3522327"/>
                    <a:pt x="2179756" y="3516399"/>
                    <a:pt x="2100770" y="3506845"/>
                  </a:cubicBezTo>
                  <a:cubicBezTo>
                    <a:pt x="2021699" y="3497787"/>
                    <a:pt x="1942801" y="3484776"/>
                    <a:pt x="1864776" y="3467483"/>
                  </a:cubicBezTo>
                  <a:cubicBezTo>
                    <a:pt x="1786836" y="3450025"/>
                    <a:pt x="1709508" y="3429355"/>
                    <a:pt x="1632964" y="3405803"/>
                  </a:cubicBezTo>
                  <a:cubicBezTo>
                    <a:pt x="1480138" y="3358288"/>
                    <a:pt x="1329055" y="3299160"/>
                    <a:pt x="1189219" y="3220352"/>
                  </a:cubicBezTo>
                  <a:cubicBezTo>
                    <a:pt x="1049296" y="3141708"/>
                    <a:pt x="924367" y="3041982"/>
                    <a:pt x="815305" y="2931634"/>
                  </a:cubicBezTo>
                  <a:cubicBezTo>
                    <a:pt x="760469" y="2876542"/>
                    <a:pt x="710603" y="2817909"/>
                    <a:pt x="663699" y="2757877"/>
                  </a:cubicBezTo>
                  <a:cubicBezTo>
                    <a:pt x="617059" y="2697597"/>
                    <a:pt x="572684" y="2636411"/>
                    <a:pt x="531274" y="2573907"/>
                  </a:cubicBezTo>
                  <a:cubicBezTo>
                    <a:pt x="520638" y="2558426"/>
                    <a:pt x="510612" y="2542697"/>
                    <a:pt x="500325" y="2527051"/>
                  </a:cubicBezTo>
                  <a:lnTo>
                    <a:pt x="470771" y="2481594"/>
                  </a:lnTo>
                  <a:cubicBezTo>
                    <a:pt x="451853" y="2452195"/>
                    <a:pt x="432238" y="2423043"/>
                    <a:pt x="412448" y="2393479"/>
                  </a:cubicBezTo>
                  <a:lnTo>
                    <a:pt x="291616" y="2213464"/>
                  </a:lnTo>
                  <a:cubicBezTo>
                    <a:pt x="251078" y="2152113"/>
                    <a:pt x="211062" y="2088951"/>
                    <a:pt x="173662" y="2023154"/>
                  </a:cubicBezTo>
                  <a:cubicBezTo>
                    <a:pt x="155005" y="1990214"/>
                    <a:pt x="136960" y="1956697"/>
                    <a:pt x="120483" y="1922276"/>
                  </a:cubicBezTo>
                  <a:cubicBezTo>
                    <a:pt x="104093" y="1887771"/>
                    <a:pt x="88837" y="1852608"/>
                    <a:pt x="75324" y="1816703"/>
                  </a:cubicBezTo>
                  <a:cubicBezTo>
                    <a:pt x="62072" y="1780717"/>
                    <a:pt x="50303" y="1744235"/>
                    <a:pt x="40713" y="1707179"/>
                  </a:cubicBezTo>
                  <a:cubicBezTo>
                    <a:pt x="36180" y="1688650"/>
                    <a:pt x="31560" y="1670039"/>
                    <a:pt x="27811" y="1651346"/>
                  </a:cubicBezTo>
                  <a:lnTo>
                    <a:pt x="22144" y="1623346"/>
                  </a:lnTo>
                  <a:lnTo>
                    <a:pt x="17436" y="1595265"/>
                  </a:lnTo>
                  <a:cubicBezTo>
                    <a:pt x="5144" y="1520328"/>
                    <a:pt x="0" y="1444978"/>
                    <a:pt x="0" y="1370286"/>
                  </a:cubicBezTo>
                  <a:cubicBezTo>
                    <a:pt x="349" y="1223293"/>
                    <a:pt x="16652" y="1076299"/>
                    <a:pt x="48385" y="931939"/>
                  </a:cubicBezTo>
                  <a:cubicBezTo>
                    <a:pt x="80032" y="787663"/>
                    <a:pt x="128504" y="646187"/>
                    <a:pt x="193801" y="511957"/>
                  </a:cubicBezTo>
                  <a:cubicBezTo>
                    <a:pt x="259404" y="377727"/>
                    <a:pt x="339740" y="250559"/>
                    <a:pt x="431660" y="13137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54" name="Freeform: Shape 17453">
              <a:extLst>
                <a:ext uri="{FF2B5EF4-FFF2-40B4-BE49-F238E27FC236}">
                  <a16:creationId xmlns:a16="http://schemas.microsoft.com/office/drawing/2014/main" id="{EB03BE98-6C07-41CD-ACA9-5244A3DA10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1928" y="0"/>
              <a:ext cx="4934374" cy="3484134"/>
            </a:xfrm>
            <a:custGeom>
              <a:avLst/>
              <a:gdLst>
                <a:gd name="connsiteX0" fmla="*/ 585303 w 4934374"/>
                <a:gd name="connsiteY0" fmla="*/ 0 h 3484134"/>
                <a:gd name="connsiteX1" fmla="*/ 1213739 w 4934374"/>
                <a:gd name="connsiteY1" fmla="*/ 0 h 3484134"/>
                <a:gd name="connsiteX2" fmla="*/ 1150162 w 4934374"/>
                <a:gd name="connsiteY2" fmla="*/ 47028 h 3484134"/>
                <a:gd name="connsiteX3" fmla="*/ 626038 w 4934374"/>
                <a:gd name="connsiteY3" fmla="*/ 660944 h 3484134"/>
                <a:gd name="connsiteX4" fmla="*/ 435986 w 4934374"/>
                <a:gd name="connsiteY4" fmla="*/ 1375409 h 3484134"/>
                <a:gd name="connsiteX5" fmla="*/ 750530 w 4934374"/>
                <a:gd name="connsiteY5" fmla="*/ 2038817 h 3484134"/>
                <a:gd name="connsiteX6" fmla="*/ 909024 w 4934374"/>
                <a:gd name="connsiteY6" fmla="*/ 2249384 h 3484134"/>
                <a:gd name="connsiteX7" fmla="*/ 2396223 w 4934374"/>
                <a:gd name="connsiteY7" fmla="*/ 3072468 h 3484134"/>
                <a:gd name="connsiteX8" fmla="*/ 3525201 w 4934374"/>
                <a:gd name="connsiteY8" fmla="*/ 2566101 h 3484134"/>
                <a:gd name="connsiteX9" fmla="*/ 3662596 w 4934374"/>
                <a:gd name="connsiteY9" fmla="*/ 2465552 h 3484134"/>
                <a:gd name="connsiteX10" fmla="*/ 4287500 w 4934374"/>
                <a:gd name="connsiteY10" fmla="*/ 1939915 h 3484134"/>
                <a:gd name="connsiteX11" fmla="*/ 4498563 w 4934374"/>
                <a:gd name="connsiteY11" fmla="*/ 1375409 h 3484134"/>
                <a:gd name="connsiteX12" fmla="*/ 4132831 w 4934374"/>
                <a:gd name="connsiteY12" fmla="*/ 134540 h 3484134"/>
                <a:gd name="connsiteX13" fmla="*/ 4025590 w 4934374"/>
                <a:gd name="connsiteY13" fmla="*/ 0 h 3484134"/>
                <a:gd name="connsiteX14" fmla="*/ 4555675 w 4934374"/>
                <a:gd name="connsiteY14" fmla="*/ 0 h 3484134"/>
                <a:gd name="connsiteX15" fmla="*/ 4605933 w 4934374"/>
                <a:gd name="connsiteY15" fmla="*/ 77740 h 3484134"/>
                <a:gd name="connsiteX16" fmla="*/ 4934374 w 4934374"/>
                <a:gd name="connsiteY16" fmla="*/ 1375327 h 3484134"/>
                <a:gd name="connsiteX17" fmla="*/ 3793540 w 4934374"/>
                <a:gd name="connsiteY17" fmla="*/ 2890475 h 3484134"/>
                <a:gd name="connsiteX18" fmla="*/ 2396135 w 4934374"/>
                <a:gd name="connsiteY18" fmla="*/ 3484134 h 3484134"/>
                <a:gd name="connsiteX19" fmla="*/ 548273 w 4934374"/>
                <a:gd name="connsiteY19" fmla="*/ 2480458 h 3484134"/>
                <a:gd name="connsiteX20" fmla="*/ 0 w 4934374"/>
                <a:gd name="connsiteY20" fmla="*/ 1375327 h 3484134"/>
                <a:gd name="connsiteX21" fmla="*/ 512166 w 4934374"/>
                <a:gd name="connsiteY21" fmla="*/ 77740 h 348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34374" h="3484134">
                  <a:moveTo>
                    <a:pt x="585303" y="0"/>
                  </a:moveTo>
                  <a:lnTo>
                    <a:pt x="1213739" y="0"/>
                  </a:lnTo>
                  <a:lnTo>
                    <a:pt x="1150162" y="47028"/>
                  </a:lnTo>
                  <a:cubicBezTo>
                    <a:pt x="925762" y="228608"/>
                    <a:pt x="749397" y="435224"/>
                    <a:pt x="626038" y="660944"/>
                  </a:cubicBezTo>
                  <a:cubicBezTo>
                    <a:pt x="499976" y="891687"/>
                    <a:pt x="435986" y="1132066"/>
                    <a:pt x="435986" y="1375409"/>
                  </a:cubicBezTo>
                  <a:cubicBezTo>
                    <a:pt x="435986" y="1620481"/>
                    <a:pt x="538074" y="1763604"/>
                    <a:pt x="750530" y="2038817"/>
                  </a:cubicBezTo>
                  <a:cubicBezTo>
                    <a:pt x="801792" y="2105190"/>
                    <a:pt x="854797" y="2173870"/>
                    <a:pt x="909024" y="2249384"/>
                  </a:cubicBezTo>
                  <a:cubicBezTo>
                    <a:pt x="1323389" y="2826326"/>
                    <a:pt x="1768180" y="3072468"/>
                    <a:pt x="2396223" y="3072468"/>
                  </a:cubicBezTo>
                  <a:cubicBezTo>
                    <a:pt x="2808409" y="3072468"/>
                    <a:pt x="3110835" y="2871947"/>
                    <a:pt x="3525201" y="2566101"/>
                  </a:cubicBezTo>
                  <a:cubicBezTo>
                    <a:pt x="3571493" y="2531926"/>
                    <a:pt x="3617786" y="2498162"/>
                    <a:pt x="3662596" y="2465552"/>
                  </a:cubicBezTo>
                  <a:cubicBezTo>
                    <a:pt x="3905479" y="2288583"/>
                    <a:pt x="4134849" y="2121414"/>
                    <a:pt x="4287500" y="1939915"/>
                  </a:cubicBezTo>
                  <a:cubicBezTo>
                    <a:pt x="4433440" y="1766404"/>
                    <a:pt x="4498563" y="1592317"/>
                    <a:pt x="4498563" y="1375409"/>
                  </a:cubicBezTo>
                  <a:cubicBezTo>
                    <a:pt x="4498563" y="899696"/>
                    <a:pt x="4369741" y="465973"/>
                    <a:pt x="4132831" y="134540"/>
                  </a:cubicBezTo>
                  <a:lnTo>
                    <a:pt x="4025590"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55" name="Freeform: Shape 17454">
              <a:extLst>
                <a:ext uri="{FF2B5EF4-FFF2-40B4-BE49-F238E27FC236}">
                  <a16:creationId xmlns:a16="http://schemas.microsoft.com/office/drawing/2014/main" id="{D13CCE92-2C5E-48BC-9713-FBEEDBAE6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1928" y="0"/>
              <a:ext cx="4934374" cy="3484134"/>
            </a:xfrm>
            <a:custGeom>
              <a:avLst/>
              <a:gdLst>
                <a:gd name="connsiteX0" fmla="*/ 585303 w 4934374"/>
                <a:gd name="connsiteY0" fmla="*/ 0 h 3484134"/>
                <a:gd name="connsiteX1" fmla="*/ 1354934 w 4934374"/>
                <a:gd name="connsiteY1" fmla="*/ 0 h 3484134"/>
                <a:gd name="connsiteX2" fmla="*/ 1206830 w 4934374"/>
                <a:gd name="connsiteY2" fmla="*/ 109531 h 3484134"/>
                <a:gd name="connsiteX3" fmla="*/ 703453 w 4934374"/>
                <a:gd name="connsiteY3" fmla="*/ 698660 h 3484134"/>
                <a:gd name="connsiteX4" fmla="*/ 523079 w 4934374"/>
                <a:gd name="connsiteY4" fmla="*/ 1375409 h 3484134"/>
                <a:gd name="connsiteX5" fmla="*/ 820885 w 4934374"/>
                <a:gd name="connsiteY5" fmla="*/ 1990313 h 3484134"/>
                <a:gd name="connsiteX6" fmla="*/ 981122 w 4934374"/>
                <a:gd name="connsiteY6" fmla="*/ 2203186 h 3484134"/>
                <a:gd name="connsiteX7" fmla="*/ 1592426 w 4934374"/>
                <a:gd name="connsiteY7" fmla="*/ 2792645 h 3484134"/>
                <a:gd name="connsiteX8" fmla="*/ 2396135 w 4934374"/>
                <a:gd name="connsiteY8" fmla="*/ 2990119 h 3484134"/>
                <a:gd name="connsiteX9" fmla="*/ 2913112 w 4934374"/>
                <a:gd name="connsiteY9" fmla="*/ 2864371 h 3484134"/>
                <a:gd name="connsiteX10" fmla="*/ 3471411 w 4934374"/>
                <a:gd name="connsiteY10" fmla="*/ 2501292 h 3484134"/>
                <a:gd name="connsiteX11" fmla="*/ 3609242 w 4934374"/>
                <a:gd name="connsiteY11" fmla="*/ 2400414 h 3484134"/>
                <a:gd name="connsiteX12" fmla="*/ 4219151 w 4934374"/>
                <a:gd name="connsiteY12" fmla="*/ 1888693 h 3484134"/>
                <a:gd name="connsiteX13" fmla="*/ 4411296 w 4934374"/>
                <a:gd name="connsiteY13" fmla="*/ 1375409 h 3484134"/>
                <a:gd name="connsiteX14" fmla="*/ 3957874 w 4934374"/>
                <a:gd name="connsiteY14" fmla="*/ 51887 h 3484134"/>
                <a:gd name="connsiteX15" fmla="*/ 3906637 w 4934374"/>
                <a:gd name="connsiteY15" fmla="*/ 0 h 3484134"/>
                <a:gd name="connsiteX16" fmla="*/ 4555675 w 4934374"/>
                <a:gd name="connsiteY16" fmla="*/ 0 h 3484134"/>
                <a:gd name="connsiteX17" fmla="*/ 4605933 w 4934374"/>
                <a:gd name="connsiteY17" fmla="*/ 77740 h 3484134"/>
                <a:gd name="connsiteX18" fmla="*/ 4934374 w 4934374"/>
                <a:gd name="connsiteY18" fmla="*/ 1375327 h 3484134"/>
                <a:gd name="connsiteX19" fmla="*/ 3793540 w 4934374"/>
                <a:gd name="connsiteY19" fmla="*/ 2890475 h 3484134"/>
                <a:gd name="connsiteX20" fmla="*/ 2396135 w 4934374"/>
                <a:gd name="connsiteY20" fmla="*/ 3484134 h 3484134"/>
                <a:gd name="connsiteX21" fmla="*/ 548273 w 4934374"/>
                <a:gd name="connsiteY21" fmla="*/ 2480458 h 3484134"/>
                <a:gd name="connsiteX22" fmla="*/ 0 w 4934374"/>
                <a:gd name="connsiteY22" fmla="*/ 1375327 h 3484134"/>
                <a:gd name="connsiteX23" fmla="*/ 512166 w 4934374"/>
                <a:gd name="connsiteY23" fmla="*/ 77740 h 348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34374" h="3484134">
                  <a:moveTo>
                    <a:pt x="585303" y="0"/>
                  </a:moveTo>
                  <a:lnTo>
                    <a:pt x="1354934" y="0"/>
                  </a:lnTo>
                  <a:lnTo>
                    <a:pt x="1206830" y="109531"/>
                  </a:lnTo>
                  <a:cubicBezTo>
                    <a:pt x="994024" y="281725"/>
                    <a:pt x="820013" y="485457"/>
                    <a:pt x="703453" y="698660"/>
                  </a:cubicBezTo>
                  <a:cubicBezTo>
                    <a:pt x="583756" y="917627"/>
                    <a:pt x="523079" y="1145324"/>
                    <a:pt x="523079" y="1375409"/>
                  </a:cubicBezTo>
                  <a:cubicBezTo>
                    <a:pt x="523079" y="1595282"/>
                    <a:pt x="614356" y="1722842"/>
                    <a:pt x="820885" y="1990313"/>
                  </a:cubicBezTo>
                  <a:cubicBezTo>
                    <a:pt x="872582" y="2057263"/>
                    <a:pt x="926023" y="2126519"/>
                    <a:pt x="981122" y="2203186"/>
                  </a:cubicBezTo>
                  <a:cubicBezTo>
                    <a:pt x="1175968" y="2474445"/>
                    <a:pt x="1375871" y="2667309"/>
                    <a:pt x="1592426" y="2792645"/>
                  </a:cubicBezTo>
                  <a:cubicBezTo>
                    <a:pt x="1821970" y="2925557"/>
                    <a:pt x="2084904" y="2990119"/>
                    <a:pt x="2396135" y="2990119"/>
                  </a:cubicBezTo>
                  <a:cubicBezTo>
                    <a:pt x="2572762" y="2990119"/>
                    <a:pt x="2737009" y="2950179"/>
                    <a:pt x="2913112" y="2864371"/>
                  </a:cubicBezTo>
                  <a:cubicBezTo>
                    <a:pt x="3093922" y="2776257"/>
                    <a:pt x="3272903" y="2647792"/>
                    <a:pt x="3471411" y="2501292"/>
                  </a:cubicBezTo>
                  <a:cubicBezTo>
                    <a:pt x="3517964" y="2466952"/>
                    <a:pt x="3564344" y="2433106"/>
                    <a:pt x="3609242" y="2400414"/>
                  </a:cubicBezTo>
                  <a:cubicBezTo>
                    <a:pt x="3847766" y="2226574"/>
                    <a:pt x="4073038" y="2062368"/>
                    <a:pt x="4219151" y="1888693"/>
                  </a:cubicBezTo>
                  <a:cubicBezTo>
                    <a:pt x="4353844" y="1728606"/>
                    <a:pt x="4411296" y="1575106"/>
                    <a:pt x="4411296" y="1375409"/>
                  </a:cubicBezTo>
                  <a:cubicBezTo>
                    <a:pt x="4411296" y="851089"/>
                    <a:pt x="4250274" y="381038"/>
                    <a:pt x="3957874" y="51887"/>
                  </a:cubicBezTo>
                  <a:lnTo>
                    <a:pt x="3906637"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409" name="Title 1">
            <a:extLst>
              <a:ext uri="{FF2B5EF4-FFF2-40B4-BE49-F238E27FC236}">
                <a16:creationId xmlns:a16="http://schemas.microsoft.com/office/drawing/2014/main" id="{4957C9BB-E1A8-3BC8-88B1-2629F150EC12}"/>
              </a:ext>
            </a:extLst>
          </p:cNvPr>
          <p:cNvSpPr>
            <a:spLocks noGrp="1" noChangeArrowheads="1"/>
          </p:cNvSpPr>
          <p:nvPr>
            <p:ph type="title"/>
          </p:nvPr>
        </p:nvSpPr>
        <p:spPr>
          <a:xfrm>
            <a:off x="804672" y="802955"/>
            <a:ext cx="5145024" cy="1454051"/>
          </a:xfrm>
        </p:spPr>
        <p:txBody>
          <a:bodyPr anchor="b">
            <a:normAutofit/>
          </a:bodyPr>
          <a:lstStyle/>
          <a:p>
            <a:r>
              <a:rPr lang="en-US" altLang="en-US" sz="3600">
                <a:ea typeface="ＭＳ Ｐゴシック" panose="020B0600070205080204" pitchFamily="34" charset="-128"/>
              </a:rPr>
              <a:t>React</a:t>
            </a:r>
          </a:p>
        </p:txBody>
      </p:sp>
      <p:pic>
        <p:nvPicPr>
          <p:cNvPr id="17412" name="Picture 3">
            <a:extLst>
              <a:ext uri="{FF2B5EF4-FFF2-40B4-BE49-F238E27FC236}">
                <a16:creationId xmlns:a16="http://schemas.microsoft.com/office/drawing/2014/main" id="{B6B4BDF3-0A81-E7A3-8B21-BE386A24B56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98853" y="390831"/>
            <a:ext cx="2629372" cy="147902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Content Placeholder 2">
            <a:extLst>
              <a:ext uri="{FF2B5EF4-FFF2-40B4-BE49-F238E27FC236}">
                <a16:creationId xmlns:a16="http://schemas.microsoft.com/office/drawing/2014/main" id="{21CE7E0D-4F8F-FBE8-7D48-CE66270CE38C}"/>
              </a:ext>
            </a:extLst>
          </p:cNvPr>
          <p:cNvSpPr>
            <a:spLocks noGrp="1"/>
          </p:cNvSpPr>
          <p:nvPr>
            <p:ph idx="1"/>
          </p:nvPr>
        </p:nvSpPr>
        <p:spPr>
          <a:xfrm>
            <a:off x="804672" y="2421682"/>
            <a:ext cx="4553909" cy="3639289"/>
          </a:xfrm>
        </p:spPr>
        <p:txBody>
          <a:bodyPr anchor="ctr">
            <a:normAutofit/>
          </a:bodyPr>
          <a:lstStyle/>
          <a:p>
            <a:pPr>
              <a:defRPr/>
            </a:pPr>
            <a:r>
              <a:rPr lang="en-US" dirty="0">
                <a:solidFill>
                  <a:schemeClr val="tx2"/>
                </a:solidFill>
                <a:ea typeface="ＭＳ Ｐゴシック" charset="0"/>
                <a:cs typeface="ＭＳ Ｐゴシック" charset="0"/>
              </a:rPr>
              <a:t>A </a:t>
            </a:r>
            <a:r>
              <a:rPr lang="en-US" dirty="0" err="1">
                <a:solidFill>
                  <a:schemeClr val="tx2"/>
                </a:solidFill>
                <a:ea typeface="ＭＳ Ｐゴシック" charset="0"/>
                <a:cs typeface="ＭＳ Ｐゴシック" charset="0"/>
              </a:rPr>
              <a:t>Javascript</a:t>
            </a:r>
            <a:r>
              <a:rPr lang="en-US" dirty="0">
                <a:solidFill>
                  <a:schemeClr val="tx2"/>
                </a:solidFill>
                <a:ea typeface="ＭＳ Ｐゴシック" charset="0"/>
                <a:cs typeface="ＭＳ Ｐゴシック" charset="0"/>
              </a:rPr>
              <a:t> framework for building dynamic Web </a:t>
            </a:r>
            <a:r>
              <a:rPr lang="en-US" b="0" dirty="0">
                <a:solidFill>
                  <a:schemeClr val="tx2"/>
                </a:solidFill>
                <a:ea typeface="ＭＳ Ｐゴシック" charset="0"/>
                <a:cs typeface="ＭＳ Ｐゴシック" charset="0"/>
              </a:rPr>
              <a:t>User Interfaces</a:t>
            </a:r>
            <a:r>
              <a:rPr lang="en-US" dirty="0">
                <a:solidFill>
                  <a:schemeClr val="tx2"/>
                </a:solidFill>
                <a:ea typeface="ＭＳ Ｐゴシック" charset="0"/>
                <a:cs typeface="ＭＳ Ｐゴシック" charset="0"/>
              </a:rPr>
              <a:t>.</a:t>
            </a:r>
          </a:p>
          <a:p>
            <a:pPr lvl="1">
              <a:defRPr/>
            </a:pPr>
            <a:r>
              <a:rPr lang="en-US" dirty="0">
                <a:solidFill>
                  <a:schemeClr val="tx2"/>
                </a:solidFill>
                <a:ea typeface="ＭＳ Ｐゴシック" charset="0"/>
                <a:cs typeface="ＭＳ Ｐゴシック" charset="0"/>
              </a:rPr>
              <a:t>A Single Page Apps technology.</a:t>
            </a:r>
          </a:p>
          <a:p>
            <a:pPr lvl="1">
              <a:defRPr/>
            </a:pPr>
            <a:r>
              <a:rPr lang="en-US" dirty="0">
                <a:solidFill>
                  <a:schemeClr val="tx2"/>
                </a:solidFill>
                <a:ea typeface="ＭＳ Ｐゴシック" charset="0"/>
                <a:cs typeface="ＭＳ Ｐゴシック" charset="0"/>
              </a:rPr>
              <a:t>Open-sourced in 2012.</a:t>
            </a:r>
          </a:p>
          <a:p>
            <a:pPr>
              <a:defRPr/>
            </a:pPr>
            <a:endParaRPr lang="en-US" dirty="0">
              <a:solidFill>
                <a:schemeClr val="tx2"/>
              </a:solidFill>
              <a:ea typeface="ＭＳ Ｐゴシック" charset="0"/>
              <a:cs typeface="ＭＳ Ｐゴシック" charset="0"/>
            </a:endParaRPr>
          </a:p>
          <a:p>
            <a:pPr marL="0" indent="0">
              <a:buNone/>
              <a:defRPr/>
            </a:pPr>
            <a:endParaRPr lang="en-US" dirty="0">
              <a:solidFill>
                <a:schemeClr val="tx2"/>
              </a:solidFill>
              <a:ea typeface="ＭＳ Ｐゴシック" charset="0"/>
              <a:cs typeface="ＭＳ Ｐゴシック" charset="0"/>
            </a:endParaRPr>
          </a:p>
          <a:p>
            <a:pPr>
              <a:defRPr/>
            </a:pPr>
            <a:endParaRPr lang="en-US" dirty="0">
              <a:solidFill>
                <a:schemeClr val="tx2"/>
              </a:solidFill>
              <a:ea typeface="ＭＳ Ｐゴシック" charset="0"/>
              <a:cs typeface="ＭＳ Ｐゴシック" charset="0"/>
            </a:endParaRPr>
          </a:p>
          <a:p>
            <a:pPr>
              <a:defRPr/>
            </a:pPr>
            <a:r>
              <a:rPr lang="en-US" dirty="0">
                <a:solidFill>
                  <a:schemeClr val="tx2"/>
                </a:solidFill>
                <a:ea typeface="ＭＳ Ｐゴシック" charset="0"/>
                <a:cs typeface="ＭＳ Ｐゴシック" charset="0"/>
              </a:rPr>
              <a:t>Client-side framework.</a:t>
            </a:r>
          </a:p>
          <a:p>
            <a:pPr lvl="1">
              <a:defRPr/>
            </a:pPr>
            <a:r>
              <a:rPr lang="en-US" dirty="0">
                <a:solidFill>
                  <a:schemeClr val="tx2"/>
                </a:solidFill>
                <a:ea typeface="ＭＳ Ｐゴシック" charset="0"/>
                <a:cs typeface="ＭＳ Ｐゴシック" charset="0"/>
              </a:rPr>
              <a:t>More a library than a framework.</a:t>
            </a:r>
          </a:p>
        </p:txBody>
      </p:sp>
      <p:pic>
        <p:nvPicPr>
          <p:cNvPr id="17413" name="Picture 5">
            <a:extLst>
              <a:ext uri="{FF2B5EF4-FFF2-40B4-BE49-F238E27FC236}">
                <a16:creationId xmlns:a16="http://schemas.microsoft.com/office/drawing/2014/main" id="{2B6C1D21-8E0A-82AA-1129-2CCE9DF80EC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575010" y="3863170"/>
            <a:ext cx="2113794" cy="199636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3">
            <a:extLst>
              <a:ext uri="{FF2B5EF4-FFF2-40B4-BE49-F238E27FC236}">
                <a16:creationId xmlns:a16="http://schemas.microsoft.com/office/drawing/2014/main" id="{4EE10155-B63F-13DB-210D-908EA79FAD83}"/>
              </a:ext>
            </a:extLst>
          </p:cNvPr>
          <p:cNvSpPr>
            <a:spLocks noGrp="1"/>
          </p:cNvSpPr>
          <p:nvPr>
            <p:ph type="sldNum" sz="quarter" idx="12"/>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spcAft>
                <a:spcPts val="600"/>
              </a:spcAft>
              <a:buNone/>
            </a:pPr>
            <a:fld id="{616C8BF6-F60D-4368-9720-BF292CBEE724}" type="slidenum">
              <a:rPr lang="en-US" altLang="en-US" b="0" smtClean="0"/>
              <a:pPr>
                <a:spcBef>
                  <a:spcPct val="0"/>
                </a:spcBef>
                <a:spcAft>
                  <a:spcPts val="600"/>
                </a:spcAft>
                <a:buNone/>
              </a:pPr>
              <a:t>3</a:t>
            </a:fld>
            <a:endParaRPr lang="en-US" altLang="en-US" b="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a:extLst>
              <a:ext uri="{FF2B5EF4-FFF2-40B4-BE49-F238E27FC236}">
                <a16:creationId xmlns:a16="http://schemas.microsoft.com/office/drawing/2014/main" id="{33A31E68-6BEA-C2A4-A2DC-D423D45D8913}"/>
              </a:ext>
            </a:extLst>
          </p:cNvPr>
          <p:cNvSpPr>
            <a:spLocks noGrp="1" noChangeArrowheads="1"/>
          </p:cNvSpPr>
          <p:nvPr>
            <p:ph type="title"/>
          </p:nvPr>
        </p:nvSpPr>
        <p:spPr>
          <a:xfrm>
            <a:off x="1981200" y="274638"/>
            <a:ext cx="8229600" cy="1096962"/>
          </a:xfrm>
        </p:spPr>
        <p:txBody>
          <a:bodyPr/>
          <a:lstStyle/>
          <a:p>
            <a:r>
              <a:rPr lang="en-US" altLang="en-US">
                <a:ea typeface="ＭＳ Ｐゴシック" panose="020B0600070205080204" pitchFamily="34" charset="-128"/>
              </a:rPr>
              <a:t>Reusability.</a:t>
            </a:r>
          </a:p>
        </p:txBody>
      </p:sp>
      <p:sp>
        <p:nvSpPr>
          <p:cNvPr id="39938" name="Content Placeholder 2">
            <a:extLst>
              <a:ext uri="{FF2B5EF4-FFF2-40B4-BE49-F238E27FC236}">
                <a16:creationId xmlns:a16="http://schemas.microsoft.com/office/drawing/2014/main" id="{14B72860-49A3-1608-C3A3-600546782219}"/>
              </a:ext>
            </a:extLst>
          </p:cNvPr>
          <p:cNvSpPr>
            <a:spLocks noGrp="1" noChangeArrowheads="1"/>
          </p:cNvSpPr>
          <p:nvPr>
            <p:ph idx="1"/>
          </p:nvPr>
        </p:nvSpPr>
        <p:spPr>
          <a:xfrm>
            <a:off x="762000" y="1447801"/>
            <a:ext cx="10591800" cy="4525963"/>
          </a:xfrm>
        </p:spPr>
        <p:txBody>
          <a:bodyPr/>
          <a:lstStyle/>
          <a:p>
            <a:r>
              <a:rPr lang="en-US" altLang="en-US" sz="2000" b="0" dirty="0">
                <a:ea typeface="ＭＳ Ｐゴシック" panose="020B0600070205080204" pitchFamily="34" charset="-128"/>
              </a:rPr>
              <a:t>We achieve reusability through </a:t>
            </a:r>
            <a:r>
              <a:rPr lang="en-US" altLang="en-US" sz="2000" dirty="0" err="1">
                <a:ea typeface="ＭＳ Ｐゴシック" panose="020B0600070205080204" pitchFamily="34" charset="-128"/>
              </a:rPr>
              <a:t>parameterisation</a:t>
            </a:r>
            <a:r>
              <a:rPr lang="en-US" altLang="en-US" sz="2000" dirty="0">
                <a:ea typeface="ＭＳ Ｐゴシック" panose="020B0600070205080204" pitchFamily="34" charset="-128"/>
              </a:rPr>
              <a:t>.</a:t>
            </a:r>
          </a:p>
          <a:p>
            <a:r>
              <a:rPr lang="en-US" altLang="en-US" sz="2000" dirty="0">
                <a:ea typeface="ＭＳ Ｐゴシック" panose="020B0600070205080204" pitchFamily="34" charset="-128"/>
              </a:rPr>
              <a:t>props – </a:t>
            </a:r>
            <a:r>
              <a:rPr lang="en-US" altLang="en-US" sz="2000" b="0" dirty="0">
                <a:ea typeface="ＭＳ Ｐゴシック" panose="020B0600070205080204" pitchFamily="34" charset="-128"/>
              </a:rPr>
              <a:t>Component properties / attribute / parameters. </a:t>
            </a:r>
          </a:p>
          <a:p>
            <a:pPr marL="914400" lvl="1" indent="-457200">
              <a:buFontTx/>
              <a:buAutoNum type="arabicPeriod"/>
            </a:pPr>
            <a:r>
              <a:rPr lang="en-US" altLang="en-US" sz="2000" b="0" dirty="0">
                <a:ea typeface="ＭＳ Ｐゴシック" panose="020B0600070205080204" pitchFamily="34" charset="-128"/>
              </a:rPr>
              <a:t>Passing props to a component:</a:t>
            </a:r>
          </a:p>
          <a:p>
            <a:pPr marL="857250" lvl="2" indent="0">
              <a:buNone/>
            </a:pPr>
            <a:r>
              <a:rPr lang="en-US" altLang="en-US" sz="1600" b="0" dirty="0">
                <a:latin typeface="Courier New" panose="02070309020205020404" pitchFamily="49" charset="0"/>
                <a:ea typeface="ＭＳ Ｐゴシック" panose="020B0600070205080204" pitchFamily="34" charset="-128"/>
                <a:cs typeface="Courier New" panose="02070309020205020404" pitchFamily="49" charset="0"/>
              </a:rPr>
              <a:t>&lt;</a:t>
            </a:r>
            <a:r>
              <a:rPr lang="en-US" altLang="en-US" sz="1600" b="0" dirty="0" err="1">
                <a:latin typeface="Courier New" panose="02070309020205020404" pitchFamily="49" charset="0"/>
                <a:ea typeface="ＭＳ Ｐゴシック" panose="020B0600070205080204" pitchFamily="34" charset="-128"/>
                <a:cs typeface="Courier New" panose="02070309020205020404" pitchFamily="49" charset="0"/>
              </a:rPr>
              <a:t>CompName</a:t>
            </a:r>
            <a:r>
              <a:rPr lang="en-US" altLang="en-US" sz="1600" b="0" dirty="0">
                <a:latin typeface="Courier New" panose="02070309020205020404" pitchFamily="49" charset="0"/>
                <a:ea typeface="ＭＳ Ｐゴシック" panose="020B0600070205080204" pitchFamily="34" charset="-128"/>
                <a:cs typeface="Courier New" panose="02070309020205020404" pitchFamily="49" charset="0"/>
              </a:rPr>
              <a:t>  prop1Name={value}  prop2Name={value} . . . . /&gt;</a:t>
            </a:r>
          </a:p>
          <a:p>
            <a:pPr marL="914400" lvl="1" indent="-457200">
              <a:buFontTx/>
              <a:buAutoNum type="arabicPeriod"/>
            </a:pPr>
            <a:r>
              <a:rPr lang="en-US" altLang="en-US" sz="2000" b="0" dirty="0">
                <a:ea typeface="ＭＳ Ｐゴシック" panose="020B0600070205080204" pitchFamily="34" charset="-128"/>
              </a:rPr>
              <a:t>Access inside component via props object:</a:t>
            </a:r>
          </a:p>
          <a:p>
            <a:pPr marL="857250" lvl="2" indent="0">
              <a:buNone/>
            </a:pPr>
            <a:r>
              <a:rPr lang="en-GB" sz="1600" b="0" dirty="0" err="1">
                <a:latin typeface="Courier New" panose="02070309020205020404" pitchFamily="49" charset="0"/>
                <a:ea typeface="ＭＳ Ｐゴシック" panose="020B0600070205080204" pitchFamily="34" charset="-128"/>
                <a:cs typeface="Courier New" panose="02070309020205020404" pitchFamily="49" charset="0"/>
              </a:rPr>
              <a:t>const</a:t>
            </a:r>
            <a:r>
              <a:rPr lang="en-GB" sz="1600" b="0"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600" b="0" dirty="0" err="1">
                <a:latin typeface="Courier New" panose="02070309020205020404" pitchFamily="49" charset="0"/>
                <a:ea typeface="ＭＳ Ｐゴシック" panose="020B0600070205080204" pitchFamily="34" charset="-128"/>
                <a:cs typeface="Courier New" panose="02070309020205020404" pitchFamily="49" charset="0"/>
              </a:rPr>
              <a:t>ComponentName</a:t>
            </a:r>
            <a:r>
              <a:rPr lang="en-GB" sz="1600" b="0" dirty="0">
                <a:latin typeface="Courier New" panose="02070309020205020404" pitchFamily="49" charset="0"/>
                <a:ea typeface="ＭＳ Ｐゴシック" panose="020B0600070205080204" pitchFamily="34" charset="-128"/>
                <a:cs typeface="Courier New" panose="02070309020205020404" pitchFamily="49" charset="0"/>
              </a:rPr>
              <a:t> </a:t>
            </a:r>
            <a:r>
              <a:rPr lang="en-GB" sz="1600" b="0" dirty="0" err="1">
                <a:latin typeface="Courier New" panose="02070309020205020404" pitchFamily="49" charset="0"/>
                <a:ea typeface="ＭＳ Ｐゴシック" panose="020B0600070205080204" pitchFamily="34" charset="-128"/>
                <a:cs typeface="Courier New" panose="02070309020205020404" pitchFamily="49" charset="0"/>
              </a:rPr>
              <a:t>React.FC</a:t>
            </a:r>
            <a:r>
              <a:rPr lang="en-GB" sz="1600" b="0" dirty="0">
                <a:latin typeface="Courier New" panose="02070309020205020404" pitchFamily="49" charset="0"/>
                <a:ea typeface="ＭＳ Ｐゴシック" panose="020B0600070205080204" pitchFamily="34" charset="-128"/>
                <a:cs typeface="Courier New" panose="02070309020205020404" pitchFamily="49" charset="0"/>
              </a:rPr>
              <a:t>&lt;</a:t>
            </a:r>
            <a:r>
              <a:rPr lang="en-GB" sz="1600" b="0" dirty="0" err="1">
                <a:latin typeface="Courier New" panose="02070309020205020404" pitchFamily="49" charset="0"/>
                <a:ea typeface="ＭＳ Ｐゴシック" panose="020B0600070205080204" pitchFamily="34" charset="-128"/>
                <a:cs typeface="Courier New" panose="02070309020205020404" pitchFamily="49" charset="0"/>
              </a:rPr>
              <a:t>PropInterface</a:t>
            </a:r>
            <a:r>
              <a:rPr lang="en-GB" sz="1600" b="0" dirty="0">
                <a:latin typeface="Courier New" panose="02070309020205020404" pitchFamily="49" charset="0"/>
                <a:ea typeface="ＭＳ Ｐゴシック" panose="020B0600070205080204" pitchFamily="34" charset="-128"/>
                <a:cs typeface="Courier New" panose="02070309020205020404" pitchFamily="49" charset="0"/>
              </a:rPr>
              <a:t>&gt; = (props) =&gt; {</a:t>
            </a:r>
          </a:p>
          <a:p>
            <a:pPr marL="857250" lvl="2" indent="0">
              <a:buNone/>
            </a:pPr>
            <a:r>
              <a:rPr lang="en-GB" sz="1600" b="0"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600" b="0" dirty="0">
                <a:latin typeface="Courier New" panose="02070309020205020404" pitchFamily="49" charset="0"/>
                <a:ea typeface="ＭＳ Ｐゴシック" panose="020B0600070205080204" pitchFamily="34" charset="-128"/>
                <a:cs typeface="Courier New" panose="02070309020205020404" pitchFamily="49" charset="0"/>
              </a:rPr>
              <a:t> const p1 = props.prop1Name      </a:t>
            </a:r>
          </a:p>
          <a:p>
            <a:pPr marL="857250" lvl="2" indent="0">
              <a:buNone/>
            </a:pPr>
            <a:r>
              <a:rPr lang="en-US" altLang="en-US" sz="1600" b="0" dirty="0">
                <a:ea typeface="ＭＳ Ｐゴシック" panose="020B0600070205080204" pitchFamily="34" charset="-128"/>
              </a:rPr>
              <a:t>      . . . . . . . . </a:t>
            </a:r>
          </a:p>
          <a:p>
            <a:pPr marL="914400" lvl="1" indent="-457200">
              <a:buFontTx/>
              <a:buAutoNum type="arabicPeriod"/>
            </a:pPr>
            <a:r>
              <a:rPr lang="en-US" altLang="en-US" sz="2000" b="0" dirty="0">
                <a:ea typeface="ＭＳ Ｐゴシック" panose="020B0600070205080204" pitchFamily="34" charset="-128"/>
              </a:rPr>
              <a:t>Props are Immutable.</a:t>
            </a:r>
          </a:p>
          <a:p>
            <a:pPr marL="914400" lvl="1" indent="-457200">
              <a:buFontTx/>
              <a:buAutoNum type="arabicPeriod"/>
            </a:pPr>
            <a:r>
              <a:rPr lang="en-US" altLang="en-US" sz="2000" b="0" dirty="0">
                <a:ea typeface="ＭＳ Ｐゴシック" panose="020B0600070205080204" pitchFamily="34" charset="-128"/>
              </a:rPr>
              <a:t>Part of a component’s design.</a:t>
            </a:r>
          </a:p>
          <a:p>
            <a:r>
              <a:rPr lang="en-US" altLang="en-US" sz="2000" b="0" dirty="0">
                <a:ea typeface="ＭＳ Ｐゴシック" panose="020B0600070205080204" pitchFamily="34" charset="-128"/>
              </a:rPr>
              <a:t>Reference</a:t>
            </a:r>
            <a:r>
              <a:rPr lang="en-US" altLang="en-US" sz="2000" dirty="0">
                <a:ea typeface="ＭＳ Ｐゴシック" panose="020B0600070205080204" pitchFamily="34" charset="-128"/>
              </a:rPr>
              <a:t> </a:t>
            </a:r>
            <a:r>
              <a:rPr lang="en-US" altLang="en-US" sz="2000" dirty="0" err="1">
                <a:ea typeface="ＭＳ Ｐゴシック" panose="020B0600070205080204" pitchFamily="34" charset="-128"/>
              </a:rPr>
              <a:t>src</a:t>
            </a:r>
            <a:r>
              <a:rPr lang="en-US" altLang="en-US" sz="2000" dirty="0">
                <a:ea typeface="ＭＳ Ｐゴシック" panose="020B0600070205080204" pitchFamily="34" charset="-128"/>
              </a:rPr>
              <a:t>/components/samples/03_props.tsx (</a:t>
            </a:r>
            <a:r>
              <a:rPr lang="en-US" altLang="en-US" sz="2000" b="0" dirty="0">
                <a:ea typeface="ＭＳ Ｐゴシック" panose="020B0600070205080204" pitchFamily="34" charset="-128"/>
              </a:rPr>
              <a:t>and related story).   </a:t>
            </a:r>
          </a:p>
        </p:txBody>
      </p:sp>
      <p:sp>
        <p:nvSpPr>
          <p:cNvPr id="43011" name="Slide Number Placeholder 3">
            <a:extLst>
              <a:ext uri="{FF2B5EF4-FFF2-40B4-BE49-F238E27FC236}">
                <a16:creationId xmlns:a16="http://schemas.microsoft.com/office/drawing/2014/main" id="{29C50A88-3FD6-6443-58FC-46D046190D1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2048AEF7-CB57-4E7D-BA95-13643238FCB2}" type="slidenum">
              <a:rPr lang="en-US" altLang="en-US" b="0" smtClean="0"/>
              <a:pPr>
                <a:spcBef>
                  <a:spcPct val="0"/>
                </a:spcBef>
                <a:buFontTx/>
                <a:buNone/>
              </a:pPr>
              <a:t>30</a:t>
            </a:fld>
            <a:endParaRPr lang="en-US" altLang="en-US"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93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93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3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93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93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938">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938">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938">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938">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993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59800054-C971-AEFE-C96D-F57904386621}"/>
              </a:ext>
            </a:extLst>
          </p:cNvPr>
          <p:cNvSpPr>
            <a:spLocks noGrp="1" noChangeArrowheads="1"/>
          </p:cNvSpPr>
          <p:nvPr>
            <p:ph type="title"/>
          </p:nvPr>
        </p:nvSpPr>
        <p:spPr/>
        <p:txBody>
          <a:bodyPr/>
          <a:lstStyle/>
          <a:p>
            <a:r>
              <a:rPr lang="en-US" altLang="en-US">
                <a:ea typeface="ＭＳ Ｐゴシック" panose="020B0600070205080204" pitchFamily="34" charset="-128"/>
              </a:rPr>
              <a:t>Aside.</a:t>
            </a:r>
          </a:p>
        </p:txBody>
      </p:sp>
      <p:sp>
        <p:nvSpPr>
          <p:cNvPr id="44034" name="Content Placeholder 2">
            <a:extLst>
              <a:ext uri="{FF2B5EF4-FFF2-40B4-BE49-F238E27FC236}">
                <a16:creationId xmlns:a16="http://schemas.microsoft.com/office/drawing/2014/main" id="{D2E13B9D-1FD6-70D5-D06A-C698F173ACAF}"/>
              </a:ext>
            </a:extLst>
          </p:cNvPr>
          <p:cNvSpPr>
            <a:spLocks noGrp="1" noChangeArrowheads="1"/>
          </p:cNvSpPr>
          <p:nvPr>
            <p:ph idx="1"/>
          </p:nvPr>
        </p:nvSpPr>
        <p:spPr>
          <a:xfrm>
            <a:off x="1981200" y="1295401"/>
            <a:ext cx="8229600" cy="4525963"/>
          </a:xfrm>
        </p:spPr>
        <p:txBody>
          <a:bodyPr/>
          <a:lstStyle/>
          <a:p>
            <a:endParaRPr lang="en-US" altLang="en-US" sz="2000" dirty="0">
              <a:ea typeface="ＭＳ Ｐゴシック" panose="020B0600070205080204" pitchFamily="34" charset="-128"/>
            </a:endParaRPr>
          </a:p>
          <a:p>
            <a:r>
              <a:rPr lang="en-US" altLang="en-US" sz="2000" dirty="0">
                <a:ea typeface="ＭＳ Ｐゴシック" panose="020B0600070205080204" pitchFamily="34" charset="-128"/>
              </a:rPr>
              <a:t>We can assign a </a:t>
            </a:r>
            <a:r>
              <a:rPr lang="en-US" altLang="en-US" sz="2000" b="0" dirty="0">
                <a:ea typeface="ＭＳ Ｐゴシック" panose="020B0600070205080204" pitchFamily="34" charset="-128"/>
              </a:rPr>
              <a:t>single</a:t>
            </a:r>
            <a:r>
              <a:rPr lang="en-US" altLang="en-US" sz="2000" dirty="0">
                <a:ea typeface="ＭＳ Ｐゴシック" panose="020B0600070205080204" pitchFamily="34" charset="-128"/>
              </a:rPr>
              <a:t> TSX element to a variable.</a:t>
            </a: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r>
              <a:rPr lang="en-US" altLang="en-US" sz="2000" dirty="0">
                <a:ea typeface="ＭＳ Ｐゴシック" panose="020B0600070205080204" pitchFamily="34" charset="-128"/>
              </a:rPr>
              <a:t>Why?</a:t>
            </a:r>
          </a:p>
          <a:p>
            <a:endParaRPr lang="en-US" altLang="en-US" sz="2000" dirty="0">
              <a:ea typeface="ＭＳ Ｐゴシック" panose="020B0600070205080204" pitchFamily="34" charset="-128"/>
            </a:endParaRPr>
          </a:p>
          <a:p>
            <a:pPr marL="914400" lvl="1" indent="-457200">
              <a:buFontTx/>
              <a:buAutoNum type="arabicPeriod"/>
            </a:pPr>
            <a:endParaRPr lang="en-US" altLang="en-US" sz="2000" dirty="0">
              <a:ea typeface="ＭＳ Ｐゴシック" panose="020B0600070205080204" pitchFamily="34" charset="-128"/>
            </a:endParaRPr>
          </a:p>
          <a:p>
            <a:pPr marL="914400" lvl="1" indent="-457200">
              <a:buFontTx/>
              <a:buAutoNum type="arabicPeriod"/>
            </a:pPr>
            <a:endParaRPr lang="en-US" altLang="en-US" sz="2000" dirty="0">
              <a:ea typeface="ＭＳ Ｐゴシック" panose="020B0600070205080204" pitchFamily="34" charset="-128"/>
            </a:endParaRPr>
          </a:p>
          <a:p>
            <a:pPr marL="914400" lvl="1" indent="-457200">
              <a:buFontTx/>
              <a:buAutoNum type="arabicPeriod"/>
            </a:pPr>
            <a:endParaRPr lang="en-US" altLang="en-US" sz="2000" dirty="0">
              <a:ea typeface="ＭＳ Ｐゴシック" panose="020B0600070205080204" pitchFamily="34" charset="-128"/>
            </a:endParaRPr>
          </a:p>
          <a:p>
            <a:pPr marL="914400" lvl="1" indent="-457200">
              <a:buFontTx/>
              <a:buAutoNum type="arabicPeriod"/>
            </a:pPr>
            <a:endParaRPr lang="en-US" altLang="en-US" sz="2000" dirty="0">
              <a:ea typeface="ＭＳ Ｐゴシック" panose="020B0600070205080204" pitchFamily="34" charset="-128"/>
            </a:endParaRPr>
          </a:p>
          <a:p>
            <a:pPr marL="914400" lvl="1" indent="-457200">
              <a:buNone/>
            </a:pPr>
            <a:endParaRPr lang="en-US" altLang="en-US" sz="2000" dirty="0">
              <a:ea typeface="ＭＳ Ｐゴシック" panose="020B0600070205080204" pitchFamily="34" charset="-128"/>
            </a:endParaRPr>
          </a:p>
        </p:txBody>
      </p:sp>
      <p:sp>
        <p:nvSpPr>
          <p:cNvPr id="44035" name="Slide Number Placeholder 3">
            <a:extLst>
              <a:ext uri="{FF2B5EF4-FFF2-40B4-BE49-F238E27FC236}">
                <a16:creationId xmlns:a16="http://schemas.microsoft.com/office/drawing/2014/main" id="{5667B801-5B32-BFAD-CD66-4A4F541F45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F64154DF-D1BC-4866-B5DA-A89FD9523F71}" type="slidenum">
              <a:rPr lang="en-US" altLang="en-US" b="0" smtClean="0"/>
              <a:pPr>
                <a:spcBef>
                  <a:spcPct val="0"/>
                </a:spcBef>
                <a:buFontTx/>
                <a:buNone/>
              </a:pPr>
              <a:t>31</a:t>
            </a:fld>
            <a:endParaRPr lang="en-US" altLang="en-US" b="0"/>
          </a:p>
        </p:txBody>
      </p:sp>
      <p:pic>
        <p:nvPicPr>
          <p:cNvPr id="44036" name="Picture 3" descr="Screen Shot 2018-12-21 at 19.55.45.png">
            <a:extLst>
              <a:ext uri="{FF2B5EF4-FFF2-40B4-BE49-F238E27FC236}">
                <a16:creationId xmlns:a16="http://schemas.microsoft.com/office/drawing/2014/main" id="{44F202DB-BEAC-A57F-A291-5C75603D4D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01925" y="2171700"/>
            <a:ext cx="572928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DB8C3301-7C78-F02A-FC21-A450BD5934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1925" y="4370388"/>
            <a:ext cx="5778500"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8DDB96CC-28B0-0CB0-2DCC-7750CC89CD3D}"/>
              </a:ext>
            </a:extLst>
          </p:cNvPr>
          <p:cNvSpPr>
            <a:spLocks noGrp="1" noChangeArrowheads="1"/>
          </p:cNvSpPr>
          <p:nvPr>
            <p:ph type="title"/>
          </p:nvPr>
        </p:nvSpPr>
        <p:spPr/>
        <p:txBody>
          <a:bodyPr/>
          <a:lstStyle/>
          <a:p>
            <a:r>
              <a:rPr lang="en-US" altLang="en-US">
                <a:ea typeface="ＭＳ Ｐゴシック" panose="020B0600070205080204" pitchFamily="34" charset="-128"/>
              </a:rPr>
              <a:t>Component collection - Iteration</a:t>
            </a:r>
          </a:p>
        </p:txBody>
      </p:sp>
      <p:sp>
        <p:nvSpPr>
          <p:cNvPr id="43010" name="Content Placeholder 2">
            <a:extLst>
              <a:ext uri="{FF2B5EF4-FFF2-40B4-BE49-F238E27FC236}">
                <a16:creationId xmlns:a16="http://schemas.microsoft.com/office/drawing/2014/main" id="{70706FBD-9011-DA41-4E95-C0B4588311F8}"/>
              </a:ext>
            </a:extLst>
          </p:cNvPr>
          <p:cNvSpPr>
            <a:spLocks noGrp="1" noChangeArrowheads="1"/>
          </p:cNvSpPr>
          <p:nvPr>
            <p:ph idx="1"/>
          </p:nvPr>
        </p:nvSpPr>
        <p:spPr>
          <a:xfrm>
            <a:off x="1981200" y="1219201"/>
            <a:ext cx="8229600" cy="4525963"/>
          </a:xfrm>
        </p:spPr>
        <p:txBody>
          <a:bodyPr/>
          <a:lstStyle/>
          <a:p>
            <a:r>
              <a:rPr lang="en-US" altLang="en-US" sz="2000" dirty="0">
                <a:ea typeface="ＭＳ Ｐゴシック" panose="020B0600070205080204" pitchFamily="34" charset="-128"/>
              </a:rPr>
              <a:t>Use case: </a:t>
            </a:r>
            <a:r>
              <a:rPr lang="en-US" altLang="en-US" sz="2000" b="0" dirty="0">
                <a:ea typeface="ＭＳ Ｐゴシック" panose="020B0600070205080204" pitchFamily="34" charset="-128"/>
              </a:rPr>
              <a:t>Generate an array of (similar) component from a data array. </a:t>
            </a:r>
          </a:p>
          <a:p>
            <a:r>
              <a:rPr lang="en-US" altLang="en-US" sz="2000" dirty="0">
                <a:ea typeface="ＭＳ Ｐゴシック" panose="020B0600070205080204" pitchFamily="34" charset="-128"/>
              </a:rPr>
              <a:t>Reference:</a:t>
            </a:r>
            <a:r>
              <a:rPr lang="en-US" altLang="en-US" sz="2000" b="0" dirty="0">
                <a:ea typeface="ＭＳ Ｐゴシック" panose="020B0600070205080204" pitchFamily="34" charset="-128"/>
              </a:rPr>
              <a:t> </a:t>
            </a:r>
            <a:r>
              <a:rPr lang="en-US" altLang="en-US" sz="2000" b="0" dirty="0" err="1">
                <a:ea typeface="ＭＳ Ｐゴシック" panose="020B0600070205080204" pitchFamily="34" charset="-128"/>
              </a:rPr>
              <a:t>src</a:t>
            </a:r>
            <a:r>
              <a:rPr lang="en-US" altLang="en-US" sz="2000" b="0" dirty="0">
                <a:ea typeface="ＭＳ Ｐゴシック" panose="020B0600070205080204" pitchFamily="34" charset="-128"/>
              </a:rPr>
              <a:t>/components/samples/04_iteration.tsx</a:t>
            </a:r>
            <a:endParaRPr lang="en-US" altLang="en-US" sz="2000" dirty="0">
              <a:ea typeface="ＭＳ Ｐゴシック" panose="020B0600070205080204" pitchFamily="34" charset="-128"/>
            </a:endParaRPr>
          </a:p>
          <a:p>
            <a:endParaRPr lang="en-US" altLang="en-US" b="0" dirty="0">
              <a:ea typeface="ＭＳ Ｐゴシック" panose="020B0600070205080204" pitchFamily="34" charset="-128"/>
            </a:endParaRPr>
          </a:p>
        </p:txBody>
      </p:sp>
      <p:sp>
        <p:nvSpPr>
          <p:cNvPr id="45059" name="Slide Number Placeholder 3">
            <a:extLst>
              <a:ext uri="{FF2B5EF4-FFF2-40B4-BE49-F238E27FC236}">
                <a16:creationId xmlns:a16="http://schemas.microsoft.com/office/drawing/2014/main" id="{37A3921B-818C-163A-6C57-BEF849D5AE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3B606A35-7BF0-4AAC-981D-BBDE0A31D221}" type="slidenum">
              <a:rPr lang="en-US" altLang="en-US" b="0" smtClean="0"/>
              <a:pPr>
                <a:spcBef>
                  <a:spcPct val="0"/>
                </a:spcBef>
                <a:buFontTx/>
                <a:buNone/>
              </a:pPr>
              <a:t>32</a:t>
            </a:fld>
            <a:endParaRPr lang="en-US" altLang="en-US" b="0"/>
          </a:p>
        </p:txBody>
      </p:sp>
      <p:pic>
        <p:nvPicPr>
          <p:cNvPr id="5" name="Picture 4">
            <a:extLst>
              <a:ext uri="{FF2B5EF4-FFF2-40B4-BE49-F238E27FC236}">
                <a16:creationId xmlns:a16="http://schemas.microsoft.com/office/drawing/2014/main" id="{18AFBFD1-F240-BF5E-FAA6-51FF318BF2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5665" y="2845721"/>
            <a:ext cx="4818921" cy="2944896"/>
          </a:xfrm>
          <a:prstGeom prst="rect">
            <a:avLst/>
          </a:prstGeom>
          <a:noFill/>
          <a:ln>
            <a:noFill/>
          </a:ln>
          <a:effectLst>
            <a:outerShdw blurRad="50800" dist="50800" dir="5400000" sx="103000" sy="103000" algn="ctr" rotWithShape="0">
              <a:srgbClr val="000000">
                <a:alpha val="43137"/>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ounded Rectangle 1">
            <a:extLst>
              <a:ext uri="{FF2B5EF4-FFF2-40B4-BE49-F238E27FC236}">
                <a16:creationId xmlns:a16="http://schemas.microsoft.com/office/drawing/2014/main" id="{AEB533D8-0665-4AFB-0539-64D59153A925}"/>
              </a:ext>
            </a:extLst>
          </p:cNvPr>
          <p:cNvSpPr/>
          <p:nvPr/>
        </p:nvSpPr>
        <p:spPr>
          <a:xfrm>
            <a:off x="5943601" y="3213269"/>
            <a:ext cx="4626033" cy="2209800"/>
          </a:xfrm>
          <a:prstGeom prst="round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Rounded Rectangular Callout 8">
            <a:extLst>
              <a:ext uri="{FF2B5EF4-FFF2-40B4-BE49-F238E27FC236}">
                <a16:creationId xmlns:a16="http://schemas.microsoft.com/office/drawing/2014/main" id="{BB84D933-C993-214C-D51B-C3EECA3F5459}"/>
              </a:ext>
            </a:extLst>
          </p:cNvPr>
          <p:cNvSpPr>
            <a:spLocks noChangeArrowheads="1"/>
          </p:cNvSpPr>
          <p:nvPr/>
        </p:nvSpPr>
        <p:spPr bwMode="auto">
          <a:xfrm>
            <a:off x="8267700" y="5506996"/>
            <a:ext cx="2057400" cy="1524000"/>
          </a:xfrm>
          <a:prstGeom prst="wedgeRoundRectCallout">
            <a:avLst>
              <a:gd name="adj1" fmla="val -75403"/>
              <a:gd name="adj2" fmla="val -53565"/>
              <a:gd name="adj3" fmla="val 16667"/>
            </a:avLst>
          </a:prstGeom>
          <a:solidFill>
            <a:srgbClr val="0000FF"/>
          </a:solidFill>
          <a:ln w="9525">
            <a:solidFill>
              <a:srgbClr val="B6DCDF"/>
            </a:solidFill>
            <a:miter lim="800000"/>
            <a:headEnd/>
            <a:tailEnd/>
          </a:ln>
          <a:effectLst>
            <a:outerShdw blurRad="40000" dist="23000" dir="5400000" rotWithShape="0">
              <a:srgbClr val="808080">
                <a:alpha val="34999"/>
              </a:srgbClr>
            </a:outerShdw>
          </a:effectLst>
        </p:spPr>
        <p:txBody>
          <a:bodyPr/>
          <a:lstStyle/>
          <a:p>
            <a:pPr eaLnBrk="1" hangingPunct="1">
              <a:defRPr/>
            </a:pPr>
            <a:r>
              <a:rPr lang="en-US" sz="1600" dirty="0">
                <a:solidFill>
                  <a:schemeClr val="lt1"/>
                </a:solidFill>
                <a:latin typeface="+mn-lt"/>
                <a:ea typeface="+mn-ea"/>
              </a:rPr>
              <a:t>Required HTML produced by component. </a:t>
            </a:r>
          </a:p>
          <a:p>
            <a:pPr eaLnBrk="1" hangingPunct="1">
              <a:defRPr/>
            </a:pPr>
            <a:r>
              <a:rPr lang="en-US" sz="1600" dirty="0">
                <a:solidFill>
                  <a:schemeClr val="lt1"/>
                </a:solidFill>
                <a:latin typeface="+mn-lt"/>
                <a:ea typeface="+mn-ea"/>
              </a:rPr>
              <a:t>(From Chrome </a:t>
            </a:r>
            <a:r>
              <a:rPr lang="en-US" sz="1600" dirty="0" err="1">
                <a:solidFill>
                  <a:schemeClr val="lt1"/>
                </a:solidFill>
                <a:latin typeface="+mn-lt"/>
                <a:ea typeface="+mn-ea"/>
              </a:rPr>
              <a:t>Dev</a:t>
            </a:r>
            <a:r>
              <a:rPr lang="en-US" sz="1600" dirty="0">
                <a:solidFill>
                  <a:schemeClr val="lt1"/>
                </a:solidFill>
                <a:latin typeface="+mn-lt"/>
                <a:ea typeface="+mn-ea"/>
              </a:rPr>
              <a:t> Tools)</a:t>
            </a:r>
          </a:p>
        </p:txBody>
      </p:sp>
      <p:pic>
        <p:nvPicPr>
          <p:cNvPr id="4" name="Picture 3">
            <a:extLst>
              <a:ext uri="{FF2B5EF4-FFF2-40B4-BE49-F238E27FC236}">
                <a16:creationId xmlns:a16="http://schemas.microsoft.com/office/drawing/2014/main" id="{4382C3E0-D4C7-FAB1-114A-867FAAA82010}"/>
              </a:ext>
            </a:extLst>
          </p:cNvPr>
          <p:cNvPicPr>
            <a:picLocks noChangeAspect="1"/>
          </p:cNvPicPr>
          <p:nvPr/>
        </p:nvPicPr>
        <p:blipFill>
          <a:blip r:embed="rId4"/>
          <a:stretch>
            <a:fillRect/>
          </a:stretch>
        </p:blipFill>
        <p:spPr>
          <a:xfrm>
            <a:off x="1584356" y="2853439"/>
            <a:ext cx="4166357" cy="2944895"/>
          </a:xfrm>
          <a:prstGeom prst="rect">
            <a:avLst/>
          </a:prstGeom>
        </p:spPr>
      </p:pic>
      <p:sp>
        <p:nvSpPr>
          <p:cNvPr id="6" name="Rounded Rectangle 1">
            <a:extLst>
              <a:ext uri="{FF2B5EF4-FFF2-40B4-BE49-F238E27FC236}">
                <a16:creationId xmlns:a16="http://schemas.microsoft.com/office/drawing/2014/main" id="{972F8AC2-23B2-2BB8-12F0-CAF519321AF7}"/>
              </a:ext>
            </a:extLst>
          </p:cNvPr>
          <p:cNvSpPr/>
          <p:nvPr/>
        </p:nvSpPr>
        <p:spPr>
          <a:xfrm>
            <a:off x="1623441" y="3096108"/>
            <a:ext cx="4097924" cy="2085493"/>
          </a:xfrm>
          <a:prstGeom prst="round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Rounded Rectangular Callout 8">
            <a:extLst>
              <a:ext uri="{FF2B5EF4-FFF2-40B4-BE49-F238E27FC236}">
                <a16:creationId xmlns:a16="http://schemas.microsoft.com/office/drawing/2014/main" id="{743353CE-BD0C-CEF9-A256-FE7994D03907}"/>
              </a:ext>
            </a:extLst>
          </p:cNvPr>
          <p:cNvSpPr>
            <a:spLocks noChangeArrowheads="1"/>
          </p:cNvSpPr>
          <p:nvPr/>
        </p:nvSpPr>
        <p:spPr bwMode="auto">
          <a:xfrm>
            <a:off x="2730986" y="5344700"/>
            <a:ext cx="2354892" cy="1524000"/>
          </a:xfrm>
          <a:prstGeom prst="wedgeRoundRectCallout">
            <a:avLst>
              <a:gd name="adj1" fmla="val -75403"/>
              <a:gd name="adj2" fmla="val -53565"/>
              <a:gd name="adj3" fmla="val 16667"/>
            </a:avLst>
          </a:prstGeom>
          <a:solidFill>
            <a:srgbClr val="0000FF"/>
          </a:solidFill>
          <a:ln w="9525">
            <a:solidFill>
              <a:srgbClr val="B6DCDF"/>
            </a:solidFill>
            <a:miter lim="800000"/>
            <a:headEnd/>
            <a:tailEnd/>
          </a:ln>
          <a:effectLst>
            <a:outerShdw blurRad="40000" dist="23000" dir="5400000" rotWithShape="0">
              <a:srgbClr val="808080">
                <a:alpha val="34999"/>
              </a:srgbClr>
            </a:outerShdw>
          </a:effectLst>
        </p:spPr>
        <p:txBody>
          <a:bodyPr/>
          <a:lstStyle/>
          <a:p>
            <a:pPr eaLnBrk="1" hangingPunct="1">
              <a:defRPr/>
            </a:pPr>
            <a:r>
              <a:rPr lang="en-GB" sz="1600" dirty="0">
                <a:solidFill>
                  <a:schemeClr val="lt1"/>
                </a:solidFill>
                <a:latin typeface="+mn-lt"/>
                <a:ea typeface="+mn-ea"/>
              </a:rPr>
              <a:t>map used to </a:t>
            </a:r>
            <a:r>
              <a:rPr lang="en-GB" sz="1600" dirty="0" err="1">
                <a:solidFill>
                  <a:schemeClr val="lt1"/>
                </a:solidFill>
                <a:latin typeface="+mn-lt"/>
                <a:ea typeface="+mn-ea"/>
              </a:rPr>
              <a:t>to</a:t>
            </a:r>
            <a:r>
              <a:rPr lang="en-GB" sz="1600" dirty="0">
                <a:solidFill>
                  <a:schemeClr val="lt1"/>
                </a:solidFill>
                <a:latin typeface="+mn-lt"/>
                <a:ea typeface="+mn-ea"/>
              </a:rPr>
              <a:t> create a new array based on the frameworks array passed in through the `props` object.</a:t>
            </a:r>
            <a:endParaRPr lang="en-US" sz="1600" dirty="0">
              <a:solidFill>
                <a:schemeClr val="lt1"/>
              </a:solidFill>
              <a:latin typeface="+mn-lt"/>
              <a:ea typeface="+mn-ea"/>
            </a:endParaRPr>
          </a:p>
        </p:txBody>
      </p:sp>
      <p:sp>
        <p:nvSpPr>
          <p:cNvPr id="8" name="Arrow: Right 7">
            <a:extLst>
              <a:ext uri="{FF2B5EF4-FFF2-40B4-BE49-F238E27FC236}">
                <a16:creationId xmlns:a16="http://schemas.microsoft.com/office/drawing/2014/main" id="{719ACB15-93EA-D11A-B2C7-609E7B487DBD}"/>
              </a:ext>
            </a:extLst>
          </p:cNvPr>
          <p:cNvSpPr/>
          <p:nvPr/>
        </p:nvSpPr>
        <p:spPr>
          <a:xfrm>
            <a:off x="5067300" y="3962400"/>
            <a:ext cx="1143000" cy="53340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01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build="p"/>
      <p:bldP spid="2" grpId="0" animBg="1"/>
      <p:bldP spid="9" grpId="0" animBg="1"/>
      <p:bldP spid="6"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7E5E8736-5918-8C16-3DD5-3494B0478C60}"/>
              </a:ext>
            </a:extLst>
          </p:cNvPr>
          <p:cNvSpPr>
            <a:spLocks noGrp="1" noChangeArrowheads="1"/>
          </p:cNvSpPr>
          <p:nvPr>
            <p:ph type="title"/>
          </p:nvPr>
        </p:nvSpPr>
        <p:spPr/>
        <p:txBody>
          <a:bodyPr/>
          <a:lstStyle/>
          <a:p>
            <a:r>
              <a:rPr lang="en-US" altLang="en-US">
                <a:ea typeface="ＭＳ Ｐゴシック" panose="020B0600070205080204" pitchFamily="34" charset="-128"/>
              </a:rPr>
              <a:t>Component return value.</a:t>
            </a:r>
          </a:p>
        </p:txBody>
      </p:sp>
      <p:sp>
        <p:nvSpPr>
          <p:cNvPr id="46082" name="Content Placeholder 2">
            <a:extLst>
              <a:ext uri="{FF2B5EF4-FFF2-40B4-BE49-F238E27FC236}">
                <a16:creationId xmlns:a16="http://schemas.microsoft.com/office/drawing/2014/main" id="{223D49F7-B11F-A20B-82B0-F86BB4A53437}"/>
              </a:ext>
            </a:extLst>
          </p:cNvPr>
          <p:cNvSpPr>
            <a:spLocks noGrp="1" noChangeArrowheads="1"/>
          </p:cNvSpPr>
          <p:nvPr>
            <p:ph idx="1"/>
          </p:nvPr>
        </p:nvSpPr>
        <p:spPr/>
        <p:txBody>
          <a:bodyPr/>
          <a:lstStyle/>
          <a:p>
            <a:r>
              <a:rPr lang="en-US" altLang="en-US" sz="2000">
                <a:ea typeface="ＭＳ Ｐゴシック" panose="020B0600070205080204" pitchFamily="34" charset="-128"/>
              </a:rPr>
              <a:t>Examples:</a:t>
            </a:r>
            <a:r>
              <a:rPr lang="en-US" altLang="en-US" sz="2000" b="0">
                <a:ea typeface="ＭＳ Ｐゴシック" panose="020B0600070205080204" pitchFamily="34" charset="-128"/>
              </a:rPr>
              <a:t>;</a:t>
            </a:r>
          </a:p>
          <a:p>
            <a:pPr marL="857250" lvl="1" indent="-457200">
              <a:buFontTx/>
              <a:buAutoNum type="arabicPeriod"/>
            </a:pPr>
            <a:r>
              <a:rPr lang="en-US" altLang="en-US" sz="2000" b="0">
                <a:ea typeface="ＭＳ Ｐゴシック" panose="020B0600070205080204" pitchFamily="34" charset="-128"/>
              </a:rPr>
              <a:t>return &lt;MyComponent prop1={…..} prop2={……} /&gt; ;</a:t>
            </a:r>
          </a:p>
          <a:p>
            <a:pPr marL="857250" lvl="1" indent="-457200">
              <a:buFontTx/>
              <a:buAutoNum type="arabicPeriod"/>
            </a:pPr>
            <a:r>
              <a:rPr lang="en-US" altLang="en-US" sz="2000" b="0">
                <a:ea typeface="ＭＳ Ｐゴシック" panose="020B0600070205080204" pitchFamily="34" charset="-128"/>
              </a:rPr>
              <a:t>return (</a:t>
            </a:r>
          </a:p>
          <a:p>
            <a:pPr>
              <a:buFontTx/>
              <a:buNone/>
            </a:pPr>
            <a:r>
              <a:rPr lang="en-US" altLang="en-US" sz="2000" b="0">
                <a:ea typeface="ＭＳ Ｐゴシック" panose="020B0600070205080204" pitchFamily="34" charset="-128"/>
              </a:rPr>
              <a:t>                   &lt;div&gt;</a:t>
            </a:r>
          </a:p>
          <a:p>
            <a:pPr>
              <a:buFontTx/>
              <a:buNone/>
            </a:pPr>
            <a:r>
              <a:rPr lang="en-US" altLang="en-US" sz="2000" b="0">
                <a:ea typeface="ＭＳ Ｐゴシック" panose="020B0600070205080204" pitchFamily="34" charset="-128"/>
              </a:rPr>
              <a:t>                      &lt;h1&gt;{this.props.type}&lt;/h1&gt;</a:t>
            </a:r>
          </a:p>
          <a:p>
            <a:pPr>
              <a:buFontTx/>
              <a:buNone/>
            </a:pPr>
            <a:r>
              <a:rPr lang="en-US" altLang="en-US" sz="2000" b="0">
                <a:ea typeface="ＭＳ Ｐゴシック" panose="020B0600070205080204" pitchFamily="34" charset="-128"/>
              </a:rPr>
              <a:t>                      &lt;MyComponent prop1={…..} prop2={……} /&gt;</a:t>
            </a:r>
          </a:p>
          <a:p>
            <a:pPr>
              <a:buFontTx/>
              <a:buNone/>
            </a:pPr>
            <a:r>
              <a:rPr lang="en-US" altLang="en-US" sz="2000" b="0">
                <a:ea typeface="ＭＳ Ｐゴシック" panose="020B0600070205080204" pitchFamily="34" charset="-128"/>
              </a:rPr>
              <a:t>                      &lt;p&gt;</a:t>
            </a:r>
          </a:p>
          <a:p>
            <a:pPr>
              <a:buFontTx/>
              <a:buNone/>
            </a:pPr>
            <a:r>
              <a:rPr lang="en-US" altLang="en-US" sz="2000" b="0">
                <a:ea typeface="ＭＳ Ｐゴシック" panose="020B0600070205080204" pitchFamily="34" charset="-128"/>
              </a:rPr>
              <a:t>                           . . . . . . </a:t>
            </a:r>
          </a:p>
          <a:p>
            <a:pPr>
              <a:buFontTx/>
              <a:buNone/>
            </a:pPr>
            <a:r>
              <a:rPr lang="en-US" altLang="en-US" sz="2000" b="0">
                <a:ea typeface="ＭＳ Ｐゴシック" panose="020B0600070205080204" pitchFamily="34" charset="-128"/>
              </a:rPr>
              <a:t>                      &lt;/p&gt;</a:t>
            </a:r>
          </a:p>
          <a:p>
            <a:pPr>
              <a:buFontTx/>
              <a:buNone/>
            </a:pPr>
            <a:r>
              <a:rPr lang="en-US" altLang="en-US" sz="2000" b="0">
                <a:ea typeface="ＭＳ Ｐゴシック" panose="020B0600070205080204" pitchFamily="34" charset="-128"/>
              </a:rPr>
              <a:t>                   &lt;/div&gt;</a:t>
            </a:r>
          </a:p>
          <a:p>
            <a:pPr>
              <a:buFontTx/>
              <a:buNone/>
            </a:pPr>
            <a:r>
              <a:rPr lang="en-US" altLang="en-US" sz="2000" b="0">
                <a:ea typeface="ＭＳ Ｐゴシック" panose="020B0600070205080204" pitchFamily="34" charset="-128"/>
              </a:rPr>
              <a:t>            ) ;</a:t>
            </a:r>
          </a:p>
          <a:p>
            <a:pPr marL="857250" lvl="1" indent="-457200"/>
            <a:r>
              <a:rPr lang="en-US" altLang="en-US" sz="2000">
                <a:ea typeface="ＭＳ Ｐゴシック" panose="020B0600070205080204" pitchFamily="34" charset="-128"/>
              </a:rPr>
              <a:t>Must enclose in ( ) when multiline.</a:t>
            </a:r>
          </a:p>
        </p:txBody>
      </p:sp>
      <p:sp>
        <p:nvSpPr>
          <p:cNvPr id="46083" name="Slide Number Placeholder 3">
            <a:extLst>
              <a:ext uri="{FF2B5EF4-FFF2-40B4-BE49-F238E27FC236}">
                <a16:creationId xmlns:a16="http://schemas.microsoft.com/office/drawing/2014/main" id="{0EF841C2-3EFF-F130-E54F-269228523B7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39E3BFA8-A51D-4B5F-A526-48182A006606}" type="slidenum">
              <a:rPr lang="en-US" altLang="en-US" b="0" smtClean="0"/>
              <a:pPr>
                <a:spcBef>
                  <a:spcPct val="0"/>
                </a:spcBef>
                <a:buFontTx/>
                <a:buNone/>
              </a:pPr>
              <a:t>33</a:t>
            </a:fld>
            <a:endParaRPr lang="en-US" altLang="en-US" b="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33C4D864-99D4-809E-B3A1-2C9B1EA47FA6}"/>
              </a:ext>
            </a:extLst>
          </p:cNvPr>
          <p:cNvSpPr>
            <a:spLocks noGrp="1" noChangeArrowheads="1"/>
          </p:cNvSpPr>
          <p:nvPr>
            <p:ph type="title"/>
          </p:nvPr>
        </p:nvSpPr>
        <p:spPr/>
        <p:txBody>
          <a:bodyPr/>
          <a:lstStyle/>
          <a:p>
            <a:r>
              <a:rPr lang="en-US" altLang="en-US">
                <a:ea typeface="ＭＳ Ｐゴシック" panose="020B0600070205080204" pitchFamily="34" charset="-128"/>
              </a:rPr>
              <a:t>Component return value.</a:t>
            </a:r>
          </a:p>
        </p:txBody>
      </p:sp>
      <p:pic>
        <p:nvPicPr>
          <p:cNvPr id="28675" name="Content Placeholder 2">
            <a:extLst>
              <a:ext uri="{FF2B5EF4-FFF2-40B4-BE49-F238E27FC236}">
                <a16:creationId xmlns:a16="http://schemas.microsoft.com/office/drawing/2014/main" id="{C5AFD1E0-80B3-E6AC-7B20-384785BA5069}"/>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30400" y="1562100"/>
            <a:ext cx="8280400" cy="4572000"/>
          </a:xfrm>
        </p:spPr>
      </p:pic>
      <p:sp>
        <p:nvSpPr>
          <p:cNvPr id="47107" name="Slide Number Placeholder 3">
            <a:extLst>
              <a:ext uri="{FF2B5EF4-FFF2-40B4-BE49-F238E27FC236}">
                <a16:creationId xmlns:a16="http://schemas.microsoft.com/office/drawing/2014/main" id="{CBF75B21-4A9E-0EC4-0254-3E104BD2514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2FD99F5D-923F-4D32-AB4C-F1EB5E96AEB7}" type="slidenum">
              <a:rPr lang="en-US" altLang="en-US" b="0" smtClean="0"/>
              <a:pPr>
                <a:spcBef>
                  <a:spcPct val="0"/>
                </a:spcBef>
                <a:buFontTx/>
                <a:buNone/>
              </a:pPr>
              <a:t>34</a:t>
            </a:fld>
            <a:endParaRPr lang="en-US" altLang="en-US" b="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6413621B-BC7D-254A-C961-081F56C3F75B}"/>
              </a:ext>
            </a:extLst>
          </p:cNvPr>
          <p:cNvSpPr>
            <a:spLocks noGrp="1" noChangeArrowheads="1"/>
          </p:cNvSpPr>
          <p:nvPr>
            <p:ph type="title"/>
          </p:nvPr>
        </p:nvSpPr>
        <p:spPr/>
        <p:txBody>
          <a:bodyPr/>
          <a:lstStyle/>
          <a:p>
            <a:r>
              <a:rPr lang="en-US" altLang="en-US">
                <a:ea typeface="ＭＳ Ｐゴシック" panose="020B0600070205080204" pitchFamily="34" charset="-128"/>
              </a:rPr>
              <a:t>Component return value.</a:t>
            </a:r>
          </a:p>
        </p:txBody>
      </p:sp>
      <p:sp>
        <p:nvSpPr>
          <p:cNvPr id="28675" name="Content Placeholder 2">
            <a:extLst>
              <a:ext uri="{FF2B5EF4-FFF2-40B4-BE49-F238E27FC236}">
                <a16:creationId xmlns:a16="http://schemas.microsoft.com/office/drawing/2014/main" id="{0E7C97DA-C130-5AD5-84E9-F09DFEAABB5B}"/>
              </a:ext>
            </a:extLst>
          </p:cNvPr>
          <p:cNvSpPr>
            <a:spLocks noGrp="1"/>
          </p:cNvSpPr>
          <p:nvPr>
            <p:ph idx="1"/>
          </p:nvPr>
        </p:nvSpPr>
        <p:spPr>
          <a:xfrm>
            <a:off x="1981200" y="1600201"/>
            <a:ext cx="3886200" cy="4525963"/>
          </a:xfrm>
        </p:spPr>
        <p:txBody>
          <a:bodyPr/>
          <a:lstStyle/>
          <a:p>
            <a:pPr>
              <a:defRPr/>
            </a:pPr>
            <a:r>
              <a:rPr lang="en-US" sz="2000" dirty="0">
                <a:ea typeface="ＭＳ Ｐゴシック" charset="0"/>
                <a:cs typeface="ＭＳ Ｐゴシック" charset="0"/>
              </a:rPr>
              <a:t>Old solution:</a:t>
            </a:r>
          </a:p>
          <a:p>
            <a:pPr marL="0" indent="0">
              <a:buNone/>
              <a:defRPr/>
            </a:pPr>
            <a:r>
              <a:rPr lang="en-US" sz="2000" b="0" dirty="0">
                <a:ea typeface="ＭＳ Ｐゴシック" charset="0"/>
                <a:cs typeface="ＭＳ Ｐゴシック" charset="0"/>
              </a:rPr>
              <a:t>     return (</a:t>
            </a:r>
            <a:r>
              <a:rPr lang="en-IE" sz="2000" b="0" dirty="0">
                <a:ea typeface="ＭＳ Ｐゴシック" charset="0"/>
                <a:cs typeface="ＭＳ Ｐゴシック" charset="0"/>
              </a:rPr>
              <a:t>   </a:t>
            </a:r>
          </a:p>
          <a:p>
            <a:pPr marL="400050" lvl="1" indent="0">
              <a:buNone/>
              <a:defRPr/>
            </a:pPr>
            <a:r>
              <a:rPr lang="en-IE" sz="2000" b="0" dirty="0">
                <a:ea typeface="ＭＳ Ｐゴシック" charset="0"/>
                <a:cs typeface="ＭＳ Ｐゴシック" charset="0"/>
              </a:rPr>
              <a:t>    &lt;div&gt;</a:t>
            </a:r>
            <a:endParaRPr lang="en-US" sz="2000" b="0" dirty="0">
              <a:ea typeface="ＭＳ Ｐゴシック" charset="0"/>
              <a:cs typeface="ＭＳ Ｐゴシック" charset="0"/>
            </a:endParaRPr>
          </a:p>
          <a:p>
            <a:pPr>
              <a:buFontTx/>
              <a:buNone/>
              <a:defRPr/>
            </a:pPr>
            <a:r>
              <a:rPr lang="en-US" altLang="en-US" sz="2000" b="0" dirty="0">
                <a:ea typeface="ＭＳ Ｐゴシック" panose="020B0600070205080204" pitchFamily="34" charset="-128"/>
              </a:rPr>
              <a:t>              &lt;h1&gt; ……&lt;/h1&gt;</a:t>
            </a:r>
          </a:p>
          <a:p>
            <a:pPr>
              <a:buFontTx/>
              <a:buNone/>
              <a:defRPr/>
            </a:pPr>
            <a:r>
              <a:rPr lang="en-US" altLang="en-US" sz="2000" b="0" dirty="0">
                <a:ea typeface="ＭＳ Ｐゴシック" panose="020B0600070205080204" pitchFamily="34" charset="-128"/>
              </a:rPr>
              <a:t>              &lt;</a:t>
            </a:r>
            <a:r>
              <a:rPr lang="en-US" altLang="en-US" sz="2000" b="0" dirty="0" err="1">
                <a:ea typeface="ＭＳ Ｐゴシック" panose="020B0600070205080204" pitchFamily="34" charset="-128"/>
              </a:rPr>
              <a:t>MyComponent</a:t>
            </a:r>
            <a:r>
              <a:rPr lang="en-US" altLang="en-US" sz="2000" b="0" dirty="0">
                <a:ea typeface="ＭＳ Ｐゴシック" panose="020B0600070205080204" pitchFamily="34" charset="-128"/>
              </a:rPr>
              <a:t> …… /&gt;</a:t>
            </a:r>
          </a:p>
          <a:p>
            <a:pPr>
              <a:buFontTx/>
              <a:buNone/>
              <a:defRPr/>
            </a:pPr>
            <a:r>
              <a:rPr lang="en-US" altLang="en-US" sz="2000" b="0" dirty="0">
                <a:ea typeface="ＭＳ Ｐゴシック" panose="020B0600070205080204" pitchFamily="34" charset="-128"/>
              </a:rPr>
              <a:t>              &lt;p&gt; …….. &lt;/p&gt;</a:t>
            </a:r>
          </a:p>
          <a:p>
            <a:pPr marL="400050" lvl="1" indent="0">
              <a:buNone/>
              <a:defRPr/>
            </a:pPr>
            <a:r>
              <a:rPr lang="en-IE" sz="2000" b="0" dirty="0">
                <a:ea typeface="ＭＳ Ｐゴシック" charset="0"/>
                <a:cs typeface="ＭＳ Ｐゴシック" charset="0"/>
              </a:rPr>
              <a:t>     &lt;/div&gt;</a:t>
            </a:r>
            <a:endParaRPr lang="en-US" sz="2000" b="0" dirty="0">
              <a:ea typeface="ＭＳ Ｐゴシック" charset="0"/>
              <a:cs typeface="ＭＳ Ｐゴシック" charset="0"/>
            </a:endParaRPr>
          </a:p>
          <a:p>
            <a:pPr marL="400050" lvl="1" indent="0">
              <a:buNone/>
              <a:defRPr/>
            </a:pPr>
            <a:r>
              <a:rPr lang="en-US" sz="2000" b="0" dirty="0">
                <a:ea typeface="ＭＳ Ｐゴシック" charset="0"/>
                <a:cs typeface="ＭＳ Ｐゴシック" charset="0"/>
              </a:rPr>
              <a:t>    ) ;</a:t>
            </a:r>
          </a:p>
          <a:p>
            <a:pPr>
              <a:defRPr/>
            </a:pPr>
            <a:r>
              <a:rPr lang="en-US" sz="2000" dirty="0">
                <a:ea typeface="ＭＳ Ｐゴシック" charset="0"/>
                <a:cs typeface="ＭＳ Ｐゴシック" charset="0"/>
              </a:rPr>
              <a:t>Adds unnecessary depth to DOM </a:t>
            </a:r>
            <a:r>
              <a:rPr lang="en-US" sz="2000" dirty="0">
                <a:ea typeface="ＭＳ Ｐゴシック" charset="0"/>
                <a:cs typeface="ＭＳ Ｐゴシック" charset="0"/>
                <a:sym typeface="Wingdings"/>
              </a:rPr>
              <a:t> affects performance</a:t>
            </a:r>
            <a:r>
              <a:rPr lang="en-US" sz="2000" dirty="0">
                <a:ea typeface="ＭＳ Ｐゴシック" charset="0"/>
                <a:cs typeface="ＭＳ Ｐゴシック" charset="0"/>
              </a:rPr>
              <a:t>.</a:t>
            </a:r>
          </a:p>
        </p:txBody>
      </p:sp>
      <p:sp>
        <p:nvSpPr>
          <p:cNvPr id="48131" name="Slide Number Placeholder 3">
            <a:extLst>
              <a:ext uri="{FF2B5EF4-FFF2-40B4-BE49-F238E27FC236}">
                <a16:creationId xmlns:a16="http://schemas.microsoft.com/office/drawing/2014/main" id="{21FA8544-982C-9075-6078-DCCE71AD5A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820EAD1F-662C-4798-8C3D-A53FF76215A5}" type="slidenum">
              <a:rPr lang="en-US" altLang="en-US" b="0" smtClean="0"/>
              <a:pPr>
                <a:spcBef>
                  <a:spcPct val="0"/>
                </a:spcBef>
                <a:buFontTx/>
                <a:buNone/>
              </a:pPr>
              <a:t>35</a:t>
            </a:fld>
            <a:endParaRPr lang="en-US" altLang="en-US" b="0"/>
          </a:p>
        </p:txBody>
      </p:sp>
      <p:sp>
        <p:nvSpPr>
          <p:cNvPr id="5" name="Content Placeholder 2">
            <a:extLst>
              <a:ext uri="{FF2B5EF4-FFF2-40B4-BE49-F238E27FC236}">
                <a16:creationId xmlns:a16="http://schemas.microsoft.com/office/drawing/2014/main" id="{FD49F3CA-49E5-570A-C059-E47FCB4D7DCB}"/>
              </a:ext>
            </a:extLst>
          </p:cNvPr>
          <p:cNvSpPr txBox="1">
            <a:spLocks/>
          </p:cNvSpPr>
          <p:nvPr/>
        </p:nvSpPr>
        <p:spPr bwMode="auto">
          <a:xfrm>
            <a:off x="6096000" y="1600201"/>
            <a:ext cx="4191000" cy="4525963"/>
          </a:xfrm>
          <a:prstGeom prst="rect">
            <a:avLst/>
          </a:prstGeom>
          <a:noFill/>
          <a:ln>
            <a:noFill/>
          </a:ln>
        </p:spPr>
        <p:txBody>
          <a:bodyPr/>
          <a:lstStyle>
            <a:lvl1pPr marL="342900" indent="-342900" algn="l" rtl="0" eaLnBrk="0" fontAlgn="base" hangingPunct="0">
              <a:spcBef>
                <a:spcPct val="20000"/>
              </a:spcBef>
              <a:spcAft>
                <a:spcPct val="0"/>
              </a:spcAft>
              <a:buChar char="•"/>
              <a:defRPr b="1">
                <a:solidFill>
                  <a:schemeClr val="tx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b="1">
                <a:solidFill>
                  <a:schemeClr val="tx1"/>
                </a:solidFill>
                <a:latin typeface="+mn-lt"/>
                <a:ea typeface="ＭＳ Ｐゴシック" pitchFamily="-106" charset="-128"/>
              </a:defRPr>
            </a:lvl2pPr>
            <a:lvl3pPr marL="1143000" indent="-228600" algn="l" rtl="0" eaLnBrk="0" fontAlgn="base" hangingPunct="0">
              <a:spcBef>
                <a:spcPct val="20000"/>
              </a:spcBef>
              <a:spcAft>
                <a:spcPct val="0"/>
              </a:spcAft>
              <a:buChar char="•"/>
              <a:defRPr b="1">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pitchFamily="-106" charset="-128"/>
              </a:defRPr>
            </a:lvl4pPr>
            <a:lvl5pPr marL="2057400" indent="-228600" algn="l" rtl="0" eaLnBrk="0" fontAlgn="base" hangingPunct="0">
              <a:spcBef>
                <a:spcPct val="20000"/>
              </a:spcBef>
              <a:spcAft>
                <a:spcPct val="0"/>
              </a:spcAft>
              <a:buChar char="»"/>
              <a:defRPr b="1">
                <a:solidFill>
                  <a:schemeClr val="tx1"/>
                </a:solidFill>
                <a:latin typeface="+mn-lt"/>
                <a:ea typeface="ＭＳ Ｐゴシック" pitchFamily="-106" charset="-128"/>
              </a:defRPr>
            </a:lvl5pPr>
            <a:lvl6pPr marL="2514600" indent="-228600" algn="l" rtl="0" fontAlgn="base">
              <a:spcBef>
                <a:spcPct val="20000"/>
              </a:spcBef>
              <a:spcAft>
                <a:spcPct val="0"/>
              </a:spcAft>
              <a:buChar char="»"/>
              <a:defRPr b="1">
                <a:solidFill>
                  <a:schemeClr val="tx1"/>
                </a:solidFill>
                <a:latin typeface="+mn-lt"/>
                <a:ea typeface="ＭＳ Ｐゴシック" pitchFamily="-106" charset="-128"/>
              </a:defRPr>
            </a:lvl6pPr>
            <a:lvl7pPr marL="2971800" indent="-228600" algn="l" rtl="0" fontAlgn="base">
              <a:spcBef>
                <a:spcPct val="20000"/>
              </a:spcBef>
              <a:spcAft>
                <a:spcPct val="0"/>
              </a:spcAft>
              <a:buChar char="»"/>
              <a:defRPr b="1">
                <a:solidFill>
                  <a:schemeClr val="tx1"/>
                </a:solidFill>
                <a:latin typeface="+mn-lt"/>
                <a:ea typeface="ＭＳ Ｐゴシック" pitchFamily="-106" charset="-128"/>
              </a:defRPr>
            </a:lvl7pPr>
            <a:lvl8pPr marL="3429000" indent="-228600" algn="l" rtl="0" fontAlgn="base">
              <a:spcBef>
                <a:spcPct val="20000"/>
              </a:spcBef>
              <a:spcAft>
                <a:spcPct val="0"/>
              </a:spcAft>
              <a:buChar char="»"/>
              <a:defRPr b="1">
                <a:solidFill>
                  <a:schemeClr val="tx1"/>
                </a:solidFill>
                <a:latin typeface="+mn-lt"/>
                <a:ea typeface="ＭＳ Ｐゴシック" pitchFamily="-106" charset="-128"/>
              </a:defRPr>
            </a:lvl8pPr>
            <a:lvl9pPr marL="3886200" indent="-228600" algn="l" rtl="0" fontAlgn="base">
              <a:spcBef>
                <a:spcPct val="20000"/>
              </a:spcBef>
              <a:spcAft>
                <a:spcPct val="0"/>
              </a:spcAft>
              <a:buChar char="»"/>
              <a:defRPr b="1">
                <a:solidFill>
                  <a:schemeClr val="tx1"/>
                </a:solidFill>
                <a:latin typeface="+mn-lt"/>
                <a:ea typeface="ＭＳ Ｐゴシック" pitchFamily="-106" charset="-128"/>
              </a:defRPr>
            </a:lvl9pPr>
          </a:lstStyle>
          <a:p>
            <a:pPr>
              <a:defRPr/>
            </a:pPr>
            <a:r>
              <a:rPr lang="en-US" sz="2000" kern="0" dirty="0">
                <a:ea typeface="ＭＳ Ｐゴシック" charset="0"/>
                <a:cs typeface="ＭＳ Ｐゴシック" charset="0"/>
              </a:rPr>
              <a:t>Alternative solution:</a:t>
            </a:r>
          </a:p>
          <a:p>
            <a:pPr marL="0" indent="0">
              <a:buNone/>
              <a:defRPr/>
            </a:pPr>
            <a:r>
              <a:rPr lang="en-US" sz="2000" b="0" kern="0" dirty="0">
                <a:ea typeface="ＭＳ Ｐゴシック" charset="0"/>
                <a:cs typeface="ＭＳ Ｐゴシック" charset="0"/>
              </a:rPr>
              <a:t>     return (</a:t>
            </a:r>
            <a:r>
              <a:rPr lang="en-IE" sz="2000" b="0" kern="0" dirty="0">
                <a:ea typeface="ＭＳ Ｐゴシック" charset="0"/>
                <a:cs typeface="ＭＳ Ｐゴシック" charset="0"/>
              </a:rPr>
              <a:t>   </a:t>
            </a:r>
          </a:p>
          <a:p>
            <a:pPr marL="400050" lvl="1" indent="0">
              <a:buNone/>
              <a:defRPr/>
            </a:pPr>
            <a:r>
              <a:rPr lang="en-IE" sz="2000" b="0" kern="0" dirty="0">
                <a:ea typeface="ＭＳ Ｐゴシック" charset="0"/>
                <a:cs typeface="ＭＳ Ｐゴシック" charset="0"/>
              </a:rPr>
              <a:t>    &lt;&gt;</a:t>
            </a:r>
            <a:endParaRPr lang="en-US" sz="2000" b="0" kern="0" dirty="0">
              <a:ea typeface="ＭＳ Ｐゴシック" charset="0"/>
              <a:cs typeface="ＭＳ Ｐゴシック" charset="0"/>
            </a:endParaRPr>
          </a:p>
          <a:p>
            <a:pPr>
              <a:buFontTx/>
              <a:buNone/>
              <a:defRPr/>
            </a:pPr>
            <a:r>
              <a:rPr lang="en-US" altLang="en-US" sz="2000" b="0" dirty="0">
                <a:ea typeface="ＭＳ Ｐゴシック" panose="020B0600070205080204" pitchFamily="34" charset="-128"/>
              </a:rPr>
              <a:t>               &lt;h1&gt; ……&lt;/h1&gt;</a:t>
            </a:r>
          </a:p>
          <a:p>
            <a:pPr>
              <a:buFontTx/>
              <a:buNone/>
              <a:defRPr/>
            </a:pPr>
            <a:r>
              <a:rPr lang="en-US" altLang="en-US" sz="2000" b="0" dirty="0">
                <a:ea typeface="ＭＳ Ｐゴシック" panose="020B0600070205080204" pitchFamily="34" charset="-128"/>
              </a:rPr>
              <a:t>              &lt;</a:t>
            </a:r>
            <a:r>
              <a:rPr lang="en-US" altLang="en-US" sz="2000" b="0" dirty="0" err="1">
                <a:ea typeface="ＭＳ Ｐゴシック" panose="020B0600070205080204" pitchFamily="34" charset="-128"/>
              </a:rPr>
              <a:t>MyComponent</a:t>
            </a:r>
            <a:r>
              <a:rPr lang="en-US" altLang="en-US" sz="2000" b="0" dirty="0">
                <a:ea typeface="ＭＳ Ｐゴシック" panose="020B0600070205080204" pitchFamily="34" charset="-128"/>
              </a:rPr>
              <a:t> …… /&gt;</a:t>
            </a:r>
          </a:p>
          <a:p>
            <a:pPr>
              <a:buFontTx/>
              <a:buNone/>
              <a:defRPr/>
            </a:pPr>
            <a:r>
              <a:rPr lang="en-US" altLang="en-US" sz="2000" b="0" dirty="0">
                <a:ea typeface="ＭＳ Ｐゴシック" panose="020B0600070205080204" pitchFamily="34" charset="-128"/>
              </a:rPr>
              <a:t>              &lt;p&gt; …….. &lt;/p&gt;</a:t>
            </a:r>
            <a:endParaRPr lang="en-IE" sz="2000" b="0" kern="0" dirty="0">
              <a:ea typeface="ＭＳ Ｐゴシック" charset="0"/>
              <a:cs typeface="ＭＳ Ｐゴシック" charset="0"/>
            </a:endParaRPr>
          </a:p>
          <a:p>
            <a:pPr marL="400050" lvl="1" indent="0">
              <a:buNone/>
              <a:defRPr/>
            </a:pPr>
            <a:r>
              <a:rPr lang="en-IE" sz="2000" b="0" kern="0" dirty="0">
                <a:ea typeface="ＭＳ Ｐゴシック" charset="0"/>
                <a:cs typeface="ＭＳ Ｐゴシック" charset="0"/>
              </a:rPr>
              <a:t>     &lt;/&gt;</a:t>
            </a:r>
            <a:endParaRPr lang="en-US" sz="2000" b="0" kern="0" dirty="0">
              <a:ea typeface="ＭＳ Ｐゴシック" charset="0"/>
              <a:cs typeface="ＭＳ Ｐゴシック" charset="0"/>
            </a:endParaRPr>
          </a:p>
          <a:p>
            <a:pPr marL="400050" lvl="1" indent="0">
              <a:buNone/>
              <a:defRPr/>
            </a:pPr>
            <a:r>
              <a:rPr lang="en-US" sz="2000" b="0" kern="0" dirty="0">
                <a:ea typeface="ＭＳ Ｐゴシック" charset="0"/>
                <a:cs typeface="ＭＳ Ｐゴシック" charset="0"/>
              </a:rPr>
              <a:t>    ) ;</a:t>
            </a:r>
          </a:p>
          <a:p>
            <a:pPr>
              <a:defRPr/>
            </a:pPr>
            <a:r>
              <a:rPr lang="en-IE" sz="2000" kern="0" dirty="0">
                <a:ea typeface="ＭＳ Ｐゴシック" charset="0"/>
                <a:cs typeface="ＭＳ Ｐゴシック" charset="0"/>
              </a:rPr>
              <a:t>&lt;&gt; &lt;/&gt; </a:t>
            </a:r>
            <a:r>
              <a:rPr lang="mr-IN" sz="2000" kern="0" dirty="0">
                <a:ea typeface="ＭＳ Ｐゴシック" charset="0"/>
                <a:cs typeface="ＭＳ Ｐゴシック" charset="0"/>
              </a:rPr>
              <a:t>–</a:t>
            </a:r>
            <a:r>
              <a:rPr lang="en-US" sz="2000" kern="0" dirty="0">
                <a:ea typeface="ＭＳ Ｐゴシック" charset="0"/>
                <a:cs typeface="ＭＳ Ｐゴシック" charset="0"/>
              </a:rPr>
              <a:t> special React element, termed </a:t>
            </a:r>
            <a:r>
              <a:rPr lang="en-US" sz="2000" b="0" kern="0" dirty="0">
                <a:ea typeface="ＭＳ Ｐゴシック" charset="0"/>
                <a:cs typeface="ＭＳ Ｐゴシック" charset="0"/>
              </a:rPr>
              <a:t>Fragment</a:t>
            </a:r>
            <a:r>
              <a:rPr lang="en-US" sz="2000" kern="0" dirty="0">
                <a:ea typeface="ＭＳ Ｐゴシック" charset="0"/>
                <a:cs typeface="ＭＳ Ｐゴシック" charset="0"/>
              </a:rPr>
              <a:t>.</a:t>
            </a:r>
          </a:p>
          <a:p>
            <a:pPr lvl="1" indent="-342900">
              <a:defRPr/>
            </a:pPr>
            <a:r>
              <a:rPr lang="en-US" sz="2000" kern="0" dirty="0">
                <a:ea typeface="ＭＳ Ｐゴシック" charset="0"/>
                <a:cs typeface="ＭＳ Ｐゴシック" charset="0"/>
              </a:rPr>
              <a:t>No DOM presence.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2349C4F1-9EA1-81F8-7F71-9196F1ABD5F7}"/>
              </a:ext>
            </a:extLst>
          </p:cNvPr>
          <p:cNvSpPr>
            <a:spLocks noGrp="1" noChangeArrowheads="1"/>
          </p:cNvSpPr>
          <p:nvPr>
            <p:ph type="title"/>
          </p:nvPr>
        </p:nvSpPr>
        <p:spPr>
          <a:xfrm>
            <a:off x="2819400" y="274638"/>
            <a:ext cx="7391400" cy="1143000"/>
          </a:xfrm>
        </p:spPr>
        <p:txBody>
          <a:bodyPr/>
          <a:lstStyle/>
          <a:p>
            <a:r>
              <a:rPr lang="en-US" altLang="en-US">
                <a:ea typeface="ＭＳ Ｐゴシック" panose="020B0600070205080204" pitchFamily="34" charset="-128"/>
              </a:rPr>
              <a:t>Component </a:t>
            </a:r>
            <a:r>
              <a:rPr lang="en-US" altLang="en-US" b="1" i="1">
                <a:ea typeface="ＭＳ Ｐゴシック" panose="020B0600070205080204" pitchFamily="34" charset="-128"/>
              </a:rPr>
              <a:t>Hierarchy</a:t>
            </a:r>
            <a:r>
              <a:rPr lang="en-US" altLang="en-US">
                <a:ea typeface="ＭＳ Ｐゴシック" panose="020B0600070205080204" pitchFamily="34" charset="-128"/>
              </a:rPr>
              <a:t>.</a:t>
            </a:r>
          </a:p>
        </p:txBody>
      </p:sp>
      <p:sp>
        <p:nvSpPr>
          <p:cNvPr id="47106" name="Content Placeholder 2">
            <a:extLst>
              <a:ext uri="{FF2B5EF4-FFF2-40B4-BE49-F238E27FC236}">
                <a16:creationId xmlns:a16="http://schemas.microsoft.com/office/drawing/2014/main" id="{E0F654FB-3677-A087-2CE1-E4FB6DCCBB6D}"/>
              </a:ext>
            </a:extLst>
          </p:cNvPr>
          <p:cNvSpPr>
            <a:spLocks noGrp="1" noChangeArrowheads="1"/>
          </p:cNvSpPr>
          <p:nvPr>
            <p:ph idx="1"/>
          </p:nvPr>
        </p:nvSpPr>
        <p:spPr>
          <a:xfrm>
            <a:off x="2057400" y="1219201"/>
            <a:ext cx="8229600" cy="4525963"/>
          </a:xfrm>
        </p:spPr>
        <p:txBody>
          <a:bodyPr/>
          <a:lstStyle/>
          <a:p>
            <a:pPr marL="444500" indent="0">
              <a:buNone/>
              <a:defRPr/>
            </a:pPr>
            <a:r>
              <a:rPr lang="en-US" altLang="en-US" sz="2400" b="0" i="1" u="sng" dirty="0">
                <a:ea typeface="ＭＳ Ｐゴシック" panose="020B0600070205080204" pitchFamily="34" charset="-128"/>
              </a:rPr>
              <a:t>All</a:t>
            </a:r>
            <a:r>
              <a:rPr lang="en-US" altLang="en-US" sz="2400" b="0" i="1" dirty="0">
                <a:ea typeface="ＭＳ Ｐゴシック" panose="020B0600070205080204" pitchFamily="34" charset="-128"/>
              </a:rPr>
              <a:t> React application are designed as </a:t>
            </a:r>
            <a:r>
              <a:rPr lang="en-US" altLang="en-US" sz="2400" b="0" i="1" u="sng" dirty="0">
                <a:ea typeface="ＭＳ Ｐゴシック" panose="020B0600070205080204" pitchFamily="34" charset="-128"/>
              </a:rPr>
              <a:t>a hierarchy of components</a:t>
            </a:r>
            <a:r>
              <a:rPr lang="en-US" altLang="en-US" sz="2400" b="0" i="1" dirty="0">
                <a:ea typeface="ＭＳ Ｐゴシック" panose="020B0600070205080204" pitchFamily="34" charset="-128"/>
              </a:rPr>
              <a:t>. </a:t>
            </a:r>
          </a:p>
          <a:p>
            <a:pPr marL="787400">
              <a:defRPr/>
            </a:pPr>
            <a:r>
              <a:rPr lang="en-US" altLang="en-US" sz="2000" dirty="0">
                <a:ea typeface="ＭＳ Ｐゴシック" panose="020B0600070205080204" pitchFamily="34" charset="-128"/>
              </a:rPr>
              <a:t>Components have </a:t>
            </a:r>
            <a:r>
              <a:rPr lang="en-US" altLang="en-US" sz="2000" b="0" dirty="0">
                <a:ea typeface="ＭＳ Ｐゴシック" panose="020B0600070205080204" pitchFamily="34" charset="-128"/>
              </a:rPr>
              <a:t>children</a:t>
            </a:r>
            <a:r>
              <a:rPr lang="en-US" altLang="en-US" sz="2000" dirty="0">
                <a:ea typeface="ＭＳ Ｐゴシック" panose="020B0600070205080204" pitchFamily="34" charset="-128"/>
              </a:rPr>
              <a:t> – nesting.</a:t>
            </a:r>
          </a:p>
          <a:p>
            <a:pPr marL="787400">
              <a:defRPr/>
            </a:pPr>
            <a:r>
              <a:rPr lang="en-US" altLang="en-US" sz="2000" dirty="0">
                <a:ea typeface="ＭＳ Ｐゴシック" panose="020B0600070205080204" pitchFamily="34" charset="-128"/>
              </a:rPr>
              <a:t>Ref</a:t>
            </a:r>
            <a:r>
              <a:rPr lang="en-US" altLang="en-US" sz="2000" b="0" dirty="0">
                <a:ea typeface="ＭＳ Ｐゴシック" panose="020B0600070205080204" pitchFamily="34" charset="-128"/>
              </a:rPr>
              <a:t>. </a:t>
            </a:r>
            <a:r>
              <a:rPr lang="en-US" sz="2000" b="0" dirty="0" err="1">
                <a:ea typeface="ＭＳ Ｐゴシック" charset="0"/>
                <a:cs typeface="ＭＳ Ｐゴシック" charset="0"/>
              </a:rPr>
              <a:t>src</a:t>
            </a:r>
            <a:r>
              <a:rPr lang="en-US" sz="2000" b="0" dirty="0">
                <a:ea typeface="ＭＳ Ｐゴシック" charset="0"/>
                <a:cs typeface="ＭＳ Ｐゴシック" charset="0"/>
              </a:rPr>
              <a:t>/components/samples/</a:t>
            </a:r>
            <a:r>
              <a:rPr lang="en-US" altLang="en-US" sz="2000" b="0" dirty="0">
                <a:ea typeface="ＭＳ Ｐゴシック" panose="020B0600070205080204" pitchFamily="34" charset="-128"/>
              </a:rPr>
              <a:t>05_hierarchy.ts.</a:t>
            </a:r>
          </a:p>
          <a:p>
            <a:pPr marL="444500" indent="0">
              <a:defRPr/>
            </a:pPr>
            <a:endParaRPr lang="en-US" altLang="en-US" sz="2000" dirty="0">
              <a:ea typeface="ＭＳ Ｐゴシック" panose="020B0600070205080204" pitchFamily="34" charset="-128"/>
            </a:endParaRPr>
          </a:p>
        </p:txBody>
      </p:sp>
      <p:sp>
        <p:nvSpPr>
          <p:cNvPr id="49155" name="Slide Number Placeholder 3">
            <a:extLst>
              <a:ext uri="{FF2B5EF4-FFF2-40B4-BE49-F238E27FC236}">
                <a16:creationId xmlns:a16="http://schemas.microsoft.com/office/drawing/2014/main" id="{BB4C2DDE-EC4C-2EA3-281E-32138D8ADA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0D191F9D-5079-4617-8D1B-7F4F46ADD811}" type="slidenum">
              <a:rPr lang="en-US" altLang="en-US" b="0" smtClean="0"/>
              <a:pPr>
                <a:spcBef>
                  <a:spcPct val="0"/>
                </a:spcBef>
                <a:buFontTx/>
                <a:buNone/>
              </a:pPr>
              <a:t>36</a:t>
            </a:fld>
            <a:endParaRPr lang="en-US" altLang="en-US" b="0"/>
          </a:p>
        </p:txBody>
      </p:sp>
      <p:pic>
        <p:nvPicPr>
          <p:cNvPr id="7" name="Picture 6">
            <a:extLst>
              <a:ext uri="{FF2B5EF4-FFF2-40B4-BE49-F238E27FC236}">
                <a16:creationId xmlns:a16="http://schemas.microsoft.com/office/drawing/2014/main" id="{FCC52298-9174-FFCD-705A-DB825C3291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8700" y="2819401"/>
            <a:ext cx="7835900" cy="376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10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10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9A947975-EB95-B728-396A-704AE2979FFA}"/>
              </a:ext>
            </a:extLst>
          </p:cNvPr>
          <p:cNvSpPr>
            <a:spLocks noGrp="1" noChangeArrowheads="1"/>
          </p:cNvSpPr>
          <p:nvPr>
            <p:ph type="title"/>
          </p:nvPr>
        </p:nvSpPr>
        <p:spPr/>
        <p:txBody>
          <a:bodyPr/>
          <a:lstStyle/>
          <a:p>
            <a:r>
              <a:rPr lang="en-US" altLang="en-US" sz="3600">
                <a:ea typeface="ＭＳ Ｐゴシック" panose="020B0600070205080204" pitchFamily="34" charset="-128"/>
              </a:rPr>
              <a:t>Summary</a:t>
            </a:r>
            <a:r>
              <a:rPr lang="en-US" altLang="en-US">
                <a:ea typeface="ＭＳ Ｐゴシック" panose="020B0600070205080204" pitchFamily="34" charset="-128"/>
              </a:rPr>
              <a:t>.</a:t>
            </a:r>
          </a:p>
        </p:txBody>
      </p:sp>
      <p:sp>
        <p:nvSpPr>
          <p:cNvPr id="51202" name="Content Placeholder 2">
            <a:extLst>
              <a:ext uri="{FF2B5EF4-FFF2-40B4-BE49-F238E27FC236}">
                <a16:creationId xmlns:a16="http://schemas.microsoft.com/office/drawing/2014/main" id="{C5D3C933-471C-D2B7-C7BE-16D54A6642AB}"/>
              </a:ext>
            </a:extLst>
          </p:cNvPr>
          <p:cNvSpPr>
            <a:spLocks noGrp="1" noChangeArrowheads="1"/>
          </p:cNvSpPr>
          <p:nvPr>
            <p:ph idx="1"/>
          </p:nvPr>
        </p:nvSpPr>
        <p:spPr/>
        <p:txBody>
          <a:bodyPr/>
          <a:lstStyle/>
          <a:p>
            <a:r>
              <a:rPr lang="en-US" altLang="en-US" sz="2000" dirty="0">
                <a:ea typeface="ＭＳ Ｐゴシック" panose="020B0600070205080204" pitchFamily="34" charset="-128"/>
              </a:rPr>
              <a:t>TSX.</a:t>
            </a:r>
          </a:p>
          <a:p>
            <a:pPr lvl="1"/>
            <a:r>
              <a:rPr lang="en-US" altLang="en-US" sz="2000" dirty="0">
                <a:ea typeface="ＭＳ Ｐゴシック" panose="020B0600070205080204" pitchFamily="34" charset="-128"/>
              </a:rPr>
              <a:t>UI </a:t>
            </a:r>
            <a:r>
              <a:rPr lang="en-US" altLang="en-US" sz="2000" b="0" dirty="0">
                <a:ea typeface="ＭＳ Ｐゴシック" panose="020B0600070205080204" pitchFamily="34" charset="-128"/>
              </a:rPr>
              <a:t>description</a:t>
            </a:r>
            <a:r>
              <a:rPr lang="en-US" altLang="en-US" sz="2000" dirty="0">
                <a:ea typeface="ＭＳ Ｐゴシック" panose="020B0600070205080204" pitchFamily="34" charset="-128"/>
              </a:rPr>
              <a:t> and </a:t>
            </a:r>
            <a:r>
              <a:rPr lang="en-US" altLang="en-US" sz="2000" b="0" dirty="0" err="1">
                <a:ea typeface="ＭＳ Ｐゴシック" panose="020B0600070205080204" pitchFamily="34" charset="-128"/>
              </a:rPr>
              <a:t>behaviour</a:t>
            </a:r>
            <a:r>
              <a:rPr lang="en-US" altLang="en-US" sz="2000" dirty="0">
                <a:ea typeface="ＭＳ Ｐゴシック" panose="020B0600070205080204" pitchFamily="34" charset="-128"/>
              </a:rPr>
              <a:t> tightly coupled.</a:t>
            </a:r>
          </a:p>
          <a:p>
            <a:pPr lvl="1"/>
            <a:r>
              <a:rPr lang="en-US" altLang="en-US" sz="2000" dirty="0">
                <a:ea typeface="ＭＳ Ｐゴシック" panose="020B0600070205080204" pitchFamily="34" charset="-128"/>
              </a:rPr>
              <a:t>Can embed variables/expressions with braces.</a:t>
            </a:r>
          </a:p>
          <a:p>
            <a:r>
              <a:rPr lang="en-US" altLang="en-US" sz="2000" dirty="0">
                <a:ea typeface="ＭＳ Ｐゴシック" panose="020B0600070205080204" pitchFamily="34" charset="-128"/>
              </a:rPr>
              <a:t>All about components.</a:t>
            </a:r>
          </a:p>
          <a:p>
            <a:pPr lvl="1"/>
            <a:r>
              <a:rPr lang="en-US" altLang="en-US" sz="2000" dirty="0">
                <a:ea typeface="ＭＳ Ｐゴシック" panose="020B0600070205080204" pitchFamily="34" charset="-128"/>
              </a:rPr>
              <a:t>A function that takes a props argument and returns a single TSX element .</a:t>
            </a:r>
          </a:p>
          <a:p>
            <a:pPr lvl="1"/>
            <a:r>
              <a:rPr lang="en-US" altLang="en-US" sz="2000" dirty="0">
                <a:ea typeface="ＭＳ Ｐゴシック" panose="020B0600070205080204" pitchFamily="34" charset="-128"/>
              </a:rPr>
              <a:t>Components can be nested.</a:t>
            </a:r>
          </a:p>
          <a:p>
            <a:r>
              <a:rPr lang="en-US" altLang="en-US" sz="2000" dirty="0">
                <a:ea typeface="ＭＳ Ｐゴシック" panose="020B0600070205080204" pitchFamily="34" charset="-128"/>
              </a:rPr>
              <a:t>Storybook tool.</a:t>
            </a:r>
          </a:p>
          <a:p>
            <a:pPr lvl="1"/>
            <a:r>
              <a:rPr lang="en-US" altLang="en-US" sz="2000" dirty="0">
                <a:ea typeface="ＭＳ Ｐゴシック" panose="020B0600070205080204" pitchFamily="34" charset="-128"/>
              </a:rPr>
              <a:t>Develop components in isolation.</a:t>
            </a:r>
          </a:p>
          <a:p>
            <a:pPr lvl="1"/>
            <a:r>
              <a:rPr lang="en-US" altLang="en-US" sz="2000" dirty="0">
                <a:ea typeface="ＭＳ Ｐゴシック" panose="020B0600070205080204" pitchFamily="34" charset="-128"/>
              </a:rPr>
              <a:t>Story – the state (data values) of a component can affect its rendering (and </a:t>
            </a:r>
            <a:r>
              <a:rPr lang="en-US" altLang="en-US" sz="2000" dirty="0" err="1">
                <a:ea typeface="ＭＳ Ｐゴシック" panose="020B0600070205080204" pitchFamily="34" charset="-128"/>
              </a:rPr>
              <a:t>behaviour</a:t>
            </a:r>
            <a:r>
              <a:rPr lang="en-US" altLang="en-US" sz="2000" dirty="0">
                <a:ea typeface="ＭＳ Ｐゴシック" panose="020B0600070205080204" pitchFamily="34" charset="-128"/>
              </a:rPr>
              <a:t>).</a:t>
            </a:r>
          </a:p>
        </p:txBody>
      </p:sp>
      <p:sp>
        <p:nvSpPr>
          <p:cNvPr id="51203" name="Slide Number Placeholder 3">
            <a:extLst>
              <a:ext uri="{FF2B5EF4-FFF2-40B4-BE49-F238E27FC236}">
                <a16:creationId xmlns:a16="http://schemas.microsoft.com/office/drawing/2014/main" id="{17792DFF-3B09-F41A-7F60-5AF67EA37A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E4349678-8631-424A-BE49-108F7DB7C1B4}" type="slidenum">
              <a:rPr lang="en-US" altLang="en-US" b="0" smtClean="0"/>
              <a:pPr>
                <a:spcBef>
                  <a:spcPct val="0"/>
                </a:spcBef>
                <a:buFontTx/>
                <a:buNone/>
              </a:pPr>
              <a:t>37</a:t>
            </a:fld>
            <a:endParaRPr lang="en-US" altLang="en-US" b="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FC9C2-FBAA-8D59-C733-4AE30109A7EC}"/>
              </a:ext>
            </a:extLst>
          </p:cNvPr>
          <p:cNvSpPr>
            <a:spLocks noGrp="1"/>
          </p:cNvSpPr>
          <p:nvPr>
            <p:ph type="title"/>
          </p:nvPr>
        </p:nvSpPr>
        <p:spPr/>
        <p:txBody>
          <a:bodyPr/>
          <a:lstStyle/>
          <a:p>
            <a:r>
              <a:rPr lang="en-IE" dirty="0"/>
              <a:t>Why React?</a:t>
            </a:r>
          </a:p>
        </p:txBody>
      </p:sp>
      <p:pic>
        <p:nvPicPr>
          <p:cNvPr id="7" name="Content Placeholder 6">
            <a:extLst>
              <a:ext uri="{FF2B5EF4-FFF2-40B4-BE49-F238E27FC236}">
                <a16:creationId xmlns:a16="http://schemas.microsoft.com/office/drawing/2014/main" id="{D9FE7BC4-7779-9101-8DE9-07537C35D8CA}"/>
              </a:ext>
            </a:extLst>
          </p:cNvPr>
          <p:cNvPicPr>
            <a:picLocks noGrp="1" noChangeAspect="1"/>
          </p:cNvPicPr>
          <p:nvPr>
            <p:ph idx="1"/>
          </p:nvPr>
        </p:nvPicPr>
        <p:blipFill>
          <a:blip r:embed="rId2"/>
          <a:stretch>
            <a:fillRect/>
          </a:stretch>
        </p:blipFill>
        <p:spPr>
          <a:xfrm>
            <a:off x="2197376" y="1987153"/>
            <a:ext cx="5692637" cy="3916073"/>
          </a:xfrm>
        </p:spPr>
      </p:pic>
      <p:pic>
        <p:nvPicPr>
          <p:cNvPr id="11" name="Picture 10">
            <a:extLst>
              <a:ext uri="{FF2B5EF4-FFF2-40B4-BE49-F238E27FC236}">
                <a16:creationId xmlns:a16="http://schemas.microsoft.com/office/drawing/2014/main" id="{52F422A0-4294-3F7A-372B-0529CBF48FE1}"/>
              </a:ext>
            </a:extLst>
          </p:cNvPr>
          <p:cNvPicPr>
            <a:picLocks noChangeAspect="1"/>
          </p:cNvPicPr>
          <p:nvPr/>
        </p:nvPicPr>
        <p:blipFill>
          <a:blip r:embed="rId3"/>
          <a:stretch>
            <a:fillRect/>
          </a:stretch>
        </p:blipFill>
        <p:spPr>
          <a:xfrm>
            <a:off x="4767543" y="1294391"/>
            <a:ext cx="5012489" cy="1297418"/>
          </a:xfrm>
          <a:prstGeom prst="rect">
            <a:avLst/>
          </a:prstGeom>
        </p:spPr>
      </p:pic>
    </p:spTree>
    <p:extLst>
      <p:ext uri="{BB962C8B-B14F-4D97-AF65-F5344CB8AC3E}">
        <p14:creationId xmlns:p14="http://schemas.microsoft.com/office/powerpoint/2010/main" val="1122526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480" name="Rectangle 18479">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81" name="Rectangle 18480">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33" name="Rectangle 2">
            <a:extLst>
              <a:ext uri="{FF2B5EF4-FFF2-40B4-BE49-F238E27FC236}">
                <a16:creationId xmlns:a16="http://schemas.microsoft.com/office/drawing/2014/main" id="{74FD51BB-5818-0073-FB5E-5D9D3F94C21A}"/>
              </a:ext>
            </a:extLst>
          </p:cNvPr>
          <p:cNvSpPr>
            <a:spLocks noGrp="1" noChangeArrowheads="1"/>
          </p:cNvSpPr>
          <p:nvPr>
            <p:ph type="title"/>
          </p:nvPr>
        </p:nvSpPr>
        <p:spPr>
          <a:xfrm>
            <a:off x="804672" y="802955"/>
            <a:ext cx="4766330" cy="1454051"/>
          </a:xfrm>
        </p:spPr>
        <p:txBody>
          <a:bodyPr>
            <a:normAutofit/>
          </a:bodyPr>
          <a:lstStyle/>
          <a:p>
            <a:r>
              <a:rPr lang="en-US" altLang="en-US" sz="3600">
                <a:ea typeface="ＭＳ Ｐゴシック" panose="020B0600070205080204" pitchFamily="34" charset="-128"/>
              </a:rPr>
              <a:t>Before React</a:t>
            </a:r>
          </a:p>
        </p:txBody>
      </p:sp>
      <p:sp>
        <p:nvSpPr>
          <p:cNvPr id="18434" name="Rectangle 3">
            <a:extLst>
              <a:ext uri="{FF2B5EF4-FFF2-40B4-BE49-F238E27FC236}">
                <a16:creationId xmlns:a16="http://schemas.microsoft.com/office/drawing/2014/main" id="{1F790BEF-DBEE-DDC3-E14C-D5C6CDAEA052}"/>
              </a:ext>
            </a:extLst>
          </p:cNvPr>
          <p:cNvSpPr>
            <a:spLocks noGrp="1" noChangeArrowheads="1"/>
          </p:cNvSpPr>
          <p:nvPr>
            <p:ph type="body" idx="1"/>
          </p:nvPr>
        </p:nvSpPr>
        <p:spPr>
          <a:xfrm>
            <a:off x="804672" y="2421683"/>
            <a:ext cx="4765949" cy="3353476"/>
          </a:xfrm>
        </p:spPr>
        <p:txBody>
          <a:bodyPr anchor="t">
            <a:normAutofit/>
          </a:bodyPr>
          <a:lstStyle/>
          <a:p>
            <a:r>
              <a:rPr lang="en-US" altLang="en-US" b="0">
                <a:solidFill>
                  <a:schemeClr val="tx2"/>
                </a:solidFill>
                <a:ea typeface="ＭＳ Ｐゴシック" panose="020B0600070205080204" pitchFamily="34" charset="-128"/>
              </a:rPr>
              <a:t>MVC pattern </a:t>
            </a:r>
            <a:r>
              <a:rPr lang="mr-IN" altLang="en-US">
                <a:solidFill>
                  <a:schemeClr val="tx2"/>
                </a:solidFill>
                <a:ea typeface="ＭＳ Ｐゴシック" panose="020B0600070205080204" pitchFamily="34" charset="-128"/>
              </a:rPr>
              <a:t>–</a:t>
            </a:r>
            <a:r>
              <a:rPr lang="en-US" altLang="en-US">
                <a:solidFill>
                  <a:schemeClr val="tx2"/>
                </a:solidFill>
                <a:ea typeface="ＭＳ Ｐゴシック" panose="020B0600070205080204" pitchFamily="34" charset="-128"/>
              </a:rPr>
              <a:t> The convention for </a:t>
            </a:r>
            <a:r>
              <a:rPr lang="en-US" altLang="en-US" b="0">
                <a:solidFill>
                  <a:schemeClr val="tx2"/>
                </a:solidFill>
                <a:ea typeface="ＭＳ Ｐゴシック" panose="020B0600070205080204" pitchFamily="34" charset="-128"/>
              </a:rPr>
              <a:t>app design. </a:t>
            </a:r>
            <a:r>
              <a:rPr lang="en-US" altLang="en-US">
                <a:solidFill>
                  <a:schemeClr val="tx2"/>
                </a:solidFill>
                <a:ea typeface="ＭＳ Ｐゴシック" panose="020B0600070205080204" pitchFamily="34" charset="-128"/>
              </a:rPr>
              <a:t>Promoted b</a:t>
            </a:r>
            <a:r>
              <a:rPr lang="en-US" altLang="en-US" b="0">
                <a:solidFill>
                  <a:schemeClr val="tx2"/>
                </a:solidFill>
                <a:ea typeface="ＭＳ Ｐゴシック" panose="020B0600070205080204" pitchFamily="34" charset="-128"/>
              </a:rPr>
              <a:t>y </a:t>
            </a:r>
            <a:r>
              <a:rPr lang="en-US" altLang="en-US">
                <a:solidFill>
                  <a:schemeClr val="tx2"/>
                </a:solidFill>
                <a:ea typeface="ＭＳ Ｐゴシック" panose="020B0600070205080204" pitchFamily="34" charset="-128"/>
              </a:rPr>
              <a:t>market leaders</a:t>
            </a:r>
            <a:r>
              <a:rPr lang="en-US" altLang="en-US" b="0">
                <a:solidFill>
                  <a:schemeClr val="tx2"/>
                </a:solidFill>
                <a:ea typeface="ＭＳ Ｐゴシック" panose="020B0600070205080204" pitchFamily="34" charset="-128"/>
              </a:rPr>
              <a:t>, e.g.</a:t>
            </a:r>
            <a:r>
              <a:rPr lang="en-US" altLang="en-US">
                <a:solidFill>
                  <a:schemeClr val="tx2"/>
                </a:solidFill>
                <a:ea typeface="ＭＳ Ｐゴシック" panose="020B0600070205080204" pitchFamily="34" charset="-128"/>
              </a:rPr>
              <a:t> AngularJS (1.x), EmberJS, BackboneJS. </a:t>
            </a:r>
          </a:p>
          <a:p>
            <a:r>
              <a:rPr lang="en-US" altLang="en-US">
                <a:solidFill>
                  <a:schemeClr val="tx2"/>
                </a:solidFill>
                <a:ea typeface="ＭＳ Ｐゴシック" panose="020B0600070205080204" pitchFamily="34" charset="-128"/>
              </a:rPr>
              <a:t>React is not MVC, just V.</a:t>
            </a:r>
          </a:p>
          <a:p>
            <a:pPr lvl="1"/>
            <a:r>
              <a:rPr lang="en-US" altLang="en-US">
                <a:solidFill>
                  <a:schemeClr val="tx2"/>
                </a:solidFill>
                <a:ea typeface="ＭＳ Ｐゴシック" panose="020B0600070205080204" pitchFamily="34" charset="-128"/>
              </a:rPr>
              <a:t>It challenged established best practice (MVC).</a:t>
            </a:r>
          </a:p>
          <a:p>
            <a:r>
              <a:rPr lang="en-US" altLang="en-US" b="0">
                <a:solidFill>
                  <a:schemeClr val="tx2"/>
                </a:solidFill>
                <a:ea typeface="ＭＳ Ｐゴシック" panose="020B0600070205080204" pitchFamily="34" charset="-128"/>
              </a:rPr>
              <a:t>Templating</a:t>
            </a:r>
            <a:r>
              <a:rPr lang="en-US" altLang="en-US">
                <a:solidFill>
                  <a:schemeClr val="tx2"/>
                </a:solidFill>
                <a:ea typeface="ＭＳ Ｐゴシック" panose="020B0600070205080204" pitchFamily="34" charset="-128"/>
              </a:rPr>
              <a:t> </a:t>
            </a:r>
            <a:r>
              <a:rPr lang="en-US" altLang="en-US" b="0">
                <a:solidFill>
                  <a:schemeClr val="tx2"/>
                </a:solidFill>
                <a:ea typeface="ＭＳ Ｐゴシック" panose="020B0600070205080204" pitchFamily="34" charset="-128"/>
              </a:rPr>
              <a:t>widespread use in the V layer.</a:t>
            </a:r>
          </a:p>
          <a:p>
            <a:pPr lvl="1"/>
            <a:r>
              <a:rPr lang="en-US" altLang="en-US">
                <a:solidFill>
                  <a:schemeClr val="tx2"/>
                </a:solidFill>
                <a:ea typeface="ＭＳ Ｐゴシック" panose="020B0600070205080204" pitchFamily="34" charset="-128"/>
              </a:rPr>
              <a:t>React based on “components”.</a:t>
            </a:r>
          </a:p>
        </p:txBody>
      </p:sp>
      <p:grpSp>
        <p:nvGrpSpPr>
          <p:cNvPr id="18475" name="Group 18474">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8476" name="Freeform: Shape 18475">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77" name="Freeform: Shape 18476">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78" name="Freeform: Shape 18477">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79" name="Freeform: Shape 18478">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descr="A diagram of a model&#10;&#10;Description automatically generated">
            <a:extLst>
              <a:ext uri="{FF2B5EF4-FFF2-40B4-BE49-F238E27FC236}">
                <a16:creationId xmlns:a16="http://schemas.microsoft.com/office/drawing/2014/main" id="{32FEBE52-57AC-4D0A-BACC-42F76F533E2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708392" y="2663636"/>
            <a:ext cx="4142232" cy="2454272"/>
          </a:xfrm>
          <a:prstGeom prst="rect">
            <a:avLst/>
          </a:prstGeom>
        </p:spPr>
      </p:pic>
      <p:sp>
        <p:nvSpPr>
          <p:cNvPr id="18457" name="Slide Number Placeholder 1">
            <a:extLst>
              <a:ext uri="{FF2B5EF4-FFF2-40B4-BE49-F238E27FC236}">
                <a16:creationId xmlns:a16="http://schemas.microsoft.com/office/drawing/2014/main" id="{083D69B7-3047-A388-43FB-3F5F6F62A853}"/>
              </a:ext>
            </a:extLst>
          </p:cNvPr>
          <p:cNvSpPr>
            <a:spLocks noGrp="1"/>
          </p:cNvSpPr>
          <p:nvPr>
            <p:ph type="sldNum" sz="quarter" idx="12"/>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spcAft>
                <a:spcPts val="600"/>
              </a:spcAft>
              <a:buNone/>
            </a:pPr>
            <a:fld id="{A625B75F-367B-4E12-95A6-07814CEB54EF}" type="slidenum">
              <a:rPr lang="en-US" altLang="en-US" b="0"/>
              <a:pPr>
                <a:spcBef>
                  <a:spcPct val="0"/>
                </a:spcBef>
                <a:spcAft>
                  <a:spcPts val="600"/>
                </a:spcAft>
                <a:buNone/>
              </a:pPr>
              <a:t>5</a:t>
            </a:fld>
            <a:endParaRPr lang="en-US" altLang="en-US" b="0"/>
          </a:p>
        </p:txBody>
      </p:sp>
      <p:sp>
        <p:nvSpPr>
          <p:cNvPr id="4" name="TextBox 3">
            <a:extLst>
              <a:ext uri="{FF2B5EF4-FFF2-40B4-BE49-F238E27FC236}">
                <a16:creationId xmlns:a16="http://schemas.microsoft.com/office/drawing/2014/main" id="{DA049F63-D846-E470-DDB7-318B43A08C8D}"/>
              </a:ext>
            </a:extLst>
          </p:cNvPr>
          <p:cNvSpPr txBox="1"/>
          <p:nvPr/>
        </p:nvSpPr>
        <p:spPr>
          <a:xfrm>
            <a:off x="9742862" y="6538134"/>
            <a:ext cx="2416046" cy="200055"/>
          </a:xfrm>
          <a:prstGeom prst="rect">
            <a:avLst/>
          </a:prstGeom>
          <a:solidFill>
            <a:srgbClr val="000000"/>
          </a:solidFill>
        </p:spPr>
        <p:txBody>
          <a:bodyPr wrap="none" rtlCol="0">
            <a:spAutoFit/>
          </a:bodyPr>
          <a:lstStyle/>
          <a:p>
            <a:pPr algn="r">
              <a:spcAft>
                <a:spcPts val="600"/>
              </a:spcAft>
            </a:pPr>
            <a:r>
              <a:rPr lang="en-IE" sz="700" dirty="0">
                <a:solidFill>
                  <a:srgbClr val="FFFFFF"/>
                </a:solidFill>
                <a:latin typeface="+mn-lt"/>
                <a:ea typeface="+mn-ea"/>
                <a:hlinkClick r:id="rId4" tooltip="https://www.blogforlearning.com/2019/06/codeigniter-tutorial-2-mvc-and-routing.html">
                  <a:extLst>
                    <a:ext uri="{A12FA001-AC4F-418D-AE19-62706E023703}">
                      <ahyp:hlinkClr xmlns:ahyp="http://schemas.microsoft.com/office/drawing/2018/hyperlinkcolor" val="tx"/>
                    </a:ext>
                  </a:extLst>
                </a:hlinkClick>
              </a:rPr>
              <a:t>This Photo</a:t>
            </a:r>
            <a:r>
              <a:rPr lang="en-IE" sz="700" dirty="0">
                <a:solidFill>
                  <a:srgbClr val="FFFFFF"/>
                </a:solidFill>
                <a:latin typeface="+mn-lt"/>
                <a:ea typeface="+mn-ea"/>
              </a:rPr>
              <a:t> by Unknown Author is licensed under </a:t>
            </a:r>
            <a:r>
              <a:rPr lang="en-IE" sz="700" dirty="0">
                <a:solidFill>
                  <a:srgbClr val="FFFFFF"/>
                </a:solidFill>
                <a:latin typeface="+mn-lt"/>
                <a:ea typeface="+mn-ea"/>
                <a:hlinkClick r:id="rId5" tooltip="https://creativecommons.org/licenses/by/3.0/">
                  <a:extLst>
                    <a:ext uri="{A12FA001-AC4F-418D-AE19-62706E023703}">
                      <ahyp:hlinkClr xmlns:ahyp="http://schemas.microsoft.com/office/drawing/2018/hyperlinkcolor" val="tx"/>
                    </a:ext>
                  </a:extLst>
                </a:hlinkClick>
              </a:rPr>
              <a:t>CC BY</a:t>
            </a:r>
            <a:endParaRPr lang="en-IE" sz="700" dirty="0">
              <a:solidFill>
                <a:srgbClr val="FFFFFF"/>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464" name="Rectangle 19463">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66" name="Rectangle 19465">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57" name="Title 5">
            <a:extLst>
              <a:ext uri="{FF2B5EF4-FFF2-40B4-BE49-F238E27FC236}">
                <a16:creationId xmlns:a16="http://schemas.microsoft.com/office/drawing/2014/main" id="{25076EBA-F263-9611-6925-40DA413B5517}"/>
              </a:ext>
            </a:extLst>
          </p:cNvPr>
          <p:cNvSpPr>
            <a:spLocks noGrp="1" noChangeArrowheads="1"/>
          </p:cNvSpPr>
          <p:nvPr>
            <p:ph type="title"/>
          </p:nvPr>
        </p:nvSpPr>
        <p:spPr>
          <a:xfrm>
            <a:off x="804672" y="802955"/>
            <a:ext cx="4766330" cy="1454051"/>
          </a:xfrm>
        </p:spPr>
        <p:txBody>
          <a:bodyPr>
            <a:normAutofit/>
          </a:bodyPr>
          <a:lstStyle/>
          <a:p>
            <a:r>
              <a:rPr lang="en-US" altLang="en-US" sz="3600">
                <a:ea typeface="ＭＳ Ｐゴシック" panose="020B0600070205080204" pitchFamily="34" charset="-128"/>
              </a:rPr>
              <a:t>React Components</a:t>
            </a:r>
          </a:p>
        </p:txBody>
      </p:sp>
      <p:sp>
        <p:nvSpPr>
          <p:cNvPr id="19458" name="Content Placeholder 6">
            <a:extLst>
              <a:ext uri="{FF2B5EF4-FFF2-40B4-BE49-F238E27FC236}">
                <a16:creationId xmlns:a16="http://schemas.microsoft.com/office/drawing/2014/main" id="{2DDC7444-D689-E429-202C-65D68237954A}"/>
              </a:ext>
            </a:extLst>
          </p:cNvPr>
          <p:cNvSpPr>
            <a:spLocks noGrp="1"/>
          </p:cNvSpPr>
          <p:nvPr>
            <p:ph idx="1"/>
          </p:nvPr>
        </p:nvSpPr>
        <p:spPr>
          <a:xfrm>
            <a:off x="804672" y="2421683"/>
            <a:ext cx="4765949" cy="3353476"/>
          </a:xfrm>
        </p:spPr>
        <p:txBody>
          <a:bodyPr anchor="t">
            <a:normAutofit/>
          </a:bodyPr>
          <a:lstStyle/>
          <a:p>
            <a:pPr>
              <a:lnSpc>
                <a:spcPct val="90000"/>
              </a:lnSpc>
              <a:defRPr/>
            </a:pPr>
            <a:r>
              <a:rPr lang="en-US" altLang="en-US" sz="1500">
                <a:solidFill>
                  <a:schemeClr val="tx2"/>
                </a:solidFill>
                <a:ea typeface="ＭＳ Ｐゴシック" charset="-128"/>
              </a:rPr>
              <a:t>Philosophy:  </a:t>
            </a:r>
            <a:r>
              <a:rPr lang="en-US" altLang="en-US" sz="1500" b="0" i="1">
                <a:solidFill>
                  <a:schemeClr val="tx2"/>
                </a:solidFill>
                <a:ea typeface="ＭＳ Ｐゴシック" charset="-128"/>
              </a:rPr>
              <a:t>Build components, not templates.</a:t>
            </a:r>
          </a:p>
          <a:p>
            <a:pPr>
              <a:lnSpc>
                <a:spcPct val="90000"/>
              </a:lnSpc>
              <a:defRPr/>
            </a:pPr>
            <a:r>
              <a:rPr lang="en-US" altLang="en-US" sz="1500">
                <a:solidFill>
                  <a:schemeClr val="tx2"/>
                </a:solidFill>
                <a:ea typeface="ＭＳ Ｐゴシック" charset="-128"/>
              </a:rPr>
              <a:t>All about the User Interface (UI).</a:t>
            </a:r>
          </a:p>
          <a:p>
            <a:pPr lvl="1">
              <a:lnSpc>
                <a:spcPct val="90000"/>
              </a:lnSpc>
              <a:defRPr/>
            </a:pPr>
            <a:r>
              <a:rPr lang="en-US" altLang="en-US" sz="1500" b="0">
                <a:solidFill>
                  <a:schemeClr val="tx2"/>
                </a:solidFill>
                <a:ea typeface="ＭＳ Ｐゴシック" charset="-128"/>
              </a:rPr>
              <a:t>Not focused on business logic or the data model (MVC)</a:t>
            </a:r>
          </a:p>
          <a:p>
            <a:pPr>
              <a:lnSpc>
                <a:spcPct val="90000"/>
              </a:lnSpc>
              <a:defRPr/>
            </a:pPr>
            <a:endParaRPr lang="en-US" altLang="en-US" sz="1500">
              <a:solidFill>
                <a:schemeClr val="tx2"/>
              </a:solidFill>
              <a:ea typeface="ＭＳ Ｐゴシック" charset="-128"/>
            </a:endParaRPr>
          </a:p>
          <a:p>
            <a:pPr>
              <a:lnSpc>
                <a:spcPct val="90000"/>
              </a:lnSpc>
              <a:defRPr/>
            </a:pPr>
            <a:r>
              <a:rPr lang="en-US" altLang="en-US" sz="1500">
                <a:solidFill>
                  <a:schemeClr val="tx2"/>
                </a:solidFill>
                <a:ea typeface="ＭＳ Ｐゴシック" charset="-128"/>
              </a:rPr>
              <a:t>Component - A unit comprised of: </a:t>
            </a:r>
          </a:p>
          <a:p>
            <a:pPr marL="800100" lvl="2" indent="0">
              <a:lnSpc>
                <a:spcPct val="90000"/>
              </a:lnSpc>
              <a:buNone/>
              <a:defRPr/>
            </a:pPr>
            <a:r>
              <a:rPr lang="en-US" altLang="en-US" sz="1500" b="0" i="1">
                <a:solidFill>
                  <a:schemeClr val="tx2"/>
                </a:solidFill>
                <a:ea typeface="ＭＳ Ｐゴシック" charset="-128"/>
              </a:rPr>
              <a:t>UI description (HTML) + UI behaviour (JS) </a:t>
            </a:r>
          </a:p>
          <a:p>
            <a:pPr lvl="1" indent="-342900">
              <a:lnSpc>
                <a:spcPct val="90000"/>
              </a:lnSpc>
              <a:defRPr/>
            </a:pPr>
            <a:r>
              <a:rPr lang="en-US" altLang="en-US" sz="1500">
                <a:solidFill>
                  <a:schemeClr val="tx2"/>
                </a:solidFill>
                <a:ea typeface="ＭＳ Ｐゴシック" charset="-128"/>
              </a:rPr>
              <a:t>Two aspects are tightly coupled and co-located.</a:t>
            </a:r>
          </a:p>
          <a:p>
            <a:pPr lvl="2">
              <a:lnSpc>
                <a:spcPct val="90000"/>
              </a:lnSpc>
              <a:defRPr/>
            </a:pPr>
            <a:r>
              <a:rPr lang="en-US" altLang="en-US" sz="1500" b="0">
                <a:solidFill>
                  <a:schemeClr val="tx2"/>
                </a:solidFill>
                <a:ea typeface="ＭＳ Ｐゴシック" charset="-128"/>
              </a:rPr>
              <a:t>Pre-React frameworks decoupled them.</a:t>
            </a:r>
          </a:p>
          <a:p>
            <a:pPr lvl="1">
              <a:lnSpc>
                <a:spcPct val="90000"/>
              </a:lnSpc>
              <a:defRPr/>
            </a:pPr>
            <a:r>
              <a:rPr lang="en-US" altLang="en-US" sz="1500">
                <a:solidFill>
                  <a:schemeClr val="tx2"/>
                </a:solidFill>
                <a:ea typeface="ＭＳ Ｐゴシック" charset="-128"/>
              </a:rPr>
              <a:t>Benefits:</a:t>
            </a:r>
          </a:p>
          <a:p>
            <a:pPr lvl="2">
              <a:lnSpc>
                <a:spcPct val="90000"/>
              </a:lnSpc>
              <a:buFontTx/>
              <a:buAutoNum type="arabicPeriod"/>
              <a:defRPr/>
            </a:pPr>
            <a:r>
              <a:rPr lang="en-US" altLang="en-US" sz="1500">
                <a:solidFill>
                  <a:schemeClr val="tx2"/>
                </a:solidFill>
                <a:ea typeface="ＭＳ Ｐゴシック" charset="-128"/>
              </a:rPr>
              <a:t> </a:t>
            </a:r>
            <a:r>
              <a:rPr lang="en-US" altLang="en-US" sz="1500" b="0">
                <a:solidFill>
                  <a:schemeClr val="tx2"/>
                </a:solidFill>
                <a:ea typeface="ＭＳ Ｐゴシック" charset="-128"/>
              </a:rPr>
              <a:t>Improved Composition.</a:t>
            </a:r>
          </a:p>
          <a:p>
            <a:pPr lvl="2">
              <a:lnSpc>
                <a:spcPct val="90000"/>
              </a:lnSpc>
              <a:buFontTx/>
              <a:buAutoNum type="arabicPeriod"/>
              <a:defRPr/>
            </a:pPr>
            <a:r>
              <a:rPr lang="en-US" altLang="en-US" sz="1500" b="0">
                <a:solidFill>
                  <a:schemeClr val="tx2"/>
                </a:solidFill>
                <a:ea typeface="ＭＳ Ｐゴシック" charset="-128"/>
              </a:rPr>
              <a:t>Greater Reusability.</a:t>
            </a:r>
          </a:p>
        </p:txBody>
      </p:sp>
      <p:grpSp>
        <p:nvGrpSpPr>
          <p:cNvPr id="19468" name="Group 19467">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9469" name="Freeform: Shape 19468">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70" name="Freeform: Shape 19469">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71" name="Freeform: Shape 19470">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72" name="Freeform: Shape 19471">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descr="A blue and black symbol&#10;&#10;Description automatically generated">
            <a:extLst>
              <a:ext uri="{FF2B5EF4-FFF2-40B4-BE49-F238E27FC236}">
                <a16:creationId xmlns:a16="http://schemas.microsoft.com/office/drawing/2014/main" id="{5A743DF8-4397-5625-EB0A-55056325C25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708392" y="2052657"/>
            <a:ext cx="4142232" cy="3676230"/>
          </a:xfrm>
          <a:prstGeom prst="rect">
            <a:avLst/>
          </a:prstGeom>
        </p:spPr>
      </p:pic>
      <p:sp>
        <p:nvSpPr>
          <p:cNvPr id="19459" name="Slide Number Placeholder 3">
            <a:extLst>
              <a:ext uri="{FF2B5EF4-FFF2-40B4-BE49-F238E27FC236}">
                <a16:creationId xmlns:a16="http://schemas.microsoft.com/office/drawing/2014/main" id="{18B21130-4F21-E9FF-7EFA-674382C9710B}"/>
              </a:ext>
            </a:extLst>
          </p:cNvPr>
          <p:cNvSpPr>
            <a:spLocks noGrp="1"/>
          </p:cNvSpPr>
          <p:nvPr>
            <p:ph type="sldNum" sz="quarter" idx="12"/>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spcAft>
                <a:spcPts val="600"/>
              </a:spcAft>
              <a:buFontTx/>
              <a:buNone/>
            </a:pPr>
            <a:fld id="{037C1800-0A65-43F6-B853-03E647368867}" type="slidenum">
              <a:rPr lang="en-US" altLang="en-US" b="0" smtClean="0"/>
              <a:pPr>
                <a:spcBef>
                  <a:spcPct val="0"/>
                </a:spcBef>
                <a:spcAft>
                  <a:spcPts val="600"/>
                </a:spcAft>
                <a:buFontTx/>
                <a:buNone/>
              </a:pPr>
              <a:t>6</a:t>
            </a:fld>
            <a:endParaRPr lang="en-US" altLang="en-US" b="0"/>
          </a:p>
        </p:txBody>
      </p:sp>
      <p:sp>
        <p:nvSpPr>
          <p:cNvPr id="4" name="TextBox 3">
            <a:extLst>
              <a:ext uri="{FF2B5EF4-FFF2-40B4-BE49-F238E27FC236}">
                <a16:creationId xmlns:a16="http://schemas.microsoft.com/office/drawing/2014/main" id="{D1E49855-4598-8375-8D77-F830220322DC}"/>
              </a:ext>
            </a:extLst>
          </p:cNvPr>
          <p:cNvSpPr txBox="1"/>
          <p:nvPr/>
        </p:nvSpPr>
        <p:spPr>
          <a:xfrm>
            <a:off x="9117182" y="5528832"/>
            <a:ext cx="2733442" cy="200055"/>
          </a:xfrm>
          <a:prstGeom prst="rect">
            <a:avLst/>
          </a:prstGeom>
          <a:solidFill>
            <a:srgbClr val="000000"/>
          </a:solidFill>
        </p:spPr>
        <p:txBody>
          <a:bodyPr wrap="none" rtlCol="0">
            <a:spAutoFit/>
          </a:bodyPr>
          <a:lstStyle/>
          <a:p>
            <a:pPr algn="r">
              <a:spcAft>
                <a:spcPts val="600"/>
              </a:spcAft>
            </a:pPr>
            <a:r>
              <a:rPr lang="en-IE" sz="700">
                <a:solidFill>
                  <a:srgbClr val="FFFFFF"/>
                </a:solidFill>
                <a:latin typeface="+mn-lt"/>
                <a:ea typeface="+mn-ea"/>
                <a:hlinkClick r:id="rId4" tooltip="https://damiandeluca.com.ar/5-caracteristicas-de-react-que-deberias-conocer">
                  <a:extLst>
                    <a:ext uri="{A12FA001-AC4F-418D-AE19-62706E023703}">
                      <ahyp:hlinkClr xmlns:ahyp="http://schemas.microsoft.com/office/drawing/2018/hyperlinkcolor" val="tx"/>
                    </a:ext>
                  </a:extLst>
                </a:hlinkClick>
              </a:rPr>
              <a:t>This Photo</a:t>
            </a:r>
            <a:r>
              <a:rPr lang="en-IE" sz="700">
                <a:solidFill>
                  <a:srgbClr val="FFFFFF"/>
                </a:solidFill>
                <a:latin typeface="+mn-lt"/>
                <a:ea typeface="+mn-ea"/>
              </a:rPr>
              <a:t> by Unknown Author is licensed under </a:t>
            </a:r>
            <a:r>
              <a:rPr lang="en-IE" sz="700">
                <a:solidFill>
                  <a:srgbClr val="FFFFFF"/>
                </a:solidFill>
                <a:latin typeface="+mn-lt"/>
                <a:ea typeface="+mn-ea"/>
                <a:hlinkClick r:id="rId5" tooltip="https://creativecommons.org/licenses/by-nc-nd/3.0/">
                  <a:extLst>
                    <a:ext uri="{A12FA001-AC4F-418D-AE19-62706E023703}">
                      <ahyp:hlinkClr xmlns:ahyp="http://schemas.microsoft.com/office/drawing/2018/hyperlinkcolor" val="tx"/>
                    </a:ext>
                  </a:extLst>
                </a:hlinkClick>
              </a:rPr>
              <a:t>CC BY-NC-ND</a:t>
            </a:r>
            <a:endParaRPr lang="en-IE" sz="700">
              <a:solidFill>
                <a:srgbClr val="FFFFFF"/>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58">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58">
                                            <p:txEl>
                                              <p:pRg st="7" end="7"/>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9458">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58">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5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0CAA7637-C6F8-9B80-2A93-0A207F49DD20}"/>
              </a:ext>
            </a:extLst>
          </p:cNvPr>
          <p:cNvSpPr>
            <a:spLocks noGrp="1" noChangeArrowheads="1"/>
          </p:cNvSpPr>
          <p:nvPr>
            <p:ph type="title"/>
          </p:nvPr>
        </p:nvSpPr>
        <p:spPr/>
        <p:txBody>
          <a:bodyPr/>
          <a:lstStyle/>
          <a:p>
            <a:r>
              <a:rPr lang="en-US" altLang="en-US">
                <a:ea typeface="ＭＳ Ｐゴシック" panose="020B0600070205080204" pitchFamily="34" charset="-128"/>
              </a:rPr>
              <a:t>Creating the </a:t>
            </a:r>
            <a:r>
              <a:rPr lang="en-US" altLang="en-US" u="sng">
                <a:ea typeface="ＭＳ Ｐゴシック" panose="020B0600070205080204" pitchFamily="34" charset="-128"/>
              </a:rPr>
              <a:t>UI Description.</a:t>
            </a:r>
            <a:br>
              <a:rPr lang="en-US" altLang="en-US" u="sng">
                <a:ea typeface="ＭＳ Ｐゴシック" panose="020B0600070205080204" pitchFamily="34" charset="-128"/>
              </a:rPr>
            </a:br>
            <a:r>
              <a:rPr lang="en-US" altLang="en-US" sz="2000">
                <a:ea typeface="ＭＳ Ｐゴシック" panose="020B0600070205080204" pitchFamily="34" charset="-128"/>
              </a:rPr>
              <a:t>(Vanilla React)</a:t>
            </a:r>
            <a:endParaRPr lang="en-US" altLang="en-US" sz="2000" dirty="0">
              <a:ea typeface="ＭＳ Ｐゴシック" panose="020B0600070205080204" pitchFamily="34" charset="-128"/>
            </a:endParaRPr>
          </a:p>
        </p:txBody>
      </p:sp>
      <p:sp>
        <p:nvSpPr>
          <p:cNvPr id="20482" name="Content Placeholder 2">
            <a:extLst>
              <a:ext uri="{FF2B5EF4-FFF2-40B4-BE49-F238E27FC236}">
                <a16:creationId xmlns:a16="http://schemas.microsoft.com/office/drawing/2014/main" id="{7F23EA52-ACFF-3685-55E9-F291679C5A7B}"/>
              </a:ext>
            </a:extLst>
          </p:cNvPr>
          <p:cNvSpPr>
            <a:spLocks noGrp="1" noChangeArrowheads="1"/>
          </p:cNvSpPr>
          <p:nvPr>
            <p:ph idx="1"/>
          </p:nvPr>
        </p:nvSpPr>
        <p:spPr>
          <a:xfrm>
            <a:off x="533400" y="1527175"/>
            <a:ext cx="11430000" cy="4718050"/>
          </a:xfrm>
        </p:spPr>
        <p:txBody>
          <a:bodyPr/>
          <a:lstStyle/>
          <a:p>
            <a:r>
              <a:rPr lang="en-US" altLang="en-US" sz="2000" b="0" dirty="0" err="1">
                <a:ea typeface="ＭＳ Ｐゴシック" panose="020B0600070205080204" pitchFamily="34" charset="-128"/>
              </a:rPr>
              <a:t>React.createElement</a:t>
            </a:r>
            <a:r>
              <a:rPr lang="en-US" altLang="en-US" sz="2000" b="0" dirty="0">
                <a:ea typeface="ＭＳ Ｐゴシック" panose="020B0600070205080204" pitchFamily="34" charset="-128"/>
              </a:rPr>
              <a:t>() </a:t>
            </a:r>
            <a:r>
              <a:rPr lang="en-US" altLang="en-US" sz="2000" dirty="0">
                <a:ea typeface="ＭＳ Ｐゴシック" panose="020B0600070205080204" pitchFamily="34" charset="-128"/>
              </a:rPr>
              <a:t>– create a HTML element.</a:t>
            </a:r>
          </a:p>
          <a:p>
            <a:r>
              <a:rPr lang="en-US" altLang="en-US" sz="2000" b="0" dirty="0" err="1">
                <a:ea typeface="ＭＳ Ｐゴシック" panose="020B0600070205080204" pitchFamily="34" charset="-128"/>
              </a:rPr>
              <a:t>ReactDOM.createRoot</a:t>
            </a:r>
            <a:r>
              <a:rPr lang="en-US" altLang="en-US" sz="2000" b="0" dirty="0">
                <a:ea typeface="ＭＳ Ｐゴシック" panose="020B0600070205080204" pitchFamily="34" charset="-128"/>
              </a:rPr>
              <a:t>() – </a:t>
            </a:r>
            <a:r>
              <a:rPr lang="en-US" altLang="en-US" sz="2000" dirty="0">
                <a:ea typeface="ＭＳ Ｐゴシック" panose="020B0600070205080204" pitchFamily="34" charset="-128"/>
              </a:rPr>
              <a:t>which existing DOM node to attach the created element.</a:t>
            </a:r>
          </a:p>
          <a:p>
            <a:endParaRPr lang="en-US" altLang="en-US" sz="2000" b="0" dirty="0">
              <a:ea typeface="ＭＳ Ｐゴシック" panose="020B0600070205080204" pitchFamily="34" charset="-128"/>
            </a:endParaRPr>
          </a:p>
          <a:p>
            <a:r>
              <a:rPr lang="en-US" altLang="en-US" sz="2000" b="0" dirty="0" err="1">
                <a:ea typeface="ＭＳ Ｐゴシック" panose="020B0600070205080204" pitchFamily="34" charset="-128"/>
              </a:rPr>
              <a:t>React.createElement</a:t>
            </a:r>
            <a:r>
              <a:rPr lang="en-US" altLang="en-US" sz="2000" b="0" dirty="0">
                <a:ea typeface="ＭＳ Ｐゴシック" panose="020B0600070205080204" pitchFamily="34" charset="-128"/>
              </a:rPr>
              <a:t>() takes three or more </a:t>
            </a:r>
            <a:r>
              <a:rPr lang="en-US" altLang="en-US" sz="2000" dirty="0">
                <a:ea typeface="ＭＳ Ｐゴシック" panose="020B0600070205080204" pitchFamily="34" charset="-128"/>
              </a:rPr>
              <a:t>arguments</a:t>
            </a:r>
            <a:r>
              <a:rPr lang="en-US" altLang="en-US" sz="2000" b="0" dirty="0">
                <a:ea typeface="ＭＳ Ｐゴシック" panose="020B0600070205080204" pitchFamily="34" charset="-128"/>
              </a:rPr>
              <a:t>:</a:t>
            </a:r>
            <a:endParaRPr lang="en-US" altLang="en-US" sz="2000" dirty="0">
              <a:ea typeface="ＭＳ Ｐゴシック" panose="020B0600070205080204" pitchFamily="34" charset="-128"/>
            </a:endParaRPr>
          </a:p>
          <a:p>
            <a:pPr marL="914400" lvl="1" indent="-457200">
              <a:buFontTx/>
              <a:buAutoNum type="arabicPeriod"/>
            </a:pPr>
            <a:r>
              <a:rPr lang="en-US" altLang="en-US" sz="2000" dirty="0">
                <a:ea typeface="ＭＳ Ｐゴシック" panose="020B0600070205080204" pitchFamily="34" charset="-128"/>
              </a:rPr>
              <a:t>type (h1, div, button </a:t>
            </a:r>
            <a:r>
              <a:rPr lang="en-US" altLang="en-US" sz="2000" dirty="0" err="1">
                <a:ea typeface="ＭＳ Ｐゴシック" panose="020B0600070205080204" pitchFamily="34" charset="-128"/>
              </a:rPr>
              <a:t>etc</a:t>
            </a:r>
            <a:r>
              <a:rPr lang="en-US" altLang="en-US" sz="2000" dirty="0">
                <a:ea typeface="ＭＳ Ｐゴシック" panose="020B0600070205080204" pitchFamily="34" charset="-128"/>
              </a:rPr>
              <a:t>).</a:t>
            </a:r>
          </a:p>
          <a:p>
            <a:pPr marL="914400" lvl="1" indent="-457200">
              <a:buFontTx/>
              <a:buAutoNum type="arabicPeriod"/>
            </a:pPr>
            <a:r>
              <a:rPr lang="en-US" altLang="en-US" sz="2000" dirty="0">
                <a:ea typeface="ＭＳ Ｐゴシック" panose="020B0600070205080204" pitchFamily="34" charset="-128"/>
              </a:rPr>
              <a:t>properties (style, event handler </a:t>
            </a:r>
            <a:r>
              <a:rPr lang="en-US" altLang="en-US" sz="2000" dirty="0" err="1">
                <a:ea typeface="ＭＳ Ｐゴシック" panose="020B0600070205080204" pitchFamily="34" charset="-128"/>
              </a:rPr>
              <a:t>etc</a:t>
            </a:r>
            <a:r>
              <a:rPr lang="en-US" altLang="en-US" sz="2000" dirty="0">
                <a:ea typeface="ＭＳ Ｐゴシック" panose="020B0600070205080204" pitchFamily="34" charset="-128"/>
              </a:rPr>
              <a:t>).</a:t>
            </a:r>
          </a:p>
          <a:p>
            <a:pPr marL="914400" lvl="1" indent="-457200">
              <a:buFontTx/>
              <a:buAutoNum type="arabicPeriod"/>
            </a:pPr>
            <a:r>
              <a:rPr lang="en-US" altLang="en-US" sz="2000" dirty="0">
                <a:ea typeface="ＭＳ Ｐゴシック" panose="020B0600070205080204" pitchFamily="34" charset="-128"/>
              </a:rPr>
              <a:t> children (0 -&gt; M).</a:t>
            </a:r>
          </a:p>
          <a:p>
            <a:pPr marL="914400" lvl="1" indent="-457200"/>
            <a:r>
              <a:rPr lang="en-US" altLang="en-US" sz="2400" dirty="0">
                <a:ea typeface="ＭＳ Ｐゴシック" panose="020B0600070205080204" pitchFamily="34" charset="-128"/>
              </a:rPr>
              <a:t>We don’t use </a:t>
            </a:r>
            <a:r>
              <a:rPr lang="en-US" altLang="en-US" sz="2400" dirty="0" err="1">
                <a:ea typeface="ＭＳ Ｐゴシック" panose="020B0600070205080204" pitchFamily="34" charset="-128"/>
              </a:rPr>
              <a:t>createElement</a:t>
            </a:r>
            <a:r>
              <a:rPr lang="en-US" altLang="en-US" sz="2400" dirty="0">
                <a:ea typeface="ＭＳ Ｐゴシック" panose="020B0600070205080204" pitchFamily="34" charset="-128"/>
              </a:rPr>
              <a:t>() directly – too cumbersome.</a:t>
            </a:r>
          </a:p>
          <a:p>
            <a:endParaRPr lang="en-US" altLang="en-US" sz="2000" b="0" dirty="0">
              <a:ea typeface="ＭＳ Ｐゴシック" panose="020B0600070205080204" pitchFamily="34" charset="-128"/>
            </a:endParaRPr>
          </a:p>
          <a:p>
            <a:r>
              <a:rPr lang="en-US" altLang="en-US" sz="2000" b="0" dirty="0" err="1">
                <a:ea typeface="ＭＳ Ｐゴシック" panose="020B0600070205080204" pitchFamily="34" charset="-128"/>
              </a:rPr>
              <a:t>ReactDOM.createRoot</a:t>
            </a:r>
            <a:r>
              <a:rPr lang="en-US" altLang="en-US" sz="2000" b="0" dirty="0">
                <a:ea typeface="ＭＳ Ｐゴシック" panose="020B0600070205080204" pitchFamily="34" charset="-128"/>
              </a:rPr>
              <a:t> () </a:t>
            </a:r>
            <a:r>
              <a:rPr lang="en-US" altLang="en-US" sz="2000" dirty="0">
                <a:ea typeface="ＭＳ Ｐゴシック" panose="020B0600070205080204" pitchFamily="34" charset="-128"/>
              </a:rPr>
              <a:t>arguments:</a:t>
            </a:r>
          </a:p>
          <a:p>
            <a:pPr marL="914400" lvl="1" indent="-457200">
              <a:buFontTx/>
              <a:buAutoNum type="arabicPeriod"/>
            </a:pPr>
            <a:r>
              <a:rPr lang="en-US" altLang="en-US" sz="2000" dirty="0">
                <a:ea typeface="ＭＳ Ｐゴシック" panose="020B0600070205080204" pitchFamily="34" charset="-128"/>
              </a:rPr>
              <a:t>DOM node on which to </a:t>
            </a:r>
            <a:r>
              <a:rPr lang="en-US" altLang="en-US" sz="2000" b="0" dirty="0">
                <a:ea typeface="ＭＳ Ｐゴシック" panose="020B0600070205080204" pitchFamily="34" charset="-128"/>
              </a:rPr>
              <a:t>mount</a:t>
            </a:r>
            <a:r>
              <a:rPr lang="en-US" altLang="en-US" sz="2000" dirty="0">
                <a:ea typeface="ＭＳ Ｐゴシック" panose="020B0600070205080204" pitchFamily="34" charset="-128"/>
              </a:rPr>
              <a:t> a new element</a:t>
            </a:r>
            <a:r>
              <a:rPr lang="en-US" altLang="en-US" sz="2000" b="0" dirty="0">
                <a:ea typeface="ＭＳ Ｐゴシック" panose="020B0600070205080204" pitchFamily="34" charset="-128"/>
              </a:rPr>
              <a:t>. </a:t>
            </a:r>
          </a:p>
          <a:p>
            <a:pPr marL="457200" lvl="1" indent="0">
              <a:buNone/>
            </a:pPr>
            <a:endParaRPr lang="en-US" altLang="en-US" sz="2000" b="0" dirty="0">
              <a:ea typeface="ＭＳ Ｐゴシック" panose="020B0600070205080204" pitchFamily="34" charset="-128"/>
            </a:endParaRPr>
          </a:p>
        </p:txBody>
      </p:sp>
      <p:sp>
        <p:nvSpPr>
          <p:cNvPr id="20483" name="Slide Number Placeholder 3">
            <a:extLst>
              <a:ext uri="{FF2B5EF4-FFF2-40B4-BE49-F238E27FC236}">
                <a16:creationId xmlns:a16="http://schemas.microsoft.com/office/drawing/2014/main" id="{4353AC8F-4284-9A65-C178-213CF254B6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3DD7C3FE-7D52-4A36-BD7A-9D4C77E680D3}" type="slidenum">
              <a:rPr lang="en-US" altLang="en-US" b="0" smtClean="0"/>
              <a:pPr>
                <a:spcBef>
                  <a:spcPct val="0"/>
                </a:spcBef>
                <a:buFontTx/>
                <a:buNone/>
              </a:pPr>
              <a:t>7</a:t>
            </a:fld>
            <a:endParaRPr lang="en-US" altLang="en-US"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2">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0482">
                                            <p:txEl>
                                              <p:pRg st="7" end="7"/>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0482">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48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5540338F-0047-817D-33BC-1F0F33ECC917}"/>
              </a:ext>
            </a:extLst>
          </p:cNvPr>
          <p:cNvSpPr>
            <a:spLocks noGrp="1" noChangeArrowheads="1"/>
          </p:cNvSpPr>
          <p:nvPr>
            <p:ph type="title"/>
          </p:nvPr>
        </p:nvSpPr>
        <p:spPr/>
        <p:txBody>
          <a:bodyPr/>
          <a:lstStyle/>
          <a:p>
            <a:r>
              <a:rPr lang="en-US" altLang="en-US" dirty="0">
                <a:ea typeface="ＭＳ Ｐゴシック" panose="020B0600070205080204" pitchFamily="34" charset="-128"/>
              </a:rPr>
              <a:t>In-Class Code Demos.</a:t>
            </a:r>
            <a:br>
              <a:rPr lang="en-US" altLang="en-US" dirty="0">
                <a:ea typeface="ＭＳ Ｐゴシック" panose="020B0600070205080204" pitchFamily="34" charset="-128"/>
              </a:rPr>
            </a:br>
            <a:r>
              <a:rPr lang="en-US" altLang="en-US" sz="2400" dirty="0">
                <a:ea typeface="ＭＳ Ｐゴシック" panose="020B0600070205080204" pitchFamily="34" charset="-128"/>
              </a:rPr>
              <a:t>(See lecture archive)</a:t>
            </a:r>
          </a:p>
        </p:txBody>
      </p:sp>
      <p:sp>
        <p:nvSpPr>
          <p:cNvPr id="21506" name="Slide Number Placeholder 3">
            <a:extLst>
              <a:ext uri="{FF2B5EF4-FFF2-40B4-BE49-F238E27FC236}">
                <a16:creationId xmlns:a16="http://schemas.microsoft.com/office/drawing/2014/main" id="{BFCD649D-2ECE-3525-5908-56A7B8D9D2B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9C6B1C8A-6C76-417A-BCA1-70D0DFFCDDE2}" type="slidenum">
              <a:rPr lang="en-US" altLang="en-US" b="0" smtClean="0"/>
              <a:pPr>
                <a:spcBef>
                  <a:spcPct val="0"/>
                </a:spcBef>
                <a:buFontTx/>
                <a:buNone/>
              </a:pPr>
              <a:t>8</a:t>
            </a:fld>
            <a:endParaRPr lang="en-US" altLang="en-US" b="0"/>
          </a:p>
        </p:txBody>
      </p:sp>
      <p:pic>
        <p:nvPicPr>
          <p:cNvPr id="6" name="Picture 5">
            <a:extLst>
              <a:ext uri="{FF2B5EF4-FFF2-40B4-BE49-F238E27FC236}">
                <a16:creationId xmlns:a16="http://schemas.microsoft.com/office/drawing/2014/main" id="{6E91695F-7035-993A-4DE0-A9E5E72A2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417639"/>
            <a:ext cx="8153400" cy="4497387"/>
          </a:xfrm>
          <a:prstGeom prst="rect">
            <a:avLst/>
          </a:prstGeom>
          <a:noFill/>
          <a:ln>
            <a:noFill/>
          </a:ln>
          <a:effectLst>
            <a:outerShdw blurRad="50800" dist="50800" dir="5400000" sx="102000" sy="102000" algn="ctr" rotWithShape="0">
              <a:srgbClr val="000000">
                <a:alpha val="43137"/>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7973ACA3-F0FD-0A7C-E890-8D2DB0C5857A}"/>
              </a:ext>
            </a:extLst>
          </p:cNvPr>
          <p:cNvSpPr/>
          <p:nvPr/>
        </p:nvSpPr>
        <p:spPr>
          <a:xfrm>
            <a:off x="3822700" y="4648200"/>
            <a:ext cx="4559300" cy="914400"/>
          </a:xfrm>
          <a:prstGeom prst="rect">
            <a:avLst/>
          </a:prstGeom>
        </p:spPr>
        <p:style>
          <a:lnRef idx="3">
            <a:schemeClr val="lt1"/>
          </a:lnRef>
          <a:fillRef idx="1">
            <a:schemeClr val="accent6"/>
          </a:fillRef>
          <a:effectRef idx="1">
            <a:schemeClr val="accent6"/>
          </a:effectRef>
          <a:fontRef idx="minor">
            <a:schemeClr val="lt1"/>
          </a:fontRef>
        </p:style>
        <p:txBody>
          <a:bodyPr anchor="ctr"/>
          <a:lstStyle/>
          <a:p>
            <a:pPr algn="ctr">
              <a:defRPr/>
            </a:pPr>
            <a:r>
              <a:rPr lang="en-US" dirty="0"/>
              <a:t>See Archive  accompanying these slides.</a:t>
            </a:r>
          </a:p>
          <a:p>
            <a:pPr algn="ctr">
              <a:defRPr/>
            </a:pPr>
            <a:r>
              <a:rPr lang="en-US" dirty="0"/>
              <a:t>Run code using VS Code Live Server extension.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A888664-116C-5603-67B9-6B54FE7BA8F2}"/>
              </a:ext>
            </a:extLst>
          </p:cNvPr>
          <p:cNvSpPr>
            <a:spLocks noGrp="1"/>
          </p:cNvSpPr>
          <p:nvPr>
            <p:ph type="title"/>
          </p:nvPr>
        </p:nvSpPr>
        <p:spPr>
          <a:xfrm>
            <a:off x="1179576" y="1261423"/>
            <a:ext cx="9829800" cy="1325880"/>
          </a:xfrm>
        </p:spPr>
        <p:txBody>
          <a:bodyPr anchor="b">
            <a:normAutofit/>
          </a:bodyPr>
          <a:lstStyle/>
          <a:p>
            <a:endParaRPr lang="en-IE" sz="3600"/>
          </a:p>
        </p:txBody>
      </p:sp>
      <p:grpSp>
        <p:nvGrpSpPr>
          <p:cNvPr id="23" name="Group 22">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24" name="Freeform: Shape 23">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BA08A156-1348-8225-2C50-059BA21E3CB0}"/>
              </a:ext>
            </a:extLst>
          </p:cNvPr>
          <p:cNvSpPr>
            <a:spLocks noGrp="1"/>
          </p:cNvSpPr>
          <p:nvPr>
            <p:ph idx="1"/>
          </p:nvPr>
        </p:nvSpPr>
        <p:spPr>
          <a:xfrm>
            <a:off x="804672" y="2827419"/>
            <a:ext cx="10015728" cy="3227626"/>
          </a:xfrm>
        </p:spPr>
        <p:txBody>
          <a:bodyPr anchor="ctr">
            <a:normAutofit/>
          </a:bodyPr>
          <a:lstStyle/>
          <a:p>
            <a:r>
              <a:rPr lang="en-GB" sz="2800" b="0" dirty="0">
                <a:solidFill>
                  <a:schemeClr val="tx2"/>
                </a:solidFill>
              </a:rPr>
              <a:t>Used to add type definitions to JavaScript codebases. </a:t>
            </a:r>
          </a:p>
          <a:p>
            <a:r>
              <a:rPr lang="en-GB" sz="2800" b="0" dirty="0">
                <a:solidFill>
                  <a:schemeClr val="tx2"/>
                </a:solidFill>
              </a:rPr>
              <a:t>TypeScript supports JSX (=&gt;TSX)</a:t>
            </a:r>
          </a:p>
          <a:p>
            <a:r>
              <a:rPr lang="en-GB" sz="2800" b="0" dirty="0">
                <a:solidFill>
                  <a:schemeClr val="tx2"/>
                </a:solidFill>
              </a:rPr>
              <a:t>Include in your React project using  </a:t>
            </a:r>
            <a:r>
              <a:rPr lang="en-GB" sz="2800" dirty="0">
                <a:solidFill>
                  <a:schemeClr val="tx2"/>
                </a:solidFill>
              </a:rPr>
              <a:t>@types/react </a:t>
            </a:r>
            <a:r>
              <a:rPr lang="en-GB" sz="2800" b="0" dirty="0">
                <a:solidFill>
                  <a:schemeClr val="tx2"/>
                </a:solidFill>
              </a:rPr>
              <a:t>and </a:t>
            </a:r>
            <a:r>
              <a:rPr lang="en-GB" sz="2800" dirty="0">
                <a:solidFill>
                  <a:schemeClr val="tx2"/>
                </a:solidFill>
              </a:rPr>
              <a:t>@types/react-dom</a:t>
            </a:r>
          </a:p>
          <a:p>
            <a:r>
              <a:rPr lang="en-GB" sz="2800" b="0" dirty="0">
                <a:solidFill>
                  <a:schemeClr val="tx2"/>
                </a:solidFill>
              </a:rPr>
              <a:t>Needs to be </a:t>
            </a:r>
            <a:r>
              <a:rPr lang="en-GB" sz="2800" dirty="0" err="1">
                <a:solidFill>
                  <a:schemeClr val="tx2"/>
                </a:solidFill>
              </a:rPr>
              <a:t>Transpiled</a:t>
            </a:r>
            <a:r>
              <a:rPr lang="en-GB" sz="2800" b="0" dirty="0">
                <a:solidFill>
                  <a:schemeClr val="tx2"/>
                </a:solidFill>
              </a:rPr>
              <a:t> to </a:t>
            </a:r>
            <a:r>
              <a:rPr lang="en-GB" sz="2800" b="0" dirty="0" err="1">
                <a:solidFill>
                  <a:schemeClr val="tx2"/>
                </a:solidFill>
              </a:rPr>
              <a:t>Javascript</a:t>
            </a:r>
            <a:r>
              <a:rPr lang="en-GB" sz="2800" b="0" dirty="0">
                <a:solidFill>
                  <a:schemeClr val="tx2"/>
                </a:solidFill>
              </a:rPr>
              <a:t> to run in Browser/Client.</a:t>
            </a:r>
            <a:br>
              <a:rPr lang="en-GB" dirty="0">
                <a:solidFill>
                  <a:schemeClr val="tx2"/>
                </a:solidFill>
              </a:rPr>
            </a:br>
            <a:endParaRPr lang="en-IE" dirty="0">
              <a:solidFill>
                <a:schemeClr val="tx2"/>
              </a:solidFill>
            </a:endParaRPr>
          </a:p>
        </p:txBody>
      </p:sp>
      <p:grpSp>
        <p:nvGrpSpPr>
          <p:cNvPr id="29" name="Group 28">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30" name="Freeform: Shape 29">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descr="A blue and white logo&#10;&#10;Description automatically generated">
            <a:extLst>
              <a:ext uri="{FF2B5EF4-FFF2-40B4-BE49-F238E27FC236}">
                <a16:creationId xmlns:a16="http://schemas.microsoft.com/office/drawing/2014/main" id="{69A7A8AA-B5AD-5FC0-96EF-18118DF3365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04672" y="235116"/>
            <a:ext cx="9101797" cy="2298202"/>
          </a:xfrm>
          <a:prstGeom prst="rect">
            <a:avLst/>
          </a:prstGeom>
        </p:spPr>
      </p:pic>
      <p:sp>
        <p:nvSpPr>
          <p:cNvPr id="4" name="Slide Number Placeholder 3">
            <a:extLst>
              <a:ext uri="{FF2B5EF4-FFF2-40B4-BE49-F238E27FC236}">
                <a16:creationId xmlns:a16="http://schemas.microsoft.com/office/drawing/2014/main" id="{8D5E6E93-4ECE-701D-A28E-6936055847C3}"/>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FF20FD76-2600-470C-B220-FCD85C8E166D}" type="slidenum">
              <a:rPr lang="en-US" altLang="en-US"/>
              <a:pPr>
                <a:spcAft>
                  <a:spcPts val="600"/>
                </a:spcAft>
                <a:defRPr/>
              </a:pPr>
              <a:t>9</a:t>
            </a:fld>
            <a:endParaRPr lang="en-US" altLang="en-US"/>
          </a:p>
        </p:txBody>
      </p:sp>
      <p:sp>
        <p:nvSpPr>
          <p:cNvPr id="7" name="TextBox 6">
            <a:extLst>
              <a:ext uri="{FF2B5EF4-FFF2-40B4-BE49-F238E27FC236}">
                <a16:creationId xmlns:a16="http://schemas.microsoft.com/office/drawing/2014/main" id="{6FC8799D-EF07-BB23-9C0A-C712DBD58CB0}"/>
              </a:ext>
            </a:extLst>
          </p:cNvPr>
          <p:cNvSpPr txBox="1"/>
          <p:nvPr/>
        </p:nvSpPr>
        <p:spPr>
          <a:xfrm>
            <a:off x="9012909" y="4871853"/>
            <a:ext cx="2371162" cy="200055"/>
          </a:xfrm>
          <a:prstGeom prst="rect">
            <a:avLst/>
          </a:prstGeom>
          <a:solidFill>
            <a:srgbClr val="000000"/>
          </a:solidFill>
        </p:spPr>
        <p:txBody>
          <a:bodyPr wrap="none" rtlCol="0">
            <a:spAutoFit/>
          </a:bodyPr>
          <a:lstStyle/>
          <a:p>
            <a:pPr algn="r">
              <a:spcAft>
                <a:spcPts val="600"/>
              </a:spcAft>
            </a:pPr>
            <a:r>
              <a:rPr lang="en-IE" sz="700" dirty="0">
                <a:solidFill>
                  <a:srgbClr val="FFFFFF"/>
                </a:solidFill>
                <a:latin typeface="+mn-lt"/>
                <a:ea typeface="+mn-ea"/>
                <a:hlinkClick r:id="rId4" tooltip="https://medium.com/react-weekly/react-native-and-typescript-ad57b7413ead">
                  <a:extLst>
                    <a:ext uri="{A12FA001-AC4F-418D-AE19-62706E023703}">
                      <ahyp:hlinkClr xmlns:ahyp="http://schemas.microsoft.com/office/drawing/2018/hyperlinkcolor" val="tx"/>
                    </a:ext>
                  </a:extLst>
                </a:hlinkClick>
              </a:rPr>
              <a:t>This Photo</a:t>
            </a:r>
            <a:r>
              <a:rPr lang="en-IE" sz="700" dirty="0">
                <a:solidFill>
                  <a:srgbClr val="FFFFFF"/>
                </a:solidFill>
                <a:latin typeface="+mn-lt"/>
                <a:ea typeface="+mn-ea"/>
              </a:rPr>
              <a:t> b Unknown Author is licensed under </a:t>
            </a:r>
            <a:r>
              <a:rPr lang="en-IE" sz="700" dirty="0">
                <a:solidFill>
                  <a:srgbClr val="FFFFFF"/>
                </a:solidFill>
                <a:latin typeface="+mn-lt"/>
                <a:ea typeface="+mn-ea"/>
                <a:hlinkClick r:id="rId5" tooltip="https://creativecommons.org/licenses/by/3.0/">
                  <a:extLst>
                    <a:ext uri="{A12FA001-AC4F-418D-AE19-62706E023703}">
                      <ahyp:hlinkClr xmlns:ahyp="http://schemas.microsoft.com/office/drawing/2018/hyperlinkcolor" val="tx"/>
                    </a:ext>
                  </a:extLst>
                </a:hlinkClick>
              </a:rPr>
              <a:t>CC BY</a:t>
            </a:r>
            <a:endParaRPr lang="en-IE" sz="700" dirty="0">
              <a:solidFill>
                <a:srgbClr val="FFFFFF"/>
              </a:solidFill>
              <a:latin typeface="+mn-lt"/>
              <a:ea typeface="+mn-ea"/>
            </a:endParaRPr>
          </a:p>
        </p:txBody>
      </p:sp>
    </p:spTree>
    <p:extLst>
      <p:ext uri="{BB962C8B-B14F-4D97-AF65-F5344CB8AC3E}">
        <p14:creationId xmlns:p14="http://schemas.microsoft.com/office/powerpoint/2010/main" val="169608309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13933</TotalTime>
  <Words>2341</Words>
  <Application>Microsoft Office PowerPoint</Application>
  <PresentationFormat>Widescreen</PresentationFormat>
  <Paragraphs>363</Paragraphs>
  <Slides>37</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ＭＳ Ｐゴシック</vt:lpstr>
      <vt:lpstr>Arial</vt:lpstr>
      <vt:lpstr>Courier New</vt:lpstr>
      <vt:lpstr>Nunito Sans</vt:lpstr>
      <vt:lpstr>Segoe WPC</vt:lpstr>
      <vt:lpstr>Söhne</vt:lpstr>
      <vt:lpstr>Default Design</vt:lpstr>
      <vt:lpstr>PowerPoint Presentation</vt:lpstr>
      <vt:lpstr>Agenda</vt:lpstr>
      <vt:lpstr>React</vt:lpstr>
      <vt:lpstr>Why React?</vt:lpstr>
      <vt:lpstr>Before React</vt:lpstr>
      <vt:lpstr>React Components</vt:lpstr>
      <vt:lpstr>Creating the UI Description. (Vanilla React)</vt:lpstr>
      <vt:lpstr>In-Class Code Demos. (See lecture archive)</vt:lpstr>
      <vt:lpstr>PowerPoint Presentation</vt:lpstr>
      <vt:lpstr>UI Description Implementation (the imperative way)</vt:lpstr>
      <vt:lpstr>UI description implementation (the declarative way)</vt:lpstr>
      <vt:lpstr>REPL (Read-Evaluate-Print-Loop) transpiler.</vt:lpstr>
      <vt:lpstr>TSX(TypeScript XML)</vt:lpstr>
      <vt:lpstr>TSX Transpiling </vt:lpstr>
      <vt:lpstr>React Components.</vt:lpstr>
      <vt:lpstr>React Developer Tools - Vite</vt:lpstr>
      <vt:lpstr>React Developer Tools - Storybook</vt:lpstr>
      <vt:lpstr>PowerPoint Presentation</vt:lpstr>
      <vt:lpstr>PowerPoint Presentation</vt:lpstr>
      <vt:lpstr>PowerPoint Presentation</vt:lpstr>
      <vt:lpstr>PowerPoint Presentation</vt:lpstr>
      <vt:lpstr>PowerPoint Presentation</vt:lpstr>
      <vt:lpstr>PowerPoint Presentation</vt:lpstr>
      <vt:lpstr>Writing stories</vt:lpstr>
      <vt:lpstr>Aside: The satisfies Operator</vt:lpstr>
      <vt:lpstr>Grouping stories.</vt:lpstr>
      <vt:lpstr>PowerPoint Presentation</vt:lpstr>
      <vt:lpstr>Demo Samples (See lab exercise)</vt:lpstr>
      <vt:lpstr>TSX - embedded variables.</vt:lpstr>
      <vt:lpstr>Reusability.</vt:lpstr>
      <vt:lpstr>Aside.</vt:lpstr>
      <vt:lpstr>Component collection - Iteration</vt:lpstr>
      <vt:lpstr>Component return value.</vt:lpstr>
      <vt:lpstr>Component return value.</vt:lpstr>
      <vt:lpstr>Component return value.</vt:lpstr>
      <vt:lpstr>Component Hierarchy.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Frank X Walsh</cp:lastModifiedBy>
  <cp:revision>146</cp:revision>
  <cp:lastPrinted>2020-10-14T07:09:56Z</cp:lastPrinted>
  <dcterms:created xsi:type="dcterms:W3CDTF">2019-05-23T14:49:22Z</dcterms:created>
  <dcterms:modified xsi:type="dcterms:W3CDTF">2024-05-17T09:55:39Z</dcterms:modified>
</cp:coreProperties>
</file>