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3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4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4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81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9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4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82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1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7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53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7FF7-1042-B643-9C92-7B8C4CE03B68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4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5747" y="0"/>
            <a:ext cx="11374582" cy="23876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Санкт-</a:t>
            </a:r>
            <a:r>
              <a:rPr lang="ru-RU" sz="4000" dirty="0" err="1" smtClean="0"/>
              <a:t>Петербурский</a:t>
            </a:r>
            <a:r>
              <a:rPr lang="ru-RU" sz="4000" dirty="0" smtClean="0"/>
              <a:t> Государственный Электротехнический Университет «ЛЭТИ» им. </a:t>
            </a:r>
            <a:r>
              <a:rPr lang="ru-RU" sz="4000" dirty="0" err="1" smtClean="0"/>
              <a:t>В.И.Ульянова</a:t>
            </a:r>
            <a:r>
              <a:rPr lang="ru-RU" sz="4000" dirty="0" smtClean="0"/>
              <a:t>-Ленина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000" dirty="0" smtClean="0"/>
              <a:t>Разработка </a:t>
            </a:r>
            <a:r>
              <a:rPr lang="ru-RU" sz="3000" dirty="0" err="1" smtClean="0"/>
              <a:t>фреймворка</a:t>
            </a:r>
            <a:r>
              <a:rPr lang="ru-RU" sz="3000" dirty="0" smtClean="0"/>
              <a:t> для оптимизации создания </a:t>
            </a:r>
            <a:r>
              <a:rPr lang="en-US" sz="3000" dirty="0" smtClean="0"/>
              <a:t>iOS </a:t>
            </a:r>
            <a:r>
              <a:rPr lang="ru-RU" sz="3000" dirty="0" smtClean="0"/>
              <a:t>приложений.</a:t>
            </a:r>
            <a:endParaRPr lang="ru-RU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8340436" y="6102906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Студент: </a:t>
            </a:r>
            <a:r>
              <a:rPr lang="ru-RU" dirty="0" err="1" smtClean="0"/>
              <a:t>Ахриев</a:t>
            </a:r>
            <a:r>
              <a:rPr lang="ru-RU" dirty="0" smtClean="0"/>
              <a:t> Руслан, гр. 4303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37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830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Разработать </a:t>
            </a:r>
            <a:r>
              <a:rPr lang="ru-RU" dirty="0" err="1" smtClean="0"/>
              <a:t>фреймворк</a:t>
            </a:r>
            <a:r>
              <a:rPr lang="ru-RU" dirty="0" smtClean="0"/>
              <a:t>, расширяющий базовый функционал </a:t>
            </a:r>
            <a:r>
              <a:rPr lang="en-US" dirty="0" smtClean="0"/>
              <a:t>Apple API.</a:t>
            </a:r>
            <a:r>
              <a:rPr lang="ru-RU" dirty="0" smtClean="0"/>
              <a:t>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415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Задачи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3599006"/>
            <a:ext cx="10515600" cy="169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Изучение базовых компонентов </a:t>
            </a:r>
            <a:r>
              <a:rPr lang="en-US" dirty="0" smtClean="0"/>
              <a:t>Apple API</a:t>
            </a:r>
            <a:endParaRPr lang="ru-RU" dirty="0" smtClean="0"/>
          </a:p>
          <a:p>
            <a:r>
              <a:rPr lang="ru-RU" dirty="0" smtClean="0"/>
              <a:t>Оптимизация работы с базовыми компонентами</a:t>
            </a:r>
          </a:p>
          <a:p>
            <a:r>
              <a:rPr lang="ru-RU" dirty="0" smtClean="0"/>
              <a:t>Расширение возможности базовых компонентов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1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24" y="1825625"/>
            <a:ext cx="7014751" cy="4351338"/>
          </a:xfrm>
        </p:spPr>
      </p:pic>
    </p:spTree>
    <p:extLst>
      <p:ext uri="{BB962C8B-B14F-4D97-AF65-F5344CB8AC3E}">
        <p14:creationId xmlns:p14="http://schemas.microsoft.com/office/powerpoint/2010/main" val="1911623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Macintosh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Санкт-Петербурский Государственный Электротехнический Университет «ЛЭТИ» им. В.И.Ульянова-Ленина</vt:lpstr>
      <vt:lpstr>Цель</vt:lpstr>
      <vt:lpstr>Структура фреймворка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Санкт-Петербурский Государственный Электротехнический Университет «ЛЭТИ» им. В.И.Ульянова-Ленина</dc:title>
  <dc:creator>пользователь Microsoft Office</dc:creator>
  <cp:lastModifiedBy>пользователь Microsoft Office</cp:lastModifiedBy>
  <cp:revision>1</cp:revision>
  <dcterms:created xsi:type="dcterms:W3CDTF">2019-12-27T02:31:25Z</dcterms:created>
  <dcterms:modified xsi:type="dcterms:W3CDTF">2019-12-27T02:38:15Z</dcterms:modified>
</cp:coreProperties>
</file>