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324BA-16E8-4C44-832F-A707C395858D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B2F67-7E7D-4101-BAD8-4BCA22645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659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D886129-8BA7-480F-8100-BD4815E4FF52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C204-EC21-4BE8-81A2-5E63E7A4FB8D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4EDE-C130-4546-BA37-247587704135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6992-5DCE-4EF4-9486-B40414456B42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401B-653B-46AF-8F99-FD4C95702849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6A41-1B68-441B-89B7-AC66ACD7E367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6778-76AA-43A0-B0AD-B18DD4770152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F63F3F0-D666-49C4-A1E3-A435AE9332D3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67C919A-5AE5-458C-8D20-8ECDB5B25383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7384-0025-4674-A63E-699A39BB1E2D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EF0F-CEB3-42D0-A8C3-608532AEDDDE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B687-C28D-49C1-9065-53B1B296531A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9778-C556-4A1C-9BEA-53337FEAF094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2C3B-6AF7-4067-965C-C12B201965EF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E6ED-7C45-4841-8669-1E624C0E0840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BA0D-D0A5-4CEE-A5A1-264198666248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2FB2-2BD9-4CD5-9C86-6F7EB96485AB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27EA818-8D8F-4792-86CA-196086ED1AAC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itaty.info/man/pablo-pikasso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PhotoPaint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912822"/>
            <a:ext cx="8825658" cy="118872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Экзамен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графический </a:t>
            </a:r>
            <a:r>
              <a:rPr lang="ru-RU" dirty="0" smtClean="0">
                <a:solidFill>
                  <a:schemeClr val="bg1"/>
                </a:solidFill>
              </a:rPr>
              <a:t>редактор </a:t>
            </a:r>
            <a:r>
              <a:rPr lang="en-US" dirty="0" err="1" smtClean="0">
                <a:solidFill>
                  <a:schemeClr val="bg1"/>
                </a:solidFill>
              </a:rPr>
              <a:t>Winforms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Дьяков Руслан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33РП-В2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213658" y="4777381"/>
            <a:ext cx="3740727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47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32352" y="2378529"/>
            <a:ext cx="4796447" cy="341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7030A0"/>
                </a:solidFill>
              </a:rPr>
              <a:t>На холст можно вставить </a:t>
            </a:r>
            <a:r>
              <a:rPr lang="ru-RU" dirty="0" err="1" smtClean="0">
                <a:solidFill>
                  <a:srgbClr val="7030A0"/>
                </a:solidFill>
              </a:rPr>
              <a:t>карнитку</a:t>
            </a:r>
            <a:r>
              <a:rPr lang="ru-RU" dirty="0" smtClean="0">
                <a:solidFill>
                  <a:srgbClr val="7030A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7030A0"/>
                </a:solidFill>
              </a:rPr>
              <a:t>Для этого её можно перетащить или выбрать меню Правка/Вставить.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7030A0"/>
                </a:solidFill>
              </a:rPr>
              <a:t>После можно отредактировать размеры хоста и картинки.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7030A0"/>
                </a:solidFill>
              </a:rPr>
              <a:t>Нажать «Применить» и с зажатой левой кнопкой мышки перетащить куда нужно картинку. 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gray">
          <a:xfrm>
            <a:off x="983340" y="787536"/>
            <a:ext cx="4694254" cy="1199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Вставка изображения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90" y="3614825"/>
            <a:ext cx="2970582" cy="218002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090" y="2378529"/>
            <a:ext cx="561975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344" y="2502353"/>
            <a:ext cx="2000250" cy="31432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3922" y="3937397"/>
            <a:ext cx="2022929" cy="153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51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95" y="2263965"/>
            <a:ext cx="5322943" cy="3111182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 bwMode="gray">
          <a:xfrm>
            <a:off x="983340" y="787536"/>
            <a:ext cx="4694254" cy="1199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SCRUM</a:t>
            </a:r>
            <a:r>
              <a:rPr lang="ru-RU" dirty="0" smtClean="0"/>
              <a:t> доска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639972" y="2263965"/>
            <a:ext cx="4796447" cy="1338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7030A0"/>
                </a:solidFill>
              </a:rPr>
              <a:t>Для упрощения работы и планирования задач, была использована </a:t>
            </a:r>
            <a:r>
              <a:rPr lang="en-US" dirty="0" smtClean="0">
                <a:solidFill>
                  <a:srgbClr val="7030A0"/>
                </a:solidFill>
              </a:rPr>
              <a:t>scrum</a:t>
            </a:r>
            <a:r>
              <a:rPr lang="ru-RU" dirty="0" smtClean="0">
                <a:solidFill>
                  <a:srgbClr val="7030A0"/>
                </a:solidFill>
              </a:rPr>
              <a:t> методология. </a:t>
            </a:r>
          </a:p>
        </p:txBody>
      </p:sp>
    </p:spTree>
    <p:extLst>
      <p:ext uri="{BB962C8B-B14F-4D97-AF65-F5344CB8AC3E}">
        <p14:creationId xmlns:p14="http://schemas.microsoft.com/office/powerpoint/2010/main" val="4210092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Живопись — занятие для слепцов. Художник рисует не то, что видит, а то, что чувствует.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ru-RU" u="sng" dirty="0">
                <a:hlinkClick r:id="rId2" tooltip="Автор цитаты"/>
              </a:rPr>
              <a:t>Пабло Пикассо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dirty="0" smtClean="0"/>
              <a:t>Спасибо за просмотр!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5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4351025" cy="647446"/>
          </a:xfrm>
        </p:spPr>
        <p:txBody>
          <a:bodyPr/>
          <a:lstStyle/>
          <a:p>
            <a:r>
              <a:rPr lang="ru-RU" dirty="0" smtClean="0"/>
              <a:t>Начало работы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155883"/>
            <a:ext cx="4383311" cy="3945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33309" y="2155883"/>
            <a:ext cx="4457430" cy="3363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7030A0"/>
                </a:solidFill>
              </a:rPr>
              <a:t>Стартовое окно даёт </a:t>
            </a:r>
            <a:r>
              <a:rPr lang="ru-RU" dirty="0">
                <a:solidFill>
                  <a:srgbClr val="7030A0"/>
                </a:solidFill>
              </a:rPr>
              <a:t>возможность </a:t>
            </a:r>
            <a:r>
              <a:rPr lang="ru-RU" dirty="0" smtClean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7030A0"/>
                </a:solidFill>
              </a:rPr>
              <a:t>В</a:t>
            </a:r>
            <a:r>
              <a:rPr lang="ru-RU" dirty="0" smtClean="0">
                <a:solidFill>
                  <a:srgbClr val="7030A0"/>
                </a:solidFill>
              </a:rPr>
              <a:t>ыбора заготовленных шаблонов (размеры и цвет фона);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Вручную задать </a:t>
            </a:r>
            <a:r>
              <a:rPr lang="ru-RU" dirty="0">
                <a:solidFill>
                  <a:srgbClr val="7030A0"/>
                </a:solidFill>
              </a:rPr>
              <a:t>(размеры и цвет фона</a:t>
            </a:r>
            <a:r>
              <a:rPr lang="ru-RU" dirty="0" smtClean="0">
                <a:solidFill>
                  <a:srgbClr val="7030A0"/>
                </a:solidFill>
              </a:rPr>
              <a:t>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7030A0"/>
                </a:solidFill>
              </a:rPr>
              <a:t>У</a:t>
            </a:r>
            <a:r>
              <a:rPr lang="ru-RU" dirty="0" smtClean="0">
                <a:solidFill>
                  <a:srgbClr val="7030A0"/>
                </a:solidFill>
              </a:rPr>
              <a:t>становить на фон картинку;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Посмотреть руководство по приложению.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24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46" y="2246283"/>
            <a:ext cx="5540685" cy="3655753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3340" y="787536"/>
            <a:ext cx="4694254" cy="1199206"/>
          </a:xfrm>
        </p:spPr>
        <p:txBody>
          <a:bodyPr/>
          <a:lstStyle/>
          <a:p>
            <a:pPr algn="ctr"/>
            <a:r>
              <a:rPr lang="uk-UA" dirty="0" err="1" smtClean="0"/>
              <a:t>Время</a:t>
            </a:r>
            <a:r>
              <a:rPr lang="uk-UA" dirty="0" smtClean="0"/>
              <a:t> творить шедевр</a:t>
            </a:r>
            <a:r>
              <a:rPr lang="ru-RU" dirty="0" smtClean="0"/>
              <a:t>ы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733308" y="1831687"/>
            <a:ext cx="4738256" cy="4247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7030A0"/>
                </a:solidFill>
              </a:rPr>
              <a:t>Рабочая область даёт </a:t>
            </a:r>
            <a:r>
              <a:rPr lang="ru-RU" dirty="0">
                <a:solidFill>
                  <a:srgbClr val="7030A0"/>
                </a:solidFill>
              </a:rPr>
              <a:t>возможность </a:t>
            </a:r>
            <a:r>
              <a:rPr lang="ru-RU" dirty="0" smtClean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Рисовать: точкой, линией, эллипсом, прямоугольником, текстом;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Настраивать: толщину, цвет, заливку фигур и текста;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Настраивать стиль текста;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Настраивать: тип, вид наконечника линии;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Менять цвет холста и его размеры;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Просмотр и редактирование слоев;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59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33308" y="2225428"/>
            <a:ext cx="4738256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7030A0"/>
                </a:solidFill>
              </a:rPr>
              <a:t>Меню линии даёт </a:t>
            </a:r>
            <a:r>
              <a:rPr lang="ru-RU" dirty="0">
                <a:solidFill>
                  <a:srgbClr val="7030A0"/>
                </a:solidFill>
              </a:rPr>
              <a:t>возможность </a:t>
            </a:r>
            <a:r>
              <a:rPr lang="ru-RU" dirty="0" smtClean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Настраивать: вид начального наконечника линии;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7030A0"/>
                </a:solidFill>
              </a:rPr>
              <a:t>Настраивать: вид </a:t>
            </a:r>
            <a:r>
              <a:rPr lang="ru-RU" dirty="0" smtClean="0">
                <a:solidFill>
                  <a:srgbClr val="7030A0"/>
                </a:solidFill>
              </a:rPr>
              <a:t>конечного </a:t>
            </a:r>
            <a:r>
              <a:rPr lang="ru-RU" dirty="0">
                <a:solidFill>
                  <a:srgbClr val="7030A0"/>
                </a:solidFill>
              </a:rPr>
              <a:t>наконечника линии</a:t>
            </a:r>
            <a:r>
              <a:rPr lang="ru-RU" dirty="0" smtClean="0">
                <a:solidFill>
                  <a:srgbClr val="7030A0"/>
                </a:solidFill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7030A0"/>
                </a:solidFill>
              </a:rPr>
              <a:t>Настраивать: вид </a:t>
            </a:r>
            <a:r>
              <a:rPr lang="ru-RU" dirty="0" smtClean="0">
                <a:solidFill>
                  <a:srgbClr val="7030A0"/>
                </a:solidFill>
              </a:rPr>
              <a:t>линии;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gray">
          <a:xfrm>
            <a:off x="983340" y="787536"/>
            <a:ext cx="4694254" cy="1199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Линия бывает разной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56" y="2322864"/>
            <a:ext cx="1434271" cy="242667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427" y="2322864"/>
            <a:ext cx="1615366" cy="182543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793" y="2322864"/>
            <a:ext cx="2071725" cy="239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0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08368" y="1712422"/>
            <a:ext cx="5112329" cy="46628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7030A0"/>
                </a:solidFill>
              </a:rPr>
              <a:t>Меню стиля даёт </a:t>
            </a:r>
            <a:r>
              <a:rPr lang="ru-RU" dirty="0">
                <a:solidFill>
                  <a:srgbClr val="7030A0"/>
                </a:solidFill>
              </a:rPr>
              <a:t>возможность </a:t>
            </a:r>
            <a:r>
              <a:rPr lang="ru-RU" dirty="0" smtClean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Выбирать толщину линии (обводки)</a:t>
            </a:r>
            <a:r>
              <a:rPr lang="ru-RU" dirty="0">
                <a:solidFill>
                  <a:srgbClr val="7030A0"/>
                </a:solidFill>
              </a:rPr>
              <a:t> или задать её </a:t>
            </a:r>
            <a:r>
              <a:rPr lang="ru-RU" dirty="0" smtClean="0">
                <a:solidFill>
                  <a:srgbClr val="7030A0"/>
                </a:solidFill>
              </a:rPr>
              <a:t>произвольно;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Задавать цвет </a:t>
            </a:r>
            <a:r>
              <a:rPr lang="ru-RU" dirty="0">
                <a:solidFill>
                  <a:srgbClr val="7030A0"/>
                </a:solidFill>
              </a:rPr>
              <a:t>линии (обводки)</a:t>
            </a:r>
            <a:r>
              <a:rPr lang="ru-RU" dirty="0" smtClean="0">
                <a:solidFill>
                  <a:srgbClr val="7030A0"/>
                </a:solidFill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7030A0"/>
                </a:solidFill>
              </a:rPr>
              <a:t>Задавать цвет </a:t>
            </a:r>
            <a:r>
              <a:rPr lang="ru-RU" dirty="0" smtClean="0">
                <a:solidFill>
                  <a:srgbClr val="7030A0"/>
                </a:solidFill>
              </a:rPr>
              <a:t>заливки (фигур и текста):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Сплошную (одним цветом);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Градиентом;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Узором;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Текстурой;</a:t>
            </a:r>
          </a:p>
          <a:p>
            <a:pPr lvl="1">
              <a:lnSpc>
                <a:spcPct val="150000"/>
              </a:lnSpc>
            </a:pPr>
            <a:r>
              <a:rPr lang="ru-RU" dirty="0" smtClean="0">
                <a:solidFill>
                  <a:srgbClr val="7030A0"/>
                </a:solidFill>
              </a:rPr>
              <a:t>Предусмотрены заготовки.</a:t>
            </a:r>
            <a:endParaRPr lang="ru-RU" dirty="0">
              <a:solidFill>
                <a:srgbClr val="7030A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Редактировать стиль текста.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gray">
          <a:xfrm>
            <a:off x="983340" y="787536"/>
            <a:ext cx="4694254" cy="1199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Настрой свой стиль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629" y="2006353"/>
            <a:ext cx="1971675" cy="4381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340" y="2750299"/>
            <a:ext cx="1895475" cy="27717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369" y="2974137"/>
            <a:ext cx="2562225" cy="232410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4018648" y="2974137"/>
            <a:ext cx="297656" cy="30003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38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Продвинутая заливка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Градиенты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Узоры</a:t>
            </a:r>
            <a:endParaRPr lang="ru-RU" dirty="0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Текстуры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387" y="1680632"/>
            <a:ext cx="1971675" cy="43815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3262889"/>
            <a:ext cx="3131860" cy="297996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593" y="3262889"/>
            <a:ext cx="3101164" cy="2979969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135" y="3262889"/>
            <a:ext cx="3145730" cy="2994215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6331744" y="1745457"/>
            <a:ext cx="297656" cy="30003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13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66804" y="2385753"/>
            <a:ext cx="5112329" cy="341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7030A0"/>
                </a:solidFill>
              </a:rPr>
              <a:t>Меню слои даёт </a:t>
            </a:r>
            <a:r>
              <a:rPr lang="ru-RU" dirty="0">
                <a:solidFill>
                  <a:srgbClr val="7030A0"/>
                </a:solidFill>
              </a:rPr>
              <a:t>возможность </a:t>
            </a:r>
            <a:r>
              <a:rPr lang="ru-RU" dirty="0" smtClean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Перемещать слой: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На самый верх;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На 1 выше;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На самый низ;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На 1 ниже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Удалить 1 слой;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Удалить все слои.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gray">
          <a:xfrm>
            <a:off x="983340" y="787536"/>
            <a:ext cx="4694254" cy="1199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Слои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479" y="2023239"/>
            <a:ext cx="561975" cy="4572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97" y="3078714"/>
            <a:ext cx="5372619" cy="223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0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66804" y="1795427"/>
            <a:ext cx="4796447" cy="3831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7030A0"/>
                </a:solidFill>
              </a:rPr>
              <a:t>Панель даёт </a:t>
            </a:r>
            <a:r>
              <a:rPr lang="ru-RU" dirty="0">
                <a:solidFill>
                  <a:srgbClr val="7030A0"/>
                </a:solidFill>
              </a:rPr>
              <a:t>возможность </a:t>
            </a:r>
            <a:r>
              <a:rPr lang="ru-RU" dirty="0" smtClean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Узнать текущее положение курсора;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Узнать/отредактировать размеры холста;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Узнать режим рисования линии</a:t>
            </a:r>
            <a:endParaRPr lang="ru-RU" dirty="0">
              <a:solidFill>
                <a:srgbClr val="7030A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Если зажат </a:t>
            </a:r>
            <a:r>
              <a:rPr lang="en-US" dirty="0" smtClean="0">
                <a:solidFill>
                  <a:srgbClr val="7030A0"/>
                </a:solidFill>
              </a:rPr>
              <a:t>“Shift” </a:t>
            </a:r>
            <a:r>
              <a:rPr lang="ru-RU" dirty="0" smtClean="0">
                <a:solidFill>
                  <a:srgbClr val="7030A0"/>
                </a:solidFill>
              </a:rPr>
              <a:t>- будет прямая горизонтальная линия;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7030A0"/>
                </a:solidFill>
              </a:rPr>
              <a:t>Если зажат </a:t>
            </a:r>
            <a:r>
              <a:rPr lang="en-US" dirty="0" smtClean="0">
                <a:solidFill>
                  <a:srgbClr val="7030A0"/>
                </a:solidFill>
              </a:rPr>
              <a:t>“Ctrl” </a:t>
            </a:r>
            <a:r>
              <a:rPr lang="ru-RU" dirty="0">
                <a:solidFill>
                  <a:srgbClr val="7030A0"/>
                </a:solidFill>
              </a:rPr>
              <a:t>- будет прямая </a:t>
            </a:r>
            <a:r>
              <a:rPr lang="ru-RU" dirty="0" smtClean="0">
                <a:solidFill>
                  <a:srgbClr val="7030A0"/>
                </a:solidFill>
              </a:rPr>
              <a:t>вертикальная </a:t>
            </a:r>
            <a:r>
              <a:rPr lang="ru-RU" dirty="0">
                <a:solidFill>
                  <a:srgbClr val="7030A0"/>
                </a:solidFill>
              </a:rPr>
              <a:t>линия</a:t>
            </a:r>
            <a:r>
              <a:rPr lang="ru-RU" dirty="0" smtClean="0">
                <a:solidFill>
                  <a:srgbClr val="7030A0"/>
                </a:solidFill>
              </a:rPr>
              <a:t>;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gray">
          <a:xfrm>
            <a:off x="983340" y="787536"/>
            <a:ext cx="4694254" cy="1199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Панель информации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51" y="3557118"/>
            <a:ext cx="5674995" cy="30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35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32352" y="1387139"/>
            <a:ext cx="4796447" cy="5078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7030A0"/>
                </a:solidFill>
              </a:rPr>
              <a:t>Панель даёт </a:t>
            </a:r>
            <a:r>
              <a:rPr lang="ru-RU" dirty="0">
                <a:solidFill>
                  <a:srgbClr val="7030A0"/>
                </a:solidFill>
              </a:rPr>
              <a:t>возможность </a:t>
            </a:r>
            <a:r>
              <a:rPr lang="ru-RU" dirty="0" smtClean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Создать новый холст;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Сохранить холст как картинку, </a:t>
            </a:r>
            <a:r>
              <a:rPr lang="en-US" dirty="0" smtClean="0">
                <a:solidFill>
                  <a:srgbClr val="7030A0"/>
                </a:solidFill>
              </a:rPr>
              <a:t>XML;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Отправить на печать;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Открыть картинку на холст или </a:t>
            </a:r>
            <a:r>
              <a:rPr lang="en-US" dirty="0" smtClean="0">
                <a:solidFill>
                  <a:srgbClr val="7030A0"/>
                </a:solidFill>
              </a:rPr>
              <a:t>XML;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Предварительный просмотр;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Отмена действия;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Повтор действия;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Вставка картинки, тоже самое что </a:t>
            </a:r>
            <a:r>
              <a:rPr lang="en-US" dirty="0" err="1" smtClean="0">
                <a:solidFill>
                  <a:srgbClr val="7030A0"/>
                </a:solidFill>
              </a:rPr>
              <a:t>DragDrop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Узнать информацию о программе;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Открыть меню помощи (Справка).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gray">
          <a:xfrm>
            <a:off x="983340" y="787536"/>
            <a:ext cx="4694254" cy="1199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Панель инструментов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33" y="2332153"/>
            <a:ext cx="2515634" cy="16664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467" y="2332153"/>
            <a:ext cx="2260887" cy="100837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7844" y="3998628"/>
            <a:ext cx="1645246" cy="7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76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TM02900722[[fn=Ион (конференц-зал)]]</Template>
  <TotalTime>203</TotalTime>
  <Words>388</Words>
  <Application>Microsoft Office PowerPoint</Application>
  <PresentationFormat>Широкоэкранный</PresentationFormat>
  <Paragraphs>88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Совет директоров</vt:lpstr>
      <vt:lpstr>PhotoPaint</vt:lpstr>
      <vt:lpstr>Начало работы</vt:lpstr>
      <vt:lpstr>Время творить шедевры</vt:lpstr>
      <vt:lpstr>Презентация PowerPoint</vt:lpstr>
      <vt:lpstr>Презентация PowerPoint</vt:lpstr>
      <vt:lpstr>Продвинутая заливка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Живопись — занятие для слепцов. Художник рисует не то, что видит, а то, что чувствует.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PhotoPaint</dc:title>
  <dc:creator>asdasd sadasd</dc:creator>
  <cp:lastModifiedBy>asdasd sadasd</cp:lastModifiedBy>
  <cp:revision>16</cp:revision>
  <dcterms:created xsi:type="dcterms:W3CDTF">2020-01-25T17:52:31Z</dcterms:created>
  <dcterms:modified xsi:type="dcterms:W3CDTF">2020-01-25T21:16:30Z</dcterms:modified>
</cp:coreProperties>
</file>