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1" r:id="rId4"/>
    <p:sldId id="262" r:id="rId5"/>
    <p:sldId id="259" r:id="rId6"/>
    <p:sldId id="264" r:id="rId7"/>
    <p:sldId id="263" r:id="rId8"/>
    <p:sldId id="260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0A403-AE86-45B4-9599-46C168D72E01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935F6-9E4A-4F93-BF55-526F66A0C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823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935F6-9E4A-4F93-BF55-526F66A0C5E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922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E963-4A16-42AB-B36F-F77DCF4B983D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73E3-A690-47EA-8A07-B49D2432F9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698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E963-4A16-42AB-B36F-F77DCF4B983D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73E3-A690-47EA-8A07-B49D2432F9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929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E963-4A16-42AB-B36F-F77DCF4B983D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73E3-A690-47EA-8A07-B49D2432F9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32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E963-4A16-42AB-B36F-F77DCF4B983D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73E3-A690-47EA-8A07-B49D2432F9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54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E963-4A16-42AB-B36F-F77DCF4B983D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73E3-A690-47EA-8A07-B49D2432F9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09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E963-4A16-42AB-B36F-F77DCF4B983D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73E3-A690-47EA-8A07-B49D2432F9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26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E963-4A16-42AB-B36F-F77DCF4B983D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73E3-A690-47EA-8A07-B49D2432F9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798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E963-4A16-42AB-B36F-F77DCF4B983D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73E3-A690-47EA-8A07-B49D2432F9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79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E963-4A16-42AB-B36F-F77DCF4B983D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73E3-A690-47EA-8A07-B49D2432F9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31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E963-4A16-42AB-B36F-F77DCF4B983D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73E3-A690-47EA-8A07-B49D2432F9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95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E963-4A16-42AB-B36F-F77DCF4B983D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73E3-A690-47EA-8A07-B49D2432F9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23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BE963-4A16-42AB-B36F-F77DCF4B983D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573E3-A690-47EA-8A07-B49D2432F9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88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rus_kadr03@mail.r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Пресс-конференция, посвященная старту проекта «Цифровой прорыв. Сезон:  искусственный интеллект» / RUNET-I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79"/>
            <a:ext cx="2485262" cy="33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identity.rsv.ru/whitelabel/default/default/images/logo.png?v=zjm8vqbcIWNZDz9zvqkU17FgxyBPYAjerjSKYx6uau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32893"/>
            <a:ext cx="1904124" cy="107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9423"/>
            <a:ext cx="1212862" cy="1138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23528" y="3573016"/>
            <a:ext cx="85689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Условие задачи</a:t>
            </a:r>
          </a:p>
          <a:p>
            <a:endParaRPr lang="ru-RU" dirty="0"/>
          </a:p>
          <a:p>
            <a:pPr algn="just"/>
            <a:r>
              <a:rPr lang="ru-RU" dirty="0" smtClean="0"/>
              <a:t>на основании данных о  пассажирах, которые воспользовались метро дважды за сутки, при наличии информации о первом заходе в метро, необходимо предсказать, на какой станции и через какой промежуток времени, этот пассажир воспользуется метро повторно.</a:t>
            </a:r>
            <a:endParaRPr lang="ru-RU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82938"/>
            <a:ext cx="6515009" cy="104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056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" descr="Файл:Pandas logo.svg — Википеди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data:image/png;base64,iVBORw0KGgoAAAANSUhEUgAABDAAAAFgCAYAAABNIolGAAAAOXRFWHRTb2Z0d2FyZQBNYXRwbG90bGliIHZlcnNpb24zLjUuMSwgaHR0cHM6Ly9tYXRwbG90bGliLm9yZy/YYfK9AAAACXBIWXMAAAsTAAALEwEAmpwYAAEAAElEQVR4nOz9e5Qc55nmB/6+iMhrZdYFKBRAXCgSEii0KFMtit2mbC4Ho1avRescyTPLscVxey7bWnJs2ZyeXelI4yNpbWnGS57ubUncQ88BV7an27Ilt7HukdYz1MywaTQkLzktkhJ7qCYEkAWKuBWqCqjKyqzMjNv37R9fRFRmVlZV1g0oAO+vD7pYWZmRkRGRqXyf732fRxljEARBEARBEARBEARB2Mk4N3oHBEEQBEEQBEEQBEEQ1kIEDEEQBEEQBEEQBEEQdjwiYAiCIAiCIAiCIAiCsOMRAUMQBEEQBEEQBEEQhB2PCBiCIAiCIAiCIAiCIOx4vBu9A9vJJz7xCfPDH/7wRu+GIAiCIAiCIAiCIAiDo/rdeEt3YMzOzt7oXRAEQRAEQRAEQRAEYQu4pQUMQRAEQRAEQRAEQRBuDUTAEARBEARBEARBEARhxyMChiAIgiAIgiAIgiAIOx4RMARBEARBEARBEARB2PGIgCEIgiAIgiAIgiAIwo5HBAxBEARBEARBEARBEHY8ImAIgiAIgiAIgiAIgrDjEQFDEARBEARBEARBEIQdjwgYgiAIgiAIgiAIgiDseLwbvQOCsB2cPD3N8VOTnJ9rcmiszBMPH+bY0YkbvVuCIAiCIAiCIAjCBpEODOGW4+Tpab76g58zXW8zWsoxXW/z1R/8nJOnp2/0rgmCIAiCIAiCIAgbRAQM4Zbj+KlJcq6inPdQyv7MuYrjpyZv9K4JgiAIgiAIgiAIG2RbBQyl1H+rlJpWSr3RcdsupdS/VEqdTX6Odfzt7yul3lJK/UIp9e903P4RpdS/Tv72jFJKbed+Czc35+ealHJu122lnMuFueYN2iNBEARBEARBEARhs2x3B8Y/Bj7Rc9uXgD8xxhwB/iT5HaXUB4DPAPcmj/mvlVJpFfqPgMeBI8m/3m0KQsahsTKtMO66rRXGHBwr36A9EgRBEARBEARBEDbLtgoYxphTwLWemz8N/EHy338A/Hsdt3/PGOMbY84BbwG/rpS6Axg2xrxkjDHAH3Y8RhCW8cTDhwljQzOIMMb+DGPDEw8fvtG7JgiCIAiCIAiCIGyQG+GBsdcYcxkg+ZlGQxwAznfc70Jy24Hkv3tv74tS6nGl1CtKqVdmZma2dMeFm4NjRyf42qfuZaJapNYKmagW+dqn7pUUEkEQBEEQBEEQhJuYnRSj2s/Xwqxye1+MMc8BzwE88MADK95PWJlbIYL02NGJm26fBUEQBEEQBEEQhJW5ER0YV5KxEJKfabblBeBQx/0OApeS2w/2uV3YBiSCVBAEQRAEQRAEQdiJ3AgB4wfA30z++28C3++4/TNKqYJS6m6sWeefJWMmdaXUg0n6yN/oeIywxUgE6cY5eXqax557mYeefpHHnntZRB9BEARBEARBEIQtZLtjVL8LvAS8Xyl1QSn128BTwG8qpc4Cv5n8jjHm58AfAX8B/BD4nDEmjZL4j4FvY4093wae3879vp2RCNKNIZ0rgiAIgiAIgiAI28u2emAYYx5b4U+/scL9/yHwD/vc/grwwS3cNWEFDo2Vma63KeeXLg2JIF2bzs4VgHLeoxlEHD81KV4cgiAIgiAIgiAIW8CNGCERdjASQboxpHNFEARBEARBEARhexEBQ+hCIkg3xqGxMq0w7rpNOlcEQRAEQRAEQRC2jp0UoyrsECSCdP088fBhvvqDn9MMIko5l1YYS+eKIAiCIAiCIAjCFiIdGIKwBUjniiAIgiAIgiAIwvYiHRjCLcfJ09McPzXJ+bkmh8bKPPHw4esiJEjniiAIgiAIgiAIwvYhHRjCLYXEmQqCIAiCIAiCINyaiIAh3FJ0xpkqZX/mXMXxU5M3etcEQRAEQRAEQRCETSAjJLcwN2qU4kZyfq7JaCnXdZvEmQqCIAiCIAiCINz8iIBxi5KOUuRc1TVK8TW4pUWMQ2NlputtyvmlS3u9caarCT/XSxS6HcUnQRAEQRAEQRCE1ZARkluU23WU4omHDxPGhmYQYYz9uZ4409U8NK6Xv4b4eAiCIAiCIAiCICxHBIxblPNzTUo5t+u222GUojPOdKrWYqbu0wwijp+aHEgAWE34uV6i0O0qPgmCIAiCIAiCIKyGCBi3KIfGyrTCuOu29Y5S3KwcOzrBEw8fplzIsadaYN9wceAuhtWEn+slCt2u4pMgCIIgCIIgCMJqiAfGLcoTDx/mqz/4Oc0gopRzaYXxukYpbjZ6PSPmm0HWxQBQzntZJ8ZqXhJreWhs1l9jELbCx0MQBEEQBEEQBOFWQzowblE6RylqrZCJapGvfereW9IIsp9nxJnpBlGsu+43SBfDah4am/XXGJTr9Tz9OHl6mseee5mHnn6Rx557WXw3BEEQBEEQBEHYMUgHxi3MsaMTt6Rg0UunZwSQeUZcWfAZLuWz+w3SxXDs6ARfS7Z5Ya7JwZ4EkNX+tlWstQ/bxe2aXCMIgiAIgiAIws2BMsbc6H3YNh544AHzyiuv3Ojd2LHcKlGdDz39IqOlHEqp7LaFVsCF+RZ37R7qGqG5VbtQtoLHnnt52ehKM4iYqBb57uMP3sA9EwRBEARBEAThNkP1u1FGSG5TbqWozn6GpZ7rcGRP5bYYodkqxDxUEARBEARBEISdjIyQ3Kb0G7sYxORyJ7KSYelXPvmBm+613EjEPFQQBEEQBEEQhJ2MCBi3KefnmoyWcl233ayr7TfKM2I72OqxnvVs73ZLrhEEQRAEQRAE4eZCBIzblFtttf1WMCzdahPN9W7vVhKCBEEQBEEQBEG49RAB4zZFVtt3Hls91rOR7d0KQpAgCIIgCIIgCLcmImDcpshq+85jq8d6dvqY0K2SgiMIgiAIgiAIwvVBBIzbGFlt31mkYz1RbJht+ASxxnUUd+3a2FjPTh4T2upxGUEQBEEQBEEQbn0kRlW4LTl5eprHnnuZh55+kceee3nD8bFbtR2wYz21VsjF+RZhrFFAFBuuLgYb2u4TDx8mjA3NIMIY+3OnjAl1jrcoZX/mXMXxU5M3etcEQRAEQRAEQdihiIAh3Hakq//T9XbX6v96RYKt2k7KsaMT7KkU8ByFAXKuw8GxEsOl3LoL+3Q8Y9EPman7TC20magW+dqn7t0RHQ7n55qUcm7XbTtpvEUQBEEQBEEQhJ2HjJAItx1bZZa5Vdvp9IKYqfvsGy4wXMpnfzfGrKuw7xzPuGOk1GXQutJ+XW8/ip083iIIgiAIgiAIws5EBIzbkGdeOMO3f3yOxSBmKO/y2Yfu5smP33Ojd+u60c/cMoo1r707x0NPvzhwAZ9uZ6EVZp4Vedeh1gzW3IdUMDhzZYGGH7NrKMfuoQKzDZ+L822UUhgDsw0fP9KU8y7PvHCGlyavrSkyrFdYuRF+FFudgiOGoIIgCIIgCIJw6yMjJLcZz7xwhm+9+BatMMZz7Kr3t158i2deOHOjd+26cWisTCuMs98XWiEX59torZlbDPjJO9d44juvrnlMDo2VmW34XKq1iGKDqxRBrKn78apjJM+8cIYnvvMqf/bOVeaaIZHWXG2ENPyIvdUiABfnmlyqtQgSLwzXgW+9+BbvXG2sOa6y3vGMG+FHcezoBF/71L1MVIvUWuGmxlu2epRHEARBEARBEISdiQgYtxnf/vE5HAWe4+AoJ/lpb79d+OjhXVyYa/EXl2u8PV3ncq2F1gaDIooNnqPQxvDsybdXLYKfePgwc80QAOWAARSKXUMre1acPD3NsyffRhtDznXQBmINBsNM3We4lOPAaJHIgDaGvOtwYKxEEBkcBQutaE2RoVeggdXHM66XH0Wv4SnAdx9/kB998WN89/EHN9wxIYaggiAIgiAIgnB7ICMktxmLge286MRR9vb1sFNa9tezHydPT/PU829ydqaBgxVxgtgQaUPOVTgoHEcB4CoIY72qn8WxoxNUix5NPyLUVmzYUy1QKXirdjvE2ookCoWjSEQMQ4AGwHMd8q7DkYkKStn9uTjfwlEQxDrb1koiw3rHM66HH8V2jqn0GwkSQ1BBEARBEARBuPUQAeM2YyhvC9qkTgdsAT2Ud1d+UA83wjNhs/vROWbgKpV5TBwcKzG10KYdaore0kExBgqus2YRvKdS4Fw76rptrW6HgucQxQalwFW220MbKDoqizo9PD5EK4wzUSHvOpnHRu/zpMLMuat2Xw+PD/Ho/Qd4afIaF+aaHFxD2NlqP4qUTnFpoRUyVHAZKdkRmY0anvZDDEEFQRAEQRAE4fZABIzbjN84uoc//tllwnip40IBn/3Ld6/52LQgfe3dORSwb6SYtexvVTG6HtZjVpneN9YmEzB0Mraxt1rgl9daxMbgKiteGAMjQ7muIri32+Ojh3cx0/CJtB3vCGPNhbkWY+UcX/nkB/ru86GxMlGsuboYgAbXUcTGYIBywWOiWsyEg05RoVr0mGkE5D3F5EwDP9K4juK+A8N8/sTrzDfDTJQ6O91g9uVf8ruPfmig83Hs6ARfS47RIILHIPSKS1O1Nq0gpuC5VIu2W2KruiS2S4AZlJ3SjSQIgiAIgiAItzoiYNwmpKv0v7jSWPa3Ut7lvoOjaz4+LUi1MSjg0nyb/aNQLeYGLka3sthbz+hAet+8u9T9oJKRDD/S5BwIY0MYGwquYnclT851syK4X7fHsyffZtdQjrFyjquLAdrYcZyCq9bsdtg9lKfejuxzuw6fO/beZUkwnaLC3eMVPno4zz974wqR1hRch5Fyjn/2xhWMsaJMOv6ijKHeXp+gdOzoxJYW3b3iUsGzHSQzdT8TMLaqS2I7BJhB2SndSIIgCIIgCIJwOyACxm1A5/hEigJyroNSoLVZs9jtLEhTEQBFVpD2FqP9hApgS4q9dNszdZ/Zus++keKaRXE6ZjBeKXCp1oLEODOODVMLPq6CvAMoRRAbaq2Ict5kRpD9uj1ibbha9zFKkXMctNFEGi7UfB755im++Imjy17XeortXlHhsede5uBYqWtUYqYeEGmDwkBsRRnPUYSxWXcs7FZydrre5Q0ylHcJWpp2FGOM2fIuifS1pddcet62+zWvN7JWEARBEARBEISNIwLGbUDn+ITpuD3SmrznEMV6ze6Jzm6HVARQBvxIZ74Nq3UrfPUHP2co72bF3kIrZLbh40eaJ7/3U575zIcHKvg6t71vuMDF+TYX5locGDV4rrNiUZx2PuRcxf6RIlfqPkFoj4brWDHHGAgijQGaQQzGcHqqxhPfeZUw1hQ9h4nhJbGk4DmZKaqvddfznZtdXFGc2Wi3Q68osKdawFUQkSag2NGXILavS8GqQtF2jT6cPD1NvR2hjcF1FJE2zLciKgWXWEOtFW55l8RanRAbea2DPEYMRAVBEARBEATh+iECxm1A9/hEbEWMDq8Hz3HWbOXvNEocTgq2K/U2yqjMt6FzFbzfqvTk7CJHJiostEIu1Vo4KFwHFoNo4E6M3m2D4kq9zdSCz/13jq3azdDZ+fDhQ2PMNwPOTjeyRJBY6y6BJ4g1zVCT+maG2nSNzVSLHotBTKTNsudLk022aiW+nyhwab5N51P37sVKHiWdaSw5x2HvcGFLRx+On5rMxmqMtl0hGkMz0Bz/rY9sS2fCap0QsP7On9UEkfT5UnPSWGvGK8XssWIgKgiCIAiCIAjbgwgYtwGd4xPn55qZcAE2vnOsnFuzlb/XKNFzrXDxtU/dO/CqNNjibrbhZ5Gl2kDRcwYu9nu3PVyyQkKtFfLdxx9c9bG9nQ8PPf1iVyJIbJYkgDTeFJaOFdixk+mFNq6jyHsuBc/Bj5a6L9IcE23Mlq7EryQKRNowUnCp+avH4Kb70pvGYoDLNZ/9o8UVz8F6o2pfe3eOWOvELNUe17zrUMo52zZWsVonxEbGPFZ6zFPPv0kz1JmwEcWa6XoAwO6hwnU3EBUEQRAEQRCE2wln7bsIO4WTp6d57LmXeejpF3nsuZc5eXp6oMc98fBhwtjguYpDYyVyyVnPOYojE5WB0iqOHZ3ga5+6l4lqkVorXFG8ACuYtMLugroVxty9u0wYG1vwK4M2BmNgT7UwcLG/0rY3suJ9aKxMteihMWhturoZPMfJhAttbDG8f6RE3nXwY5O9/krBjsWkwoVhqRNiK1fi0/hVhyXjUUcpco7C14aC61DKuZRyLirZmZm6nz0+3ZfOcSJHKZxEZJip+33PQbfgAT89P8dv/+ErPPLNU8uuv/S+SoGTuKRqAwdGS+wbKXJk7/CWHIt+rHZdnJ9rZgJaylrX20qPOXe1mQkbSin2VIvsqeRZ9OM13xeCIAiCIAiCIGwO6cC4SdhM2kHv+MQDd+3ekP/AoN4N/WIta62QPZUCi36IAaLYUMxZH4dqMUcziAYq9rcyMrM3ESSIrfjgKttJoZIxGwXZfqadJ2m3xz17h3nzco35VtS1bW1goRWuGKc6CJ2dD1cbPkGk8RyHgqcwxnbP7KvmuVwPbPwrdn8dAIe+hpmfP/E6TT8iig0Rhpzr4DhWFOknuKSCRxQbLtXaduxH9ff4SO+7t1rMPFLAMFVrMzFcXPc5Wk/nx2rXxfFTk9n4U8pa4lLnyFTnY4BlwsZ4pUCtFfKjL35sXa9PEARBEARBEIT1IR0YNwmdLe2pr0Ha8r8elrs1bD293Ro5x3YoBLHmjpESeyp5UIrhkkel4C0zAV3Ptjez4p1u6+7xCruG8rx/b4U9lTx7qgW8VBEAxsq5FffziYcP00pGCnIOWfdD3lXsHspveCW+s/NhtJQj1obY2LERFMRGE2vDlXpAITHpiLXBcxSHdpXZUykwlPe6jhFAvW1NQD3Hvrwg1kSxHffodw7SToTOsR/HUcTGLLv+0vsOl3LsHynhuSrrSBnkHHV2GH3iG3/KF068nr3+VLBbqetotevio4d3cWGuxV9crvH2dJ3ZRnvN6y3tWmoGEcaY7NwfHh/asg4gQRAEQRAEQRDWh3Rg3CRsJu1gM90bG6WzW+Ox514m1CZbzd5TtYaHi36M56w/kWKjKR6DbCtd9b8w1+TgwTIfPbyLlyavrRh5euzoBNWil6SDQNmzXSWVghUPehm0q6DXgyHtDIm1sWkyxqanGAzDJY+ZRsBw0SWIDBfmWriO4nPH3suTH78n2+Zjz72c+Wg4yiHn2NjXSMORiaG+sa9pJ0KQiBxguzzyychK5/XXa/Q6XLKdNRPV4kDixRdOvE69HRFpjU46X4YKXl8j0kHOZbrdE69dZKyco96O8CPNtcWQzx27c9V9WinuFlhXB9B2Jb0IgiAIgiAIwu2ICBg3CSu1tA+y8rsRE8OtpJ/4slPb7vsVwU+u8ZgjE9Vl56bfSMwzL5zh2ZNvE2lNwXWItV5RSOo9ZnnXIbT9F0majK3wPcf6MLTDmPlmhONAwXUYKec48dpF7js4mm37/FyT8UqBgmc7KoJYUc5bc83nf+fhvq8tHc1wHUUYaTTJWI3nMNvwuXu8suy+GxnvefqHp5lrhriOwnMd2qE1Rp2qtbPY2o2YoqbX/kipyJ6qva0ZRLw0eW3N87qSUNZP2Oh3vxshHG4FIroIgiAIgiAIOxURMG4SNlMcbqZ7YyvYjPiyGa5XITbIuTl5eppnT76NNtZ3IjZwtRGyu0JfIan3mI1XClycb+E5iiDW1jTUKPZUCwCEscFx4AN3jGTb6BWp0m2m3RHpfSaqRVYi7UT48h//ORdq1hQ059hkkZlGwF//9V3L7jtIcd/L5OwiTmr+yVIKTGfCy0aume249gftALrRwuFGGDQ+VoQNQRAEQRAE4UYgAsZNwmaKwxslIKRspfHmoFzP1e9Bzs3xU5OZR4XCJn+EOubKgs90PeCx517ueky/2NrRco49lQKTs4soYN9IMetO8COdeWGk9BbqK52Hjx7exWPPvbxiYXrs6ASHdleIgYVWRBBr8q7DcMlb1smwWnG/HkHJVcqm1EBmRFprheRdh4eefnGgONfjpyaZqfvM1v2uY3W9rv1UPFlohUnHiz1utWaw7c+9UQaNj71ZukkEQRAEQRCEWwsRMG4iNur9MKiA8MwLZ/j2j8+xGMQM5V0++9DdXR4Km9nvjYovG2XQ1e+t6tJY69ykMahRbFAKotj6TwCUPbWsIOx3zL7yyQ9w7OhEJs64jsqKe9dRjJS7Ow16C/V+2/zo4V2ceO3imoXp+bkmu4cKjFeWujWMMQN7sDz1/JucnWmQcxz2DheWPc/du8u8NbOI0mYphhWDo+DNqTp5V5H3HIJYr1lAp8cniGIwhnZseOdqk4lKnmopt+3iWcqhsTLnZhvWcwSFq2z3TKQNJ09P78jCf6WOlbPTDQ6OlW6qbhJBEARBEATh1uOGCRhKqb8HfBbrT/ivgb8NlIH/CbgLeAf4940xc8n9/z7w20AMPGmM+efXf69vTgYREJ554QzfevEtHAWeY4vfb734FkAmYmym2N9K481BGGR04Hp2aRwaKxPFmquLAWg7ggHWqHJiuNi3IFzpmPU7n5/+0H5OvHZxTZGqd5uPPffymkLPydPTLLRCLtdaFD03i5QdpJOhM03FVTaV5HLNZ/9oMUsxOXZ0gi898it8/sTrNPyIWBswVrzYO1xg91CBt2YaLPoxY2Wzpqnn8VOTBFGcCQc5xxBpmG4E7K4U+Monl5uVbgdPPHyYJ77zKgDKSSN5FbuGcjek8B/k/bue+NjrOYYmCIIgCIIgCHCDBAyl1AGsN+IHjDEtpdQfAZ8BPgD8iTHmKaXUl4AvAV9USn0g+fu9wH7gBaXUPcaYeIWnEHpYS0D49o/PJeKFHUNwFERa84/+9G1emrzGmSsLNPyYXUM5dg8traA/emGelyavDSRqXE9zwN5CbKEVcqXexhiycY20SyOKDedqizZpw1E89fybwPJ5/363Dbr/aRfM7qG8TcNIrtyJRAyA9RWE/c7nfQdHOX5qkrNXFghiQ95zspjTlfZzLaEnFSDKeSuKBLHm4lyL8WpMznXX7GRIj3GsDa5SKKXQGGbqPnePD2XPc+zoBL/36IcyUabWChkquFnHR6ytoDFT99c8XufnmtTb0VLsKy6uawhjjTGG46cm+fL339jSa3Cla3spocaQd5cSaq534d8p1rkKfnp+jt/+w1e4Z6LSlT6zUrdWGh97o8bQBEEQBEEQBAFu7AiJB5SUUiG28+IS8PeBY8nf/wA4CXwR+DTwPWOMD5xTSr0F/Drw0nXe5xvGdhf/i0GM122hkIwnGKbrbdqhRhvD1UZIwXOpFnOcv7bIN144myVfrJaqsR3dDp3HpJJ3UUpR9yMOdYxGNIOIKNZcnG8DcGC0mD13M4gYyrtcqrVxUGAMfmg4faXB/+W/f4XxSj4Taz5/4nUUMFzKbWj/e7smXKe7QIfNFYTpsVhJaFppP6sFjzNX6oSx7QgpeA5jQznu2m3TRTpTPNL0Ej/SLPoxz3zmvjVfeyqQpMkpSoFSEMS674hLur2Hnn5xeQpLrAnitU09D42Vmaq18RyV3WYMuMDZmQZ3abOlHTcnT093dY/MNnw+f+J1fu/RDw2cULPddIp16fXuKjg3u7jm6NJG4mMFQRAEQRAEYTu4IQKGMeaiUur3gHeBFvAvjDH/Qim11xhzObnPZaVUWlUcAF7u2MSF5LZlKKUeBx4HuPPOO7frJVxXrseow1Cywt5R8xFrO+JQznu2OyEZAZip+xgDtVaUmCxCM9S0aj5j5f7t8VudyNC7ovzWzCKwJFCceO0ij95/gJcmr/Hau3N4juoycmwGEUGkafh2pV4bQ7hUGxPG3WLNxfkWGNg3Utrw/ncW6On+b6Qg7BQrwthgjCGIDbuGcl1CUxwbFoMYP9I8+b2f8sxnPrzM/+PCXJMgES8A2pHmyoLPY79m3zudHRppeslCK2BqwbddDKdWF9PSTpjxSoFLtRZoMNhujNVe72opLKnvR+fjl4tZdkzHtboUxgBKkVNbnwry1PNvMt8McZX1uTAa5pshTz3/Jl965Fd2ROGfnsdztcWsM8VgO1s6R3lg8/GxgiAIgiAIgrBdOGvfZetRSo1huyruxo6EDCmlfmu1h/S5zfS5DWPMc8aYB4wxD+zZs2fzO7sD6Cz+0/n/tOg4eXqax557mYeefpHHnnuZk6en1739k6enGS64hLEtDKM4JtIaA7gOnJ5aINaGKDFYDGLNbMPPToCd7bdca4a88stry/bn7HSdy/MtTk8tMDnToN4OBx6Z6PcaO4/JbCOwxaOjmG0E2fF5afIa3338QfZUC7xvopKJF2DHD/KuLaINpsuTIkUlIwtA8vp1525tygPg2NEJvvape5moFqm1QiaqRb72qXvXLAhT4ePcbIOFdkQrjGn49nxdbYS0I50keGhmGgFRbHAdWAwivvqDn3ddH8dPTRJqg6fsyJBKXrOr4KXJa4AVElIPBLCjOBfn2yjoEtNWuu6eePgwYWzwXMX+kSLKgdjA3eNDq77e9HHNIMIYk6Ww3D0+1HW8AD7xjT/lt//wJ7zyzlVm6j5vzSwSx8aKUrHGVbC7kiM21lOjk63wcTh3tWkjYB07IuM4CkfZ2zd6nrea9DwGsSZJqsUYks4YzWvvzq35GXLs6ARPPHyYg2Nlzs81s88fQRAEQRAEQbhe3KgRko8D54wxMwBKqf8F+LeAK0qpO5LuizuA9NvxBeBQx+MPYkdObgtWTAa4srDpzoy0IC7kPfZUNFcXQ0INeRdcx8Z9pmkXkbbFfsF18KOlYr5XSYri7hb9Ry/MU29HaGNwHUWkDZfm2+yu2FGF1cZjTp6e5gsnXqfejoi0Zrbu84UTr2OAfcN2/CLtDiERV9LjkxamKxkTHtk7zHwz4NzsItoYFJBzHUKtwSyNOoA9BphuHW2tkY+1xn76rXSv9ZhUuLnaWPJ4COMYrcHzwGiDMQpt7HlxHPvfRc9ZttJ+fq5po11dB5VUtQZDFOvs2PV6Ilyp21Gc4aLHudlu35BBDEc/fGhsoJX71VJYOo9VahCKgdAAWpNzFK5rr9kjE1Uavh3ZGC0F2flMo039SFPOu9uaCnK9DWw76R0tUpBd68bYzquL83bcZjVvjHRb18v0VhAEQRAEQRD6caMEjHeBB5VSZewIyW8ArwCLwN8Enkp+fj+5/w+A/1Ep9fvYjo0jwJ9d752+UaxkSOlHmoYfs2+kuGYyw0p0djKU8x77Rux4xUzdp5x3uboYYLQ199RGow2UCx5RM1xxm26yEl3Oe8zU23zrxbfQ2mCw4obBrvbP1O2owmpF0dM/PM1cM8R1FJ7rYAzMNUPynpOZCqb+CmBXlKFbXOgtwmcbPnPNkForZHwoT7XogR+h0whPQDnWeDLnKJpBRKXgoWDgUYDOKM96O2Kq1ua1d+f43LH3rhhNO0iBmIpZmWiD7Z7QieACoDH2d2yxagzsqRaWdRscGivbThpN16q85zjZsesVEoyBsbLHXCvMokG1NpydaXSJAL1jLnnP4chEdUuTazoNQlMRTWFHR6xnhmG0nOf533m46/jO1Ns2DSa5/1DB3XAhfvL0NK5SNCONimNybmJUauDInqF1bWur6bye7hgpMdvwmW34aAN5V7FvpMCVpMNouOit6o0BWz8GJgiCIAiCIAjr5YaMkBhj/hVwAngNG6HqAM9hhYvfVEqdBX4z+R1jzM+BPwL+Avgh8LnbKYGks51+oRVwcb5FFBscZb0bLs23qbetoLDelvjzc82+8YiLQcx4pcD+kRKeq4iNoZRz2V3O8XuPfqi3GaGLWBvOTC1w+nKNqQWfWJtsNMN0/Iw0fONPzvLutSbnZhcT0WRpPOaZF87w5lSdSBv8SGev2VEQRHF2TMYreWJjiLVhvJKnGURd4kJnG/9UrcVcM2TXUI59w0XCpPgdH7LbUMDBsRLjlXx2fN+52uTaYkDDt74Zg4wCdEZ5RrHBc+y2nnnxLI9881Tfdv3VRoVS0lGAfCLmwNL4R6wNRc9h91DeCjEKPEexf7TYN/b0iYcPUyl4ybHTyT9DtejxxMOHs9GdL3//DQC+/ukPcv+dY9T9OOv+UEmySM5ZSjxJu2ZeeecqVxdDFtoRc4sB71xtrDpusl7OzzWJYrvPuqMNKPW8KLhO13shvQ6aQYxORI4DYyXGK8Vlx3kQUoFguOThOvaaDhJPknLOfrRuZrRrs/ReT3uqRd6ze4h7Jip8+M4xkrRaDowWWQyWzqnj2Pd77zFZ6bNColQFQRAEQRCE68UNETAAjDH/d2PMUWPMB40x/5ExxjfGXDXG/IYx5kjy81rH/f+hMea9xpj3G2Oev1H7fSPoKsAXfDxHcXCsRNFzUKgur4b1JFmcPD3NQivkzQ5finQbqanncCnH4T0Vju4bZt9IkSN7hzl+ahJjVr54HAV+3G2KqVe4b1qEGwNX6j7TC21KOZc3Ls7xrRff6rpvpK2nAYDrONkx0Qbet2eIIxMVtKGvuHDs6ATfffxBjuwdTgSKpa6VkVKOQ7uG+LsfO0Lec7gw36YZxNx/aIRQ29eTc5PRl1qbv/aRg3z38QdXXXXujfJUyrpJRtqubvfzj0gL8smZRuYV0jnOAUtiVrXoobG+HArFaNnDUYpywePu8Qp/7zeOcGCszL6RIpWCt0zUSY/J7z36Id63ZygTIo5MVPjdRz8EkI1ndO7rRw/vynxDDCbr8Ng7XMj2M+2aiZJza7siYG4x3JBQsBKVZPyh8zrs9GUZKeeWvReOHZ1guJTjV/YNc3hPZdVI1rX8ZVKBYE+1yMHRMkN5145iOIpCziWI9UA+IdvFauLkdx9/kB998WPcf+cYnuv09cbo17HT6YcCEqUqCIIgCIIgXF9uZIyqsA7Sdvo0XlIphTFwqdZCGfAj3bdIXYl09bicCBVBrLk412K8GpNzXT770N1ZDGnvyMSXv/8GBc+ObWhjDTA7V8A7/xusKWTcc9syFCgDMw2fStGjGRocBb1tNpG23QzvGy9vyFtgNT+Ri/Mt9lQL3Jm83pffmUu6GGwR6CiItObbPz634hhISr8oz8gsjTj0G/mpFjzOTjdwkyI40oaL822OTFSybXSOdETxAsEq4xn3HRxdMzVipWP42HMv9x0XeGnyGvdMVHhruo4fLkWv+pHm7nG7n5Ozi/bcpapVcm79SG/pin3q2+G6DjrSXSLZ7kqOnOv2fS+s5InSWYivFo3aO84DSwktxhjOTjcYLuX6jloAXR4nHz28i5cmr3F+rglac60V4Ueaobx9D651na3GIK8zHa9yHTsKlHpj7KkWVrzvjU5UEQRBEARBEG5fRMC4yegsSoaT4ulKvY0yiolqcWCPgXT1eKRUpOC5maHhoh/zzGfu49jRiRUL4EOnykSx5upigJOkf7QTU8+JSp6ZRtD1XHnPpR3G/WNjEjo7MdJoUMdR5BxF2KOIjJZzfOmRX1nT8HKt45diBRzDSE/BbowVYyI0cdJpgIJ6O1px++k+/euLc0RJcouTGaGC5yz5dKRGku9cbfLYcy9nHTBdczaAMd2vfxDh5uTpaZ56/k3OXW1m23j6h6dt9OkAx2oloefCXJO/9pGDfOvFBp5rRZ3YGGYaAX/913d13T9pOuliIyv2K53nuh9xYLTIbCMgVCwdL2C0lF9mQpkySCH+1PNvcq0R2JhgrHdLEAaZWWnavXS51qLoueypFrIxnfRY9R67XtPdc7MN/uyda0xU80SxZqZhz3/Osccp7UAaRMTod4yeePgwnz/xOhfnW8TaGuhWCh5f+eQHsselgthTz7/J2ZkGOWW9MVxnecxtP2NViVIVBEEQBEEQrieqtzi6lXjggQfMK6+8cqN3Y0vpNObrLL7WG83Y2cmRYoyh1gr50Rc/NtA+pAaVfmQL/LFSjgNj5WT0wRAbTayTqEat1+7CwBb6/83feIAnv/dTWmGM59iYx04Ro5x3cZX1G9g1lGP3UGHg47DS8WsGEfuGi13H4+eXasu6ScB2Ufx3f+vX+iaIpMfl6mJA2POC026Mg2OlrHsGIOco7hgt8c7VJrvKHs1AE8SavOswXsmjDfzoix8bWLBJuwfmm2HSCWGIje2EOThWwksMLlc7Vo899/IyoacZRExUbfLLO1cbLLSibD+HSx537a7wxMOH+Y//h1dphcuHhtIjW8q7lPPuQKaeq13vx09NMl1vE8WGS7UWDgqD9UmZGF7doyQ9lisV4u/7z/8p0QpzT0f3Vri6GOA6KjMDxcB4NU/OdRnK2/GR3mM3U/fZUy1kt0/ONLLj1wrjrmstPVbFnMObX39kxeOz2jF69P4D/Pcv/zJL8PEch2rRy0aEeq+l9DYRJwRBEARBEIQdQF/XRREwbkLWKr4GYbUC9buPP7juffjo4V2ceO2i9YqINRfnbdzmWNljvhnSp55dhuso/u7H3seTH7+HZ144w7defAtHkUS42vuk3QxRbHAccJWTmVSutv+dxX8l79Lwo6xT5PC4TYvoLTrfnq7T7LPjlYLLv3FgdNnzpMd0qtZO9i+JODXgKEXOtSvgw6UcU7W29R1gyWTz7HQdDBzZW822mb6mtGtgEOHqsede5qfn5zDaxqj6UZylkpTzLof3VNY816sJB1/+/ht9xa+pWotyIcdCK2C+tbxLxVWAWjLZdBR4rrNqMstq12l6TKbr7SRBxna57B8t4jpq4Gu5H3d/6Z+u2DFUzNnxqYNjJRb9iKuLAdosXb/3HRwdSCQ7PbWQJcj0il2d/OM+Ytkgx6hXMElvzzmKZqg3LYIKgiAIgiAIwjbSV8CQEZKbkI14P/Sy2Xn2fvvQOXKSGkNemFsk0rZ4LXgOQWzHKjo6/oFu8QKW2ua//eNzLLQjFOC5KjPFDOMYrcHzrIGpMXSNY3SuKJ+5skDDj9k1lCPvOrw90yDUNkryjpEiQWyTRbIOgeR4xEnR372foLXp6+PQL+LUcx1ibXj/3iq1VsjXP/1Bnnr+TRYDO2pQ9Jbel3urBS7Mt7rOSa0VkncdnvjOqygYKDL3/FzTjgwk+2A6RiuCxJhiLS+K1cYFDp3qP4bTDDS1VjMTqzqP3a5yDj/S+MlxBVu4a2N49uTb3HdwtO81vdooS7qPT3znVbQxFFwnG+UwZukcrXfU6OTp6VXHnfxQ4zpweb6FBnKOA8pe1ydeu8h9B0ezDpHOY5d2jKTHLZ+YZ+Zdh1j3dGB0HLy1YkpXOkaLQcyd/UZZphscHCvtmDjUjYyCCYIgCIIgCLcnImDcpmzHPHuvqHHy9DRPfOdVPNf6ZMTGjjOArc0KnkqKWLrEi5T7Do5y7/4R/uydaxRchR8bEvuIbOVaKVs8p+MYBVcxXW/z+ROvo7Dmiu1Qo41hesFHKZWZS4ax4XLNZ/9okZFSjpyjGBsqZMej1gppBXHWTWH329AKreDx0NMvdhVcqb9G3rUr9KkHRDoikHo/NENNMeegkwjXS/Nt9o9asePInkq2D0N5F4UVHXQS8Xppvs1oKWIxsMarF+ZanDw93XXcD42VmW34GG2PT7ofiiX/jfV4UfQW8/3Er1orpB3FmViSyjJ5VxHEhnYYE2qTGW2mBbr1WtArFs9rGVEeOzrB/XeOrXifzk6SzkSQryWP7cfxU5PZfveikv8XaYixUayOY6/joudkKSsrpdR0Hrdq0WOmETBc8ijnncwDQyUH3QAjBZfX3p1bdq0NcozSJKHe26G/R8eNiEPdyPkRBEEQBEEQbl9khETYNh577mV+8s41vDRGFLIiV0EW26iAoYLHM5/5cFa0PPPCGZ49+TaR1vb+CrS2Ba+CLk8MxZKg4TqKgucQxhpHKY7srXJ6agFXKfxYdxk9duI6Cs9RHP+tj2T78NhzL3NutmHNSlFoo7PugryrGCl51H3buXLPRIVHPriPE69dzDww0idKvREG8W149P4DWSrFQitkqOAyXin29RVZye9hLQ8MP9LMNUOqRW9FH4rVfBVemrzGmSsLNIM4MSlNUlNinRX9qqd1JfE/zW5Kz3/OdXAV7K4U+nqvrDbKAss7bHr9UHq7HqZqrWzkY7jo9U36eOjpF3EVXJhvZyJTSt51MMZk11/Bs3Mx6ehKpeD19ZFJuwzOXFkg7EiOSVNILsw1mV5oE8T2+RwF1YLHYhDb1J2JyoqjHqudq3Ssq/P2lTw6NjNysxYrdVlsdpRtq/dHEARBEARB2DHICIlwfTk/18wiNrWxQkRaDOZdhQacJGNzMYiylVeAZ0++jTaGnGtNPCNtr+CoQ7hwIEuJiA3k3KX4UVtIG05PLRBrg+lIxOj3Toi1NWb47B/+BKUUjlLsqeSJtWH3UJ65xaDLxyOIDTONEDfx5Dg3u8iJ1y5mBX5nxGlqbnns6ARf/v4buAqbnBGnew9KGT5y50hWcLoKFtoRC+2IucWQgqtoxjo7fhqDQrFvxPo99HYwjA/lmW/afVbGHm8DXJxvoZRivJJn91Cha8UblowdU/FkpGRNO8t5j5l6m2dPvs3BsVJSqFufi30jBS4mxX4mUnQIRenxdjridA3W1DSKNcZRXK61uO+/+OfLImFX6hQCsqK9UvCYWwy5XPO5XPMp513+TsfxTscrpmqtroSchXbE779wlnOzDb7xmfuz29OOhoOjJWYbfjbuk74Gg8JRNpUm0oaitzS60gyiZZ0tJ09P84UTr3eZaRY8J3sdL01ewwB3jw9xdTFguJSjlHN5a6aRHN/lY0Od5+rQWDm77nq7qfolCaXHbpDxsa0o9FfrslhtRGi7kK4PQRAEQRCEmxfpwBAGYiOFzGPPvcybl2t9DR1zHX4W2hg8xxbjacpFb+dGaoaZmlGmnRZ7qgXevdZEm6W2+N7UkvXS2dFhsMV/GJtlXRspqTiweyhPM4jJJffvLcYBPvGNP+WtmUUwhsh0b0Mplfh0uJyfay5LQHFgaQQDmKgWmBgudqXH9K7GzzZ8ZhoBE1UrWLyVdHIcHCtRLdrCsZ+x4+mpOgo40HG/yZkG7SjmA3eMZB0hqKV0lSDWmKTbo7PTwnUUu8o5FoO4SwzIO1bQMAaUY41OeztW1kpJiWKz7Fh5jmKsnON3H/1QVwfGaqkyf+/jR7LOl0reXSYkBInvRWomm3MVE5U8juuuaYb5yDdPcXa6YbuHEiEt1oZ9wwUcx+l6fK0VsqdSoOFHTNd99g0XAMVsw8/8MhxlGBsqbsqEcxAj4K1KPFor0eZ6d2DcqK4PQRAEQRAEYV1IB4YwOL2pHWlBt9aKZe/jFoOYpL7NikdHWf+JgpeIBAb2VAvZyqv1x1jykQCS6E9NwXU4MlHpSsBIsUkUDCRe9I4z0PF72tGRko1FsHz0pPPvUws+YI0+HaVoBTHvXG10Hat0v9MyPt2mo2znSK0ZEuugb6GddjO4ju00afgRE3R7Qhw/NUnOVVlxVm9HOAoWWhHjlSKxNjiq2/g0iDVRbGyCTPLE6fO/e62J6yjyrkM7jCl4TvKa7ThOrA1+ZL1HdDIbND6U4+pimG1jVznH3pFS9joWWkF2rNK1d2PIxKyFVsS+EY+nnn9zRdEsXbk/V1tc6qzp8NWot22nQqdfx0rihYGss2S0lKMVxolw5VBrhdy1q8wvry7S6lCcYm3wY8N/9Gv9Ox86mZxdxFGJQJPsp1GGi7U2h8eHusw0AUbLeZ7/nYeXjTC5StlzpQ2VYtzVHbNeE85BjIB7r6WNmn2u1mXx9U9/cFNmwhvhRnR9CIIgCIIgCFuDCBhCRuecfqenQLpqP1TwVk3A6G3NboUxsTbkHDsuUnIdhvIutVaIHxv8yFD0FHd0xKCmhXgUa+sjkRhRxsbgOQ6Hx4eWGRPmPYc41niuylI2VsJNxhhSnwEbb+pk5oYrsZJ40Y9Yg+sqlENWjKfHqu5HHBgt8u41azqqFOQcRWwMBc+hHdl0lfRvnQ1SBpio5JlrhRhj8CNNM4i6Cr7e4iyINY5aSh9JhYggjlm81uwSb/qZVupEzWnGtqj3Y029HeIkniLp4wNtsn29umiTU/YOF7hcazPdCLjWDLOOGc91uP/OsWxff3GlniWmqGRfo1jzztUWd2nTVzRLxzyCjrGa9PnDZL86k0qOn5pkcmZx2TlMf4+0XlFIeOaFM3zjhbPZY6x/h8JzFS9NXlu2at/brZQasPZizOpmmk88fJgnvvOqfU4nNWJVKAxTNZ/ZRkA+SV6pFLwtL8C3qtBfzYh1O8yEN7M/giAIgiAIws7GudE7IOwMUvFhut7OUjuuNkIaftS1ap/Sr5A5fmqSIIqZqrX5xZU6U7V2NgZydN8w45UCc60QjR0f8BK/CmNMVyH+xMOHyXsuu4fyeElXgKMUnzv2Xr74iaOEsb1/+rhKwWO0nGffSJH9I8VVX2fOc3CSsQdX2RjPtcQLGFy8SAlijTGGINZdx+rQWBnPdSjnXQquQ8FzrecGEEQxHT6jkJqdJr8qYO9Iif0jJYyxoxoX5loM5V3+/MI8jz33MjN1n7emG9TbNtEi7zpos5Q+Us679OoUva+tt7mlc2wl1vY540Rl6RUP7PiNHQeCpY6OWBvCJDVloRXyxMOHOTRWphXGiTHm0nbyrsOVuk/OcSjnl0SzNOEDbHEfxgbX6d5ZlWwjNlAp2AL12NEJvvv4gxwYKax4vgpu90dhes5Onp7m2ZNvL+vWUQpqzXDZe6DzfZQKL8YYYm2sIaixP7WBctJx0Elvwkq16FmBS9sxq9GSl3nJpH4vl+bbXF30t7wAT8/PSvs3KOm56nzPdopu6fn50Rc/tmJ6Sy8nT0/z2HMv89DTL/LYcy9z8vT0lu2PIAiCIAiCsHMRAUMAutvFg1jjKjuvP1P3s+K3s7uhXyHzxsV5rixY08Moth0C1lDTdgrMNqwAolDsHytzYLSE5yqmFnwmqktJGseOTvC1T93L3eMVdg3l+bW7dnH8tz7Ckx+/J/vbRLVIrRUyUS3ye49+iN999EPkHMWF+Vb/YSmWittSzuXAaHHdosR6CWKDq1TXsUqLp1zSLdIKY/xI48eGUIPXs/PWmHTpv23nRYxGsW+4wJGJCnPNgG+9+BbvXG2wb7hApE0iFARUi55N3Ch5GGOo+xFux3P0mcTpUjQ6C/b0ZieJEc07ZONBjlryAknFrtmGFSFyztJmPVexeyjPsaMT2bGoFj00hkhrtDYMlzzC2LB3uFtw6BSC0uvgrl3d12Bqi+oqWObv4zgMF7o/8tJjMVLu7jRIz9nxU5OZgNd5QMLY0Aw103W/q4BO30dRbDh7pc7kzKKNXDU2gjc2BuXAaDnH3/lLaxfSeyqFrtGXhXZko3HBxuRit3ttMdzyAnyrCv1+79n1+mh00k8k+uoPfj6wiLHV+yMIgiAIgiBcP2SERAC628XzbuI/4VjRYv9IiYvzLTzHFtD95tRPnp6mEdgxg9SLoDMxZKbu0wpjip7DxHAxM4asFm3s5HcffzBbVV3LKHSl+f3jpya5Sxui2HBhvmWTRTrwXJX5bbiOFWvKeTfzY9gO2pHm3WtNaq2Qx557mScePsyj9x/g2ZNvL7uvl3hbxJHOCnErgqTpF2RmkBPVPOMV223S6XNxeE8FUFypt5la8Ln/zjH++q8vRXUaY6NUZxsBUWxwHGUFEdN/TCZLPenosDDYsZdDu8u8e61JXtkuG20MjrJ37DTrBCu+HN03nBmOAl3jA72pLaOlYNk4UK9oll4HD/yDf8lCcyklpuDZ8ZV0H9KRjpm6b81PK3kWg9gKdY7ijnIOx3X7+jB8+ftv2CSdMEbTPdIDsG+4sCxVw1Vwfq61zHPDACOlXJexa7+UkM443JmGn3Qg2dGY9HoY73gNedehlHO2vADfyvGOQTw3BmUrvDm2cn8EQRAEQRCE64cIGALQPRc+XilwqdYCbQtVz1WMlnPsqRSotcK+hczxU5NdEZqdtZurrGjgR5qRci4TL2CpKN2KaMNUhFF5xUGsQWUrtMW5o8BVir3DBdphzFwzJIg0C+3lCSlbjdaGobzLudkGT3znVaJYoxOzSW1MVuhqY1AdIyTp+EhsrBHm/tESrTDmnavNrCsGlvtcDJdyXcIQwJPJfdMEhs5z3Nlc4CQGpHFioBp3CBcAOdfBYPBcxUIrtKMhiceD6yjGh/JMd0SVpoSxYXqhTaXo9RUhekmvh0HMHY9MVFdMlei8rvYN27jXa82QA6PFxBjWpmpA/0L90KkyUawJYo2nDZolMWdvtcBwKZ893/FTkxwaK/PT83PLjEXBXn9HJqpdnhmrFdLHT00yUsoxlPcys1Unie3tNEXtTPTYanZioS8mnIIgCIIgCLcvImDcxGwk2nQlOtMaqkWP3VGeuWZIueAxUS3ylU9+YNVtn59rUsq5+JH1z+hcqS7mXKLYoLXmcs1nbjFk73AhKyCfePjwlqyqdooww6Ucw6VcVtylz3H2ygJ1P6acd/CjNQw/HetNsX+0SDOImelTmK+FwiaoTNXaaKwXRFoARz1L9DYmdum2ct4l0nYUZ64Z4keaPdUCOVdxZcHPiue862Qr8QutkNmGjx9pynmXk6enu45fep5zrmL/SJErdR+MYnfJoxVpWkEMDlSKHvtHipydbmQiRs5NYkC17RZJRzXSuFljjDUvpb9nyJW6z+yiNZ7s3a9e1rP633nt9oodvddVb3dK5zZX2/buoTz1dpRd3xOVPBPDS6JBZ6rG//kPfrLMGyTvKiKt11Vkdwpyw0nBvtAKuDDfuq6pHTuNasHjrekGsTGZianrqGUjbVv5+SgIgiAIgiDsDETAuEnZio6FTo4dneDRC/N8+8fnWAxihvIunzv2Xp78+D0DPf7QWLJSvRiQUw5+0g2ggKG8y6VaKzGrtLMKF+bb3DNR4SufPMqxoxN8+ftvbHpVNS02Z+pt5hYDgtjYMYxEqPju4w9mHQhTtfaKhbYC3r+3wg//3l/K7l/OKxTBun0zPEehtc7GG9ZDmjRCsp+pYeNIyeVaM8yK2GrRY6YRkPeU7arAdn20w5jf/sNXuGeiwhc/cTRbTe89z4/cu4dX360x6iqiWHOlbn1MlFLcs7fKfCvgWiNIUkqsf0es7TjEHSOlLtFk0Y9RiR+GoxyiWHfF2nqO4uy07URZ6/oadPV/NbGj97pKu1OmkuP05e+/waFTq48r9W57vrn6eIvrKHSPU6oBPMdZlwFmv7QMz3U4sqfC2FBhxbGTnVa0b+U+9RuruTDXYqyc4yuf/EDX/bby81EQBEEQBEHYGYiAcRPQrwDYio6F3uc48dpF9lQL3Jms7J547SL3HRwdaHu9K9VBnMR+Vgs0/AgH6zxYyjsc3lOhGUSMlvPZtleLNlypAOp3+6P3H+CZF88SJaMRngOXa22+cOJ1fvfRD2Wr2p3xm704DnzpkV/pel3T9TY5VxFqs8wHYTXiZOxgIzQ7VI808lVjqLfjriL27vEKf/3Xd/HtH59DG4OnFMaxgZuuMpybXcyKN2DZef5nb1xh11AOhcuF+bZNywBOT9WpFmzMZ2xsBwbYjot2FBN1jKwMl3Jd/hatMLZpL65DpOPsWAeRtqKOMTx78u2Br69+DFIY97uuZhs+dT9eZgK5UnHbK6SsNt5y/NQku4fyTNf9Lg+MMDaMVnLr6pRYqbNkpW6onVi0b/U+9Rur6TSG7bzfVn4+CoIgCIIgCDsDETB2OCsVAM0gYt9w99z7ZubAN/uFv3el+tCYy9XFgErR41ozsB4KRrGnWui7r73F2mzDZ64ZMr3Q5onvvMquoRy7h5YMEx+9MM+J1y5mxyX1l0g9JTxHkUt8IrQx1NtLHgXT9XZiVBr3FTEcluI609eVbhtjo3sGFSU2Kl4s2ydlDVSNMUTG8KVHfmXZefmjVy9w564y52YXITHoNFgRpTOCtPc8x9pQa4bExnpapN4bBiuiuI7Cc1RXy/7UQrtrjAWWBKe/9pFdfOOFsyse3yjZn0jrFa+vtcSJQQvjfiLAXDNk11BuxWu987kreRtzW/ejrv1YreOj4DnkHIXf0YWRcxS/++iH1lU8r9dEc73v4evRrbHVQkK/sZpO4az3fp2IT4YgCIIgCMLNjwgYO5yVCoAgshGc/ToWNsJWfOHvt1Jtiy8bbbpvZCl9pF+iRFqspT4Vu4ZyLLQitDFcbYQUPJdq0fpafPvH59hTLVDOeyy0Qq4uWn+KKBkbSRMxXMf6NkSxzjwK0sK3X3HtKut5kQoi1aLHkYkqh8eHCGLNVK1Nsydh43oQaZN5ZriKLoElJRVn0hhcsB4MNqXCnksDy86z66iubg9YGq1Jn/c9u0pdYsWiHzLTCPmLyzUKrsNIOUfOdbMOg+GSx0Krj0FqooyEsaGUc/peX53ihKvgp+fnukZhAJ783k9ZDCKKnsueaiG7LtLj0lmYP3r/gSyF5eBYmVorZPdQ/4jW3ud+a2YRgAOjxWUiSe/Yxpe//wZXG37SZeJQ9GzqTWwM790ztO3pHet5D1+vbo2tFhJW69TayP0EQRAEQRCEmwsRMHY4KxUAeVcRxmbLzPy24wt/WnylxZK7Sgxr5/0f+eYpGv5iFvXpOQrlwOX5FjOubRsPY8NY2R6X2YaPg0Kb7rGQMNYYo4gSU9FLtTafP/E6RmtqfYpr17HHwRgyQaTpR0zX29RaIQob+9obEXq9iQ28+strfP5End/rWNVPuw0U4EdLx0K7itNTdcp5lwNJkkkq/EzVWl2dAtDfF+TCXIvcgk9sDA5JF4UDec+lFcS0FnyqBY/jpyaZbwaMVwrcuWuI01MLYMySB4hZ+jFSzjGUd5dF56aiXRQbLtXaOFgx4dzsIp8/8ToKaAYxnqMyX5D9o1ApeJy9srCsMD/x2kW+9ql7s+O05Guy/FrvFAwnZxpWCFIw2wiy0adOkeTMlQUaidi2e6jA9EKb2ICDyUQkDKj0v7eR9byHr9eIxVZ/rqxm2LqR+wmCIAiCIAg3F87adxFuJIfGyrTC7oK5FcYc2TvM1z51LxPVIrVWyES12FWkrZcnHj6cCSLG2J9b9YX/2NGJgff15Olpzkw30MZ2T6Ag1IYo1vixIYrtiIOj4OJ8m3o7JIg12iw3yjTQ5VmhtWG2EXC1GSWmigrPWYoI1cnjU0HEdaznRTnvMVLKsXsoz93jFdx11KLb9QYLY8N8M+Sp59/Mbjt2dIJH7z9gU2B67muMYajgMtPwWWiFzNTbXKq1EmNOezx76bwpNtCOrHDkx8YmkyjFUN7Fde2ISRRrputtzkw3Mn+MvOvgKCc7Dib5lwpwVxeDZV4UZ6fr2RiRg8Jx7L/YGBp+RL0dUfAcYm1FqiDWvHutydVFnyA2WWGulP3ZOT4Dq1/rZ6frXJ5vcXpqgWYQ22hbZd9zkzMN3r3W5CfvXOULJ15nut6mHeqsQ6jhR1kyS6wNsbbi24HRIg1/uWB28vQ0jz33Mg89/SKPPfcyJ09Pb+RSGOh19ZKmBnXSrzNis/vYu08z9TYX5lqcna7ziW/8KY9889S6tj3oZ8l6PnMEQRAEQRCEmwfpwNjhrLaSuJ728rVY77z9RrY/yLbSlWGjQaHwlCI0tmBWkIwgKMaHclxrhkzVrJ9FOtaRdx2MMV3JF04yttDrR9EbY2qwnQZpDKyJ7WPr7ZBKYSm5QvdrUViBrfLA6EQlr8dRcO5qd8H50uQ13rN7iCg2nJ9roo29v6NgoWVjQG0cqsoiW3OOSiJtY7qSZRU4Zkl06CWKDTONwHpkuEtiT2fM63ilwKVay4ocxuAk0bnv3VMBIIj1iuNR/UZhglhjjKFazHd1wmgDl2s+5by7ZmG+0rUOUG9HideJyQSw9FpKxbPYwFwzZKjgZftogJm6T951CLHdL0f3DQNkUb6dbMcIx3rew4N0RmzFPq40GpZ3nVXHc9ba5qC+PCJYCIIgCIIg3FqIgLHD2W5hofe5bvQX/vNzTfZWC1yqtUEnkZSJgOEo2zWReh6U8i5TCz6lnMNiEOM5NkHEGEVe2RV7hUEpRaxN/yq8h15RA+DSfJucC81AM7sYsloDRtodEq/wXI6C9++tMlNvc3UxXHcsK5CMJPT/U6fJoVtLjkMS4+rEBtchiQBVHBwtZWM6YBNDtLEKhjZQzrnE2tCOVpZhUpNQ11HkE9PUvdUCF+ZbNIOIatFjd5RnrhlSLeU4MlHNrt+Hnn5x1fEo11HoxFTUGDLzUIyiGcTLzFTdpFPi6qLPeKXYFe9azrucPD2dXd/9rvXHnnuZsXJuWYJIisagUJkglAoWUWxQyXHdP1Li4nwLz1EstAKu1H3C2Jqfph0Gx09N8tq7c5kvTNopshUjHIO8h0+enmZu0eedq4vkHIe9w4VEwOru1hhkzGQQI9B0nzpHd1Ybz7nRn0GCIAiCIAjCzkUEjB1GK7ArzwXPoeA5KKV2hLAwKJtNNqgWPM7NLtoW/ER8yHkOBRR3jBa7Vow91+H+O8f47uMP8sg3T2WPS5MyLs23sNM3ZmNCAbaQD2JNp+1F57YU1jujs8Zf7bn2jxR5/nceBpa8GKZq7XX5ahhsQR/Ghl1lr8tDolrwMo+LtLiOku4Vx1FoA0XPITaGKws+e4eLXKq1QNujlHcdKkUPhY1HffdaM0sk6YdSdl9SgQHseemNeX1qwIjTdDzqiYcP89Tzb3J2pkFOKYZLLlMLbfzQxmaGocYkO6aAnOvgOOCHmmuLYZePiQKGCu6yFf7ea/XsdJ19w0XmmiFBckI7X3esDXfuKjFT97PRlf0jpez45ZJOlNFyjqLncGG+Rc5xODhaJIh15t8xXMoRJSMm71xt4ijrkVH0HGrNYODrYDVWix5OuyoOjpa4Uve5MN/mnokKX/nk0a5ztJYB53o7NDq3l3XXqFRQk5SQzXA9EmUEQRAEQRB2AiJg7CD+6euX+PaPz3Gp1uKO4RKf+fVDPHRknILnUsg5iajhrr2hG8RmW86feeEMZ6frRHpJGAAravxHD76HE69dXNGU74ufOJo9d+qfEMYm83ZYqSNisxiWxAvXsYV0u8eMQ2ELfftTZcVGagBZzjs0g4EaRJY999VmyKu/vIY2htm6T95VFHIui36U+YaktMMY11HcMVLEGMMvr7X45bVmx9bg0FiRr3/6g/z5hXm+/eNzhPFS8knaxJIKGgXPyQr93ZUclYKX+S585ZMfWPOcDzIedfL09JKQ4TjcuauEH2mu1H1Mh3iRduqUcg7lvJv5V/RLKekt5NNrtd6OyLk+2phMPNTGEMY6Mwydqfu0whhtrI9HZ4dJueAxUS3ylU9+gOOnJink3C5x5uJ8C4ztZNAdLR46UaTaUYwfxTzyzVPLYlvXw2rvw96uiuFSnmYQMVrODywwpWMm6zUCrRY83ppuEBsr3hhFV+fOZsw9Byngb9Ui/3olygiCIAiCIOwExMRzh3Dy9DT/+T95g5+en+faYsCZK3X+4T97kz/8/73DVK3FbN3n4lyLc7OLXJpvcbXh0/AjwnhzLgsnT0/ziW/8Ke//8vO8/8vP88g3T23YTLCzoKm3I6ZqbS7Nt3jyez9dc5snT0/z7Mm3bceFAygrDDgKdg/lefLj96xqytdr2tcMYvaNFDg4VqaYuz6iT6xZJl7kXYdiziXnOuRch6G87QSYrre5Y6TEWDlHM9B4m3gnBrHBcx0M0Aw1WhvbRbCKalNrhX1vX2iH/PmFeU68dpE91QLv2VXCwQpA6dYMMFL0GC3ncBwrzkwt+Pxiqk7edQY2SxzEaPHY0QnGhgrctXuII3urDJfy7KkW2VstoBR4rsJxyHxLRso5juwdZriU41f2DXN4TyWL7u1c4e+8VtMRjrFyjmuLYSaGpNscH8oTxQZtrAiUmsIGseHNqTpzzZDD40P83qMf4ruPP8ixoxN9TTJjbYi0ZrbhLzOCVdjrxxibttJZiK73/djvtaVGpoOad8LapqDr2dbJ09PMNHyiZCRIkUT0xprxSn5TpsFpAd9rBtt53Aa5z83KaudbEARBEAThVkM6MHYIx09NZskNYWwI4xhCeO5H5/h//+gcB8dK3LO3yj37qtyzt8KRiUq28uk6inzSnZGOnnju2hXxydPTfP7E68w3w6xT4ex0gy+ceJ3f7YjnXOmxvauZ5+eauArOTC3gJ4aHngOLQbTmiuDxU5NZaoNyHDxsUeoqsvGKtUZpOv+e+isopRhO2tZ/OVtnwd8OW82VCTvGT0ZKtsDoXLXeUy0yVPCYqfuMF1wu1/w1t5mlc3boEwrrdRFrw9VmSDG5DoyxxzE1onQUTNXa+B3CVzoGAlBrRXzrxbeYqOYZKVkfiX5HrNaOqLWj5Llt94nBJrish0HGo/qNMoxXCiz6IUFsj3HBdRgZypFz3SyKtbd7YLbh0wxiHnr6RWbqPvuGC8u2aQvqQja6sm/E+kPMtUKUXjKTTf03Ym2yEZHOa7yzeyH14ki9RtqRJuc6RFH3OcDY93JszKZ8MVYb/VhPrOla/jvrjW0dKeUYynvMNnwMGscYcq6LNjBRLW64I2KQTpDrFRt7I1hr1EcQBEEQBOFWQgSMHcL5uSZ37irTDGIWgwg/1LQj21JvgPNzLc7PtfiTZMVQAYd2lblnb4X376tyz0SV9+2tZCuinuN0jZ0UPAenJyvz+KlJGn6Eq1T2N2UM9fbqX+xXalnGGC7WfGuYSRpjCjlXZSuCK23z/FyTgpcYIia7qRT4sR64rbxTVFlohcRaM15ZSn/YM1xiOIi4MIBIsFWkIxf2GDjMNHz2DXcnUpRyLotBzJ27ykwt+F3CxKBEse5KXuk13nRYShPpHAMBlj1frA2Xaz5zi/YYDkKswXNZ89rZCCsVyh88MMZHD+/i2z8+x2IQs+jHfPahO7Pn7hxPmW34zDQCJqp5Rks5Zhs+F+fbKKWyDo3Uf+O7jz+YXUtnrywQxCa7pj3Hnkc/irMD2M+EMh2PsWatS14cStk43wiTCUd510EpsnGcfIf4uJFCdDVh4YmHD/OFE69zca5FpDWe41Atenzlkx/ou63VBKbVRoB66TSXTQVFYwy1VsiPvvixdb2+lbbdSe9xu5WL/PUISYIgCIIgCDc7ImDsENIvoUMFj2LOxRhDK4wZLeX52w/dxS+m6py5UufMlQYX51sY4N1rTd691uSFN62o4Sgrarx/r+3SuGdvlfdNVLIRipzbIWjkHN69Zk0v06hKsAVWFOtVv9ivtJp5uR6i9XLDzCg2a27z0FiZKNa22NN2P2Jj8BxnoLbyVFQJoph6O6IVxCy0rRC0f7SUFVf/4K/cx59fmOf3XzhrXy/r955YD0N568FgDFypt/EjTaMdsW+k2FU4D+VtATg+lGemsbqRYz+BI15D9dBYEeXOXWUmqkV+fqlGvR2t+tpXSx/p2p/kZxjbwvzslYWuv2/Ue+CZF87w7R+fo550eoyVc13n8qOHd2WjLncmBfSJ1y5y38HRZd0DzSBmoprPBK291SIX51tM1dpUEuPTzuK7UwQZcW2KzWLiq+Eok50DZwUTyvT5n/zeT5e8OEbtdXBpvmmFPQe0suapJhH6dIcZKmysEF1LWDAAiXEoauPX/1bHtm6UQbZ9Kxf56xGSBEEQBEEQbnZEwNghpF9CIaaUsyaEBnjiLx3m1+7exa/dtSvzu2i0I85M1zkzZQWNX1ypc7nWRhv45dUmv7za5F/8xRXAFljv2T2UCRrv31vlvXuGKORc9lSLzDZ8tDY4yaKvTkSD1b7Yr7Sa6ceanOfgd7bGYwukKws+H75zbM3Xv3soT70d4Uca11F87th7Byp2j5+aJIhiri4GONiRmiDWzLVCHEd1xXceOzrB//zqBS7MtbLizQGM6i8ObIZ2pDl/rYlSyqZNGLvS/surttBNtaP9I3Zcw65OG2YaSx4VbhLbGa6gJ6QGk2thR5NsYfP9n13gj392ebMvbxkGqPtxFlk6qMFgr8ixbzjPD/58CkdB3rOxqteaIZE23Lt/JBsTWW0soN9IUUp6nKcWfGqtsG/x3bn98UqB5rVmYtqqswt7NRPKY0cnGC7luHNX2YoFCdXiMFO1Fkf2DnP2ygKLQUykreeGUgo/iqmY5aLKIKTHcdEPbXyr53Rd+4988xSNdkRsltJ6XGf17qjVGDQhaTuL7EG2fSsX+dczalsQBEEQBOFGIwLGDmGQL6GxNgSRxh+K2TdS5N+8e3cmaiy0Qs5ON2ynxnSdM1MNphasqHFudpFzs4v8858viRp37R5irJzHUQpf23l0lSRNVEoej/3aIertkILnku9xmFxpNXMoSX/IOUvFdjquEGq9arHQ+/qH8i5KKf7o1Qu8NHltzS/k5+eazDXDxGfAvhYv8RM4MlHlu48/2HX/r3/6g3z+xOs0/Ih2qNGApxQHd5VY9CNmG0G2756rUCgirRlAJ+giHT0gSbZwlI01TTHGChSxsZ0r1vTTo+DF2QHs9LDoxQHynkM0YAzro/cfAODVd2uMljzmW9H6XtAaeI5i11AuK4gH8R7oJ3K8fO4qjgLPsd1DBQ/8KGYxiDlzZYEnv/dTGn5E0XOYGC72NerspN812xnD28vJ09O89u4csdYUPJehvIurIDL2PeKpJcErNaGstULyrsNDT7+YdZqsFhWbjqr0pudcW7TiQ6fwMAid27pjpLQs1eXk6WnOTDdwk/SPSBsuzbe5Y6Sw7aMU21lkD7LtW73Iv5mitgVBEARBEDaDCBg7iLW+hLqOopR3KeWXnP+1NgSxZvdQgf1jJR48vCRq1FohZ67UOZt0aZy5UufKgo82MDm7CCwubScxR6gWPB4+sgfPU1yca5H3HBylEj8N66Xx2Yfu5r/8X/9i2WrmZx+6m2dPvo02kHNsoW6MbY0/PD6UFVErjRN0Rmd2joNM1dq89u4c/+4H9zK1EPR9bCXvciHp/FDY5w1iQ8FVKxZnCvuae8dI9o2UcB1FrRXa8QBjUI5at3jRi7/CSIbjKBZadqxktJzn+d95mEe+eYo3p+qrbi81kmwHMZ6zFOe6Gv/sX1/m+TemmF5orzl2shG8pCMhPea9xq4p715tZl0anSJHanhpjE0+iZWxxXass7jRhXZErG0qSDO03SwT1QITw8UVxwLWswKfXn9KYQW+RDjxHIWLFZqMUtyRmIBOLfjEWmcGrbuHClmnyaP3H+DEaxeZqbeZWwwIEk+bINLZe6GfqetEtdhXWFmNtcSi9O9GW9NXpUBj1uyO2iq2s8geZNtS5N8YbtX4WkEQBEEQbgwiYNzkOI6i6LiJz4Vdhc5EjUqBA2Ml/u33jVszUGOYbwZLnRpXGpy5Ume6vmRqWfcj/snrl/gnr1/CcxR3jQ9lnhrv31flrt1D3L1niP/0L7+X7/3kPFO1NgfHyvydhw/zsQ/sBeDZk28TGUPJcxgp22SILz3yKwOPExw/NclCK6DWirIuiFgb/vhnl7ljpNBVIKaPVUotCREdioSBFVMRhks59o2UWGiFXKq1AJheaCepLi7/6D+0fhnPnnzbjg1sE2FsiOI48wk5eXp6oBVx3fHT6CVBYyVcBW/NNDCopVX4eLlnSSfr9QiJtOHifJv37RkCrLB05kpj2X6F2mRpN+lIUnoeHJbGLawY53SJLWFPPKwBrtR9HIcshaSX9azAp+NIRpuuKNpYG3Kuw/7RIq6jyDmKZqg5OFZiqtYmiDVXG7ZrqVrM0QwiXpq8xqP3H+CZF88SJZMnngOXa22+cOJ1DPQ1dV3p/K9WDK5lVHl+rsneaoFLtXbmM2OMITK3xiiFsPMY9DNfEARBEARhUETAuAXpJ2oYY/AjK2oc2jXUJWrMNYPMIPTMVJ1fXKkz2wiItOGt6QZvTTf4p//abttVivdODHHP3irH3j/BPXsr3D0+RM51+J9/cp4/PTNLOe8QxdaH4q7dlazIeuy5lweKMjxzZSETL6C7gJ5bDBmvFJc9tu5HjFdyzDbCLh+LIDF77CXtDJicaRDEGgdAKfzYMFEt8tHDuzh+apLX3p1DAZWcS80fbExjI1hT1haeo3jyez/Fj/SagkTv49ciTiNIMMSAow2OSm7fxHY7ibSNvk09H5RSfV+DYimxJB2zmG34ONhEHCdOhBmsiLHafjjJ6NOiH/PMZ+5bsTBabQW+UxiYqllvFE855BzT5T2yf9SOqxhjODvd4OBYiXLeI4g1rlIYYKZuO0hmGz7vXG3y80s1UinIemiAwoqJpbz1uhjEXHKtYnAto8r07/tHSsw2fLvPjuLwrqHbspiUzoDt51aOrxUEQRAE4cYgAsZtglKKYs7NEknAihpBrBmvFrhz1xAP36MJIo0xhmuLAf/r65c48dpFIq0JkyjJ2Jikc6MBWBPInKvYWy1yrRlQ8ByqBQ+djAD8n+4/wL0HRlhoh7x7bXGgKMNwla6AdqSpt0OqxVzXY9PiDFTmX5Hy7Mm3AXjy4/dkt1ULHmenG7iONTIIjD0e5bybpVvYVAiD1ob2KlYReVdxx0iRX15rrXoO1sLqC4ZmYuqYcxSmT6rLaqynY2I9IzGpSLDm8yfeIw3fHrCZRv/I2tQM88Jck69/+oN89Qc/T4xbE48J16HkKepBvObzGqDgKkZKuXUXRSdPT/PU829ydqZBznHYO1xAJz4Xrgue6xIbuw9KQbVoO0XSRJkLiUFrlCSw5FxFK9RZR0/BVTTa0TIRJ40YLhr73uqMe51rhtRaIY8993JXUb1WMbjWmEz695yruHt8KPv7lx75lXUds+vFdgoM0hlwfbiV42sFQRAEQbgxOGvfRbhVUUpR8Fxee2eOJ7/7U/6D4y/x9/8/f87b0w3ev6/KG5cW2D1kUxTeOz7E4d1lxofy7K0WePDwLsbK9otpGBsuzLdoBjFzzZB359pcnG9zteHz1POn+aOfvMu/mrzK+FCBhXZEEGmiWBNrW7j1rjbnvc4hgp59xq5wQ/fq8hMPHyaMDbVW2FXAK6zfwO+/cJZHvnmKk6dt5Gy9bRMt/EgT6qX0kSjWPHvybcLYrornXWfNAvq9eypoA0f3Vjg4WiT1PM27ygok6yDSVgCwxqfrEy+yBgvs617vc6+EYkm8UMm/3r+nSSnGgB8bpmptHnvuZZpBvOK5NMaO9xw7OsHXPnUv5bxLpA2eo9g/WuTO8QoT1QLeGp9S6XNeXQyy8zsIaRH7zrVm1j1xueZn10IQa/xoSUDRBn5xucaFuSZRbMUKPza0I21fO7bjx2THSjExXFx+wDqPnXL42qfuZaJaZKrWYq4Zsmsox77hYlZUp6/p/FyTUocACX2iW5Nt1VohE9UiX/vUvV0eM6v9fSeRnpvpertLYFjP+V1pu4899zJPfOdV6wOjbfJLOe+Rc20ay0a299DTL/LYcy9vev9uNQ6NlWmF3Z1rt0p8rSAIgiAINwbpwLjN6V2JnGn4fP2fvsnXPnUvUwu2eFDKdiJ4rkPec6i1I576q/cRa81sw46fPPX8aQzghzpL1Ahiw+xiwO/+izNAUpgrKHgOQ3kXEt+Ko/sq/NX/+n/ncq3NoTErksRaM9dc3vbgOjaNohlEXavLx45O8OiFeX7/hbNd9+8UAM7NLlpjxQvzXF7wk/SPpb97ji1itTbUmnZUZbxS4JfXVl4tLLiKuh9l0Z9/cnoGg6KUU4xXCkzXfYwxNk1kjXOR1rnGrE+46Iej7OtYr4dFP9weg1ClIOc42WiH6jOGEmnDO1cbtFZJR4kNnJ2u88wLZ3hp8ho5V+E5DsMlLxnRqNNeKTu2D1Gs+fyJ19lTKWTnZLVV+6d/eJrphTbt7MUtP1Kd4lUaZWuAvZU8882g635echwMkHNUlo6i1Mr5vMaYbLTlsede7hoB6e2wWGtEBNY2qrxZjCy3Y/Sg87NOG/veuDTfZv8oyzq6eh/XrxNEujjW5laOrxUEQRAE4cYgHRi3OZ2FQu9KZOfqmaNsN0GoDXftHuKu8SHu3D3EBw+M8Mn79vP+fVXGK3kOj5e5e3eZ/SNFhose1YLHSNJCHGlDGBsafsyVesCVBZ/ZRsB3/tW7nLlSR2vNu9cWmVpoo1Dkeq5OR0Gs7b+86yxbPX5p8hrF3gd1PtbYVfNv//hcViynokFqFJp3HQqeg58kuQyXchR6WgA6F9QNMFrK8eblGn/8s8ssBlGSCGK4VGtz/6ERKyYMcC7SDoogtl0ImyF9uOn4742S1vc51yaM5F173JTq7s7oxACzjcCmXqyy7dlGwLdefIt3rja4Y6TEWDnHTN3n/FyLOB5cvMi7NhZ0vhlybnZxzVX7NFI0XOU5FEvHTgF37irjuYq8a0dkuuJwsWMvd+4qUfAc7hgtZdGuxVVaSILYDNxhkXYZNYMIYwwz9TYX5lqcna7f8NX/lToRNtqhsNax2Aidn3X2GraCar+Ors7XtVInyGqfnYLlZur6EQRBEATh5kA6MG5zVptRTr0JVlo9y7kOOddhqABPfuwIX/3Bz4mNoZRzMUBFefzObxzhI+8ZY7ru2yjXjvSThXZElFS/YRzTSEwyFbZLo5T3iNpRZmaZFpO7q3nqfoTuWdU+P9ekWnD7rtobYwWKc7OL1s+gz7EwwJ5qgXYYEzVtoRjFGt2TQNL5rFaQiVhITDKMAUc5OMp2irx8bo69wwXmFoOuGNHVsP4Qm+ub6DwEm41/zUjiZGNjhZ5S3rOF/AoaQG9aSCdZtwn2vC60IsYrRfZUi8y3QjBJSkoQr9lBYsWUxCTTGPzI8IsrdfKuQ7Xoda3ap4Xna+/O2U6XVTZe8Bzakc7GcarFHHnXJ4w1rTDuGBWxaGPHTu7eXebqYsDFuRaR1n1Hbgy242fXUI6nnn+T46cmman7zNZ99o0UM/Gjs6juTFI5e2WBuh+zayjXN5XnerJSJ8KjF+YzL5n1digM0m2yXjo/68YrBS7VWihj4417O7pSVusEEX+HwbhZun4EQRAEQbg5EAHjNme1QmE90ZOr3TfWhv2jZX7ljmGCSONHmiCKubLg8x//D6/iKIUfatqJ34DBmnWmrf3pEII2UMq7KBRRrPnWC2c5srdKIedQ8FwOjJR47d1rfV+nobuLPy2c0+I+NYJsh9bHQ2vN2zOL2f1XMrE0wIW51tJ2ep7DiiK2MF9ohauOo6QUPQdtuiM8dwKhhlBrJip5qqUcF+Za7KkWmKr56x9T6ZhtiWJDGMdMzjTYUy0Qa5MYzA42/mKwRWgncWxoxjGLQczVhvXGSCNxg2j1VBOw4sKRvdUspSbv2i6K8UqBi/PWoDNNcElHRgyGa4shj/3anfzhy7+ENI3FmGXXT9Fz2DdSZNEPOX2lges0cIHI2OvpwKgd2eotqgcdN9kKBjXRXKnI//aPz7GnWtjQPm7H6EHnZ91wIjxcqbdRRjFRLfZ9fauJFNshsgiCIAiCIAirIwLGbc5ahcJ6Vs9Wuq/rKEp5l1J+qSVca8OBsTL3TFSZbrQpVj201kTasNCOcB3FcNHj3GyTOFEF0qjMxaRT48qCz3/6P77GPXur3LO3yoHRIv/qncFfe68g4ceGqYX+qRkrdTGkoycptpiO8RwHs0Knx2rkXNvhsBNnu9JOmOlGwFwzBOwoT95zlgkIa9FPTIq04dJ8u6ujYSWGCw4L/srP2fmXUBv+1j/+yfr2L+nmqBY9ZhpB5svhuYrRco65xSDz/UhHhIquQynn8PwbUzTaUXYeQ9P9WlxHsW+kmESt2uOYc+31QmwNQacWfO6/c2xF0aCzsF5ohVks6oW5FidPT29axFiPv8NKRf5iEHPnBsdA1iOeDkrvZ53nqjVHGlYTKcTf4eZFInQFQRAE4eZFmdV6qG9yHnjgAfPKK6/c6N3Y8aRf5tZbKGzFl8DOQqnoOTTDmDAyfPLf2Mf/988v4ygbxRkmS92e59ixji2+bNcyu9yoGeauco4DyYrs5EyD5hojEen4TLANr3ErKeccNBAmCRzr8NrcNDlH4SRJLcNFj9nFYFuuh92VPONDeRp+xEzDGnYeHh/ikQ/u49mTb6ONwXUUxlgDUdexcarpoVgterbgKpSjsnGn1FPEdRQ5R7G7UuBHX/xY38eePD3Nk9/7qfVbUYrYkKSoGBxlzUM36zPQ2+EB0AwiJqpFvvv4gwPdd6bud3VgrLaN9bCZz531ftZ1fj51ihTp8d3I9nZi4bxT92s7WOucCoIgCIKwY+i7FiwChrAhVvsSCKzry3C/IuD4qUmm621KOZeFVsilmm3b9xyb7uFHmt84upfYGM5cqXN22ooDN5K8Y0cA0qLVS1bmrS+GHTcYRAjxktSPrUgQuVnpV/ynx6OUc2hdB8Xk4EgBPzbU2xGR1niO9dQo5lymai1CvRQrO8jeOMoKDVESj5tLTHHBihedH8XDRY9nPvPhrvfNydPTPPX8m5ydaWTdMDpJRcm5Cq0NOdch0oZy3l32+HQbg7w3H3r6xSyBKMUYG1PcK6ys9Fnw6P0HMg+MrSoUb0TxuVGBt992dmLhvFP3a7tYjzgnCIIgCMINZWMChlLKBf7AGPNb27FX24kIGNvHSl8C/SBiZjEk0pqC6zBSzpFz3XV/Ge4toNI2+Xak+bX3jPHbD93Ng+/dnfhpaNphzH/yndeYbrTxQ2uyeL07GBxlW86naq3MsLPTrDJNtTCsPpKSpnvsMAuM25ZUXOgUGXojeGFtwSnvOriOItYapRQFz6HhR32vhTtGCl3vm840DK0NSlkfmN4YYFcpUIZIGw6Mlrved+spVNdb5K1U5G9V8b/R/dpJ7NR936n7tV2sR5wTBEEQBOGG0lfAWNMDwxgTK6X2KKXyxphg6/dLuBnpN/cexZoLNZ+cq8i5DrGBq42Q3RXWbS7YO3s+XMplM+udX6pf7VhRHsrZeM891QIFz6EZRFyutfFcRTvcfjVAG7hUaxF1VJUGW7jakAxjTR9XEQ3VKmMHwo0hPV2dp62fuLTWaXOU9X7RBvZVckzV/ZVHTDwX11HZ+yY1yoy1wVUKpRSe62Bijecowtje7jgKbaxJaBrpmb7vVkvU6H1vPvHwYb5w4vUsSSXtPvnKJz/Qd39X8r/pvT2NVT1zZYEwNuQ9hyMT1b7CRr9ukfUkf6xnLOJ6jFDs1NSSnbpf24WYrwqCIAjCzc2gXoHvAP+7UuorSqn/a/pvM0+slBpVSp1QSp1WSr2plPqoUmqXUupfKqXOJj/HOu7/95VSbymlfqGU+nc289zC5jk0VqYVdo9sXKlbA0xXKRQKRymUglozXPeX4ScePkwY2yhTY0zfmMPOVenRUo7I2NSHUs6lGcQcHBtipJTj7t0VDo6WyPdc7es12ByEMDbLCtlIaytMAAdGi1kcbD+2Qry4Y6Sw6nMIN4bYGJRjR2D82KaM9EMBM3W/q4g8P9eklHPJp2afgNY6iW41SVePRifRsHuqhWVFaLqNTlYrVE2yMyppCdrspZm+X8/NNlhoR7TCmFoz5J2rDb76g59z8vT0svum7+3URLRa8Lo+dxZaIW/NNJiu+zz23MvZNlZ6fOdzrPVc/e67Gfp9Zu6Ewnmn7td2Mcj/tgiCIAiCsHMZVMC4BPyvyf2rHf82w7eAHxpjjgIfAt4EvgT8iTHmCPAnye8opT4AfAa4F/gE8F8noy3CDWKlL4EFz+laqVYK/Fiv+8vwsaMTfO1T9zJRLVJrhX3TAjpXlJWyP0dKOUbLeX70xY/x3ccf5J69wwSpwWJPBZaOdZS7Fx+3HG2gHWrC2PDLay3yrl1dh6WxEncLBIfUj+FaI9iS7e0EbpGXAVhxK4zt+Ee9HRH0SW5RWD+LINZZEXny9DQLrZA3pxaSsRFDGMWZcaqTPC715Ng/WqRazC0rQtdTqB4/NclIKceRiSpH9w1zZKLKSCnH8VOTXfdLOyoeevpFHvp/vMAHvvpD3vuf/zPu+y/+Oc+8cGbZNnOufe0OCs9xcBzFQivKukV679v53s65CmNM9rmz0Aq4OG87nvYNF7qEh5Ue37v/qz1Xv/tuhp1aOO/U/epH5/XWKVith0H+t0UQBEEQhJ3LQDGqxpj/EkApNWSMWdzskyqlhoGHgb+VbD8AAqXUp4Fjyd3+ADgJfBH4NPA9Y4wPnFNKvQX8OvDSZvflZuVGu8b3iznMuw5zzYCriwFoK17ExuA5zoa+DK8V4TpI63MadThdb2fCii0Sncxr4kOHxphb9Dk3u5itZm8nfrSURGLoHk3YDOlm/NjgqiV1Mi2TFeAmBqE3C65jTS9vdhxlhYkwtjHBK5EKW66y9/3o4V189Qc/p5y3nhXWuHPpGi16ThbJenHeGt1WCl7fIrQ39nO24TPXDKm1Qh577uWuz5BB3ludnhp+GDGTRsI6Vhj51otvAfDkx+/h5OlpXnt3jlhrYm39Ohxsh1YQ677dIv2ev9YK+fqnP8jxU5O89u4cXhK3PNsIMqHyqeffpBHEA49FXK8Riu2Iht0p+3U9/vdoPdG+a7GeeHBBEARBEHYWAwkYSqmPAv8NUAHuVEp9CHjCGPOfbPB5DwMzwH+XbOtV4O8Ce40xlwGMMZeVUuk3jAPAyx2Pv5Dc1m9fHwceB7jzzjs3uHs7m638IrcZ+s23f/UHP2f3UJ56O8KPbEHxuWPv3Zb9GmSW+djRCR69MM83XjibFX2uo2z8Jcb6dsw1+fqnP8hXf/BzgihmbjHYViFDm+1PF4mT5BPXUbjYxIs7RkvUWiG1ZnBdY083iqMg3iLxop/p5vVEGwii1a+pvANOInK8d88QX/zE0aw7YKRUpOBZ0cE3mlgbCq4iNiaLKz0wWmRqwafWChnK23GTL3//DQ6dWioo00L17JUF6n7MrqEcu4eWuhcevTDPS5PXmKn7zNZ99o3Ybg5Y/t7q7Fw4N2t17dR8tuA6RFrz7R+f476Do3z+xOuEHdHAoTYoZVDKesT06xZZ6b2dfu489PSLuAou1do4WANTrQ1nZxrcM1GlFcYD+RxcT0+EnVo4b2a/rtf/Hq3Hw0UQBEEQhFuXQUdIvgn8O8BVAGPM69gOio3iAfcD/8gY82FgkWRcZAX6dZL3rQWMMc8ZYx4wxjywZ8+eTezizqVfy3MQxTz5vZ9uqrV2s6StuXePV9g1lOfX7trF8d/6CE9+/J5teb5BfTJOvHaRQmLwCbYojrX1CvAcJyuKHr3/AHPNkCC2hZWrbKRpbosNJa5XHa0NxLF9rc1Qc+Fak4VWeFOIF2A7U3KuWnOMZJC/5z0Xz+GGeoOsdd6LeY8PHxrjv/kbD/D87zzMsaMTXb4Vw6Uch/dUODBatJ4XLHWoXJpvE8Sa++8c4+uf/iDNUBPEepmnw7GjE3z38Qc5sneYg2MlxivFJNHEcHm+ye+/cJafvjvHcNEl0oYLcy0WWkHf91bnvmU6U0dSi6NgMYh56vk3mW+Gy/7HJog1WhuGS17fbpG13tuHxspcqfs4WPNSlZib5hwnGzWZqbeZnGnw5uUFLsy1+OjhXcuO+800QrETuV4jOOv1cBEEQRAE4dZkUAEDY8z5npvivnccjAvABWPMv0p+P4EVNK4ope4ASH5Od9z/UMfjD2J9OW5LOr/ILbRCzkwtMLXgs9COcBVbYkK33lnj9P5f/v4bAHz90x/ku48/uK0rY+vxydhbLZKm5hls8RRrQ7XoZYXKS5PXGCvbtJOc4yRjJrZTwyar3HyODJql4tKPDcFNlM2aepR4a3xKpfdb7e+R1jjKYe9wgZyjyDlq8A+/68RoOb+s9X4ls9xcsvNGp/GthmuLIU88fHiggrL3M+RSrZUJW+1IM9uwXRyeq5ha8Pu+tzr3LROGkrhZsNfdUN7l3NWmHaHxXHvcO07WSDnHXbsry7Y9yHs7FR7S/0sNTPcOF1gM4kyQbEcxeVexayjHidcuLvssE0+EzXG9hIXbzWxUEARBEIT+DDRCApxXSv1bgFFK5YEnsaabG8IYM6WUOq+Uer8x5hfAbwB/kfz7m8BTyc/vJw/5AfA/KqV+H9gPHAH+bKPPf7OTtjxHsemK7VTA5ZrP/tHisgjF9bDeluAbOdIyqE+GyisOUWaq1srGQ45MVPjiJ452zf2nBoNO5kVgzRf3VfLMLIZcv/6Jbjrqw+vyXDtF5ogNuMphycmjP6mIsdJ+h7Eh79qf75uoMN8KWGhFLAab0WG3ljCOs/ds6ilw5soCDT+mnHcIIoMfaSJtmKjkKeU9Zhs+QazJuw6lnMOxoxN8+ftvrOnp0Dk2MdvwMR2jOum1ttCOGK/kWGjHnJ9rZgJI+n7p9NTYPZRjphFiAE9ZwUgb+OxDd/PsybezbXuugwfEWqOU4pUv/+aKx2Ot9/axoxPcM1Hh3OwisTbkXYc91QKuY+OWX5q8xsGxUtdoyEojBzt1tKMfN9r/qJfrNYLT6+HSCmPplBEEQRCE25BBFyH/DvA5rO/EBeBXk983w38G/A9KqT9PtvdfYYWL31RKnQV+M/kdY8zPgT/CChw/BD5njNk5lcd1Jl15vFJvdxVtqTFlbwTjellvS/D1aiHeCJ2rdsOlHPfsG+bwniE+enh31qbfeV8/0tkKMth2+ILroByH47/1EY7ureA61qiw4Dl4jrouowmG6ycq7BTxAiDSBj/empkXR9lxlEc+uI8oGa3xknOZc9UNT265XPN54+JcV6znHSMlSjmHuWZEO7SdBJ6jmG4EmWnngdES+0aKHNk7DAy2Ut05NhHEutsfJImzMcBMI0RB33jRzs6FYs7j4EiBct5FY6OM/+7H3seTH7+Hw+NDaIPtkEg6JbSBw+ND6zo+/brCvviJo0wMF7lzV5m7x4dwHZUVtbfiyMH1inxdD9drBEc6ZQRBEARBgMFTSGaB/3Arn9gY8zPggT5/+o0V7v8PgX+4lftws5Ka8T3xnVfRxuAoW5ylxpSdEYwbYb2u/NfLxX8jrGfV7omHD9ukBGNTPIyx/0aGctmxHBsqUJpvsuhrHKMpeA4j5TyNdkTDj3dU8b8R8q7inr1Vfn5p4aZ7LWvtb6gNdT/ij37yrr2vApW8byoFj7/x4Hv4w5d/yXwzxBhzQ0w/677mt//wFXKOYt+I9adoJbMd1ghUZ3HAkTYQxVyYazFWzvGVT34AGOya706eaGEwpH0uvak46X70M00cpHPhi584yhdOvE69HRHFGs9xGCvn+OInjg58XFbs8vrUvXztU/f2TdA4dOr6mXNeL3aikeX1TFe5mTpltoKd1m0jCIIgCDsBZVbJcFRK/b9YpS4wxjy5HTu1VTzwwAPmlVdeudG7sW089tzLXaMkDlbAcJRiYnjjq1PpdntbryeqRb77+IObvv/1Jv0S2Pvlut+Xwz+/MM+zJ98m0pqC6zBSzpFzXR69/wAnXrtIzlVM1axhokKxf9SmNDSDCD+IuFDzb/TL3RA2YlVxcKxEtZjjjYu1m07AWAsbn6sIYsMdIwXGK8Xsb80gIucoGu3wpjyHrrIjUUop6n5EJe+ilKLhR2sWlCdPT2diKMYQGboihz1XZeMZlYJHrRXyoy9+bF371/keHEr2re5HAxdlG/mM6RQ9OoWc9Xwu7rQC8qGnX7QjcR1tYsaYDZ0TYWezFdevIAiCINzk9O2PXqsDI63+/23gA8D/lPz+17DRp8INJF1pzbmK/SNFrtR9opgsgnGjX3LWO2u82dnk3iLho4d38dLktS0rGvqt2p08Pc3nT7xOw4+ItWG24fP5E6/ze49+iOO/9ZFlgkfnymcQa1ylbIt93adazCUdJy2KOQejwXEUfhiv4dywM1DYAvjA6FJkppfEeW7FtrdLCFnvtg22CwNgquZT8Nzs9UaxZnKmheso8onIsRJ/5Vfv4Cfnrg0sdFwPT5HYwNnpBkopxsrW1yKMDfdMVNZ8/xw7OsHnjr3XCnfGUPIcCsnYiuN0J53srljTzfWSvgc36pdzfq6Jq2ByppF5foxX8qt2eW22M2CnxFV3cj0jX4Uby07sthEEQRCEncCqHRjZnZT634D/ozEmTH7PAf/CGPOXt3n/NsWt3oEBK3cXXO/tbnQ/eleZZhs+M42AiWqe3UOFbVt1+sQ3/pS3ZhbBmCypQwEHRgr8g79y37JV19QYUSnF5EyDKDYox0ayHt03TDOIuDDXYt9wgUu1NnFsusSLSt6hEfSXM8o5hyDxZNhsoespMEoR68G35DqwRTYT3dtVtrBWgLNFz+E5oDUoB3KOQ7XoMtMIN7QtBUxUC0wMFzk7XSeINDnHwXHUMg+JTgqeQ7XoEUSaoYLLbCMgijd/7raCXrvTvKvYN1Ia6P3T+R6utUJcBxp+jINCKYiN7e46/lsf2fB7caPdWo988xRnpxu4jt0XYyCMNMW8y66h/LZ0R+zEzjJZlb99kG4bQRAEQdhYB0bKfqAKXEt+ryS3CTeY7ZoJXu92N7ofx09NEsYxVxtRFm2qFCy0IsYrxTVXnTba4n3uanOZz4EBLtR8/u7/9FP8UBNpzWzd5wsnXme8YsWUct5jvFLgUq0FGnKOykzrDo8PEcSa0VKOmUbQ9XypeKGwMZM6iZusFmwhrI3JCrOUvJMIAEpxYLTITN2nGXarAHnXyRIfwKY8ROtUCtZz97XzQCyKpfhWAE8pNusQknMUKMh5is8dey8vTV5LVuA3JmAYbCSp49h0EqVUl4FrJ51dFNoYmn7EcCnHdD2wfikDPud2d2Ok5yZ9niA2XJxr8uT3fsozn/nwmp0Y6d/T4qnejvomnWyUjfrlZEJ78iOONRrbObNd3RE71dunnHM4d9Xuw+HxIb7yyY132+0kdtq4zo1Gum0EQRAEoT+DppA8BfxUKfWPlVL/GHgNmxoi3Kb0SwTYCGen68zWAyJtcB2FNrag9qOlMnmlomGzjvxpga1U8i+5vdaKbByk62CAuWZIvR1mTvvVosfuoTyOUpQLHjlHMZR3ma63uTDXotZauaA2wJ27yvwbB0bYWy2w0I7QxpD3HHKuY70GKjkKnsPekRJHJiocmaigDXzo0Bj/+G/9GsPFpS+0ke6WE9odJo9rsZ7QjfS+g2odnakpaSG9WRxHobXBGJNFcz7wntHVHzPAi1z0Y+6ZqJBzVSYg5XofmFwfnmNNP0Nt2FMtsqeSx+2471pPl3e7P3JHCu62JNh0Hu3YwKIfrfne6HxPL7RCri76DJdyHN5T4ei+4a6kk7VY6fNhkISUfjSCmAOjRTxXESddU56TxOduU/LRRvd1u0g/70JtODJR4eBYaUfFAG+GnZiucqO5XukugiAIgnCzMWgKyX+nlHoe+DeTm75kjJnavt0SdjJbORseRBqSFBWwBWcauZiyUtGwmRnhw+NDvDlVX7rBdBd9WhtiY7KCdmqhzbf/xq9lLfZ3j1f464d38Uc/eZfTVxoAFFxFueAy14xWfe6pWptq0a5uA6j0/xRoDPV2zP13jvVtUz95eho/0tmqfzr6UnDBX2cts17/iM2wFV0HcRL3GcdWHvnzC3O8tMJYDsCuco5q0ePCXGvFRBEFjJRsIsbnT7xuE0iSLiAn2W9HQTHn0o40nmNFjrzrsNAKqbcjgthwcKTAlUbQ5RtiTUOXOmQKrsJzFUG8tN1mpCnlXIZLHi4wVfeJ+rykzXZuxAYa7ZCnnn+z7yp373s6ijXTddtF1DnKNUjxtNrnw0b9ctLV6MN7rP/G6amF7PimDNodMehK/0r7+tHDu3jsuZeve6fAreyJcCu/to1yPdNdBEEQBOFmYtAREgAXmEkec49S6h5jzKnt2S1hJ7OVXzZzrqIVWsEgLRo1ScFmzKoFzmZavL/4iaP89h++Yn0nksow9WyAJbPHlLSoTEWF1AT0ajIqogA/NsTtmLyrMMYQrlBbtyNNvR3iR5q8Y0ULNMkIiSEy3a+3s+BaaIWU8w4N33R5EwTarGg+6SSjKa6CyHSPsaT7vlVjDV7yHBtBJf9cV2WvzY90tm+d21XAYiJeOMkL6Dzcf+VX72BqIeC1d+fIuQ5xP1Ug4eBYmWNHJ/i9Rz/EU8+/mbXnv39fhUc+uK9v+sxQ3uX8XNNG7QKXFny0WTrWYM0vO7srdlWsr8uFuSbzrche7wqCRCz41H37ePNynbdmGnZ0yCwJHZ6jiA24SoEy+Bs4yNeaIfOtkLvHTZew8OiFeb7943MsBhGeUihluxyMNlxZ8JmuBwzlXT770N0Dvb9X+3z47uMPbqgo6xUTXEcRxYY91UJ2n06hcyWRYj3ia78C8qOHd2XXw/U29uz3eRfFmtfeneOhp1+8qccuduq4zo3mdouNFQRBEIRBGEjAUEo9DfwHwM9ZqhMMIALGDmS7Z4m38svmPXuHOTfbSFayNYWcS8W1oyS1VrhqgbPZGeFyzqHe07bg9BT2YC/0vKu6Vq8XWiHtsMPVwdaVRB3Cx2rCwC+vNvFcxe5KgbzrZj4DrqOYKOc5fmqSL3//DSp5l6uLAcOlHKOlHFO1NgoYK+dYDOLMmyDWcVbspv4aaSGddmk4jsLVhpzrJIV4sp893hubYaPiBVgzUddxGCvb7pRWOJhrhjb2+rP/rYk0fPpXD3L81CSRNhRc1XVeOzHARw/v4hPf+NMuX4HeFJ9v//gczaRdfyivmO7xOOm8ZpSjGC66BJHBjzQ51+Hf/eBephYCLsw10QbGyh5BZLpGAP74Z5ep5B0Knmu7bFzFRLVA3nOYqrUhNnaMxqQdN/ZJizkHY2wxi+rvaZKeY2OsoLDQCplt+LSCmG+8cDYTXvyu4R/7nwVX0QzibGznyY/fs+r5WOvzYSNFWa+YcNeuMlcXA1xHLRM6e0WKc7MNnvjOq13GqyMlG6HbKa4AXQJWeh10dkI98s1TTC+0iY3JomXT0ZXtLjR7P+8WWiEX59t4zs5JSdko4vcgCIIgCMKgDJpC8gvgPmPMYLmBO4TbIYWkl+vhUr8ed/61xJTN7O9mHpu+hig2XeLBeDmXraYrAGVXvcfKHteaIXftHqKUc/mLywtdBXGvWJF30thO+3tnd0dKteBSzLkMl3LZ/tdaIQqy295KEk8OjpWoFnNdMZJpO30ziJip29cQ9fHAUMkKvqsU+0aWolJn6m2age0YudYMlxX4adGbiSLJ69yuaNiCq7hrd5lWZAiimKuLG0v3yDlwx2i5q2titUjY4YJLM9RZt0QUG1xXMVLKMT6UzwSktAifby0fEeq0sdg7XKAZxIyUcl0CXPpe+LN3rlFwFTlHUesz99PbITNS8lj0Y+y0hB1h2T9a5HKtnQgkirzrMJR3mWsGK3b+gL0OD46VuVRr4aAItF5TvFLY5JVBU0iuV3rHSslH/4enX+TCXCu7bjpNVtNjujdJnwHb9TRVa4FSzDfDvtfBkYkqHz28i2+9+BausmJgKgiNlFwW2jF7qoVt7YLo/bzr/WyAG5+SslEkXUUQBEEQhD5sKoVkEsgBN5WAcTtyPWaJB51jH6RdezNzvpt5bLpKrPKK4WS1OI2oe//eKudmF7tWWacW2uQcJ1u97i36On9VwP6xMtVijl9MLRDGJhMAcq6TCQoTw0VyjmIsGSs4OFYmn3RHpOcvTkwr373WtCMJWH+QdhR3rTx/9qG7+cOXf8l8HOJin89gR3T+s7/8PgCePfk25+eaFFyHkXKOvOfy1F+9j2NHJ7oi+zpjYv1QZy+uZ23evtYt7N4wSnHv/lHes7vMcz96O4uVXe+IS6ghjGNGSsWlxJhVqPsxedfGp0ZJuoWObdLIZCskiA1zzdAW8dqQc9UyQaRzP6frflYo/7WP7Fo2ulD07DlOE2V6j6Gh+/daK6LgWS+Nomevx2oxRzuMmWuGHBwrEcWai/NttLbmlunEjOrYN9dReI5ituHjoGwRHnd3Gq2EUgpXQRjrNT9LNupzsV76dXI888IZzs/Z852+9n7a1XTdp5R3qRZztMKYIDYEcYyrVN/rYLre5tmTb+Oqbs+aUMfMNOx52e4uiGNHJzrGfWK0Nuyp5DPxAm7esQvxe1gfktgiCIIg3M4MKmA0gZ8ppf6EDhHDGPPktuyVsGGuxyzxoF82BxVTNjPnu9HHrtaynBZgvauBB0ftiu1sw1+1qJ5ICkyAO0aKXJhvoVCkfoPGwJ5qgVLOpdYK+eHfW1otTYWEFAcIkyfKq2TVVxuKyWM7j/19B0e7WuDT4uYPXnqHhh9TzjsEkcKPNNcWQz537M7s2HUej86YWAdYzRt0q8QLsIau/8vPLma/D1JYr8RM3We8UszEqV9eW/n6t2ao1lMk7nhB7WgpnlYbQ6STkZAVsps6V/kV9nr61otvcW62wZ+cnmExiCh6LkN5l6Cllz9wFWKt2VXOZ50gzSAi77l87tidvDR5jdfenUNhR0xcpdDYAtxgO1t2VfI2KhabquM6S/vpOqpr9KmXNFrWGGuEtJbnwo0sRr/943PZe3O1w2qA6YW2TZSJbQpQK7QCBtB1HYTaUM57xNrgYNBJG1I6rpTS8COqxdy2mU+ePD3Nidcusqda4M6kA+NaM6Rc8LLPm5t57EL8HgZjK020BUEQBOFmZFAB4wfJP2GHc71miQf5srmTjdlWWyXuV4AFkebKgs+lWnvVcYQ7RgqMV4rZ757rcGRPhUu1dlLALq2gN4No2XnpPH8Lyep/SruzWlLw9U9/cEUhKP2SG8SadqjRxrDoa/aPFrPnfmnyGqkC+dHDu3j25NtEWlNwHSoFl2agwQUnKeb6jSb0CjkK6xeilC2Kc67irt1DnL5Sz9I7tLZpIunjhksenlI0w5igQzTYjDYSaZtUkXbQeGsU6fZvevkYDUtpL2m0b6itKBAZ2yHTS9pp4zoKP4r5Jz+7nHU/RNow34ooew61OM5eZ2pe229bKhmB2D2U7+rWSa/VJ7HC11wycuM4ioLjEsWxPWdKcdfuStYB8eT3fppdiyOVPHPJ2FLnK+ncHwVJx4/9Pa/MMm+JIxPVLpHiRhWji4EdtVnFszXDjw0T1SJPPHyY46cm+en5OYzu7oix17NVrAqeQzuKOThSYqrW6no/GODSfJv9o1ApeNvyGdcrCO+tFrk432Kq1qZS8Lat00XYWUhiiyAIgnC7M2iM6h9s944IW8P1at8ehJ1szLbWKnGvGPD5E68TadOVKgG2uLEr2DZiM+e6y479Vz75AYCuro5mEPU9L6mQECQV2EoldzOI+dt/8BOqBY97948sW+Hu/JIbxBpXKQy2M6FazHWlF6RGoal5ph9pYqP53LH38kevXkiK1UWc2KCN6UpoMUDOUbaDQSkOdMzjpyM5z//OwzzwD/4ltWZoV617XlS9FbGnkue9eyo02iEzDR/PcbKY2Y0KGVobQjQX5lpoY1bsmklv702eWUXvIOcq4tXMJhLSToCC52TiQqhjFnqG8VbaksGOG+UcxWIQd3XrdHJorMxUzRo6dj7WUd3GsseOTvDMZz7cdS06yViJNiT+DnZUhmSEJ+7wP0nFnOmFNnOtECAbsUhXgcFef//64hyt0I5AVQoen33o7jUNQDfLUN6+73LO8vPZiavg1+/a1eUV0Rmjm93PUVnSSbXoETUNnqvwXAeNtj4ZjsJR9ry+e62JoxTlvMvJ09Pbap5su4sMUwv+mobHNxIZd9hadvLCgCAIgiBcDwZNITlHn+/+xhhZ6tlh7KRZ4p0kpvRj0FXi46cmGSnlGMp7ieHn0lCFo2yhHCemE4t+mLWkp8Z/6Zf3St5FKbVisZG2iI+Vc10+CithDCy0I34xtbCshbjzS27etcWzNppmBD+/VEMb2ykxWsp1mQHuqdrukbRDIxWhUhHEcxwMcVeXRDHn0Ey6PGbqtjJPvQVSserIRJV3rja40lu5J8w0gqwV/sJ8m8P7ykzVWlxdDLvuN1bOUWstNxztR2ysh4HngmtA9zFSzbk2ErWfMedqLAZ6RWHFYL0iwKaDKOgay0m7T/KuQ8lT1IN41ddjDIyUc6sKf088fJjX3p2zow9ad3UHFByWtZl3fkbcPV7hqb96H7D8c+PpH57O/GCi2JBzrEfE7GJAznFQztKIRTOIeOr5N2mGmoVWQMNf2omFdsQ3XjgLrJ1ishk++9DdfOvFt3DU6v4snut0fQ71xui6jkEpxXglT6XgLRvZeedqk4KrGCvlmGuFhFGcCXOugqGCu+Vt/f0EYc91uHt3mbGhAufnmlmayk4RCGTcYesFnJ28MLAaImQJgiAIW8WgKSS7O34tAn8N2GWM+ep27dhWcDumkOw0VkoKuJnoNLgEmJxp0ArirlVzR9mCdO9wgSt1nzA23DFcsHGYjso6G1xH8blj782KuM4vddcaAZHWSQE8eN+BAvaNFLhrdyVbUe5MglhohZxP4jt7HzdRLXCtGWRjD2mySdo98fVPf5Cv/uDnTNfbaG2LujQFw006A5qhzlJD7INhvJon57pZikBayFyabxEb01VYpoXmUN5l30iRmbpPOekKcRKzxCC2x2VXOUcQaRb9eN1pKHlXWSGn53ZHLY19xNqsunLfeewGPUO7yjkOjJWz6NLFIEYB79ldzrpVTk8tEMXWNDZMDCQ793vfSGnNRIZnXjjDMy+eXTY+4TmKg2MlG9G7RkJFb5FxdrrOvuHiMnPXdmi9QKKkxaScdxmv5Jla8Dk4VuLtmcW+2y/lHP7Rf/iRTRUyaxVCz7xwhm//+Bz1dpR1oShYZmzb7z3Yub3VPrtWen85Cu7cVc7GtLYyEaRTDIhizZW6jx9qPNcKLbuHCiumd9yo4vF6JdLsVLYjXeVmTGy5GfdZEARB2BH0TSEZSMDo+0ClfmyMeWhTu7TNiIAhdLLRL/G9X8Knai1mGsGy+5VzDq1w5ZV5BTgOeI7D8d/6CEBXQfLLa93pCeuhnHPYXSnwoy9+LHutnV8Ye2Nf0+cBO96gjR0XOLpvGOguMk6enubLf/znXKjZ7onUFDLnJoaUSWpKWqD7kaacd3nmMx/uKgTPXFlgvhX19Y0AcB04MFrm0fsP8OzJt9HGtuencZW7Kznu2l3h/FyTKwttXGW9Nlrhajajg+Eoa1AZDnjgnUR0WTW5A/j3fvUOXn231vXF/cJci11DuS6vlLPTddqhTbNQyl4PUfIEec9ZM7o05ZFvnuLc7CLtSC9LvUkFht64z87z0/Bjdg3lsmL4wlwrMX+1iTdprG6nvpZLRijiZEzn/fuqvHFpYcV9vHNXecVCZqtjl0+enu4ytj08PsQXP3F0mVfMerbX71idnqqjoO8IVfqe3ArS13N2pkHOcTIDWoXq8rfpFAhuZPHYK/7C9hyXncqgAs56/7fpZlsYuN2FLEEQBGHDbDxGVSl1f8evDvAAUN2CnRKE68JmWpl7R2Hmm1a86BUamgN4ImgNkdFZq3fqUzE50xgoPaGX1OTRj3VXC3HnmMAbF+f6jiikN6XmoApYaAV4rrNs1MdxXfYNF7JOkjTFJPXIADuTP1zKZQVKb3zoHSMlcq7P1ApjJMYsja5YzwhNqJeibFNzxENjZWYbfma46KjV/SpGix73v2eMf3XuGotBf7FDm5V9KFbCc/obm2Z/dxWf/tWDfPpXD3YVG5/+0H5OvHaxa7SqUvCIdUiYdJqkCSFj5Rzv3zc8cHFS9yPeN1Hh3Oxi5rlhsOLDxXnrkdF5/T96YZ4Tr10k56rM7PVqI6Tg2YjRUs5hrhmRcxU5V+FHpku8cB2FmwhwcXIs3ppurLqPKxkQAmu+R9drYLjWmNh6ttd7Lc82fK4t2pGxct5lqOB2RZpul3ny8VOT3JWM7ZyeWljmb9Prh3AjTR9v1nGHrWIQv4qN/G/TTkxsWU2EEd8OQRAEYSsZNIXk/9nx3xFwDvj3t353BGF9DLpytZkv8b2eAZGxxWvOdQHwo9U9DFLSu8QGXpq8mt1e9BzCxDBxvRhs4e8pMsGh95jERq3Z1WFX6xUX5tvcM1HhK588uqxoHCkV2VOFhVbIlXqbZ0++TcFziLXu6iboLFB6j/ueapHZRpAZS6aek9rYLoF9w0Wm6238SC/rUkhTW554+HCX4WJfaTbBjl8U+W//9q/zv715hb/9B5vvyErHEcAe915T0hRtDMdPTfLdxx9cdo3dd3C0S9T4yic/wPd/doE//tnl7DkcB2rtiI8e3tX12NWu+bRg7PTc6Lyy9o3YcZD0+v/2j8+xp1pY0ew1jA1uMh7Vr9NFa0OQXLuukwh0q7wZHGULl07SQmaQ9+hWF0Lr2V6/a3mo4GVJJtfL76efv41y7JgVLBcINnrMtmLspPO4pGMvYTIqtdUmpzeafsdrEAHnVkgVWUuEud2FLEEQBGFrGTSF5C+v9nel1N+UpBLherOelavNFj6dK17v//LzdI5eucqmcGyUtN1/MzhK8fQPT/N/+59/RsOPs7b/qVp71YIyRSk7bqAjzcX5VtffOo/dVK3FbCPISuJy3mG6bjtSOmfw08Kt33FXyhodFnN2/CTWBs+xAktaXI+Vc1xbDCnnvWWFD9BluKhU/1kOR8EdI8Ws6+Iv/8pehoseDT/qKzitJkZ0kt5lra6NWNvREOhf3KTxnan54nwzyLpcgliTdx2qRa8r7nataz4tGHOuYv9IkSt1nyi212g6YpBSyrksBjF3JoJCv2LYjzQFz2G8UuCX15a/V9JjkXcdUFDwlBVP5pvLulMcbMfG1UW/r+A1yHs0LYSi2CSGutZX5q5d5TXHRfqxnsLq7HSdph91dQUZY3jt3Tm+/P03BjLp3Qofis597hSqco7qm260keJxq8w3U/H3qeff5J2rLXKOw8HRIkGsl21vs8fnRppErnS8Hr3/wLJuq97zcyt0J6wlwux0Q29BEATh5sLZou383S3ajiAMTOeXprTwzbkqa0fv5NBYedkK8kZXgA6PD9ni1RgMtk1/s3TWzXlXUfDW99YMYmO9D0JNGGvmmnbUwxtw37SBxSAm0oaFdsQXTrzOydPTnDw9zUIr5M2pBc5MLWTiRRqruehrhosui35MrRUyUS3ytU/dC9i555m6z1vTDertpTQR11GZYejRfcNZDGUqToBN7agWXHKO4sJ8i/8/e/8eJsdxn4fCb1Xf5r73C4AFBCwJEBIl0qQuJmOGgmXFkaw8UpzQieg4zkWKeE4UU3aO9ElOKMeRnGPySM+xzPPwOGTkc2JZX8Tj4ItNnUSkFZqBIMZEJBIUKVAEAXIBArvA3mfn2tO3qu+P6urpmem57c4CC7DfxzLJ2Znu6qrq7vq99fu9LzgaAh8AeOo33o/XfufDeO/+MehK63VyDiwVrYYx/uRdB9pmy3h8cA9EiZrt4ulXFgMhVIUAL17M4x/9+x/in/zx8zi/Vg4CnjPLZRhqvV9mJzIYzxhtywHknLddD/c//iLe/eXv4v7HX0S+YmGlJMRCb9s7gj/81ffgPftHoSqNV2c6XmA7Cog+dxiD5Qh70LPLJXDOYbkskryQEFarDJwDE1kDuaQoe9EoQUKlgdPLvrEUxtI61isOqrYLznlDwC3v0aLp4MxiET9eKODUpSLm8yY+/LXjOHZ6GffdPYuC6WBhw4TjCeLP9TgubZi4/1sn8fpKBZwL69azy+VgHgMiyLz3sRO466Fn8KHf+x4+/LXjOLMkjr9arrW0J4xjp5dRqgnyQtgmc1xcr2I+b4IAGE5qcBhHxfbw5Y+9syXrRga4y6VaQ4Ar29YP7rt7Fo4n2ppNqBhL68K61c8Gada2CH+/0zWG0c+ztRuOHJ7ESNrA/rE0Dk5lkUvqLcfbav8Msn83g3b99dzcOr700ZsxmU00PB/D4zPId9PVwsV8tW1mFeATWV36IUaMGDFixOgVvZaQdMPWI7gYMfpEPztXg9wB+vyHDuNzR19CqSbSolVKIePnPsxDIkEgyAiAB2UfGhX/1S2TwuMcXqgBjHMQQkHRn74DAZCvOnjgz34MSilSfpBre41lLlIg0nJYWwHR6ZyBhY0a5vMm9gxzqApFxlBBgGAsFCrcQSayRnBs0/FwcEoIisp6f4mVUg33P/4ickkNe0dSOLWw4fdZIzgAh7GGMb7/g4fwb4/PoRqhhdGP/kjWELvttssCDZEoVGyG3/iTl0B8u91y6LyOV9ebEEKlHG+um0jrNiayRosVLVCf81IwVQprAkJzQ16IdIEJ70JHzf9P3nUg2CGWc45BZMh4Hut5PnsMmBmrZ3iYjgdKCW6czDQIOGYMkVEzmU1EChB+9uhLWC/bDfOVA3h1sYR//Ec/xE1TWSQ1BWXqwuP1TIhLG2bDHJD3zkrZxj/89z9EUqPQVYqkpiBfsTHvf3cyowfZPo7HcXAyG7lz/+jxOYykNKxV7EB7Rbqa7G0qy5G7zuGMgKLpIG0oGEqKzJOtlAlE2uB2yDbYjLX2lS7V2WoZxdUuw4i6PtdjQXbO3pEUvvyxd0a25VrLTthsqcxO1O2IESNGjBjXJgZFYGwxbItxLWGn+Ln3kxq9mUV8Oxw5PImv3HNrw7HunB3FH594E2sVuyc9jChoCsFYWke+YsPyyQJKANfXMeimY0EBOIwH52dc9Mdm2EVKgIVCDbPjaQwlEzBUBRdCu/CaQoVDCHiLgGhzMAEQLJVqWCxauH3fCL74kXcE35vPV7F/NIW1iu07jvCGBfwDT5xqCAyKpuP3Mce+UTH+5TbCnABwcCLTshPueP3KdbaibHlIajTIAmg3LhxCWLMdXMawsF4VAbt/ENtjWMibGM96AQkhsXckhXOr5cBiNvQzcO6XAXGOouliekgNArhO81/qcZy8kIemUOwdEkTE3EoZ8Bgcr/PcUwnACVrGb3Y8DdPxWu7Pg1O5SOeBI4cnMZExsF6xI0/GOHButQKHccwMJ5BL6gDEnGgmsJp/XnMYTIehXKuXDxEIguNtYynMjKgdHREu5qsYzxgwVAWLBROWG61ZI4Py5pKCxUINpu0F4qjh724G/QaD/X6/37KTsDuL43HoKm0gg7odb6uEydUuw2i+vqLpRIrmRpXgDPLdtN3YSqlMjBgxYsSIMSjEGRgx+sKgaqMHgX53rrayAxRF2jQHO7fMDOO+b74AjwkxRI8DXh/inK7HsVaxfU0IAsX36pTBWbfjeG1SCPrlUzgQnPP8agUJTfGFHhXUHA+e75DBOYfHOVRKO9Z055IasgkVBdNp6LMofYDmBfze442BwWpZOJgkVCXY9e4UXP/Cu3a17ISzzTJMIWgKgemLPHQ62mRWR8EU5TxRCOtoEAgSikAIYZZrLr72d98FQJTjnFkqomp7wXmbz+wyDko4qK9h0RzAtZv/8vNmy0vbY6BEtEf3iREnou88DhAOXNow/TYQzI6n8eF3Tvcd1JQsFwolYG1SPzzOoSkES0UrIDAWi7W2xwPqlreyrWFIwdID4+mOwa4MUAExXrpCYfuOMZc2atg9jIaMmWYSz1DF96U4KjDYMoFuBEK/6OfZKt8JtuuhWBNknWl7OL9WDt4N7Y535+xoUGq2WrIwPZTYVP9cbZHI5utb8udKs2juZt1ydgraZbrIUplrgYSJESNGjBjXPgZFYPz3AR0nxg7H1U7VDeNK7Vz1StocOTyJ2/eNBAvpxYKJlbId/L1bBgWHIDykvgYgUtVTuhLYayZViqLVmnEgrER531ag3eD52hjVtSpyCVHfrREOVSGwXCGg+OkjN7TUdPcbTLRbwDcHBpYveBouN0lqglghaBTh1BWCb5x4EwRvIpfUgp3wQZT5uD0SU9mEFoicdoPknyR5VLE9fOW7r2E+XwUlBJU24qNhOB6DChK4hvQTwDWPmwzSdYWAQRATBK3XLf/bdhkIIZgeMmB7DEdPLuCe2/fgubn1nu9PaZHreq3nkQQPZxyWx3F2qQQChg4JLgDaW+zKj6u2h59cKoIDOPgvv9NAwDw3t46L+SoyuoKi6aBkuYKt9+17CRE9slysQaGkbeaQFNusuV5LltFW0Y1AuGd+I7iOXjPm+nm2ynfCWtkFBQGlpCUL6FufuqPleHfOjgYWvlGlZv30zyDKMLaSWdjcX5wDeyJEc68lYc4odMp0uVZImBgxYsSIce2jJwKDEDIE4LcB/FX/o+8B+BLnvAAAnPN/ti2ti7HjcLVTdZtxJRZN/ZA24YV01fYaSIuoOIo0/S0cbLlM7DaPZwwsbJhQKYHVJvruFNhS0vnvvYBDWHrmDAW5pIaVsij5mB1P45aZ4YbvDrKmuzkwSOkK0obSEBhkEypcxkEIQBkXQSUHdg8nxO48B6aHkgDETrhne1uqeUuFhC+74dxqpet3FD/LwdAUuIzDdgVZxThwerHUV9s4hLbGeEbtu8+bxy2bULFStjGe1aErFEslC5QTqH6piOPPRU2hcBgD44I0Wi3bmJ3IBDuz7coy2rXhs0dfgu3YkUSJxwWpp1NBmAyCsAsnLjl+GtOriyWcXixhesjAWNrAatlCvmpDJtIkVIK9oylwLrKCai4L7FSjModySQ2W66Fqe21dSjaLTgRCNgE8cuwNzIwk+86Y6/RsDQf7KyUL0zkjsOEFxBg1ZwE1H+/ex050LDWTc/fex050JRW2SmYfO71c1zViDKslC587+hK+cs+tfZEY8rv3PnYiyNiRuNaEOaNwtTNdYsSIESNGDKD3DIz/C8ApAH/H/++/D+D/BvC3tqNRMXYu3ooLmH5Im/BC+vxaFRoFGEQOe5RFZ7dA2vE4bM/DcErDRMbAq30GtMDWyYswipaHkuWBEkEGLBZN3PfNF5BNqBhP6yCEoGS5XS0l+0E4MJC7zWFyRFcVfPrIPjxy7A0wzmH4wo7ZhIaFDbPB8nY8Y+Civ0O6WeSSaqAt0u0w3fr+n3/wIG6ZGQ4yfBIqRcV2UbEYjtw0gf/88iUwjrYlKO1AOcdKqYZPfON5pHUFn7zrAO7/4KHg7+12m5vFIX/5faNBBsVte0casgteWypBIUSImfp8jgxcgc0Rm0cOT+Kr99yKB/70ZcwXrJa/c3BQUOweSQpNlm1UX+IA8hUHuqJgrWKDEAJKhAuJHNdcUoOqkBb9jCgST1cVPPi3bhk44SqfT1EEggzIB5kx15yRtlq2Ar0H7hNMnKNrFlCULe2NE5mg1KzfcsWtkNkPPXUa+aoDhRKoCgXnQsj4oadOb3sJzrWE6/W6YsSIESPGtYVeCYwbOOd/O/Tf/5oQ8qNtaE+MHY634gKmX9JGLqTlLpzrcayWrYadf5WIWvpeyIWNqoP9Y+mOYpC9ICxUw/3/1hQCh3EReKA1Hoz6TO6EVx2Gqq/HYJVtrJZtKASYGUnCYRyOx9oq70s8/PQZfP3Zc6jYXmSg3YxOO63Pza23jJPQEalfeS6pYdI1sFS02sa+zdcsNRSkmcb+sQyGkzo2TBvrZbttVkzUscL4xZ/aFVxr1DUBwJ+/soiyP+79uMksFG1RckGAsuXi954+C9dj+I2fvwnfe22lY2DYPF73Nx1bZhfoCoXricwX4l+oDFyBzRObRw5PYu9YBoauIqWrgeNKxfbAGLDXdzvZCjEXHpdOY1RzGVbLFigICBUlXgAiy0aar+FKCTPK51N4POQ4WC6D0WSfGyaWNlM20ZyRNpVNYGHDhMeEPQvz7VlyaS3om+b7/OcOT6BUc8F43Zb20kYNYxkN+8cykefZznLFudUKKAFoiADihGOuhwyqKFxLwpwSvcyFa/G6YsSIESPG9QfCe9iKJIQ8B+BznPNn/f/+GQBf5Zzfuc3t2xLe85738Oeff/5qN+O6QzvBxWsNvS7ewzuBYdImysc+fMyMLnZuc0kNrsfw5roJQNiiKpQK21OfPAC6byanNBoQBpvF/rEUsgkNRdMW2QmoB8acC0KlObiTbesl4wAAEirFwaksVko1FEwHjAMeY9BVBSldCcQFX57fwO8/87ofOPiClhz4zAdujCQxuo1X1DgVTAcEgrgIj11aV3BurQLXL0MIB8MpjYJBiKrOjCSDcpWq7QY77Q8/fQaPHHsDLmNBv7WD7Dd5jbmE2pWoCesaSGHX8NjIY8nxSWrUJ406kyl3HRzHG8tluIxjOKWhZntYLVuwPY6UruDhj9/W9V5ubhsAeAGRQbBnOBFoGETdI72gWVAUAOZWyqi5Ht6xawgA8MqlwkCzi9pBoQQaJXD9MpkwfvrAWMM8vBoOTVHjIa101ysORtMaxjOJ4PtyHksyupfnWhhRY1M0bSwWLWQNBXaTiOgTP5rHn/7oMgBfx4QK292MTmF5XJBDRAi0UiI0dZ6bW8cPzq/DUAgmc3UtCc45CqYTWDYPCjc98CQ451BonezxmNB0ee13PjzQc+1E9POOixEjRowYMa4gIo1CeiUwbgXwDQBD/kd5AP+Ac/7ywJq3DYgJjBjt0O+CrRfSpl0AnVApLhdr4FwEngqlgUbDfN6ErhCkDbVB8HO7oVKCGyfS+MKH345Hj8/h7FIRtsfBudCQsF0PlsuDQFmhQK9VDATAeEaPvB6FAJM5A5qiYLVsCdHJUNDgMlE3//DHb2sIBMOCf53GK2qcgOjshs8efQkbVQfUfzS6HoeiEAwlNYyn9YB8aj4fgCBgLNVcmLbXMTNCoaI0ZHoo0dGqM4xw9s5iwRRjAzF/0n55jq7SoGynbLnYM5zEr/z0Pvza4z8SWSMQpFS3J7zM1GAc2JVL4F9/7GZ88B1TIIS0Dcjl53LeNLdlq8SmvP5wNs1KqYZ81cHMSDLIItgwW7OSFCI0IAbFbcj5wbi4bwg4JI+oUYIbJzP4/IcOA0DHZ8p2khtR43FwMtvxvnn0+FxLH4dJunaIGpt2vzt2ehn/6I9+WM9gCpG1BMC+0ZRPoDHoCgUlHCPpBDSFYLFQg+0xEBDs9gUxe2nfZvCh3/seXl+p+CVR4r7xOMeNE2k89RvvH+i5diL6GdMYMWLEiBHjCmJLBMYBzvk5QkgOADjnRfnZgBs5UMQERox22I4FW7tjrpQsTGQNuB4P9BdkMKpQgvGMjvFMAosFE6vlVvHC7UJKV/B//vLtbXeP75wV+gcnL+SDp0etRxajXTmKPO/0UAJvrFRgqASU1AkMxhlsl2PvaKoh6JrPm213kjc7Xg8/fQZ/8L03YDrC2WRmJNlQ8tKOtIoa59cWi4F7SBR2DQnSptcdzff8zn9FsWrDZqLfVFrfpf7DX31vx2Pc8tt/LkRGeaNbikqBv/aOafy308sdx1FXKP7KjWOoWC5evJCHx4Ro5VBKg66qV2RXth3B2OxqMp3T8Wc/uhxco0IAXVXgeh6ikpWay6h6Qdh1hAKRxx1Kqtg9lITtschnSjjbwfUYlkoWHI/jkE9+bGd/tpvHUZkUvWQ49EP+3vvYCTw3twagXoKFEKn2rj1DwXfDz0pZOnSpILPWCHYNJ1vOMyhS6NjpZXz26EsoWy48JspaMoaKr/Yh4nktY7NzIUaMGDFixNhmRBIYvWpg/P8A3M45L4Y+Owrg3VttVYwYVwPb4aYSJUqXMVRUbA/7NAUlz/UdMsTynXEgo4q69artYiqXgEIJ8lWnb9HGzcC0PTx6fA4A8OCTr+LsShkapcgmFLx4MY8fnF/HockMfuGdU/jOqaWe29Su1CSw2/TdCYi/609DjybGAUpJS+27xzgKVaeBwNjKeB07vYyjJxewezjZEISF0U4UMGru7BpK4M11EwpBpE3rasnGjZOZnttWqrkNgbLLhHWtRikefPLVtkHbsdPLyBlKYKcZhq5QnF+tIKVTeIzBZQgyNcKlEbbHcOy1lYbfmi5HrWgjbXj4X598FTdNZzGa0WGoSk/X1C861do3a3IsFuvZKpcKJpjvRKNRQd4QInQqDEUEwQsbJhRCYHssmH/NpSFSD0GlBLftGwnubTOCvSAACqaLqlXGTdPZhr/JOSr1HEQba6AgUIhwqenVFUSi36C93TzerCBzPzoIF/PV1v71HxAEaNFS0lWKpCbmVM6/xxYLJqoOw3zexERGx0NPncYDT5xqKNHr12El6pq+es+t10Vp5GbwVhTnjhEjRowY1y46EhiEkMMAbgYwRAgJO47kACSifxXjesTVqO3eTgxywXbs9DIefPJVrPolE7rSKEqX9m03V8sWVEJANQrGOVRKMJFLQKMEI2kjcH548O5ZfOIbzweCgdsBSTKcXSrit779CpZLNShE1PmvlBlUKgKs15dLOLNcRi6hwPFaNQCijhsIOrb5u3Qn2JMzcLlkw2WsQQMjrStBECNhqBQ1t9G6dCsL7EePzwnNgLIbpK9nE2ogENhpvkfNHVWhSGlK0EbqW6NKMkNTRMDcS4D16PE5pHQaEEayH12PYzij4uxKGfsZbwnaAOD+b51E2W61eKVEOJmcW63gxskMVssWlkrC5SOpKRjP6EhqKjZMGyoVTij5qtNwDA6gbHk4s1TGnQ8+g5mRJA5NZXHz7hzeuWcIt+wZwljGgK7SlvNvBrKP5DhIsq2ddbGmEOweSmCpZMH1gEOT2SC7IZw1oysWXK+uKWKoChzPayiRUn2nkWxCxX13zwblFhfWq606I/58dxjHq4tFJFQlcMGRc1SSXucKlcDqlEOIgmoK6VmYsl9njk7YiiBzr44fe0dSKNccbJhui/PP3/ypXVgs2g2EgexnKXxsOl5gzzudM7CwIWxW9wwncH69CtfjSBsqCCFbFvm8EpbcOxVvRXHuGDFixIhx7aJjCQkh5GMA/iaAjwL4duhPJQCPc87/cltbt0XEJSSDwU4U+NoqoTKoa5LHWS7V4LisZfedAMj4wnaux6AqBAAJNDAyhoo318oghDY4cZxbLQfCd82QQnhgQHOoKjUmHI8joVLMb9Tatp1ABK+Mc9Rc1iDYSQmgqxSWI9qsKxS2x+B5vK3eAwHwGx88iO/8+DLOLJUjvxfWwPjSR2/Gy/MbgTuBrhCMZwwslywQANNDdfG+i+sVFEwXlAKGQjGU0lpKMvqZE+/+8ndRrLmBgCDnAAPHUELFV3/ppzrOjbCAp2xLc3/rIXcXXRHB6uHpHKq2GxBWUuhVWs/KNn/26EsoVJ2G8g+ExgQcODhV3+mXZQoX1yttx1sSViolePuuHIBWTYnwdT7wxCmsly04LgPxg3nGeVex0pmRJG6azuIdu3K4ZWYIJdPF489fxMKG2VZ4tVM2SXgcVssW8lUH2YQaCER2K/cJnydcwrGwUfNLBYQmjesJEi1K20ISWvI+r4WyMNplGzXP8zABIq1nGRe2LapCUXMZ3rd/tOtzbNClb4MWZI4qQzt6cgFF00ax5grSiAB/89Zd+L2P3x75+7A2jeNrv6iUBDatIOK/hT4GoCkUsxMiu0mKiU5kjeuCaN8q+nkmXi/i3DFixIgR47rCljQw7uScP9fh77/JOf/dLTRuWxATGIPBThP4GiT5sNUFm+ybC+tVgPPI+vi3jSZhuaLunQJIaPUd2ovrFWyYLjRFlJbIXWCFCjvC8N05nNQwM5LEYsHEeMbA2ZUyKABKKRyXgRMga6i4efdQsJv5P86ttQ06U5oInFTfxjD8PQIRLNsug64SP9WedCwjmRlO4Nkv/Bw+/LXjOLtcBsAbdrUJAcbSekvwCUQHmACwZzgBy2VYKdvIJRTYLoflMihUuBVIJ49+54TUiYgSEL1591Db+S53KqWAp+gPsQs8njEwnzcb+kijYrddpQSzExkUTRvzGyb2j6VbrlM6d0hxU7mrHx4TSglmhhPIJfXgc1mrPr9htuxyRyGtK7A9JvQcPA7Nz5iYHU83ZCycWy1jrWI3uEQQAA/97VuQSah4eb6AVy4VcWaphPm82fZ8KhVjoioECiV44CNvx0du2Y3/fna145iFnzu96CF0Q1josmJ7sFyRUaSEShw4BOGUS2ot+gcy0+r0UrntOTRf7JYDSGkK/s+/J4J0WaIVFvJ1PeFyQUjvGg9nl0uYziV2pFZBr7ol3Z6zH/7acZxbrcDjHK4nMtUoJbBdBkOlABGZK7pC4XgsIAeLpoOFDVMIFE9mdgTRfjWxHRsP11smZowYMWLE2PHYvAZGJ/LCxy8B2HEERozBYDv0IrYCWU8e1kjYTOrwIFKGZd/oCkXVT92XO/qAuOtWy3awQ5ivOpgeSiCpKajaLgo1FwqFL7hYP264fGQqa2AyJyq2qraLg1NiB30/4x1JpQeeONVxx/xtY2mcW6uAMxnENX6Zc1G64XHuB7udNTBkUFWyXOwZTmC1bIP45RnjGR2MoyXIkgtiKRQ6PSSDc4KlkkgXN1SKyazeIuD53Nx6oIfQ75zQVSrcQzivjxcXn0fNd9djOHkhj/u++ULQzomsaM/Z5RIsR4g3TucSQaDt+TUKnAMTWQMAcLlQA2PAhfUqPCZsIxVKgjlStV3YrgdCCKiv4yADYhmY2U3jUC9TaE8ihFFpKjGZzhlQFdrwuSRqxtJ6QNRI0ugXb58BIARBZd+slCz8eKGAl+cL+MnlAk4vlnDJJ2dcxlGy6pocv/7/vISvPX0WRdMBB5BLaHAVjqSmoGJZuP/xF5FLalgpWZjOiX5bLVuCSKGC1NnMPX/k8CRent/AyQt5uIwhoVIYGkW+KtpGIIgEAoKNqoMHn3wVABoCti98+O14eX4DDz9zFi5rzMDQFQqFEqiKsOD0/PtJBpEzw0lc2jDhMIASkXnBOAeBsAptvqaocpFSzYWmWBjPJFA0HayWLVguQ0pXcOz08lUJJqPu4XBJx3Nz630R3SXLxY2TGRBCMLdShutb9AL156p4phgBYcE5x1JJzLfm82+2pORqY6tkwaDek+H2DKp8aacjJmpixIgRY2djMMXKbdiRGNcH9o6khKtBCFdT4OtivtqikXC1CBXZN+MZo54tEeIBpPYBAIxnDGQNBZPZBAqmg8lsInCY8DpsnS+VLBRNG1XbDeqSe+mDvSOpBoHMxu9SlCwXU1kDDNwPlhvbvWvIwHBKA+P1ADoK8tOC6eCuh55B0XRgewyzExkcns5hdiIDVaEt8yWcli/KE4RuSKnmIJfUcONEBpNZA7mkhrG00fFa+50TByezGM/qou+Z2OUdz4rskKyh4vXlMk4vFjG3UsZSwcTCRg0EaGknIIgKl4kxziU17B5KQleov9tOMJbRkDFUrJRqsD1ZtiCyWlwmrGvlHElqChRKMZbWRbkRIcK1JWfgPftH8fkPHYbji75yzhvmRErrTVAzPIqSPEnpaqDFAPhCjR+9GQfGMxhN63jv/lE8+ivvDjJewlAVil3DSfz8zdP47F+/Cf/XP3wfjn/uZzGdM7B3OIGJjI6MoUILzZ/za1WsVx3kqw7eXK/i9GIJpxdLWCpaKNVcKAA4F8KNpZqYT5Jo0hXadnyPnV7GvY+dwF0PPYN7HzuBY6eXG/72yLE3wDiHplB4HKhYLOiThKZAVSgoJaAEeH2lHMzPcMB2y8wwvv6r78Wds2OYGUn697Doy2aEg8hcUsfhXUOYzhlIaApcxqHRukVo8zWFfysD8pGUhvWKg5VSDZcKZlBGkTYU/Na3X2m43iuBTvdw8/X0ivD7Zjwjnk8e49CoyALyGMd4RtwfwykNB8bTKJgOOBeZTLIvN3v+nYBwv4bnXj/jO+j3ZNR8DD8zrhcMou9jxIgRI8b2YlAExpVyfoxxFXDf3bNtg6argZ1EqMi+URUi0ptR15AQ1pckCLhMx8PBqRy+9ak78P3PfwDf+tQdyBiqIAgi7qBQljgWixYms4kg/beXPrjv7lmk9eigVlcpsoYKVaHYPZQMguWERjEzZODdbxsF48CB8Qw+84Eb6zX7EZCfpg0Fw0kNKV3BcsnGarnWcb6EF8S6QkH8UoUVX1xSXk/Uta6WrYAwufexE8gaal9z4r67Z6Epws71pqkspocS0BQFd86OYqVswWWiXMLxRPkK5xzTQ4nIdiqUNJSi5JIapocSuGN2DI/+yruxfyyDgumg6ut8KEQcQ8a7jscb5siBsRR0tbFtuqoEu4Bf+ujNAQmmUYK0ruCBJ05hNNWrqVRo7JrIk3Bwc+TwZMNc7WcHUlUoDoxnoGsKpoeSODCexq6hBChEmcV4Rm+Y30Dd8pUDeDNvwvaECKoozxJj4XkM4xk96Kvw+HYLPB566jQsl8HxOGyXgfP6PRY1sz2OtgFbuG8OT2cBiPuDgwdaIbPj6cggcjxjYCip4X37R7FrONkQcIevqd1vs4aCqp89pCsUIykNRdPFpQ0T9z/+4hUNtHq9h/tB+H2TTagYS+ughCCX0nHjRBoHJzNgHJjMJvDVe27Fk79+N77/+Q/g9n0jUJXGJU34/J3IrTB6/d52YhBkwaDfkztp42A78VYhamLEiBHjWkb/K95oxBkY1zH6sc27EthJiunhvilUhQvJaFqUlEihwOmcEQTxd86O4t7HTgSpqT93eALffnkx+uBcCm1SjGWMhjTs++6exeeOvoSFvAmXMahUuGh88SPvaGjb/3Hv7bjvj5+H5auLUgJMZAxkEio450IDQSE4MJ7uWCP93Nx64A5wMV9t0csYSWlBiYcsrahYHlTqYMYX83v0+BweeOJUkJIbLtUYzxi4VDBBuHDLaCY9wuO9WrawUrYxmdWDQLVgOsFDqJc50W5OP3p8DkNJDWldxWrZgu3X2EsBQddjsDxBbrhElLJkDBW24+HscskXhiTIGGIswmVKdz30DEZSGi4VagCray9wiIBeXrMcw3b3mzxmc0q36XhQiBVp4yrHSfczDCzXC1xfkiHyZJAkYPN9uly2QCnBnhERtKd1FfP5KhQCTOUSgQApbbKilQKiEotFC6sVGyol+MXb9mC9YiNjqB1T5gHgzHI5KPngPiGiKSR0nno5EeOASkhPAdvnP3QYnzv6Eko1Vwj1UkEqfP5DhwPxzii3o27PsXZOSQencriYr2LfaAqlmotLBVPYslKgYrtXNK2/n3u4E5pT9sO6GdKZqdv1dOrPXssfdkqZxCDKNgf9nnyrWK3utJLZGDFixIjRikERGP9xQMeJsUOxkyzm+iFUrkQta7hvwsKgN06kQQhB2RLaFFKRP7w4Xtgw8dFbpvHUK0swI9wNVEowlNIiF4nc/yLjgO0xrFVsPPTU6aBN8p8TuQSGk1qk8N+XP/bOnvoxbFW5dySJpZIFx+M4NJnBStnCdK7RVXk8YwTCgu2CApk1IdLrxYJxqVQD4SQQzJRtCY931fYaNDHkgjpsR9sLyRY1px944pToK50EbZpbKaNqe0GgKHUpPL+c4VfveBv++MSbsGsiQwmcRDK6MgDYPZT0yRFxLE1Rgh3lZqKiGeH5XDQdpA0FQ8l6P0xkDayWLTCGSBcYT9itNAhXhsmTzQY37e6z8Lg1p/jnkhpmkMRi0QIIQTahIm0oGEsbsF0G0/FQqjngENlNy/6uvuUySEmNr373DL729FkcGE9jPl9FNqGJkh6PYb1iw2Ec83kTDz11WgjEcg43ZPFre0LfJZtUYTmsgYAYzxjB/JSICtiOHJ7EV+65te191C6I7PYc6xSASmJEaoNQvyQpodK+bFm7jV83hIPabvdwp3M3Px+OnlwIiFTZtjD5GXXMTv1572MnetKDGLRuRL+Q17pSsrBcrIESUV6oKxS5pIr9Y5mejzXojYedtHGwnXirEDUxYsSIcS2jVxeSQwD+AMAU5/ydhJBbAHyUc/47293ArSB2IXlroZ2F306xf+3m5nLs9DIe+NOXMV8QgZqhEIxm9Ba70PCxXI8HgTX3tSwyCRUTGSOw5tyo2rA9tmUXmXauLd2uq93fNUpQdVjD+BRMp6HtUQvuW377z1GquUGpzkTGwETW2LQTQxQpEBYMXSnVsFSyoFIhuOm7X2IsowUBRS8uPVt1BWj+/enFEggQZDQAgphaLJhCeDOUdZM1VFRsDwQcuqoE7im7hpIAsKXgptfr6mX+tzvOX7lxHJcKJl66uIFTCwX85FIRry2VsFq2O7aNop7RMZJSkK96LeUiQ0kVn/iZAy1OGS/Pb7TY5Ubdi730z2aDyHa/lX11acMUIsBN1sz93AtbmZeDcLroNC/CxOlWnuF3PfRMWxI33E+9fm87EO7LomljpSx0RDQKgAiC6jMfuDFSh+ZKYadYrW7nxsROtI2PESNGjLcwNu9CAuDfAfgcgEcBgHP+MiHkPwDY0QRGjLcOonbxHjn2BkbTWsMO9dVUpe+Wmnrk8CSe/c0P9rRIlMc6V6gEO7AcgO0ybFQdlGtCyT9cXlGx3AZHiY/duruv9rfLwumWun3yQh4eYzDUun1sUlNaMkDSugICkU3SLn374afPoFiru0ZwDj8bhOGm6Vxf1wO0zhvXY1guiaB4LC124HVVQdZQ4XoMjm/fOJE1kDFECQQHeko57rYj2m1R3rw7bKgUtu8AIgkMKSibN13oij8vOGA6DCMpFcWah9G0PrDg49jpZdz/+Iuo2C4S/vhyLgid+775Am7fNxKcp908CZdVZXQFhBAUTKeljfvH0tg/lsbHfmoPADHX5/NVvDS/gT/+y/M4ebHQ0j6GeqbJetVreQvqVFj7NjtlHDu9jKMnFzCS0oJ7Zr3i4NNH9vXdZ1vJXmv3WzmX6n1Pg3urart97RZvNesgpVGcWxNzfXY8jS9+5HBf19vpufjo8TnYroe1sgvbdzTKJtS+nuHHTi+jaDq4XDCDOZpNaJG76ldz9z08DouFGlQCeBDuVCldXHfYeelqYCdkYm53mc9OK5mNESNGjBit6JXASHHOf0AaVdfcdl+OEeNKI2oR7jGOQtVp2E2/mrWsvS6Oe1kkymPZHoPi35cymUrsOPNAgAwALNvFSsVp2E0+enIBt8wMDyTVPGrBB4j0eUKEG4fLhEPB7mEhfDkzkmq41nsfOxFYZALRgdTXnz0HGtKOkMhXneCc/ezONc8bqd+xUXWwXhE7oLPjaaT1ZGQWixy7XoOesH5FkBZ/PBVZXtS8KG8O9KTmQM31wDkPCAFdEWUEnCEQVWTgKNU83L5vpOesm279KAOJqu1BpWJ8L65XQYiwtWQc+OH5dZy8kMenj9yA+z94qGWeNF+3uAaGL3/snV3npa5SzE5kMDuRwb96QgQ0rsc7Kko3/81mwKWNGhYLNTx2/A3cMjOMm6Yy+IPvvQFNIRhKJjCRFd+t2i6+8+PLeG5u/YrbK7Ybi4c/flvDbnG3UqCo4zTPK2nPen6tinsfO9GxPE+e++BkBqbjtVj09oJOz8UzS0UUa67Q+CBifNcqNlyv2NOxZRtTuiDMbI9hIW9iPOtBU5SWftruMolO91R4HGyPQVWoIDEYx+xEBpzzbX93XQv2oVeizGcnEDUxYsSIEaM9eiUwVgkhN0CW3RNyD4DL29aqGDH6RNQunqFS1NzNq7D3spjrZ8F35+xokJKuAAAhgY7CsdPLPaVrP3p8DmeWiqjanl8GAHAiwjKPiRvU9jgSal2NX5A2JmZGki0BeL87mZ12vpqPI+vOp7KJQNwP4Fgs1DCZS7QEBb2Ip5Utt8WxhfiCIVHClt1259rNG9tj2D+WbihtcTwGy4kWTe0n6NlstlBzoJdLarBcD1Xba8hYeOCJU5jKGoFYqBCm5HB574FYL/0oAwmFEth+SYoYYjFAYYvgR469EZBlzWUlnYQ35Xx3PA5dpTg4mY28xyq2B5UiEOGMAkW0LkjNv4/+1+8I/RhDpWCcI6UrSGoeUhqFoSlwXA/nNmo4MM6hEODFi3l84hvP49BkBp//UH9ZB/2g21j0owfUTYumaDq4VDBFPyik4/0zqECyE2lw/+MvAgCob9lDCMAYh91OqbYJso1DyQQMVQgAWy5DxfLw8MdvaWnndu6+N/f/udUy7vvmC8gm1MC+WY6DrlC4/jXqbUR2B0027BQB0264XkU2rwXyKEaMGDF2CnolMD4N4DEAhwkhCwDOAfiVbWtVjBh9ImoXT1MIqjbwk8uFhhr2XlXxuy3m+lnwhVPS8xXb1yfgmMzosD3WdaEoz2W7XlBCAd8G0o+/oNI6ieEyjlLNCVKlAbHIk7urMh1bOqf0gn4DFrnQJLoIPsR5RZAbVU/cLUPl2OnlwGZTkhaAyDhJG+qm2rh3JIXza2UUzXqKuuMxaJQ2HKNiudioulAVKurjSX03/8jhSdwzv4GvP3sOFdtDWlfwybsOiB3yp8+0fP7c3HpLGx2P4XLBwqLUP1EppnJGw6I8KtDTVQUP/q3GQGzv8WaxUFEyNDua7nlB3Es/XvQdRBzfqaUZmuwrJpxbPvmNH4rgLEREtAtGzi4VW+a7aXs4v1aOvFfS/g57pB0xxFjtG0uh5nhYr9jYM5yAQikKpgPT8bB7SAjTFkwnIAYLpouCWS9XAsS8Wy/bKNacQF9jbiW6TYOCHAvX4zhXqATj+eCTrwaEUC/nbTemJdMOsrMCa1kOMEJwYb3acK4wBhVIdiINdJXC9C1jA3KKi+ybdggHgislC9M5A4Ag/HJJLdC0aNdn27X7Hu7/oulgrSKevVXLbXFSGs/oWNioARwNLlbhLLNBkw1XW8C0V1yPIpvXCnkUI0aMGDsFPREYnPM5AB8khKQBUM55aXubFSNGf2gO7lbLFkqWh+GUCtvlfdew97KYa/6O6/HI2v/wd4eSCZRqLqRHasX2MDWUbNl1bt6Fkb9fK7uB5gUlHColcDwGxxMlI7oiBAsJAZaLNSiUwPE4ZsfTWC1bWKvYQTq27TG4jPeU/QG0BizhVPMP/d73QAhpEN9sdijIJbVAnK9fLQ3ZL0MJFRtmYxaGx4BP3nUgso1A56DqztlR/OD8OigRwajt9+VkpvEYUjT04GQ2uPYlf6wPjKWwVrExkTWwz2/30ZMLOLdaxrdfXgQlglwyHQ+//8zrSOsK9o3WF9tF0wl0GuRl1VyGN9dNzAzXy5963R0OCx+G7XG/8OG3R/ZBFHrpx70jKbx4MQ+NiowFzy8bkVAogeV4QdaDy4TNp2mTgIgI7zpLiFR/jqGm+c44R9F0MT2k4sEnX224TzraERMgoVBkExoyvpbJ9FBKOAX5RMr7b5qA5Xo4v1bFSxc38N1Ti/j+G2twPdZQrsQ5kDdFaZEHBFlFFcvBV777Gm7bN4yErsBQlei2bAKSKLpUqAX3LmMcZ1fKPd+78jjNY+p6DJdLlhDOrbmiBMS/WM9lvs5M9Ln6CSSjiLywGGU70uDgZLaFYNR1CttluOuhZ1p2qpsDwdWyhYWNGgghDToxVyPYDfe/dI8hFA1lc2EnpRsn0ihbrnDpgShlk9gOsuFayWy4Ht1QrhXyKEaMGDF2CnoiMAghwwB+FcB+ACoJau751dSTihEjQHNw12y1CQg3ia8/ew5/8sJ825r+qJ07iebFXHjBJ1OvCQDGecsOSnN9s+Lv4tseC459aiGP+775QlBislys4RPfWG+wKg1rXpDQ7xUKHPZFLCWxUHNZoOQPAPd98wXxOyoCMQKC0bTW8yIpHLCEU80VcLy+UgEgbDLltd9z+x4cPbnQ80KzW4B+MV/FUFJDseY2BMoA8I0Tb+K5ufW2AXG7gOW5uXVMZHSUavUAiYChWHMxNVT/nuUK7RDZv+GxPr9ehetxpA010B2p2m6IvBC/owRwGUPF9hrauFq22vb5UslqCBx72R0eRBp8L8HpfXfP4hPfeB4KARSFgHIC12OQ2f2u57WUbDAGUAUBEcE5h+PxljmiqxRJTYmc767HcH7NxH7G29oREwCq4v8OBNND4jkgs4Ci0rQTmorD0zkcns7h7753H/7bq0v4g++9gTfXKkgbGtYrNkynXroF1ImNtYqDtYqDO373GRycyuDQVBbv3J3Du2aGcONEBkldxV++vrppq9IXL+YDIkdcE6CR/uxSo8Z0qWRBoxQTWaH1cWaxGLjXyGwAlwF6hDVrr4Hkw0+fwe8/83oLkQegq6OGPMf0kBoQ0ytlG5NZPXKnujkQnMomsLBhYrFQQ8Z/NlytYDfc/3Jec14vEUlqChYLJkbSRjCvLJdhZiQZ9K+81u0gG66VzIbrUWTzWiGPYsSIEWOnoNcSku8AOAHgx4guI94UCCEKgOcBLHDO/wYhZBTA/wNBlJwH8Hc453n/u78J4BMQG1/3c87/fFDtiHF9IBzcSTs8CZmyyzjHSEprqV8H0PfOXXjBJ3fUQABDoS07KOHvRtU3r5YtlK16Kr4o+uBQKXButQIOQFOs4LcynVpXKDzOAV4X2M0lNagKabDxPHZ6OQguHY8H9qNjaaPnRVI4YJFBN/GDKsIBEGC1bGM8YwS6DgfGUm1dJbqNYTPCO/6UksAVBIhOw24XVEURVRMTmeDvRdPG/IbZEJiJUh2O04tFeEzY1VJKYChCL4MSNLiBJDUFHuNQ1UbfC0pEpk44aA8HxM1gnG9qF26zafBhnZWy5WE0rQVuLM39eOTwJA5NZnButQLPd2fZNSRsewumC6fNZXmMwwaLdKKRc+TR43NYLtUi57sMupt3KxeLNv7g770bDz75Ks6tVeExBkIIxjIi82KlVOsY/Db3w2PfP4dLhRpmJ7LBdX/xiVNYKppgDICojoHma6YItxcPL88X8PJ8AUcFX4i0rmAql8BSsQbql9xcypt44c11/LOf7W6LGSaKOBDY+E4P9X7vyuNEEQ4zw4mA9JTkBYB67Y3/r1Hn6sWBRArvNhN5X3/2XHDt7er/uxHTzc/Z5kAwl9QAcCwWrZ6fQduFcP/r/nODgGAiK4hymTW4XKphOKnh9ZVyJDH66PG5bSEbrqXMhispsnkltCmuFfIoRowYMXYKeiUwEpzzf74N5/8MgFcBSP/DLwD4C875g4SQL/j//XlCyDsAfBzAzQB2A3iaEHKIc96/5HmMtwSaFwQy4FYJCaViC3Lgt779CtK60vfOXXjBJxajAHh9QRreQQl/N6q+ebVsReoIuAzwGENSo4E+AgBQDlAQ5NKaKB+BEOV0PebbivJAHBQAPnv0pSBrQWQOQJSTUGD/WD1477RYCwcT59eqMBSCyZzoJ5lRYjpeQ3aCw3jPrhKdcOz0MvIVCzU/KtZB4HJJApG2adhRVqXdiCpVoTg4kQmOkdYVJFWKqsMCBxTmn3vXUAIrvo2rzIYBRD8olIBxSVqwhhKLfMWCyzhcJkovokAgyLBeg9StLrTDfbPL189YrzhwPN5WPPPzHzrc4IJhOh5ySR3/+GcO4JFjb/jingLcvyjGgaRCgwV6u2Dkt779CrIJVRCPfh1HLq1huWQ3lNbI4HtupYKTF/IYTWs4OJnBatny/2djveJAoaRj8BvVD81ii+NpHZPZBC4Xa9AoxdSwAYUSbFRtMC7mjsc4qrYH2xWEZMX2MLdaabk+x+P42l+cxUrZwt++fQY3TGZgqEqLvkMUUTSRNfzrSbQctxOaCYdDkxnkq3ZQWhYG9+euRsW91iwg2asDiRRYBRrvA8dz8eGvHcdyqdZAlkWJA4eJacXXHZEZU+MZPbhHogJBVaF9ue9sF8LPz0LVhss4RtOCXKvaLvJVB6NpLWi7IEpbidH5fBVf/tg7B042XI+ZDVvFldKmuJbIoxgxYsTYCeiVwPhjQsg/AfCfAQRRFOd8fbMnJoTMAPgIgH8DQJIjHwNwxP/3PwJwDMDn/c8f55xbAM4RQl4H8D4Az232/DGubzQvCCy/nptQIoJ/SsAhFomaQjC3WsHByXog38vOXeOCTwTt00OJyIyN5sXhjRNpEEJQtoQmxIX1KlpNHgU4gKqfFp/SFZi2B48BoMB6xcFERgcAvLlWCdK9Z4YTgThoWldQtlwoBHBD9fwu41gt2/jdX5zFsdPLePDJV3F2pSwCs5wIJD579CVRHx/StvjWp+7AvY+dCGWUWEFGCYCOmSgSzcH2nbOjbe0pw4tIQ6WwXBa4EGiUgBACzU+tl7v6T/1GdLASlWI+n6/i/Fo12HDWFIJfC+2MS3tX1+NY9MtmgDqJMZ4xsLBhQqWkwc70o7dM49svL8JyvYaSF0qAiuUFwXw7UAIMpTTMjKR6tjTdykI7ylI2bagNmTzN6BT0PDe3jnOrZaxVbHDGxdzzrzeXVHsuJ3K9Imy/rGT/WAbDSTsgi8KlTISIMVkrO/A8jrzpBHNj13AS59eqQcaTRFSadiexRSepgVKKz3zgIJ6bW8d8vorduSQMVWmw2eWco2w5yBoa/s779uJ3v3MaNadxHshsij8+cQF/fOKC70aRwU3TWdy8ewi37BnCgYk0DFWJJIr6CXDaEQ733L4Hjxx7Q/QfBQirjxFBPcNLpbThXN2ERcPnBQDL5ZB5ZWGcXS77RJ8YN0NVULFcrFVs/MN//0MolCCtK7h59xDuu3sWGV0R5WqcgwGoeB6q6yb2DAnSeKcHgmEyRt7T8r4pmA7G0vWyRSko3EyMStKvnXX1vY+d2DSJeSUzG64FXCltipg8ihEjRoz+0CuBYQP4CoB/iZCeGYCtrAq+BuD/AyAb+myKc34ZADjnlwkh8um9B6KERWLe/6wFhJBPAfgUAOzbt28LzYtxLaN5QaArFC5jqPlEhgYKQsQiMakJwb1m7YRedu7kgk8GCEpTENucct9uQXLjv/gvbc8hA2tCgNmJDIqmEwTMUzlDZHMAUCgF8Ws5CCGBqGjNJz9IxLEdj+OBP/sxLJehYDpgDKgxhgvrJnIJFRXbQ7nm4sbJTENQ3C6jhBAizDSbMlHOLhWDhXVGV7BWsZFLasEO9w/Or2MyqzfswN4zv4Hn5tZx8kIeBEAuoTZ4ZBL//7keA2PAqYUCOICUprQVN4yqNZbcizwyYxx/fOLNwPZT/qbkuWAAVJ8IYhxYyJsYz+oYTmmYyBgtZNeBcVH/L9utEEBXFdR8x4xQln4LFEqgKQrunB3t2dJ0KwvtzdZht5vXco6MpYXGCLM9cAJkDRX7xzKbtiWW95ooG6nBCZFnCheB+GrFhkZpg0iiphAsFS3kknrw/ag07W5ii1XbxXNz6w3PheaSNUIIMoaGDdPB379jP77z8iJ+cG4NOgXgax94nAfTmUMIxZ68sIGTFzYAXAQg5vzBqSxumsriZ2+awMkLeayVLewdTeN/fv8NW3aVeW5uHdmEKsgZxqFTYe3M/SwJl3EolODTRxrPdXa5hGLVhs3qdrlSWPThp8/gubn1oAwpoRJU7DZZRgSwXQZDpeAA5tercBsEejmKNRc/OL+G15dLSGgKGOMNdawcwFLZDu75ayUQbL5vwqQw0J4Yle+U5t/HThaDx5XUpthp5FFs6xojRoydjF4JjH8O4EbO+eogTkoI+RsAljnnLxBCjvTyk4jPIldEnPPHICxf8Z73vKc3s/gY1yXC5MJnj76EjSoLAkbbY1Apwa6hBEzHw4GxFKoO2/TO3VYXzpS0D2V5w3f8oIqIAGixaMFjPLBO1agIti5vmPDL9IObp53SwqVCTdTVN52zUHOFNSsXwdVq2YLlMtz/+It4+OO34Usfvbklo2RutdKSidKttrtUc0GJEHYczySQ0oVewSPH3sBISgtS8WtlGwoBNCpKa2QGjQgG6223XA+fO/oSvnLPrS39H1VaJPsn4RNZjHOUaq36JTKYpSoFPC9wp6hYHh7++G0tO6sPPHEKGV1pIF08jmC8AEQyGJSIAJgQEvRxL5amW11oD7oOu+WemOl8T4QDMIWgRaemuZTpwSdfDfRDZBmRwzh0P7MlrJsBAFNZo0XbJOoe70Vssblfu/XdfXfP4uSFPBjnPskJEE4wmlaxdySNf/ELb8fLCxs4tVDEq5eLeH25jJorxGRfeDOPF97MB8fNJVQwzvH0q0u4XKjhXTND2DeaREJT29qLdpofByezDW2XDjuco8VNSY5TqdaoceIyDlUhoEBw3+arwl3HQnuiTmZucQ4wzhrIizA8BuSrDggcoTnijzshgjzxQloxOy0Q7BXN2SOqQtoSo1G4mk4W10OwG3UNb1VtipgMixEjxk5HrwTGKwAGSTn/DICPEkJ+AUACQI4Q8k0AS4SQXX72xS4Ay/735wHsDf1+BsClAbYnxnWMR4/PYSipIa2rWCyYgVCdQhDYjH7xI+8IvrvZnbuohXOvC7temDbVL5OQehsUCAI4GSDIAE5qYIAAuoJGcb6mY7od6hhcBhgKcKlg+jXyYkc0KrCU1xvORFktW1gqWaAAFgs1TGSNhtpuzoGq7QkCxvNQqjnIJjThCuKyIH1fwuMi00RXxTVTQlBzvaBeX6UisyZMQIQRVVrEgaAEBRBBkeuxFv0Sy2VQKHxdC4qZkQQyhoqC6USWuygEOL1UbunTcEp41MBrVKTtHxgTqeIPPHGqwe1GOGkwzOfNYNd5EAvtXtLv+w1U+gkmw2UJUTo14cWzdJxIaFVwJkgnyRPJ8qKaWycpgVZtk3b3+J2zo3jk2BtwmRDmZIRDITTIKIrq1259d+TwJD595AY8cuwNOJ5wtBlKa9AUBZ/+2Rtx29tGcNvbRgAIguu7py7jX/2/P4HHGDwm7pGgbKbm4ofn8/jh+TqpMZzUMJUzsGE6sFwP+0bS+J/unsUHb56GrtKO8yMqcJ7MJvClj94cOXaPHp/DSEoL7D0lXE+QGJbLWv7W7gkjP3cY61hOBYj722EcCgMMlfpZZr6QLwdOXsj3ZSs7KAwqeI8iwb/4kXcMNINqO4iGh58+E9wvhkLhMXbNBbvtAvZ+nbSuF8S2rjFixNjp6JXA8AD8iBDy39CogbEpG1XO+W8C+E0A8DMwPss5/xVCyFcA/AMAD/r/fML/ybcB/AdCyP8OIeJ5EMAPNnPuGG89yIUd0QlySS3SZjQcGDUj7MwgLR7biRo2/66XHWVABOIq5b5AZONx6iULHNzfwXU9DpUS+AUbDQGCDOBcPyiglETugBKIYKkbCBG6IYxzuH7KuEKA15dLgbhhuD/kIvzsUhElywOFsLR0GceljRoUImrepeBnGBfXq9AUippPzHAuSBYn1E7HY9AUKlwYNmpQKIHuZywAAAdvICDCaA4SUroo5yChJC9xTtqiX3L/4y+iYrtIqCKY5Rx4faUMzkX6t3TPkAu/M4vFrn0bNSZysOT1yOBTBPaCSJKZNVElPZtdaHfLIuplV24rAZK8T88VKoFlaFinpnnxfDFfxVTWwMW82Tb45f49U7XdgKjsds8ePbmAkZQg0Uzbg8eBoZQSiC1G9WsvGVj3f/AQbpkZ7kqSKpTgG74mRrOmRkrX8Ldu34NXLhXw2mIJr69UYLsMG6aDDdMJjrFRLeCfPf4iDk5m8dOzozg8LURAGeNI+nPeZWi5Z3shby/mqxjPGMhXnYZMCHA0lPP0CklEMt79t5J09jgHGAuyQFTaeD9cSYeKQe5UbyV7pBuJuR276sdOL+ORY2+AcQ5NofA4sFZ2MJbBNRXsdiqxCmca7uSSpEEitnWNESPGTkevBMaf+f/bbjwI4E8IIZ8AcAHALwEA5/wVQsifAPgJABfAp2MHkhi9onlhF2Uz2g5y0We7Hoo1FwBg2h7Or5W7Lv467Sg3i2NmEypWy3bkcQxNwYhOUax5KJgO9o+msFaxka86UPxyiih4fvBPwBvk88JkBkdnHQYAAZkgoSkUnIvgQSM8sDBtdg6QNd2LBRF8U0rAwIP6etkWeQ3Eb7MXOp/LJFHT2Mbdw4lA4M/2GDjzgyi0EhDtwAHsHkrg0oaJqsPA/UYxDoyktBb9koc/flsQALgeC7RH9gwnguuv2i6mc2LH3+4SzKlUBG7N37NdBl2lWCmJ40tyYrlUCxEcBNNDog8ePT6Hb33qji3X/ncjH7rtykUFSFEisO3aJO9TWbYB1EtA2pVtnFstoznuJYAopeAchBIsFq3IUogoyGscSiYw4aszrZRqqNpe2zT+5n7r5LjTa4DaHEBITY2C6eCTf1XMS9djqFguXl0s4fNHX8JaxYbr8SCriHHgtaUSXlsqBcdRKYFCRWnC33jnLkzlEijWHNx54xjef9NEQJq1w7HTyyiaDi4XTKhEHEvxdW9cxkF4b9lkYcjyN4rOHu2ux3FoKoNfeNcuPPzM2eC5R/z/H74f5Hzc7rKGXnaqr1R5RTcSczva+ujxOWEXTQkIiBDSBUeh6mCeXjvBbqeA/VotSdoK3qqlMzFixLh20BOBwTn/o+1qAOf8GITbCDjnawB+rs33/g2EY0mMGH1hK7vTctG3VnaDXWHGOYqmi+khteMuU7sdZdtl2Kg6KNdcTOUMPH9+raGeXIJApErbHoNniZKCp37j/QDEQvOf/n9Poup05vGiykPC5IWhEBBKAnvSZkjb0Jbjckk+kAZxwyhdhvGMgUsFE57L4MG3Z4QIVmTwHlRw+OcKBzOuX3LCuSA7DIUGpT+fvOsAvnHiTWxUnY4EhERzkG06HnRNQS6pYcUnkA5OpBsyZMKL+oyugBCC+bwQ1wtrfayUashXHeSrNhKq0ppd4bMwHMCds2NBxsbJC3kwxsAhgkHi65uULK9BmPC+b74AxjkM30Yzm9DAOQ8C+60stHvZne22K9ccILkeD+Z5swhsJ9FPxReEJBBjPpE1IhfPd86O4gfn11v6WaGyD4GbJjIomE4kURkVrEVd47ivQfD9z3+gbb/Zrod8xcZC3sRzc2vYO5LcknVwLwGEqlAMpXTcMTsGjwP7x9IARMZKzfFQdTwUTQf7xtKYWynD8Xhg3btUtPCHf3kef/iX56FR8WwaSen4yLum8Uvv2YvdI0noCg1KNcLXmtLFM5RBCN5SxS/tIgTDaRWrZacnYlRTSIhB5ZHPwAYQ4O27svjOjy+3zbiR8zE8LqWai8VCDScv5PHpIzcE7kKDIBa63RPHTi/jc0dfQqnmwmUMqyWrrT7PVtEtk6aXtvaboXExX4WhUrgeDwhkQgDLYy22uztZI2PvSArn18oomm5gz5tLqg0W428lbJebz06fBzFixLh20JHAIIT8Cef87xBCfozWtQjnnN+6fU2LEWMw2IrAplz0hXeFCRE6Bt1SKtvtKAMiYLc9hkuFWkMGRTiOF7uoIpBzPY61Sl1pHwBShsg+6KRhEQVdEfoUlFJkEyrG0zrWKjYUSrBcsoQAIuCL8hF4XNThy3Y5Xl03opO4obz+XFJD1XaxWrYbyJPwNYczMgCRdWL5QZLst5GUiqrNkPKtPeUY3jIzjAeffBXn1sS5mwmIMKJ2IQFgMpvAs19o5U6jCA/HY8gmVEznEkFwJ+02mS9m2KBzEboGQARusu1yp1iSE0QkDoCAYDStNQgT3r5vJDKoTevKlqwT2/VLMyHVLai+mK9CIcDcSlmQbj7x5PnlMN3qqMPinGdXytAIwfSQEZBVzYvn5+aEc81S0WoIaGWQTokQaT0w3hqEtAvWCIDXl8vwuNCQmciK80ftPB47vYz7H38RpZrb8nK8mDe3FKj2G0CEx0ZVCDIKBaUEs+MZ/Pt//F5Uai5+crmIlxcK+MmlIs4slfDGcgUeF8KnYByLxRr+8L+fxx/+9/O+3WoWd8yO4u27crhlZhiPHHsdChWEjqEqQtSXMyQ0BQ9//DY8enwOy6UaANJwr7eDQghGMhrWK47vgRvNYEj7aF0l+M6pJb8sKHQcP6tkpWQFY/Xo8TnYroe1ig0KEgh9PnLsDdwyMwwAAymn6HZPPPTUaT9TjkBVKDgXYqQPPXV6WwK3TiRmt7ZuRvdg70gKrudrFTFfiNUXWN6o2oGN7k4XhJRkKCX1d/Nyyca97x292k27KtiqKHkUYmHQGDFiDBLdMjA+4//zVQCfC31OAPxv29KiGDG2AZvdnZaLPl2p7zLJoL1bSmW7HeVwmjYN7VPK1HcprClTwWUgVXM83P/4i4GOR9pQsGc4iYv5akcBPALhsOGEnDMopXj0V97dkmWwUraRUgkmcwksbJi+yj8F4wwaJbA8Hli6OoyDMI7hNuKG4SCsantQFZFmTEldfBRoJDPCgppGqM2EEByeHopcRLUTT40K6vut7Q0v6qV2SiD8qRCMZ0S5iLTzlOKqhBB4EHaPip/FIn/zaz97Y0N7jxyeRDahomQ6sPxtaEOl0BXa0K6ooLZgOiAQY7GVRWEv/dItqM4aKs4ul4OA0vFEqVBCJW2P2YwwqSMXz806NeE2j6UN6IoiMny8RntNQoCVso1ffl9rEBIVrK34TjPw56jjC6WOpLRA5FeibuXqNaQayBIfzhuFZKN2HmU7ooinfgOITmNjqAqMjIK7Dk7groMT4JzD9hh++d+dwMJGDZwJ151wNpfjcfzkchE/uVzXcaEESOoKEqo4x67hBDRKUao5eP9NEwBEoJpLagA4VspO0CeUItB1kSUnAKApCmbHdZxdbhW7lVAVgtmJjCDG/HsvDJdxEHDUGIJrfuCJU8LdyM98A8R96HgMjx6f88+9dZHCbvfE3GrFD4rr5DcnHHOrlZ7PMSh0a+tmdA/CVsn5ih1k0QwZCs6tVfCJbzwPQ6UYSqoYSopnZbu+brc7fyV27Z+bW8dERtg9ywyMbELFc3Pr2JTQ23WAQZfOxMKgMWLEGCQ6Ehic88v+v97IOX8z/DdCyOFta1WMGDsEcoGWTajBDjs4kEtrXVMq2+0oL5UsnwwRqe6SFJH/bnvC/SClUdwwKQrxgx1+zrFvNIXFQg2m7WHPSBJ7R1J4c739IlNmckjixWUchtZot9isW5HSVeiKFdgcJjUFsxMZvLFcEnoRMmAjwHrFBqUiGGnuj5RGcW6tCstlMBSCXcOCGAkHIS1lKkQIcQpnEYqJrIb9Y5mueiUSnXZ6+q3tlYv6oukEApoKBWyXY7kkSk50hQaEjKaIQWQc2DuaRMVycXAqh7NLRdi+AOxzc+u4pcktYSJjYKPqQFdpMB8WNmo4OFnPHogKanVFlBhtdVHYS790C6q5nBShYL452Oy1jrqXxXM4wwcQYyVPqFICQxVp4FFBSFSwJjMpZoaTgdOLqhCMpfWWtsjFuKFSVOx64M9D119zGU5eyOPhp8/g6MmFFm0QAqHH04546ieA6IfwIITAUBUsFS2Mp3XfyrgEnRJ4TOjlKKF7Uo4h48IyuGLVr1ehBBlDxb/5zqu4eVcO9/3VWfzZjxZwcb3q3+9JLGyYPmkBgMsMJUFhfOmjNwMQ5VHSXjg8bwjqGV6WyxrKsOR9AgAOE/ay0jll73HxjJTOTf6pYfikIAcGIlK4HTvVg0ZUCVyUnstmdA/C179WXg/EhYuW5+ujCAcdx2UwVCUot4tyR4l0AZnfaLl3tmPXXgrTTmQTwWfh8rwYW0csDBojRoxBolsJyf8M4J8CmCWEvBz6UxbAf9/OhsWIsRMQXqC5Xj0I3T+W6WmhGrWjLEU4S5YrasiJtOYUmRoKIeAEGErVX/ZiZxhIqApKNRfMF8K8sF7FvtEUcoaCotWqhyG1JJjvSCKzB0o1F//4j36Im6ayDeUW4V268YwuhCo5MJ0zhJihI6xENYXC9URpCQNHxfLw8MdvacjokAvSg5MZvL5SDsgQkc0irFMpAQxVCUplxtMaVipOi9VkP7W3nXZ6+knNDwsWcn98qCLIiZQudugqlod11wl2WRUqgi0GoTNwmy8e+VvffgVDCkFSUyIX4c3Bv/wnD+XKR+1Ehi1WJcI6AL3uXPbaL52C6rLtYc9wAqtl29/FJHA5h8MYuO86M0gLwnCbswlV9D8B9owkg0CpXRASFawJko0GhIgkMc6tib58eX4DX3/2HCq2B8Y4JjI6xjMGquvVtuUSBMAjx97AaFrDUDIRZPFUfdKDQNgL2x6DQgkefPLVTQdm4bGRY//AE6fajn24Dxwm3I0cLoQ4dVUB46IMaPdwEilNxdt3ZfHUK0twGQvcRjzGUTAdfP3754Lj7hpK+KKjClyPCzKEifIoj3McmsigaruYzCaCNn36yA0NwpzyuUUJMJ7RUbVdYc3scShUEBYBiQqR4fHwx29reI6dvJCHx8X5ORf/G0prQUA+KJHCTvfEgbEUXl+pgLB69h7jwI3jV0YMsV0JXJQ+y2Z1D+RxfnB+XQgcM0E+e4yDKiTISlopWcF92dzX7Z7ZX3/2HCayxrbv2seilduPuI9jxIgxSJDwArnlj4QMARgB8LsAvhD6U4lzvr7Nbdsy3vOe9/Dnn3/+ajcjxg7AThOPOnZ6OcjM8LOr4fm1w3tHkvild8/g6MmFQIRO7vIOJVRUHQ+ccbhSU4ESjGdFCq/l1ncxR1IaMgkN99y+B3/wvTdgRqjk6QrB9FAy2LmUbZNkS9rfsStbLgqmg4rlQlPqwn7MDxDGMkaDyGE4kwMQGSQLG0L4cipn4OK6CYa6E4cU3vzKPUJWZys7mnc99IywzSXh3VeOxYKJg1O5nuxwwyKAaxU7CNg0vwxm93ACGUNFwRSChQpB4DRDiOgXj3P84a++N9AGCC/cZAAns0rueugZKASh4J8i5TvPTGQNZHQFaxUbuaTWEFxIF5bmY2uUoOqwYP5YrgiQwyKGzQiP+2b6vXnMgbqDx1BS25bd6XCbC35ZlSzrAVr7Ofw7GdjJ/pzPmxhNa0FJCoUodaD+tn/NrZd6ybfmVNYA4zwQgA1DBNYiq8Hw7zN5XCukkaJSodEQnjODqjUPz5XwPd78PUmiOB6H5us1MC7cJQ6MpwMR02deXcK//d4cLqxXMJTU8fbpLEzXw5mlMt5cq3QtZVMoMJrWoRCKBz7ydvzcO6ag+3od8pkotWwmMjqyCQ1ly8XMSAp3zo4Glp3g4vknssoIZsfTgcCxxMNPn8Ejx96Ay3wyNCXIUJn10Usfdevnbu+UY6eX8dmjL6FsufB8kihjqPjqNoh4RiHqnmx3T4Svqd9nwL2PncCLF/PgzM8gRF3PSFeIINE5x9unc5F93e6Z/epiCW+fzrZ83k5Ud7Po9Z6JsXnEfRwjRoxNItIerSOBca0jJjBiAIN5cQ6CAIk6xsvzG20X2eG/yRITxkTatqbQBpFLhRJ85gM34paZ4cgF6E0PPAnOhbgh43VHDACYyhmo2h5ySS3y2mS7f3B+XYh/EnF+QJR6OB7D+/aPNSyIoxakRdPGYtHCZNZAWldQttwg8Jsdby+82S/aBdL5qoOZkWRPcyB8jKLpBDojlAD7RlPIJrQgEADEbq7r8WDXXqEE+0eFa0ynvpjIGtg7ksJG1W4gIsKEz42hDJaZUHZBmKhonttpXUG+agcihtLZhBLSoH0ySFztBWq/528O1u6cHcXRkwtYLtVExgARIrXDSRXL/jwNly1IvG00CctlWC1bDYK8kpiQWU8JVYg4UkpQc70GQd9wFtJt+0Z6LpeKQj9Bq+yDs0tFlCwvyPiR1y7tijtZTnuMw3I9FKoOfrxQwKmFIr5/dgU/Xih0FBjeM5zEoakMkpqCM0sllCwX+0ZS+ORfPYC/9o7pQLsijGZSwtAoqrYQ1Y0iI6MCckAQpGeWiqjani/4Svp6BvUz17ZKDG4F7YiBQRMAkoC95Ftmh0uB9o+lhCtOByKz3ZxdKVkNGRjy814s0PvF1Ryntwp67eOdtuEUI0aMq4qYwIjx1kS/u1DNGBQBEnWMdjvo4cC4OYgOQ6VCk8FlHHuGU23bJAkMJyTCKWvJNYW03R0Lt3s+bzaIb8rMEQ7g7dONpShRGRhLpRo4B273yyq2a0HSaXe9l915oHXhLzUwovoJ6Lyb29wXiwUzIG5SmgjCRFmQKK+ZytV1UiRhcXqxCAJRujM7IXQxZCDy5Y+9s2VR+MATp5Cv2HA9DkqJKPfxy45yCbUh3b6ffu1lx/lqBAHyvL1k13Q7jtBjEDX7E1kDKyWrQeeiGQolODSZwec/dBiPHp8LdqJlAO54XkBsGKpQCRDjUT+G4ZMbu4YMMI4tBZebDVrDWWEapcgmFJQsMZfl9fXal67H8Bc/WcK/PT6HC+tVJDSKyWwCaxUbFzuU3KiUQFUIfu6mSXzoXbtQqTk4enIBlwom9o2k8D+9/wYAaCBdRtMaxtJGT8/lZttbyx+EyYyObFJr+X27Ob/Vd8qVwpVqpzyP64lMN9mvhkIwktaRrzptSSag/fvxntv3BBoY8a79WwNXmwiPESPGjkMkgdHNhSRGjGseWxWPGoR6drtjzK1WGoQaw21rFpojEdu/Ut0+oVJoCmnbptnxdIPSf7h+XPxeibS6lO12PZFpEYb8r8mMDttjDboO4Xpq12NCSwPAnuFEIGI4kTFQstyBZLRIcTp5vHtu34Pn5taDQLpgOhhLG5H93HysvSMpZA0VpuMF45VLarBcsYsYJYAXJeQHiIX9maUiyn6gpSsUq2Up/insVqWuiB/bYn6jBur3lcy20BUKx2MN9qyyfjiqBj8sYuh6TFhl+uNdsd2+hfB6tcBr1nx54IlT2Ht8ex0Fwm3bNZRsqN3v99hHDrfa1S5smG2/T4nYYR5O1YU+P/GN54XuAlAXos0oWK04cBlHQqXYNZTC5UJNCFNCBO7SsnUyJCS4GfRba948Jp951y5858eXAyJjZjjRcn93g6pQ/PV37cJff9eu4DPXY7BchvWKjR8vbOCVhSL+w/+4gJLlBpka0gL3v5xaxH85tSiORQmSGsVpq4T/5T++hM/9/CH8vZ/eh9/8Ty/D8RiKphsIRMpnFxDt8BK2V5WaPATCrSZlqA3P0E5zvtd3ytV01gB607UYRFvkeTSF4OBUFqtlC/mqA10hyFedgGTq9NxoJ4baLqswxvWJ2K0kRowYvSDOwIhx3WOru1CDSMNtd4yzy2XMjCS7ZmCcWSpFWgjKXfmwJkNUm46dXsb93zoZKfRJALxtLNUgfCiPI9t9brUC1+NBnb7MBEmoFAenspEZFoBYjJy8kAcBMD0kAvLm8oitZrQ0EySqQluO12kOhBffcpG/XKyh5jIwzltKezrt7oZT0y2XBRkVlsuQrzpgfhaM1BmwXC8oTVEoweHpXGTqdL99JjMJGOfwZNkQhCWlrlBMDyX62oXttyzhSu6mfvhrx3FutQKP88ByuFvZQyc0t//1lTJqEfoxgCAYZ0aSDfddu/Y0l/usli2slG1MZvWeMwg20/5u5Q39ZoYNcuf+Zx78C+QSGjwmRF5Nx0PN8WA6QkC0HVRfW4QQce+AA8MpDVXbQ9VhMFQamZkhM5Msxws0hCQoEfpDMgOm05wHWkVAm/tnp2QVdMqKGuRud9R5etH/aXect0L5wFvpWnvFlSp7ihEjxjWDyAwMGvVhjBjXE+67exaOx1G1XXAu/tmPG8LekRRMpzHw71c9u90xDoyl2rZNtnulVAvq6An8BXsIu/2d+qg2HTu9jHsfO4EHnjgFlwmxyWZ0srqU7bY9YWGoKlSIeEKkw3uc18srGIfHWLDLBgDf+tQdmMgauHEyExAkq2UL1NdkkFkfcuezV4R3aVbLNhRCoFCC1bIdebxOcyB8LEJEtonp2xwkVAW2x7FecXDP7Xu6pqafWy2jWHNRc4Tri8c5LhcsJDQFMyNJUEKQ1pUgc0byx7J8BBA7ubpCGtqrKgTDKS0QVJzMJjoGGUcOT+LTR24IBFIleUEgdvr7ta+7mK8iqSkNn7U7RnN/yvH4+rPnIj/vZ9ybcez0Ms4sl4WYLBUOCJc2anA9tml7viOHJ/Glj96MyWwCBdPB/tEUJjI6Uk3Ww9S3iFyrWA333ec/dBiTuQT2jaZwYDwt3D08ji98+O0Nxz0wnsFnPnAj9o9lehrTzba/03HbjdXcaqXn8d4K9o2mYXsMhqZgOKVj11ASk1kDt+8bxlTOwMxwAuMZHRlDhRZ68Lm+5SrjgMsAlwOrFScQKnY9hpWihYLpIKEqUKmwsy6aDip2K3kB/1gLGzVkDBFsd5rzvbxTBnkfPPz0Gdzy23+OG/7Fd3DLb/85Hn76TPA3+Yy/66FncO9jJ3Ds9HLDb48cnsS3PnUHvv/5D+Bbn7qjYR60a+Ojx+e6HrcZUefp57khr+W3vv0Klku1hqyXbue+FvFWutZ+MIj1VowYMa5/xCUkMa57dEpPlei0E7JZe7kw2h3jix95B4B6Tbe0aZWWn1/66M24//EXAdSzLURAJOrqDZUiY6iRC+jmFOjFQg2Mi91LKcLpeh4cJqwcM37ZRPg4st0KFRavBCI4IASwXGEBu1QU7hsggKHQlpTP5pR22xNp8zJgB/oPjsIp3LbHoBBxflli0Xy88Bxo7uezyyVM5+pp+5Jg4SCB3kTVdvHc3Drub9MeGQislV3RF6jbTGoKwUrJwoHxNAAgm1CxVrEBVheFJAAmsqLExXQ8HJzKBeSKnLNf/Mg7+gpu7//gIdwyM4z7H38RFdsNsgFkqn2/BFyvZQnt0usrtod9Aw6KHz0+B4VAuMR4YkdeoSSwsN0smstyjp1exv2PvwjiB8iKL9DpcUFu/e4vzjb8ttPzpnkM282praCTtWcY7cYKQEMJlfzvQQcRUc9FlwGfPnJjsHs/nNKDcpxizcFiwcRQUkPF9loyYyQvIfVF5vMmsgkHBECx5mIs3XitUZBZqZ3mfKfnCYAgeB/EffAbj5/En/7oMoB6CdjvP/M6AOCWmeGeSrvaoV0bzy4Vt3RciX7LmaLKB1ZKNdz/+IttRaavVcSlEtEYxHorRowY1z9iAiPGWwJyQSBJivBCs1t9fy8ESC/n73aM3/r2KxjyU3mDNnz0ZuSSGkZSGi4VamCMwWUISjgmskakJoO8Vtv1sFZ2YXuiHELYtXLI9TOlFDpEdkfUcWS7A8tXGW1LDQ0C1Fwm7FBBgyA8vCBvXpAoVGQ5yO8Cm8tokQtjXaFBPbskRaKOJ6+puZ9LNReaYgUCn80ES9F0sFq2cH6tinsfOxE59jIQkGSKJCake4ztsSDjpuowjKV1lGou5EbTSEprIaJ6DUKjECbkdg8lGixY+81AAhrH0PUYlkqWEMtUKI6dXm5oZ3PQslgwsVaxwTjwyqUiJrMGJn3CqN2495pafXa5FLgeAKK/mcfhkf4XvJ3OeeTwJHJJDftGUyjV3MBtRlcokhptadtWxu5Kol2AKefpdgcR3Z6LIpPLQ1JTUHM9UEJwcDILy/UwPZREoepgtVwLLG4TGoXl1EvtOARxIbFacTq2Z/eQEQi2dguk2j1P5LujXd+mdaVncujY6WX82Us+eeE/dxkDKOX4+rPncPPuoS0Fwe3aaHscQwMIrvsNRpsJlaLp+M8Ojn2jqU0TKTsRW9Xmul6x2fVWXI4TI8ZbC7EGRoy3BDrV+m6mTnfQ6KXeWgTSdrA41xWC6aFk2/Twd3/5uyjW3MBG0/VYkDqd0GgQYI9lNOwfy7S1WJQLgjtnR/H1Z8+hYrtIqArSuthNrPoL/rCORlQ9uFyQpHWlIaDeqgZG0bSxUhaBiaEQjGZ0aIoSCHmGFzRRY91ssRq2LOUcuFQQIo4aJdg1nIxsqxy/Rd9GkHEOx89Y0RQCSggmc4nAtSS8c8v9UppuzhlRCzR5rObPmud6wXQwkTFQttxNC+E1u1RM5YxIvZF2Y0PRKPwa5frQ/PswWRJ2wpB9ceLcGjhHg2gmIOb3q1/+8ECvayc4Twx6kd7puQig4Z4Ni+ReaXeZZnHcKJehkZSKsbQom7lcMMEhynw0hQalJZ2gEDFvGAOGUsLu844Do/jhm3lc2jD7sv9sp63TrwbGvY+dwHNzawB8AgMIyGNKCXYNJbakF9Bu/Ku2i+lcYiA6BP04EzX359xKOSAKw9lwW9G32SlB7k54nlwviJ1LYsS4rhHbqMZ466LTYkHuhFxN0ago287VsoWay3BwIo21io2S5YIxX0jTt2nUFIL9oyk89RvvbznmLb/95zAdDyqtl2rI2lKFoqM4ZT8L26JpY37DxP6xdM+Lh14Wtd0Wm+HAk0Jkk3hMaCH8wjun8MKFQs8L88WCiYNTuRaCZbFQ8zMySKA1ErXIDNszrlWEy4jnCe0Kj6PFhrK5f6Vqf7PVYFgYtNxkGVkwRWp8MxHUiwBjL30b9fdeBTObCQbdL31yPRY4TtwxOxY57mFLxksFExQEHDwggcIB4LnVSpCNpFFBFDFwDCVUPP/Fn4+ce81zTNahMyaIJM6FrkzzdV3tRfJ2nb/bvbjd591MMCnv/XNrYrd6IqPDcllwL8j7KWMouGEii3zVhmm7IiPDdFG23LZWrhKaIkrt/vo7pvELt0zjpuks0roKQ1OgKxS6SrsKDrbr23bETHN/PPDEKVzaMIWOTWgJx3075Jt3D205CB6U+OYg0DzXTi+WQADs8e2kga0RKTspyN1p7bmWEZNBMWJc14htVGO8ddEpXbPXOt1eFtybXZSH2yBFMQGRUeD4gnWeJxwlOOo1+IxxnF0pt6TxA4CuUpi2B8cTThdSzNFQCW7bN9pWlb7ZOSRsr2q7rCX9WVUoDk5kMJI2ek757JZi34ttp7RF3M94y8LlL06vNLh4dGq/1JyICsDPr1VhKCJwlgvoqDTfcNqr6/k18cn2GRXh+meZJg0AVcsNrvWe+Y0gUBeioBxrZSewjFzYMAEOTA8lG66xkzVvL33b7u/3zG/gzHIZiq8zIQUzdw0Zkf1x5PAkbvgX34Gq1O1+VYWCUlEG1W5hKe/Vc4UKKAgoJaHSJyGCKMc2qSmwHA8ehLBjShcis7bH8e4vf1eUuXTIbJHj4DHul/4IAkRqlrTTUbkalo6DrplvflZ9+WPv7Cr0OYjzynNvVWOh6rAga8p0PNR81x8pkPpgG7eN4aSGlbKFjaoDlQKMC/0cxxdKloSY43E4noc//dEC/vRH4j6cHc/g0HQGhyazOLwri4mMjvWqg7SuwpfhaXh3tHvORWmsNPfHZ4++hKrtBe1p3mv65F0HAg2MrZT6tGtjp+NuVyZD8z2W0hWkDSV49gKb12LZaZoTV/t5spOw1fkUl+PEiPHWQ0xgxBg4dlKapkQnkqKXOt1eFtybXZQfO72Mi2tlzBcsAL7TCAUUQjGZS9TFL10G22PgfvaF/K5GSOQibCJjIF+xA0E7+MflIG3JF9l+xkX5w6WNGnYPA9mE1uKO0SxGOsgx7nWx2a9QXrv2Ny/45aI+amen3QK6XSAg1fzD90O43atlS5T5UMDxyZiq7TYE6lJbgwNYKVnI+taTzRl0vQgwduvbdn+X7gmux+G6TARUBLhcqOHdbxttuW4AQb1/2DmHcfF5O8h7NRBnBYIsjuaxHc8YuFQwoQFgnCObULFStpFLKIH2gWl7OL9WjrwX5ThIHRVCGjVLonRUumUVbddzb5CL9H6eVdsRHGw1mIz6PQAMp3Q8+et3t3y/OVi8YaKR0LJdhiNf/W/IGSocj8N0PVgO8y1dBYngeByvLZXw2lIJgNClUKkoz9NVKspsQEAJ8PEP7EXBdGCoFIZKGzI0erke1+PYqDogEKSd4zXe5+MZHX/ywjyem1sPSuUGHQSnNBpkuMyOp/HFj9TLtwYh8NkO4Xvs2OllfPboSzi7XAqy6zKGGohf94OdGOReCa2cnbgeC2MQ86lfsdjtxE7v7xgxrhfEBEaMgWK7FzebRSeSopedkF4W3JtZlMsF2kbVgUJEcCd2m4HxrNaw668rBBWbB/X+rseCUpKTF/INWRjHTi9jpWwFu3dSd5OAYDStRbYp3P5AGJPUA+Z27hjb8YLudbHZr1Bev+3fqiJ6uLSkVHOxWKjh5IU8JrNG0L6AnGiyUg0H6kGATetOKwolAG8MjHoRYOzWt/LvsoxJ1qCbjoextBZoWgAAOGB7HHfORhMYn7zrAH7/mdfhMgbqz2/GxeftEOV8w7kQrA2PretxrJYteP4kVwhB1fYwmdVRNN0ge4NxjqLpYnpIbZn3cv5IIgQM4BDZGJsZ5+187g1ykf7QU6exXKw1lAJJ+8zm9m5HcLDVYHIzv+8ULOoqxdtG0+I6DRVJXQEHULFcjKUNfPFvvB2nLhVwZrGM15ZKOLNUQr7qBOVQjuehYonyPJUSPHr8DTzz2jJumsri0FQGN0xmkDZUGIoCQ6PQFQpKSRDs/OD8OhRwUQbHRaYdJQAIwe6hJFbLFiyXQVNEAC9LZZZLNRw9udBz2UGvWYRyLh+czMB0vEDYFGj/nnvwyVcHEriF25jRFTgeA7jvDsNJdC5xD9hJQe6Vwk5dj4UxiMyYneJcci30d4wY1wtiAuMawrXA7O60NE2JbiRFt52QXhbMm1lUP3p8DmXLhUIIqB+81lwPnANly8UkhB7GUqkGzoVuhcsYbH8HXKFix48ADS/KR4/PYSipIV91wPxFNiFicT2Wbk35b26/DOgIByyXDcwdo1f0uthst3D55F0HcPTkQscFTS/qP5tJ8w3fp0XTgUKBsuWBom69eblgYiSlAxDkhNTZCFuphkmYcICtUYKq7SJjqCBAZDbMy/MbvuCqOM4n7zoQtLlb3+4dSeHcahlrFRsUBAohIvMHQMF0oRIhxikzMFSCthaz93/wEAC0tEV+3qnPA2FNQjA9ZPj2wWJsv3HiTWxUnWDuMw544DBtDyMprSF7Q2ZURN2LYaHF3UMJLJUsuB5ww0S6QbOkG67Ec28QZJrUU1mriPIJVaEdS4EGcd4obLVsbzuC0ebrrPmZF7/2gRvxU/tGcOveYVgu8zMzXMxvmHhloYgzyyWcWSrjzGIJG6YgNX5yuYSfXC4FxzZUihsmMrhpWhAah6ayWC1ZePiZ16EpBAo4bAaAMWiUBERfQiXIJTXkkho45zi7XEYuqW1qnvUaXHWby1FOIYsFE5bHkVCrmMoZmw7cmtsYFlQOC0Rv5r7aKUHulcROXY+FMYjMmJ1SjnMt9HeMGNcLYgLjGsG1wuzuxDRNia0E3s0aFXJHLKUrQeZDt0V1884SIQRnlstgjEOlBNTfW1IJ4HBBZBRNGwsbNQDAnuEELJdhpWwL/QvO4XEOl4mFruN5LYvMhCp27oWOgNjZa7fQb24/hdhdB0SQLVOIrwR6XWx2WrjcMjPc0cGg1/uon3nTfJ8uFmpB6jP1XTU8zsF8gmo8YyCp0UC/YaVkYT5vNgiRVm0X/hYkHCb+VVcovnrPrUDTtd85O9rgqDEznICqUBw9uYBbZoZx5PBk17697+5Z3PfNFwAAhPpWsCAYTirIV13oiiBipItNu8BX4v4PHupIWLTDSNrAcFk4kFRsDwcn62P75KlFlGvCHjhM5LmMY2GjFrRP2tnKDJKokpDw/Llt78imFr5X4rm3lUV6eF7WHGET7DLh0qFQofuxVLRw276RgZ63HbZatrcdwWi36ySEIKEpSGgKhqBhaiiJn9o7AttlsFwPNcfDxXUTP7lcxBk/S+PMUhkF04HlMvzkchE/uVwMzkcJoFKKlK40lPnJrA4ADSViUoBZlolJ9DrPtlqWJ88RpdfkejzI8rtcsLB7ONE2o6efNspMFJkF2M/1NmOnBLlXEjt5PSYRtW5aLVuo2h7ueuiZnjfrrsTGSjdcC/0dI8b1gpjAuEZwrTC712uaplwwr5RqgeAiAZA2lJ4W1eHFuEKA11cqAERGhM18y03iB7qUQgNDUlexWLRAwKFQikuFGnSFwlAIqiFbQNUXOVwt2XA8seu3mdT4qGtUKcF4Vm9IIb4S6Gex2atQHiDUyrfzPmq+Tw2VomJ78BgHYx7CZo62y1CxPXz1l34KL89v4JFjb8BlLHCHeeFCAffcvgff+fFlnF8zoVGK3cPC4lOOR3O9uHTUkHoZUcFEp76VJJvjEwOci2uYyBrIGCrKtRIoEaKXzS4kg8Kx08v43NGXUKq5cBmDSoWOQHj8S5aLGyczOLdaaSDoZM2UxxhARAkKOJBLa23n/SAWvs3PvaLp4NJGFS4HbnrgScyOd8/o6CXDrpe2Rh0nPC9tj0GlgMMAx2OghIJzDpe3JwDCZXIX81U8enyu4fN+ceTwJO7pkCUkz9XuXv3Wp+7YlmC037mgUIKkriDpa7pMDyVx2z4/U8MVmRoX1028uljEmcUSXlsq4+xSCcWaC8ZFZpBtNlq8hjPDLI9jtWRCVxWULBeUAD+5XERSUzCRNYLSvl7er1sty5PnCL/nVstW0OawC1CUCG4vuJivQiF1+1RJYMiyuea29IvtDHJ3YoZsp7HcKe1tXjetli2slG1MZvUdvVkXhet1/Rsjxk5ETGBcI7hWmN3rNU1TBn33P/4iGOdIqPUFpKz/HUkbqFgOHE+IKxJCoKsUjx6fw0bVDhbjcytlKITA4wyWW1+u2h6DDpE+PJLS8ZV7bsX/8h9/hGKNi3R9zluIBAK5SyVy6W1XLPQ2kxrf7RqvNFm2HYvN7b6Pmo8/njFQXa+Co7VkRQgDekEwOJLSUPKzCoqmi2xClGaMpI1Ip5Xm8ejXUaNT7XtSUxrKWuQcuGEijarDWqz/Bnl/P/TUaeSrjnDaUShcj2G1bOOffON5vGf/KO67e7at0GdSUzCe0bFYtJA1FOEGo1IMJYTV5QNPnMLe44NfrIefe67HcHHdBAOgUgSp/587+hK+cs+tkecdVIZdu+NI+2CgrqeiUQaHiRIxDiCltRdWHXQG4LHTyzh6cgETWQP7/HkUzhICut+rO2HHNQqqQqEqFGkDAHTsHk7h9reN+OUnIlPjzbUq/sV/+jHWKjY8xlF12hPEl4vi3UEJga4Q2ABqjof59SrGMjo0VcE/CWnKbLXspts7PEyASpcmqeEDdBbB7YaMruD1lQoU4h8TIsNQV8R9tFPXEzs1Q7bdWN45O7pj2ttMqEsdo/GMeF7t1M26KFyv698YMXYiYgLjGkHWUPH6crlBdE2hZMcxu9dzmuaRw5PIJTXsG02hVHOxUrKwsGGCMw6XAwotw1AoDI2iWGOYzOoYS4t64PNrVcwMixey7THAL/0AAM3fDQVEEDadEwHjA0+cwoYpygc8xsEi2iSDYsdjUBWxwJVtbd7h/Kfv76w90HyNYeX8nUiWbQa9pKveOTuK5+bWN7UzFVVq1ExcyF5VFYJC1cE8raJquyjWXHB/nCueh6rtoWI5GEoZPZEu/TpqNCO84y0zdzg4lou1QH9Cqv9v5/09t1oBJcJ61fVYcJ84jNctXW/fg2+ceBMe43C4uFaFEOwaSkChBLfvGwlsWq9EcBF+7p28kPe1QQg0X9eGcI5Srf0ifFAZdu2OE7YPlmPra/RC9VWBh1Jq236JOu5KqYb7H38RuaTW8T7plhHS7nqvp91MTRH2vhlDXMuekRT+5Ufejn/9//4EikLgOC4WizYY6s+H8HNDuJBwWG7jcdcrDu559xQ0leLN1QpOXsjjq989A10lGEqoLWU3v/atk6j41qyUCDegZkePXt7hkjySLk2ux7ckgisRvHOI+J+iUDCXQfXtcXfqemKnZsi2G8ud1t4wGXnXQ89cE5t1Ubie178xYuw0xATGNQDpKOH66ZSOxzCfNzGS0jZlJ7bd2Kk7Y4NAs8AhuCAvAOEcYnIG02GgFCiaLsYzwgZVUwguF2pYLdtwPR4sTikBVEUBpaKGeL/vIJGv2ijV3MBhoReMpXUcGM8A6G2Hs9M17vS0082iW7rqudUyfnB+HZNZHbpC8eLFPD7xjedxaDLTk6hjVBmO5gt3stAOpUopKAUsj2FmJIVXLhUESRUabg6gZDHMjKgdbVEltuqoEd7xzoUsXmsuw2Q20SJ6eyXg+du6MqiTC+3v/PgyCFB37uHiWi1X7HjpCg0IqXD2EyAsKi9vVPGP/uiH0BXaU3lHL5DPvbseegZLxVqQGQKIMXc91nYRPqjMoHbHCdsHZxMqxlwdSyUL7sHRYQAAfAJJREFUlCAgxDtlWkUJN65VbDDOsW801RAoA/VSk4yu4NKGCZsJEna1bOGzR18CgCAjpN31Rt2r+aqDgung3sdObOnZsxOeY3/t5mloCg2CnYOTabyxUgGHcEUZSWnQFQU118Ni0UJSo7Bc1vCMcBjHt354Ed/64UUkNAqVCiWljKGAM8ByPaxXbXzqj5/HeFpDyapnejAOlCwP//Q/nMStM8N9iVpLNGf6Xdow4TBByneySm6HkuViz3ACq2U7cD+aHk2CceD7n/9A38e7Uujn/u3VCWZQ8zNqLB944tSOJQmudeLyel7/xoixkxATGNcApKNEWlcDW0NVIRhL6/GD8gqjWeDQcZq+ELJBDdftZg0FK2UHHAwKRbCrTIkQ4+QcmB4ycG6tipGUFhAk0nqyF+iqEuht3P/4i6jY7qbKQHpNOz23WsZ933wB2YSKg5PZa4LM6Jaumq868BjH5YIlAmQqNEvOrVZadqePnV7Gg0++itdXyvC42HG/cTKDe27fg68/e66hDGelZMF0hLuMRikIEaU/KhXaDp89+hJYLbrNJdMGVZSuaalbddRoXjjmkhpURehbyGyGK4EDYym8vlIBc71g7nMAmp9dlNQUnF0uY2YkiemhZIOo7kbVQcYQOg8y2yKc/VQ0HVzMV+vHbSrvANAQOGwmG2fvSEpk3ggZDv88grRqtwgf1KK93XGa7YMPjGfgMo60rmC1bGNhw4SuWBjP6JFBTHNmkexDSoQYbbiUTpYYDSc1vLZYhMOElo5KCTgDNqpOIKrajSSVYseLBRMly8NoWguy2jabRTOIjJxBBZjNwY7MaJD9wjkHscX7YzStw1AV2C7DhimIHADweXTUHAb4eXqlUKqGpNEuFe3INlRtD+fXyh37oN31hp+nZ5eKoJRiV1aMkel4ffernGezE5lQ+9yBaux0w2bGth9XnW5z71qzZB404jKMK4OdQOLGiLEVkLDK9fWG97znPfz555+/2s3YMmRKXTiln3OOguns6F2J6xXv+Z3/iqrlwmHcT+2tQ7oeAGIHSi7Ezi6X4HkMuiq0BWQWBgGQ0pWgJGg+b0KlJBAmtBwvsnSkGZpC8O/+/nsACJeNSxsmRPa6SMPXFAqPC62MR3/l3T0LATannTarzwMiw2DXcBKOx/Glj958Tb0Ew/dW0XTw5npj8EYg+pYD2DeaCoL5Y6eX8dmjL2G9bDeMj0KA0bQODrHDLO/ZsFp/SldguQwKJfj0kRtw/wcP4d7HTuC5ubW27Tw8lQEhBGXLDdxGogLrqHHrJygLa2DIhWMvYzrIxdCx08v4tW+dbNgtBkQQPDOSDO6Tg5OZlmfia4slEILgvlR9spBD3I8e44HmAyWAoSpgvDH7SV5/ODtHBmTt+qM56L60YaLqMFC/eULXRutJA6Pfvt/scT78teM4u1yGQknw3PIYx8HJDJ789bsjj2u7HtYqdtC/mkJAQLB7OIGMoQbEkgyMTi0UGvoaEAKrjHPsHk61tPOe2/fg6MmFls/TunhuNuvAbIZcayYJuh2reW7fOTsa2cZBPPvajV+4XxIqxesrZdguh64QuIxDVUS5Us1hoJTA8ed4r0ioBFO5BCayCfzf/+i9MFQFf/n6amC7Ww6RR+2ut99+7ef6N9u3/T6XNnv+Xn/XSx8Noh+7YdD9PKg2NROX8n0XB9eDxU4c/xgxOoBEfRhnYFwD2Mls+VsRByezwXjIBbpEmA/MJdUG4bGZ4SRySR1APaBlnOPAeDr4zux4GmeXy1Bl5CO96brghvF0UH9PgMBGUlitAp6f8kHAO4oJSnRLOxU7zEKvwfE4Fgs1ZBPqVa/57Rfhe2u1bEV2t+OTDuEU20ePz6FoOi3kEuNAqeZCVxt3mHNJDZYrdC2GklqL80e+YgXHiGwD43A8hi9/7J0AOlvB9hvwhhf499y+B8/NrfdFgAx6x/DI4UnMjKRwbrXSYpO6WKhhMpfArH/PNGuZOKxecsJR15YBREZUmHBUqa9P4Zd3nFurNgTfpZpwfQiXgkVlMTVfv+l40DUFuaSGlbLY9T7YJQtmULXT/Rwn2LyQXcKbPo84rhT4lRolKqVgXAjFKrSeIdN6rsb/VijFlz56c7BzL8VWv/7sOaQNBUPJRgG/udUKDk5mGo6x2ZT3ftP9m+f2I8fewGhaa2njIJ59ncYvbAvtMQ7qE9SaItx2asyDoRLoqoJCnwRGzeVYKdtYLdv4TycXYFou/v1z52GoFKbtwWMMqyUbrstQdYTDyv2Pv4iHP35bT6KrvRIJg9QQ2MxzabPaEL22u5e5t9MtmcNol4XYb0le1DNUvu+upfXElcRWNg12mgZKjBibQUxgXAOIU+p2FsLjoauiLhmoB00EwGhKw/6xTLA40BXaUFISDmjD4mQAcN83X4DHeVDf3wvOLJehK1W4TPzOY8IFJayhIQX78lUHDz11uu8XVTjYN516ej+B0BVYq9hwvWJfx7zaCI+l7YkdcyluGI7rJrJGA2l4xg+6msEBuIwhoyiB5oC8Z3VVwYN/65a2wa/m6xQ0HzWh0oYFBoCBLD6iFvhHTy603YVpt2DajsWQtEmVmTGydI4D+NJHbwaAlmdivurUxy2CBQrfCyolQcAtyzs4GoNvOR/C921UIBF1/RVLiLJOZI2eF5eDqp3u9Thl22vVG8gYbS2TwwK/pZorCFjGAcJRc1lAwIaJpfDzkYP7pKogdGQbf+vbr2DI3wk8vViCaXswVAXZhAji5Jj0UnLSS1/3syEQNbYe4yhUnaDsTLYxPC+2Ely0G7/w57f89p/DdDxQfw4rCgFnDApVMJ1LwLQ91NxecvfqqPrj/q++/QoAX0ez4R3EsVJxoFMCSjjKlosvPnEKX+I342ffPtW2X9O60heRMKj7YDPPpa2QB720u5e51+0721W+1C+ishAdznFmqdTTJkkYcUDdH7a6aXCtuBrGiNEJMYFxDSBWNt5ZCI9HoSqE7FhIgFFVCP7BX9nf4PghXzjdAloA+PSRG/DIsTfg+AEU8YMxxtsnY6hUlDkwxkF8+0lwjrBovaZQKJTAYwxnl0u497ETPS2C5IIpnEosQfzjUip2ASu21/NxrwaiFn9yJ3g+b0JRCMYSKgqmA8snE1QCLBZrgTjksdPLMJ32wYFKaYvmQLt7Nrxw2z2UxPyG2RJoTw+JQEkuMDgwkMVHP4vGTgumi/kqFALMrZSDQLidlkKvCC/ic0kNuaQWpFHLtjU/Ewumg/WKLQQ9I24U6t9Isns9JsZQlneMZ4zG4NsnHXXfSQSIDnT7EbjcSffCZvQG5G/CIq+Wy5HW1UhiaSSlYblk+WVxDCoV4pSf/9DhSK0eQxV9vlKyAgLDdDxMpDXM5024jMFQKIZSGjRF2ZQdZD8bAuGxlUSaxziqjKNUcxraGA4wt1vDQPczI5jvwMN9n2ZdpQH5V6q5QUlcp0Q+BUDKtxwGECKcou8jh3FfiFgQ5F/+zz/B//HM6zi3VkYlVGoiSS1doVclON1MkLbd2a69zL1O39lJdq2PHp9D2XKDeRVep3RyXIrC9RxQdyOcNkNIbZXwibO6Y1wPoN2/EmMn4MjhSXzrU3fg+5//AL71qTt21EL4rQg5Hs9/8efxaz97I1RFuEqkNBG8HT25gGOnlxu+/6WP3ozJbAIF08FkNtF2p/v+Dx7Co7/ybrxv/xjSOgUL2a3KyhKFiH9XiEyvF/9TqNhp5pwHDg4SLmPwfDcAlwHLpVrDIijcXgm5YDq3WkbNYXBchsWiFSxsVYWAUr9UxRP6Ar0cd5A4dnoZ9z52Anc99AzufexE2/PJa2luHwB861N34NFfeTcmcwlkkxoOTmUxnTOgUl8WjwMzwwnYHsNvffsVWE70LjUA6ArBRtXGA0+cAgB8+WPvbHvPXsxXgx3mXFLDzHAyUO9PqBQzI8mWIGnvSApm0/k3s/gIn1ui3aIxvGAihATOOo8en0PWULGwURPZP1TU5C9s1ALLyM3gvrtngwwWzsU/mxf6zc/Eg5NZ6CqFGlktKbOSgKRGceNEGoQQEEJwcDKDr9xzKz7/ocMN58wmVDBeLwVbKdUwnzdxamEDt/z2n+M9v/Nfce9jJ5A11IbxWC2LcqCEqrT0Vb/odW5vBr30caffZBMqpocS2D2cDEoJmp9zB8Yz+PWfO4h3v20Uu4aSuG3fSCCWKoI0T5AbjOPSRi2Y+zXXC9okycSRlIaEKgLt9YoTlDu1m5ft0M+zWN5rYQ0b+Qyez5somnZLv3W6VwaFg5NZjGf1gERQKcF4VsfByWzQ5lxSg6HSgLygROi8TOcM5BIqxtMasoaC4bSG6VwCaV3BVM7AjROdnyMcIki1PY5LhRrm1qp4eaEAQoQ+x2rZxqVCDeAchkLw2lIJl/JVFM26iOiVCE4385zczD3RD3qZe52+cyXmVq+46JcyNawySD0LsZ/xHdQ7baeh3ZpDPse7/b0d+nl3R2G753k3bOd7LcZbB3EGRowYW8Rzc+sNtfMAItnwflI2w+nVacNDqebCchko4RhNCTs8y2UwFBGEce7bcyoULmNwmyw5AbnorGcOLBZqXR1KHj0+Fwj3URDoqhADdRnHaFKD5bJgl5orgkQJ7wqslGq4//EXkUtq25KR0W5H6p75jRaRy267Fs2ZTgfGMxhJ6ZHigQx1gchmGJrS4ILRaYesnfOHRgnWKjYWCzXM56tQKUU2oQa2yd128XrZ1elnF6bTDllgl9iDlkKv2EzWmXRz2fAcEN64sJachseAdErFFz789qB/hlN65DkPjGfwy+8TYqlnl4ooWR5SOkXZFxc1ffcGx+PB8ZOaEGglEGVHzX3VD7Z7t3UzfdzLb6Kec/c3Hefex05AUwgMlQaCxQwig2ssrTeU1slMmJSuYiIrfl+13eD+3szOba/PYrkbvlyqiTEmQr9jLKmiaLlYLFq4fd9IQx9sZTe5191Y2a7pITXyGSCfD9M5Awsbwt5oz3ACCiWRmX/3PnYCDOKZyH2Nkz4cvOEyQSpJFE0XVduDoVKolAiyY6MGj3FkEhpqjoddQ0nhskLaMI5bRL+lt7LvK5YjMkdUui3uWr3MvXbf2UmZCtJtKWwLD7/8spPjUhSu1zLpbmuOzWZSbDWDotNzfLvdSXZSFlGMaxsxgREjxhYhFxXhWn1doShUo23ruuHhp8/g68+eQ7HmggCYzBpBmvdKqYZ81QlSsy1P5A4rBFAhyAtApMsLTQUGxltTiCmAquPh/FoVCZViKmc0iK2dWSrC8USdszweg8jekAvbkuVi32gqWHCcX6ti11A9aFssmFgt22JHxmPwGNvUi6rTCzVqAbDiC+3NjCQbXpBiQd+YHt+8+GteOEqXkubfKH40Iwgk38GBi3TpXFLreUEiF24rpVpAUjFfoK9utYtgZ0u28UsAHnzyVZxdLgMAZsfTDf3VywKhn0Xj3pEUzq+VUTTdYH7nkir2j2VwMV/tS0uhV/Rbo33k8CS+es+tePDJV3F6qRx83jz3K5aLzx19Cbmk1pMI6v2oOwMsFmrC3pgK++Oi6WJ6KAGNEoykxT2U0hWkjbqGAyCyMqq2h7seeqbnReFDT53GcrEWzKuJrBHstg5qobeZOvhBaBTIZ+Z4xhBuRgyBlsaYajQE2O3uwXn/ebCdegHyXrvvmy+AcQ7DH4dsQsOk7wTW7Ayx2eCin4V9NyIp/DeZbVS2RHlQN3FJQohPxHmRBG0v8DiH5/KgHEV+dqlQQ6bmQqEEv/LTb8O51Qo0hcLQKAxFgaFR6H5J4lbRD0EX7vtdQ8mGZ+FOCqq2I/V/M/eIFJ62nLpYrOSrFQJkE2pf5MP1WibdjXDaLCE1CMIn6jl+JciFWO8kxqAQExgxdjSuBa/qvSMpnFstB1kKCiHCKpVxHDu93Fd7H376DH7/mdeDNGUOYKkkUtIncwmUai5sl/nnQiCe5XFAgXAc0RWC3cNJLGyY0P2MDObXSMtjyrIIAKi5DG+um9Apwf3fOilehk0LV9a0my6FO3WFtuyUArJe3A5Slz0OrJUdjGXQ14uq2ws1agFQqrlwGWt5QdouaysE2A7tFow3TmSwWrFRtlx4funEsFEXHSyaDhYLZlBXfmGtGjkXjhyexD3zG3jk2BuCfBL/F5QNEYid0KGEhkyTy0vVYZgZSQYLGNkvvS4Q+lk03jk7ih+cX/fdJ0Qmz3LJxr3vHQXm0FZL4Urfv3JRdu9jJ4J7kjMONzR9PcaRrzpIGypKNdfXcWh0VWhu99nlEqZzooRI8XeMid8PSU1BwXTw1G+IQLZZ7yZsx9rrovDY6WWcWS4HJWIu47i4XoWqUJxfq+Lex07syGdhr+PdTUsj/Jvme7BoOlgq1cC5sMYtmmLnv3kh//DTZ4L7ylDopgnUI4cncfu+kZ4Dx80GF/0u7DsRSf2STM19PJ4xsLBhgpLWTL5OCL+TosA4UKwJUvx3vvMqHvv+HA5NZXHTdAaHprI4NJn19U0oDJXCUBXoqvj3zZAavfbDtRJUDTpTYTMBa/g3+0aTuLRhwmEy82JzLiTA4MRbdxK6EU6bJaS2i/C5EvfBTsoiinFtIyYwYuxYXCupZnfOjuLEuTVwDlAiglkCgtG01veD/+vPngMlIgXTY16QPbFStjCZS4j0dAKxC6xSEI/B42KRmdAU5JIU07kECCHQFRGYNe+itRN0sxmHbXXeNW925zizXMZISryMPvzOaRw9uYCqLYJC+T2V0iCDo1B1ME97f1F1e6FGLQBEaU2jvE9SU6D7Lh/9LP7aLRhlKUfzAuLR43M4t1rGcslqWPg7rL19bbgE6ZVLBTTXPhAuxn8iazTYuLbrl15FNfshF56bW8dERhcEmn/MbELFc3PrbftoMwKLg4Js01hax7JPAMpspvWqDUqAyxsmGMS9pFCgYrtB+dHRkwsN7S7VXGiKJQhBry6cqCu0ZcHZvLis2h4ms3rgWtHLolCOL2cAAYHtemCo2yH/4NwaTl7I4xfeOYXFoj1QgbjNop/ndXjOZBMqVP/ejNKiCH/X9VhDSYTj1+CHidT77p7Fy/Mb+L2/OBvsCpuMoVqwoCsEDz75asfgLKq/+gkcNxtcXM2FffP1qQrBcEpDQqWY9/u7F7QjL6SjVsZQMZkzcG61AsaB5ZKF5ZKFZ19fDb47lTNw01RWEBpTgtjIJVtJDV2lgZPQVnGtBFWDDlw3E7A2/yaX1APCujkb6a2Obs+NrRBS20H4XIn7IBYQjTEoxARGjB2La2FX5NjpZRw9uRDUwDMOcI9jMqtjLG30/eCv2B5UP/ZWiEhTl2rwVVuk3nI/gAKE5gX1LVeHkhpmQi+HlK5EpvFLq9fNKBQ0yRwEloLn18pY2DADYb3za1V/t17YVbo+0WJxQDWdnjNTur1QoxYACiUYSjX+xnS8np1Bwui2YIwsC/nmC0HgJOeFqpC2yuzha2y328l440u+U79kdAWvr1SgEJEN5HpCVPPGif7LTMJtHM8YmAg5VHDOMZ+vtu2jfu/fQQbb4TatlG2kVCIEWhMaypYLx2Ow/QwiUQ4iRFM1heDrz55D2lCwVq6TNSmdYr0iSrfWKrawD+VALq1FLjjDi8tOJRDtcDFfxVTWwKVCDZ7LWgJDjwPMZfjTH13GriEDY2mjZQzlGNuu0NBZLNRw8kIenz5yQ+CQNMg+72e8+wnEZJZSc1ldLqkH3xlO6Xjy1+8OrumRY280OGjIf3U8jrMr5cjnT7d7op/AsV1w0am/r+bCPur6vviRd+DI4Uk8/PSZBjJoM/C4IDEmszq+/g/ei5rtYm61gtcWS3htqYSzS2WcXxOkxlLRwlLRwvGzdVJj11ACB6cyDcRGNlEnNfQQsbEZUuNaCqoGGbhuJmC9WmTPTs/Gbde+buuHnVQ6s9X7oJcxul71TmJcecQERowdi2thV0Qu2pOaUhej40I7IpNQ+14ApXXxQKe+ICcgSlEAYDKbwMdu3Y1Hjr0BzyctpGXkUFoLXn7y5SBTdaOwhbVoAygBKCW+FoDYkf/Wp+5oSOG3HK8hAFMp6XknvtsLNWoB8LFbdweZIM0vyO2u+T9yeBLZhIq1stA/IX42DaVCByRq7oavsVk8L0yEhF/ynfplQ2qv+NoZ4kBoEMvrl1zoZRyaf/fAE6d6vn+3I9sqXE4SlR7PAcBPkedciG4mNQVly4Vpe+C+5WrF81C1hWhrwRQCf4Ao7RhO6i3p0s2LOOlSktJVLBZM32JV/P7hp8802C1LyP7ePZTExab+knaFcpoUTRfjmUSkQFxYgFelBB7neOTYG7hlZhgABtrn/T6ve72vJEk8kRU2twRAvuogqQudkeZzPHp8Dh6LFqLkADRK2woWdxP53Upg0W2Od1vYb3cA1+767v/gIXzjxJuoWi5qbt16WCKc2STvjWYQADMjSdgex/6xFCyXYfdICu89MArLYXA8hprj4Y2VMr77yhKefX0VxZobWEpfLtRwuVDD8TN1UmP3cAKHJrM4NO1nakxmkUmoUKmvqREiNrqRGm/VoGozAeuVCHKjfrOTs3Gj2vfZoy9hImOgZLnYO5LClz/2zr5Lwa40tnIf9DpGO420iXHtIiYwYuxYXAu7Ip3E6DazAPrkXQfw+8+8DpexQLyRUoLPfODGhkDnkWNvwHJEOQkBsF5xcO97RxteDm+sVILvy5T3QUOlFIwxVF3gwnoV83kTx04vBy/CtK5gw6wTKQolKFseDK0xiNhK6nbUAuCWmWE8enwOZ5eKYqddpXjwyVfx0FOngwXFdr00D05mUbby4AxB3TbjvK0ye/gax9IaVsqipp9CBFwcYvEfTq/v1C8PPHGqVVQzZwSCrABwdrmEquXCYXWByIyhtg02N6PoXzQdXC6YSKhKIHzY7v7dzmyrdunxVduD5XpIqLTBjYcQEpRlSXAADgMYZ9AVOaZCu+Hl+Q08+OSrOLdWhccYCCEYz+hBVkTBdEAArJWthnsB4Pj9Z14HUJ+vcv7fOTsalLHIrKtmu0Kp+G86XkO5kBQPvpivolRzA9FRQOyCOx4LbBcHmSGzXc9rOTdcry4iTAjHYqEWOacu5qswVNpCnMpuk4LFzQgTMGFBZvlM2+768k4L+6sVwMkxL/mZL/tGU4E4bdV2oVGCqsOgKUIk1PW8hgw/SRukdAWqQjGZFeWNCU1BQlMA+JlnjMP2GM6tVHDywgayCRVJjWKxIMq/MgkFLgNslwXWnZc2ari0UcOxMytBe2dGkjg4mcFN0yJT4+BkBmlDkBpSS0P+Uw2VGb5Vg6rNBKxXIshtftZsVO2+3w9XMmOj+d52PY6NqoNyzcWNk5kdR7i0w1bug34z8LbaDzs9IyfG9iMmMGLsWOz0XZHmIG0kqaFie23F6HqBJCm+/uw5VGwPaV3BJ+860EBeyH8PC9QNpTQcPbmAW2aGg5fDTQ88CdtlA8m20KhYkjaLe3LOAwEv+b/f+vYruOf2PUhpFBfz9YBNV0R6L+ONWhiDTN2WkH//rW+/giFFlLC87hM6e4YT27qgCOw8qw64HwUzDoyktK4187bLMDNEsW4KR5KMP/4ywH3giVPBy/pLH705sl/2Hk+1FdUERH+Xai4Y54FA5KWNGsYyGvaPZVra19zGXhX9U342ke0xLORNjGc9aIoS2QfbmW3VLj0eqGcgJDUFVduF43GktLpVaiiBBYAYR52KwIdwjo2qjYefOQuACLFaBnBwrJRsGGrdiUSjBGf9+Sc1bkTfM/zB997ARDbRMP+PnlwIyrHm8yZUyuEyvx3NWQVcLJibxYP3jqSwWKhBDe0+cw4YCsV8vgoOdO3zsCtR2fIwmtYiy1WA7XteS02XS4VaIBLJuRAfXi3XWubU3pEUXE/YO5Mm4mcyawSBdDMkAeN6HJcKJihIwzNtq8+KXuZ4u4X91SinDD+XpR3rfN7EnmEOVaEtWkCFqg3L9QKi3POzhBQC5JJqx7lAKUGCKvjm/7iAhEaR0lW8sVwKsoZKNQ8KFd+bGU7iQzfvwrdfvoT1qg3OEbzn5vMm5vMm/ttrjaTGTVJPY1qQGildhUJJg57Gzxwcf8sFQO2e64BwXooKDpt/k9YV6AoV76bjnd/PvczjqPXA+bUqZoY7O4iFcaUJv+Z7e7Vs+eLlwiZ4J5Y/t8NmyYUrmTG90zNyYlwZxARGjB2LnbwrEhWk2VWG8awOTVE2RV5I3P/BQ5Fp5WE8N7eO0bQW2FoWTRe5ZKPDx4GxFM4slQMNjTCi0qujoFD44qQEIAQG4UJMkHEROPkHURWx1J8eSqDmeIGNqUpJo088RDaI5bFg13S7UrfDx51bKQv3CAKslm3MTmS2bUFx5HDdzvPcmnh5H5xId1Rm73SNbV/WH705UjStWyD56PG5QMuBMzEeDBzrFQe/+4vtg81ex0H2+1AyAUNVApePiuXh4Y/fEnmM7c62atf2KDvatJ7Ca0ulgCgIZy81z2NJKhiKyHJwPEF8eIxjpWQFJQ4F3ynDUAkoqe/8UgKY/g52sxXw1589h1xSw4GxFNYqNhyPoWC6QRsyOkXZZlAoQPz7NCwefN/dszh5Id+23AxAVwtSOe9qDgPjHGtlJyBmmu+f7Xpe7x1J4cWL+QbhYpeL50/UnAoLuOYrtm81DUxmdGQSKgqmA12hLZa28nfLpRp8l2SAi2eaQrduX7uVOb7Z4KDdLmUvu5dhG18KgECQaBfWTRyezuKLHzncMPbyfPK5RxiDripI6Qr2j2X6FjJ1fOssWZUihK0Zzq+b+I8nLyJjqNg7kkK+YmGDMSFindAwmTWwWrExnzcB1EmNvzi9DEAM697RVCAQemgqg4OTWSR1BZSQwMo1rKtxPaP52dhLcCh/sxktpW7zOGo9oCkES0WrQfem070zCMKvnx3+5nvb9hgIxKZNu+u83nAlM6avBX28GNuPmMCIsaOxk+oDw9hMkDZInF0uoVB1QCkJdtFXSzYcrxR85wsffjs+e/QlFKp2Q+aESgk0hcLxvMBelVAS1BtTInaMHcbB/ADN8u1Rw8GcdPVQCIIyhGxCw0rJgstYkPItAy7bY0gQCs8vp5AB9XYx9/K4RdNB1fbqlq6MtD3HoNISBzlvN2Ov2CmQlIKcct7K0oOkRgfS5vB45pIackkNnHMUTKft8a9mtlWzHW3BdIKaeYWShh3ecCU95/U0eSkvIu8PDgSWwnIRVzCdQN9GQroMJTUl+KxoOr5OBse+0RRMR8zdXUNJqLQWlEQdnMzilUsFuB6LLAU6cngSnz5yAx459gYcz8/USmsNGQvdiC4576R9LAcaiJnm+2c7ntf33T2LT3zjeUHCQOzCa5xg15ABxlsDpfD81xSxQ0yIKHHQqMiqsD3WNtvrvm++AMY5jNAzTQrWbvU6NjvHNxMctAsuo1x2moPOh58+g1cXSy3H1KjIgIkShwa2Pv7h69QViqp/HkqEhg+lFJSL9+zu4RSKpoMN04HHBJll2h5WyxbuPjiOkaSO+Y0qkpooYVst24H2zYX1Ki6sV/H0q3VSY99oCqNpHctFC1XHxcxwCn/vp/fhp28YC8pOZAmKrtAGTaHrCf28bwatpQRErwemsgbmN8ye753wuz/8jpPldZ0gSbizK2VolGIqF51xFoa8t1d8xyq5acPBcHqxGLh2HRiPznC8HnAl3+HXgj5ejO1HTGDEiLEJbCZIGyRsV9RtUH8RRQjACBef+whnApxeKjf8nnMOSgg4OP7wH7wXAHD/4y+iYrtIqArSuoLVii9EiZD7iB9wUSpShGdGktBV2mJjqgB+GnajtZ7ltztrKEEd/nYx93tHUoGQaP264ackiyA1fI6rmZbYiTjZzMu6UyAh+1vOW6CxxGSr2Mx4Xq1sq6gFOAAkFIKVihME/sMpFRtV1yfA6kKGmiICYs7FPSidgwBBAsqyFGntGda3YVz8b2YkGYh8AiL9GAASqhKkHwONThsSzQKlgBhL2df3f/BQUH4U1a/diC457wL7WNpKzGw3jhyexKHJDM6tVuCFiBqFkrZztt38v/exE3AY75jtdfu+kW15Hm1ljm8mOIiqy18u1fB7f3EWhkIxPZSITG+XLi7NTlUEIuMopSvQlK1npHS7zvGMjjfXRRYF912YJFno+vfgatlqELTVFArbY3j69AqmcjqmsgaqjoflkoXPfOAg3rE7hzPLJZxZKuPMYglnlku4tFEDB/DmehVvrtefqflqAQ88cQq3zAzhZ24cx6GpDG6YyCChiftSEhmBYOh1Qmr0876J+q7rMZy8kG/JcAJ6m8dR7w9VoTg4kcGI7+zW7d4Jv/spSEt5Xbdsx+VSLSBsLxcs7B5OdJzzRw4LpyRZ1ksBeBDC25r/zFwp2/jl941Gnvd6wJV8h18L+ngxth8xgREjxiZwtR+gmkJgOkL8rDkrohlVhyGhUTDGwXg9K0JTCGZHhbVmczlMteyBUpG2u3s4gQvrVTAudsIMVewWu4xhtWxhIptosTHlHJEp3wAwnTOgKxQvXszjE994HrtyhiA2gIEy93fOjuLEubUWO0WVAouFGiZziYZzXK20xG7EyaDn2mYEOfvJStnsTkw/u7eDypRpXoDLHbuay3BwIh3s3M/4wpp/8sMLWCha4FwEcn/9HZP4/utrgd4JIUJ8VVEIUoaKyWyixf2mWd/mlpnhhv6yXJF+PJE1gna1CyA69XVzH0Wp4PdCdKV0tUGkuJmY6Wc8Njtun//Q4Qa9ks0+IzoFZ+30Pga5k7jZDIXNBAfNoqSXCmZAtjEudG92D6Mlm+ahp04Hz+Mw5GNUuvX0utvZz5g3X6dOCWz/fUUgMqI8xgNRWturWwzLLA2Jcs3DZFbBkKqgYjn40xcX8Au37sKu4STumB3Ds2dWsVEVJGXO0JCv2jAdFmQ0AaJE8uSFDZy8sBGcY/9YGoemsrhpWpSg3DCRga4K8kJThK6GLEMx1GuP1OjnfdP83aLpYGFD6O5Evct6mcftnmnS1rcX3Hf3LO775gsAosvruml0eExoChFCwCDKAQ+MpzvO+efm1jEzkgxKVi1XWMcL0o8ilxQubff3dAXXJq5UxvRO18eLcWUQExgxYmwCV/sBemgqh3OrZZRqbpAemU1oLSmK8oU8lU3gUsGEQiioIrIvJrMJfOHDb48sh3E8D4wBe8cSyCa0QC8jTAZQAtgebxGT/Nitu/H7z7wOhfCGlG+5c6YrSiCSp/iaFJmESBkumM5AmHtpvdgswggIoUUC3qJT0ktwsx2K192Ik0HPtX6Coc1kpWz3TswgM2XCC3AZ5AFC08JhHI7HgsBfzqnZ8XQwDi9cKOBX73gbvvPjy4HeyU3TmbZ6J+30bcL9ldIVpI26ACjQPoBo19fA1i1Sw/Mum1Ax5urIV50WYqYfZ4HNtmlQc6pdcJbWlaBtu4aSWC1bWK8Iy9yDk9kdob3ULTjoZN+7WrZAQfysPS7kSUm9HEjOr2Onl3FmudySfSGRUGmgf9ILgbrZ54f824e/dhxnl8tQKAmIeuYTGlXbha5QVHzdGdUX15VlWTJTCBDP1EsFE7mEBiREu77y3dMoW8KqtWg6sF2OXUMGMoYGj3HUXA81x0PZ8jCc0rBUtMA4MLdawdxqBU+9Io6tUIL9YyncNJXFQZ/YmB1vJDWknoYsQ9nJpEY/75vm7y6VagDQNrsH6D6PB3GvHzks7Mz7cdoC6muAIONMSH/B9ljbZ7C8735wfh2GQjCZS8D2GFRKoBJBhsxOZAZShhZD4GplbMbYWYgJjBgxNoGr/QCVC4fpIbXjIkO+kIkuFkyiHlQsAGUA/8ATp1rKYeZWyqi5XhBEyZT38LqLcSCtK5ELkidPLbakfM/nTRgKDRbTlIoUTY9xDCW1yBT5zUKSAklNgeV4cKUgI4TgKI1YQO4dSeH8WjkQRtUVsWsylNC2tbSkW8rudsy1XndKNpuVsp07MYPMlLlzdjRI+62XgVBM5hItx2133ufm1vHUb7x/S9cU7i8Z9PVKWEX19b2PndhyHzXPuwPjGTwYMe96HY+tjtsg5lS74ExXaEPbJrIJpH2iJkood6chTBQoBHjxYh6Ww6AqwtJXigqCE4yndeRNB4SLkr5wNk1gWct58MwMYypnBN+/c3a0rVOFxFbHvGS5rZbQo0lULFHyVqjaqPq6MpQiKN/iECUzcyvloNwoHHw++OSrKJguFEKg+hmD8HfaR1IGFIVDU4VT0N6RNP73v3srClXHLz8p4bXFMs4slbBcsuAxjjdWKsK2/NQiAEFqHBhP49BUxndAyeLA/7+9N4+S67rvOz/3vdq6uqoXoNHdWAWABEBSNLVYpEWblmFKY8uRIzkTxSM6ie2MNdL4yKbsjD2SE8mTyJMMNfbJiRjLGdF0YvtIluwwTqQ4ohxTFE1JJkWRlGRu2AiAWHsDeqnqru29d+ePt3RVoapr6Vdb9+9zDg6A6qp6t9+793fv/d7fMjEcJASNRYwKUSNmGoFXSa9pZb6pfq/WbpWvcvG1ndwEYYz1I5PpDcPrauELnOUeZxrXG6OWDS4fd4mIQb5k85onZFtoIqYKEnlKiEO4dMvbQ+hfRMAQhDbppQFtdpFRfuLoixN+vgP/vbVOJdOJCNaaDhb6I4kISznLzbWhnSB+//33HKrZvlou36ahGE1GWcgW3YoguCdqbgLJcBMw+aLARCrOBS+u2T9VrOdKevfhHTxz/rq7GPZOXeYyRSKGUZHnI+zQkmZcdnvV1/oxWVarcdf18D0qxpNRMnnLTUyoYSIdDRbg5b9rvXCT89fWuO+hp0MTMMMQrMJ6bs30u2av1Q99qd69LRdxm2lbJz2y2vnuQHiwtVdu1j3519qtLgRuvqTpUXdzORSLMJvJo7Sq8Kb52BdfZCod58pynojjVpzyve/2jw/haJhMJ7j78I6GiUBh88/ct43VJaGPTI0EwtKDj50KEtWarNt504CS7XBpMcd4MhqUfAU4d23NEz3Wc0gZDpQcyFu2O2dZNqC4/96bmR5NMJ6MBeEnfsLrpbUip2aznJx1hY1TM1nms66ocWYuy5m5LF9+wRU1Ip6ocWw6HVQ/OTQxTNTb4Eb9fBqmGSQNbSRqPPjYqQ1LrrdLK/NN+Xv9nDzl9GrjXi5O+6Xm65Xx9vEFzqip2DOaYDZTwLLhpjpVxMoFumTMvCG5bcnWjA+ZN4Tc9TOdtG2DcH1hcBABQxC6SJjGuZlFRjPuoLXeE4uYfOj4AZ46e51Li2vcunuU6ZEYXz0xf8Niqd7vVL1ReM8b9vDI85cxDeXm7sAVMHal46EvcsoTVRre9fwqJHvGEjVdSZ86e51dqVhVWE6EuUyBI5OVoTlhbrx6HY60Eb3O9dJMmxrFXdejPHRqVxrOzmcp2g7ZgoX/qYVsgbWizT2ffJyVXAnbcZhIJW4INwnbK6fVcIFqO9LN59bstfqlL9W6t/ufbL5tnUz22+i76z13Xyg4t7xa5d3mJomNGoq1kuPlJ3JPhifTiRvC6PxntMcLoynaDjFDcXBHssLLqFkPn80+82rbuJAtsLhWYjlXCkTD8kS1z19YJG7ASCLCatHN5xQxFTuHYw2fjWkolNZMphM1hcNkbP29lu1QsBzGykQN3/vj+mrRFTNmM4G4cS1bxHI0p+eyXsnmq4CXh2oixdHpdU+NgzuTRMpFjUhlSVe/QtKDj53iU4+fwVBuXqdcyeZTj58BCEXEaIVO5I/ZzFqpWpwuWA7XV0t86PiBlsJX3rR/fMPrlgt0a0WbiCIQ/eKmOwaX8xY3dSEMLYy15RMn5vi1R74XhFYtZAv82iPf43fe+4auiAi9TKQuDB49ETCUUvuBPwamccf7Q1rrTymldgB/ChwEzgM/rbVe9D7zG8Av4Cb3vV9r/Zc9aLogtE0vjHP5hHx6diUowehXAPEX8/VOfBslnGr0O1X/XnfsG1svUaYU06Oue2/YG/byhW8iYngu1Io9nntrLVdSv7zorrLKBlprFtdKFVUiINyNV6/DkTaiF+JKo4VYO3HXtag+HfbdhvOWjdbu4m0+W2QyHWNsKIrleeQArOQswPXmqRVu0kmasSPdfG7NXqsf+1I7betkst+Nvhvq5zXxhQK/3C1Uerct50r81ntu39DGPHFijsXVAuevrQblIyOmQcnWfPQnbq1oZ7OeFZt95tXzV6Zsc1xrrrnnk4+7IZNlIYJ+dbByDk8Mc3oui9LrSbAd7YYdNBMyFDENIqbB8HqeXYqWQ8GyGR2KsntsiLtvmkB7osa1bMHz0sgGwsb11SIlW3NyNsPJ2Qz/rUzUmB5JkPMEmN0jQ/zs3a/j7pt3ej93BY3f//pZFBpTuTk1DC/H1MPfONdVAaPcHoWVP2aza6VqcRoIwv0arWla8T4pF+hcsczwEoWrIO/Fcq7Uchhaq2JEWGvLBx59haW1EqZyK7doB5bWSjzw6CtdWY/0KpG6MJj0ygPDAv4PrfXzSqk08JxS6q+Anwe+qrV+QCn1UeCjwEeUUrcB7wNeD+wBHlNKHdVa1y5GLgh9SNjGudlJzn/tN7/0EqNeSEetxV87bWj1d/Kv47f90uJahQtzWJQvfJfX3NOvZMxgPlPg0mIO01C85w17Kj5T77Tw0M4kayWnoxuvfo3n7La40sxCLKy46+rnPTIUpWDZrBVtlnMl1oo2k+kYEylX0PKFrdWCTd5ygoRttcJNOkm98pgf/OxzvPnA+onhRs8tbE+wZvpIP/aldtrWyVCYjcKUXrqyzHDcZHTI7YflttYXCjbybtvIxpTfq31jQ8xmClxaynN0MsXH33Wj63yznhVhPHO/3dUlg2vNNc226yPvvIVff+R7ZPIWlu0QMQzGk1E+8s5bmm5XNX5eCx+tNY+9PMtDXz/LpcUcu0cS/PSd+/n5HzwIuN5dJ2cynC4LQVlcczf+Fxdzwfes5DP88y++yIHxId70unHPUyNFtmATMd1wGa3dZ67QZAsWRcupaEsnqbZHYeSP2exaqVvhauUCXcw0yJVstAbLUJydz5JORG5IrN6IdsSIsNaWtUKrtKODBNWdph/CDIXBoScChtb6Kp4PndY6o5R6BdgLvAc47r3tj4AngI94r39Ba10AzimlzgB3AU91t+WC0D5hVrlodZLrlLLd7oTTjQ17+TX8OOnyeNhHnr/MHfvGGp5a+7HT3dh49WP8ZzfFlWb7aTtx19X31o/jrw6deuB/vqPiNLeceMRgca1ExFBBboCNrlnv2pt5rvXKYzpaN/SA8tsStidYo81xL/p0u+JqIzoZCrNRVZy1ok2uaBOPmDeIZr5Q4Hu3GVpjGAYXrq2hvWojG+Vpqb5XI0Mx1ooWY8naoReteFZs1n7UqvJQTzRstl3Hb5nkt9/7ho7a9L8+Oc9v/fdXiHohLMv5Ep/+2hl2JG/jB27aSSoRYffoED908wSA5/VV5KP/+QWurRawHE2h5JbiBLiwmONCmbABULLBVA5KuVVaHGf9nhhKBaKKn1MjZoZfAaWdNUAjm7DZtVKrY7SZXCIbhco+8Ogr5Ir2eklfNEXbYT5b5Gfu2lH3PtSinbXaVtn490uYoTAY9DwHhlLqIPAm4FvAlCduoLW+qpTyR+te4Omyj13yXhOEgaGZEn6dUtw7NcENyoRTXqPdp1Z5t41OC/shNGCr004/bWbTUuvePvL8Zd775r1Bnpfq511dlcYALEcTNV33+stLeS4t5tg7pgNX+1obuLCfa/mYKy+PGTeNpha7n3nyLCXb5lq2stpOJ9x0e9mnO2XzOhkKU/7dC9kCsB6mNJ9xc1L4pU+h0tb6QoEv1hYtdztlKMgVbc5fy9a9963eq25501RXeSjaDleW8uwZo6L8azvt6rQwW2uOBov/+Dfn+bHbpwH3fjuOpuCFn7i/k8XUSByFm6/E8kq6ruQsbtszwsmZDCt5K7iO7bpgBP8fjkf43a+d4ehUmmNTKfaNJ4O8GbXKum62AkqjNUA94Xgjm9BorVS0bDJ5i5nlPM9fWORDx2+qEBxaGaPN5BLZyI4BrJUcYlEDy3awtZsMNhFRTKSiTYWtlNOO3WpmHdaM8FM3tGrXcAu/Qfv0cz4wof/oqYChlEoB/xn4Fa31ygbKcK0f1CpTjlLqA8AHAA4cOBBGMwUhFJot4dcJxT1MoaF8IkzFTFa8+OJuTzitnOw2e796Gcoh8Z/t9dNmNi0blUCt5+Z8Q1Uay00EOzEUZWQoBihmM3lmVgoVoRvVhP1cy+1IeXnMXWk3IL/RYvf0XIbltRKGoTANheVoFjJFSnam5bY0ohd92rcL85kCC5lCUHkDwhFXO7l5L//u89fWKjwOtKYiR0s9W+uLtTPLeSxbu0mMtWYlZzE9WluoanfcddoulfcfP0eNRjO3kq+bO6lfwvHqzTmnZ1dqlp8dipkAHJpIMbuSYyhq4miNaYKt3XwSn/z7d6C1ZnalwKnZDH/+/CVevLJS4Q02lynw589frrjmzZMpt6TrdJqjk2n27RjCUOsiSHmyUF/cMJsUNTbadNba+H/6iVfZMRytGQrVyBsyZhoULZtrq0UM3BK4ttZ8+olXuWPfGEDF2kQpxXKutOEYffgb5zzxwg25qZVLpFFumqipsB1NxDCIKne8mYZi53C8ZcG0HTGiljdh+dio9Rx+7ZHvsSsVJ1Owgn5YK7QqGTXI5Esc+9ijgCty1KrIEgbdDjMUBpueCRhKqSiuePE5rfWfey/PKqV2e94Xu4E57/VLwP6yj+8DrtT6Xq31Q8BDAG95y1tqihyC0AvqGedWS/hB6wvOsJTt6okwV7LRuMniGi0UwqTVk91B8BTZKm6gtehEMsVyGm1a2rm31VVpAExFUKVkZChKOhFpmKQt7OdaaUfc8JFWNulFywHlltUEN87ZUTo4sQ+Tbvfpcrsw3YKXTKt0cpNcL+cDAFrjaDg9l+XwxHDN/BT+PS9P6Km8stD17n2/nnyW958R7++FbIG85XQkd1KY1JpzFrIFMgWbuUy+bpWZxdUCr11fq0ikula0SUYt/tEffIs9o0P8zF0HOH5skrcd3QW44SczK3m36slMhtOzGU7OZskWLHIlmxcuL/PC5eWgHcmYK2r4+TSOTqXZOz4U2ARwN/TPnb/O5565wJXlHPvHk/zij9zUUv6YWtVqbEezvFYKcgvBjTZho7VSJm8FlXbAtckl2+GBR19hreRUrE1KtsNvvef2DfvIatGmOl2IoagoibqRHdPA2FCUmGlQsBwc7aA1FIFrqwUO7mwtB0ajsdiON2GtvElLayWyeYubJ1Pr/fDdr68IrRqOmVxZyjGzUsDXs07PZfn1R77Hb3eoMkm/CJA+/RjWK7j0qgqJAv4AeEVr/W/KfvQl4OeAB7y/v1j2+p8opf4NbhLPI8Az3WuxIIRDLePcSgk/n1YXnGEp27XdYmEsGePRX3lbS9+1GeqdiDzw6Cs1J5t+WaBvNBmGJbL024TbqWSKrdDOva2uSnN2PkvJdgIxo5nvaPfajfDtiH9v/fKYzfTrqKnIlVzXdd9NGCBmhhsbD90XDqvtQrNeMv1Iuc2ybIfLS3lAcWA8QcQ0KjZY5fj3PGYaWPb6M/aTDNa69/1w8lnLbtVKtOuXgG03QWQY7WrmvtSacxbXSuwYjjasMlOeSHX3SBwFlBzNjmSMxbUi//arp/nEu1/PD948QdF2KJRshmIR9owl+ZEyUePqcp5TsxlOzmQ4NedWQFktuImK//bSMn97aV3UGI6ZHPHEjKNTafJFm89+6zWiphFsZH/jv7zAr//YMY7fMul6a3gVUeptOmtt/OMRg7xV2XfrJYCttVaaWXZLZvto7YbPnbu2VhEm2oy31xMn3DPSgqUxlE3EcMvUOtq9H8F1G9gx92fmDWNyLlPkvjtby4HRaCy2401Y/RwWsq4gYWt9Q+Wuz3/grRX5pc5fX8NU64KR0ppMfnt4hkpYb3/TKw+MHwL+MfCCUuq73mv/DFe4+DOl1C8AF4B/AKC1fkkp9WfAy7gVTD4kFUiErUI7m+t2FpxhJFN7/sIituMQj5jsSsdJJ6I98RKotTCybIfz13IcdHTNyabW/QJquvP6v2+YQkCjyTAMkaUfJ9xOJVNshWbzZJQ/73Q8UlE+dyIV5/JSjkgLYkGz126XduzA0akRzi1kA8+SmGmQTkRbzpbfDN0WDqvtQrNeMv1I+bN9/sIiEUNVeNrUG0P+PU8nIlxbLeI4GjSMDEebuvetuK2GZSPr2a33vnnvhq7xnWYz9rTW2FzOldhZXnuV9ZP8eolU5zMFdqXjde1nLGKQiq8v5QuW7ZV0dUjEIuwdT3L8mNtWR2uuLuWDqicnZzKcnsuyVrRZLdp89+Iy3724LmooBYmISSJqkPDcFP7ob87zxgNjwXv8ZKHVIShQe+OfTkSw1nRbz/SDbzvsrkG0xvSEOa1hdDjK9dUSQ1Gz4v0brU38Z5uOmyzlLBzteimZGkDx/nsOVVx3Izv2m196iUzBwlTg4LYpETEYS9bPgbHR2NloDgwjR4Yfehgz111Pan3HxcU1bEcHnlzg9gnLdraEZ2gjJKy3v+lVFZJvUDuvBcDb63zmXwH/qmONEoQe0e7pVzdd7fzJXnmu55ajg2RqpqG6HopRa2E0mykQNYy6k031/WqUmCtsIaDRZBjGKWg/Trj9EBrT6N7W6gvLuVIwSQ1FTSKmYiwZZVcq3lK4VKdPt5u1A/6C+dTsCtmCzY7hKDuH4x3dFHb7ZH8QQsVawX+2fkWc8jxh9cZQ+T237BWKtiYWMTi4M1X33rezUQ9TLN3oVPkT7379pvrPZkSWzdrT6rFZKyzI75/17ORq0eZACxtzNzmnSdr7v9Z+klA3UWg8YrJ3fIh7b1kXNR792xkeef4S89lC4O1RtNxQiFzJJldaPy+cWSnw6//pexyZSrs5NaZSTI8kyJfKN7muqHHfnfv5f//yJFq74kLecohFTD50/ABffuEqp+eygJtXoRmO3zLJh47fxKefeJWS7VUUG44SNU0OT8QqBOfye1sL/9nu3zFMdDnnin2eePHhe2+uSArayI59AvjgZ59DKUiWHe5orWs+p2ZzUmwUDmvZmoWsm9jXNBQHdzTvsWsaCsvWQd6kevdq/3iShWwB7bjCBbjiTMQwBtamtkI/rF2E+vS8CokgCN0TI9pdzPmT/VQ64ZZt1ACameU8kyMJ7j68o64nQyeodyKybyxR8b6NJptmEnOFKQQ0Mxluth/044TbrU1lo7690b39zJNn3eRw2XKvhAhjQ1HGvURs+8aTfPxdt7X1fHod11u+YN49OsRCtsD11RIl200O2Mnx2s3fvV9CxcKm1TFUfs/Lx4Vv26qfRy1bOJ/Jc/8XvsPIULTmeNrM5r56rJ6eyzA9Utt2b6b/bFZkqS5Z7G8YLy3meOLEXMvtqtc/7z68g5e+sczV5RyJsg2wX3mjlY15NUopElGTRNSkvPKJG3ri8LUTs3z+2xcwDcXesQT5kkPJS+C4VnQ9EwqWTd4TNDTw3IUlnruwFFxjJBFxBQ0/BGU6zVQ6zu37RvmlH72ZL3z7IjMrOfaMDvFzP3iQiKFYLdrsHUuQjLmebs0+l/vfcZQ79o3V9KZsZeyXP9vp0SGmR4fQWrOcK91QQhU2tmPHb5nkzQfGmx6jTeekqHE/Pvi2w/zaI99jaa2E4RagwrI111aLdftktQBzcEeSa6vFhqGH5dfSXqZYR8N4Mrppm9qJUNewv3OrCeJbDREwBGGbsJnFnD/Zq5grw7sLObcqg+/mu5mTuFYnnlonIjHTqMhPABtPNs0k5qr1s3bpxmSYjkc4M5fF1m7G9l3peE88ZMrpxqay1b5d3d9evLxE3nIwUJhKBQtCy3b4yq/+SGjt7BXVC+Zd6QTD8UhXcwl0g2Y9PvolT0ynk9s2Oy6qbeFKruSdSGsO7EjW/Fy7YmmtNmXyFlGzUJHYMQzbuFkPivLT7ivLOQwUCnfT2I63Sa3+6VeQSHpCRdF2uLyYYyJtEzVN3n/PodDDaAxDkTBcUeNPn73EUMxkKGoGp+trRQtTKeyoScRQ7IrGyBVdEePeY5NYjubUbIYzc1nylsNK3uK51xZ57rXF4BojiYjnoZHm7715L8emUuxKx1FK8U//9HuAe62S7Zamth2b33viVd52dFfDsq71xIRWvL3Cno9bGaOt5KSobv/xWybZlYqTzVs3zPMb9etaHqiN7tXxWyb5nfe+gQcefYVz19xxfWTX5quQdCLUtRPfuVUF8a2CCBiCsE3YzGKufLIfGYoyMhRlrWgxmU7w1Nnrm1oktjvx1AsJmfcWxAXLda18zxv2NPydfG5MzNXa4majDUmnJ8MnTswxny1gORrDy8x+aTHHeDLKx991WyjXaIduhBG00rdr9bds0XZL6XkxwUr5p5Rbo5BVP3rmdIpGJ/b9kiemG8ltmx0X1bZwIVsA3PwH9TZU7W4Aa7VpPOnmMEjGIqHaxs32e99mz2XybjiZArSbi6TRhrEetcJKoqZidChBPGKykC1QsBxWCzYPvu8Ojt8yWeFxMBwziZkGH/vii+x/cvO2NDicUMoNEUWRTkSZWc6xczgWbFwP7Ejyy/ce4c5D60kpbUdz4fraeqLQ2SyvzmcpeKLGt88v8u3z66LG2FCUo9NpTs9lGBmKULLdUqhKKaKm4sL1Vc5fWw3KusYjZpBXo5myrq1464Q9H7cyRtvNSeGTKbieGuUhZfXCVTZqbzthUGHQiVDXTnxnt0MghdYQAUMQtgmbWcxtNNl/7IsvYiq3SoPvfj+RijU9mYY18Ry/ZZL3Xlri00+8iuV48bHJKI88f5k79o3VdMVslJirlcVNow1JpyfDzzx5ltGhKMOxSODqHDEVO4djPZ9wOx1G0ErfrtXfFGA74BhllTk0xMrq6/XLqX07iCvsOv2SJ+aTXznB3Eq+4hQ1atbfFLczhpodF9W2sGC5G6ryGPnqz7W7AazVpolUHMt2S6P2uvpQOb7N/uBnn8PRmrj3nDbKb9Aq1aViR4aiQSiD//v7z74T4ttG5V5Hk3B0Ku15hmimRhLsHR9y82mU3IpMh3elODQxzI+/fhpwRY3Xrq26JV1n3ZKuZ+ZXKVoOS7kSz5y7DqyXKTUNRcITKHYOx1nIFphIxSnZDtmCFbQpahoVyULjEbMpUaMejebjdux9s2O03ZwUPoNuzzshqHdKpO91+KdQHxEwBGGb0OykV2/irjfZpx41OTO/iqnW3e8vL+W5eVdzibnCnHieOnu9opQa1M/W30xirlbEhmY2Rp2cDMvDfEa8++kvhLc6rSzoarnL+5RsB0Mp4hGDkeEoB3e6lTn65dS+XcQVdp1+8EZ54sQcJ2czXtJAsGybS4s59o4lQm1Hs+Oi2hYmYybDcTOoeFLrc+0KsvXadGRqJPRwpjD6fav5DaC1zW8rtqsT4lur5V6P3zLpVhnxon2qk4QWSq6ocXhXinfe7ooalu3w2vU1TnleGs9fWOTiYg5wBQ9fzFjJW/z0Z55mx3CMo1MpjnklXY9Np9kxHKNkO6wW1tseMapFDSPwomuGevNxp+19uzkpfBr1634X2zshwAy6qCO0jggYgrBNaLaUZCMvgmoCN0Y/OBhAU+HeuBFhTjytbk4aJeZqZdJv9trNLC7aWYBs5wm8lY1K+X1ayZW4suwupBXuaSAaRoYiRE0z+Hy/nNq3i7jCrtMP4+STXznhevngZffXYDmaq8t5vv91Ozb8bCu0Mi7K7Z0/DzT6XDuCbDfFtLD6fSttbnXzu5ncCbB58a36Hg3HTBxHM58psJKzGpZL/+uT8zfMVW87umtd0PC8NW7aleKmXSl+4vvgmbPX+cxfn+HiUg6tIRmPMJqIMpvJU7I111eLPH32Ok+fvR5cZyIVc8WMqTRHplIcm04znoxhFR3WiuvtMQ0VhJ74wka0BVEDumPv28lJUf7Zev16EMT2TtgAEem3H0rrrRHjW4u3vOUt+tlnn+11MwShbyifJIdjbnxzpmCB43A9Z7FWtFHAZDrOpJcV3s91Ue907J5PPo6pYCFbrAghcTR8/SP3NtUmf8Itn3g+8e7Xtzzh1ipT16j9YdHMtZv5Xdu9H0+cmOPXH/kembyF5bhZ5NOJCL/93jdsyi22k4TZnmYXgOX3d2Y578UfK8aGIqwW3QV3Mmby4PveFHy+VhlL37ulmT4u9A9h2pt2OfaxR7Fsh1opVv7w5+8MtR2tbIzC+Fz152uN7c1+dy9ots3tzEGd/O7qazQSzv2cH47jJpTUGvaMuTk/qq/TyliyHU3Bsnn85Tn+9VdeIWK4nm75koPlaD587xHe9Loxzi2scmrW9dQ4OZPh3MIqllN7n7IrFefodCoQNo5OpRhLxm5437PnrvOFZy9ydTnP/vEkH/jhQ7zDC3mpxaDa+ydOzHH/F77DatGqqGbTrTVQK3TCBgyaXem39VgfU/M0VDwwBGEbUSuWtlCymM+uu9FrYDbj+mlOjiQanvD4J5qHd6WC1/wJs1mSUSNIFnZ4YpiPv6u9LNe9VOGbuXYzJzubOf3xyti7Cy/l/d8jjJOZsAWHME+KWklK5p9enb+2RtxUTI4kAnd5rTUzyzk+8+RZN1HeeJJ0PLKpUobdRBZFG9Mv3iimoTC0W3nAP0cyjfBPSdsNW9tMuFsznnyD1iebbXM7XhLt5k4IuxpNo3Lp1ddpZa4yDfd9n3vmAkNRk2QsgtaaqGmyVrT4s+cu8tabdrplWKfSweeKlsO5hVVOzmZcYWMmy7lrq9iOZj5bYP5MgW+euRa8fzId98JOXGEjm7N4+JvniBiKVNzk6nKOj3/pJa6tFvnho7sCL41YxCBmGiil+sJLq1XWvaZsIobCcjRXlvLsGYNUPNJ3CZsb9flO5iDpBwbBU6bfEQFDELYh5QuPcwurgJdg3fu5AuazBSZHEg0n7lYXVeUTUypmcm21yMhQlCOTKXIlO4iHbYdebk6auXYzi9t23YT9JJ67R4eC18oXk5t1iw17wu1lWIa/0Kl1ouknsJvL5IPfczlXCo4AWt04dFNMkEVRc/R6oXtoZ3I9b5DhnnLbWjedN6jfqTe2H3j0lS0vrnVy89vu/Nasrd2oXHotr4p25qryzyilMJW7wZ7PFDg4MUyxPPTEclBKcWzazYPhU7QcXp3PrntqzGY4v7CKo2EuU2AuU+AbZxaC95uGYihqkIiYxKMGCvj8Mxe589AO8qX19YZSiljE4H137ue3//Ikji6RjJrkLafvwxH8ZxyPGFi2xjAUDm4oUK9LqbfKdpjHBj0stR8QAUMQtiHliwinXLXw/q1xKzGsFa2GE3cri6rqienMfBbL1gzHIw3rnzdLLzcnja7dzOK2lQVw+QZ5PlNgeiRe8fPyxWS7woh/jecvLKKA6dFEKM/q4uLapqrXhEGzCewAooZifDje9MahF4uwVsvJbvXNZL/y0Z+4lV975HtkCxa2ozENxVg8ykd/4taOXrdbz7yWrbFsh/PXchx09JbdlMDmvQAbPaN25rdmbf9G5dJrXTMdj3BmLltRSafRZrnR/OZ7Q/hyhdaaou0EuTQKlis43Lp7hFt3j/DM2etcXcozkYoxmohx254R8pbN6dks56+5oobtaLIFm2xhXayYXcnzL//by0Gy0CNTKdKJKIWSzfftG+WXfvRmvvDti8ys5NgzOsTP3n2QNx0YJ1+yiZkGxiYqoHQC/xlPpOJuXicHULrj4ksnbMp22Nz3QzLpQUcEDCFUZFHcO9rNfG4oT8TQYCjcSiKeqjGZToTqulc9MdmOxlAwnykELvzdMuK96Kv1Frd3H97BfQ89HXil+JUxNloAV2+QF7IFLi/lUUoF97J8YdjOyWD5NRytURC4pW6U2K0ZUrHNVa8Jg1ri23KuxM7hG4Wg5VyJr/xq8zHE3V6EPXFijucvLGI7DvGy+Od6iWTDFlfE9jfP8Vsm+Z33vqGrnmLdFNRq2ZrZTIGoYWzpTQlszguwU8+oWdvfarLS+WwBy5vDS7bDpcUc48koH3/XbXXb0qrAo5SblLO88onjuKLGV1+e5d997QymAaNDUfIlm2fOX+fD9x7hI++8hXzJ5sOf/y7z2QKO1uS90q8Atoa/PjXPX5+aD661ZywRVD45OpXiEz/1elLx9Xt2rawEStR0k4T6CUNjXinYXuE/Y78C2UK2QMHSDMcioeX3qbbxdx/ewSPPXw69v4a9uQ9rbgpzjhvEMKV+QwQMITS2g9tXt2jVUG4m8/nO4Sjz2RIaiHiVRAxD8eF7b+b+dxwN9feqnphipkHJXl9UQHeMeK/6aq3FbfUiIFey0bj3ZjlXqrsArt4gT6UTXF7KMbOcJ+XlbChfGLZzMlh+jZjpuqZSJjht5llttnpNWFSLb7XCStr5Pbt5wuL3Z6XAUJXxz7VORMMWV8T2t063PcW6KajVszX7xirzIm3VE8d2n22nnlGztr8V8cUPWRyORbxQE4eIqdg5HNuwrWGEeRqGImGYfPZbF0hEjSCfRsw0WfXyadx9804SUZNfuOcQn3r8NBFDMTVisFa0WcmVsLwkpZbtUPSy6V5ZynNlKc/XTq6LGvvGhwJB49hUmpsnUwzHI5Rsh5LtkC1YwXujZmVZ16fPXOP3v3GuK6Ju+TNOJyJETBVqcmLfxhctm0zeYmY5z9PnrjE+FGWvN7+E1V/D3NyHNTeFPcdJ1ZTNIwKGEBrbwe2rG7RjKFu99+WLiKLlsG/U4HrOomA5DEdN3n/PodDFC7hxYkrGTOazrlvnq3MZRpPRivKVnTrV7Yf8Cz73PfT0DW0BGEvGePRX3lb3e6o3yO7Ji2ZmpVBT+Ghn4Vh+Dd81VWkoWE5T4UUbPb9MwWLvWKKies30SLxiQdgLwlpY1FqELWQLrBVt7vnk4x3pz80m3wtbXBHb3xztCNNh2b9uCmq1bE3MNCqEapATx2o69Yxasf2tJitVMRWc+vuVOpppTxghbdX5NFRZPo3X7RzGsh2mRhIMx03+49+c58pSjumRIeIRk5LtMBQ1AdejYyVfImIa3LZnhFOzWS5eX0MDlxZzXFrM8fiJOfc6uKLGsek0R6bSHJtKcWQyzVDMDESN1YJbKvZTj58maiqGY27y0I998UX+pfN63n7bVMN71Cqdzv/lrhVtrq0WMVBuolBLc32txMhQKVQP2jA392HNTWHPcb3M17ZVEAFDCA2J6QqHdhKgdTLzeZiUT0yW7bC4VsIAohGDoq25vlriQ8cPcPyWztYz76e+2m5bam2QI6bBmw+M1y2X1uoz969h2ZqFbAHbCy0ylWoYXtTo+YVRvaYThLWwqF6ELWQLzGeLTKZjbfXnjRb4rSbfC9t9tZ/GU7/Sqj0L2/5122W52tasV0mQE8d67B9Pcm4hSyZvBaJuOhHh0ESq8YcbEPZ83w+n5I3aEDENIqbB333jXv7uG/cCbgLQt/4/j5ErWJQcNyxSKS9EUineccsU/+zv3Mpa0eL0XJZTM+uJQi8t5tDAxcUcFxdzPPbKuqixf0eSo1PrJV0/960LRAxFImKitetRmc0XuP8L3yGdiLBnbIh/8oMHuffWKWIRg6hptHzfqunkmu7i4hqZvIWBCvJ/+OHH5SHAzeTraiRQhbm5D2tu6sQc18t8bVsBETCE0JCYrnBoJwHaoNz78onp+QuLRAzF9PhQMPmtFS2eOnud++nsqW4/3a9229INF8QPvu0wv/bI91haK2EoiBgKR8NYMtpwQdHo+fWzC2UrC4t6C7PqRdha0WYyHWMi5Qo0rfTnZsSg6o3PzuEYhyZSDUPIwrj3/TSeNkMn83i0as/Ctn+9Hm9y4tiYuw/v4Jnz1zGUuzks2g7z2SI/c9eO4D39kmumH07J22nD35xZYLVg47jRkJQcAI2pwFTw4OOnuV8d4a5DO3jDvjHesG8s+Gy2YHFmLsvJmUxQAeXykitqXLi+xoXra4Go4WMqSCUiRA2DxTU3VHfPWIL5TIF//egJVgs2dx3egWkoL/zEDMJQwhA1wmL/eJKZ5TyRsjwfvoCxWrR55eoyEcMV3KpzoLQjUIW1uQ9rbtoqc9xWQgQMITR6vUDqN9pdaLSTAG2Q7r0/Md3zycfdU2Mv58FKrsRCtsD5a2vc99DTnJ7LMD3SmZjpfrpf7bZls8nimumbx2+ZZFcqTjZv3ZBpvtHistGJxVbY0DRamJUvwvz+Xk6z/bnRAr+ZjU85Yd/7fhpPtWimv3c6j0erJ3hhn/j1w3iTE8eNeersdSbTMVZy60LkyFAkEPXb7aOdEj2SUYNz19z+eHhimI+/65amxNjqtrTb19vp05958izjySjXVotYXkSTwt2I7x4bwjQU//U7l/mpN+11q57YNoWSGxqSikd44/4x3rh/LPi+bN7i1FyGUzMZTs5meeHyMtdXi8HPbQ3LufWwSAXMrhSIRwyUUvzJMxe46/AObEeTK9rkysrIG0pV5NTwxY1e8MG3HXaTRGtX7NHa/eN6sHi5q1RQyK6CXoYYhjU39fsctx0RAUMIjX5YIPULm1kMt5MAbRDvfblQs5IruaW/gLipmMvkyeQtomYhOLGG8BTvfrpfm2lLOxuCVvtmpmBx82SqIrmm1rqtEJfq5zfoG5pWFmabOcFptMBvtPGpRZj3vp/GUzXN9vdOL7Krw7GKtoNpKA7uqHz+/gZvPlNgIVNgejTR0D27WQZ9vNWjX7wSNsvFxTV2Dscr5rxyW9tOH+1UxSH/O49MpsiVbFbLNt7NfK68LWkv6XQ7trHVPn1xcY2JVJx4xOTCdfe++smP04koWmsuL+VIRE0SURPwys072i3latlBSVfLcUglIrz5wDhvPjAOwD/90++RiBgULLckt9aVm3oNrOTXBY25TIH3//GzHJ1Mc2zaDUG5aVeKWMTwKqfY5EuVokY04ldAcYWNmGl0PPn18Vsm+dDxm/j0E69Ssh3ipoE2FEq7OUHKvWir+2MvQwzDmpu6PcdtFZvWSUTAEEJlqy6QWmUzi+FahrKZBGiDdu/LhZqFrFueTKGYHEmQjEUYT0a5vloiGYt0RPHuh/tVPUn91ntu73ibgmRc2co463p9s59DXHpNKwuzzdyPRs+g0cYH4MHHTvHwN86xWrQZjoWfqLcfxlMtmrXFnV5kV4djKcCyNddWizxxYu6GvD/TI3EuL+W5tJhj75gmYhpbbvy0S7ndTMVMrq0WGRmKDnwFnGbGeat9tFV73wztrm/qfU5rTcnWXZkrysuNJmNmUFnLD42oN7cZhmIoZjIUM4PXbEe7gkbJCcSNqys5RhIRUvEI8YjJ4lqRku1gOTCaMImaJnnLJl9ygnL1Z+dXOTu/yldecr/XNBQHdyY5NuUmCrVsh6+fXmA2k2f3yBDvu3M/dx1e965TnqdGzDSIR72/I+GLGve/4yh37BsL1qZzmQJ7R+OBeAG1+2O3wy9qbf7r5QVrhW7NcVLVqzlEwBCEDrDZxXC5oXzixBwPPPoK56+tEjUMpkbiwWL27sM7uO+hpwdSpS0Xas5fWyNuuuKFPxlOpOJYtsNkOhG64t0P6navJqlTsyuseMm4TKWCTZRlr9R8fy9CXAaFVhZmm7kf9Z6BP/4bndY/+NgpPvX4GS+PiRvL/W8eO83D3zjH6/eM9v1z2cx4bdYWd3qR3Uw4VvUGDxSzmTwzKwXefGC8buhLr21ZN6m2m2fms1i2ZjgeQSk10BVwGtnadvpoq/a+Gdpd39T73HKuxD/4/n03CKydeH7l93giFePyUh40TI/Em6qsVY5puP0tGVt/7eDOYeZW8iSiBiNDUVKJCLmiTdRQLOZKrBRKOI7GMBSj8Qh//037QMGp2SynZjPMZdxk2a/Or/Lq/Cq8OBN8dzxikM1b/OtHX+Fn33qQv/vG3URNA601hZJNoWSTybvvVUoRNVVFTo0wRI3ytalfcrycWv2xm4cZW2HzL1W9mkMEDEHoAGEthsuN8b6xIWYzBS4t5Tk6meI9b5jmkecvD7Sh9ifD+x56mnMLWeYzBS4v5YJToiNTI6Eo5+X0ywTXq0mq5NW89zOJK+W6xxbtWtGr3Q9x8dloY9bNcpQbfbbVhVm796PWM7j78I5g/Dc6rX/4G+c88cLAsh28gz8yeavv7cZmx2uztrgTi+zqvjOfLdQNx3rixJwbY+44xCMmu9JxRoaipBMRlnOlmnawX2xZN6m2m7ajMVRlJYRBrYDTyNa200dbtffN0O76pt7nhmMmjzx/mV3pOAe83+uR5y9zx76x0Ptx9T2+edcwSimyBathZa1m+MUfuYnf/NJLFL0yrTk3Syg/8X3TfOGZiygvdwTaDQc5OpWu8KZYXCtycibDaU/QeOb89eAZFiyHgve+333iDP/fk69yeNcwR6fSXvWTFAcnhgNRo2hpilal527U89KIm2bgreH3jVZptj/Wm78+8+RZPvbFFztSUnyQN/9S1as5RMAQhA4Q1mK42hiPDMVYK1qMJWM8dfZ6Rw11N0/2Wk1CuBm6McE1c+96NUnFIga5ou2VjVtfTG2UHKzb4QEbbcyArpWjbCZJZ7e8TKqfwX0PPd30af1q0cZ/vLbW3rvdeOx+X+BtdrxuZpG9mWfp952iZZPJW8ws57G1xnE0e8s2ev4G7je/9FIQi285mitLefaMuae89TaG/r2xbM255dUgr8YDj77SN88y7Hmk2m7GTIOS7VSEWA5ydYCNbG07fbQde9+Idtc39T4XM42ubjo7OZ/Ve0afefIsY8Mx9own0dotcb1asPhPz13inqMTlGyN1prxZIy3Ht7JWw/vBOC+33+aZNSgYLk5OPIlm7zlYDsay9Ge50YWuApA1FQc3pVyS7pOpjk2nebgziQRr6JJyXYTkmZZz8MRNW9MFGo2IWq00h+rvYo7JbyGva7qhYebVDxpDhEwBKEDhLUY3sgYa+jIBtgPWTk9nw1CVjp9stdOEsKN2r/RhNNp4eCJE3P8+iPfY2nNzXJ+aTHHs69d55d/9OaKnAO9mqSOTKY5fy1bea+HoxzcmQr1OpuZ+DfatAJdK0fZzGd7lfuhuh9vdFo/HHM3C4a/gfHw16j9fLoTRjheO4vszRLkHlgtYqDcEsS25vpaiXg0z87h+A0buKl0givLOZQG0Mws55kcSdTdGF5cXMNUcGU5H4QIOI7m9Hw2yKvRSzqxUam2mxOpOJeXckQMhdZ6S+ba8WnHpnbC3rezvvHbvloouX0+YnBkMs0H33aYj33xxU3Pyf0USlXLjpT/jkopFJCKR5jL5NnniRpuHg0nyKtRsh12jwxxbbVAKh4hFXe/K1eyGUlE+ZkfOMCp2QwnvZKu11eLlGzNyZkMJ2cylIsaN+1KcWwq7Qob02kO7hwORApf1AjcO3BFjeoKKLVEjXZsZicPkcJcV4Vlv1rtm9shf1gYiIAhCB0ijMVwI2Mc9gbYN9hzmTymUmjg6nKBPWMJombj0pnt0kwSwmZoZsLptHDwya+c4Fq2SLnjZsnW/Luvnalwie3VJOVfd3q0M8lRYfMTf5jC3WY2wP3sytlKP37/PYf41ONnsBwncL3QwKS3Iu7n050wxmsvRKaLi2tkvNwDvot2LGJQKDmsFmwiRinY+PmbGxVz3+dWKXFPaT/x7tfXbfv+8STfubhYcQ0FRFXnbHUrdGKjUm03I6ZiLBllVyrOcq7UUS+oXtKuTe2UvW9lTJW3fffoUEUbjt8yyf4nNzfGByGUqpEdU0rVrHzyi8cP84m/eIWCZROPuM/PcjT/+K2v467DO7j7pp3B9y1kC5ycyXDKEzROzWZYXHMFoxMzGU7MZIL3xiIGN5eHn0ynObAjeYOosVomakSMalHDCDw7WqGT82qY66ow7Fc7fXM75A8LAxEwBKGPaWSMw94A+wbbdjSmUiilcNDMZwocmhju2MYtLFGhmQmn08LB2YXVoGxaEOquXRGj+uS+F5NUN6672Yk/TOGu3b71xIk5VnIlri7nSHg5CdKJaOib/XZPDlvpx77nz8PfOEcmb6GA8WSUXenWE9d1m24IfZ04vd0/nmRmOR9UNwDX+2UoajA6FOXrH7l3/b1lG7iRoSgjQ1HWim5MfqPN6S/88bOYyhWktBdfPz0a7wuRrRMblVr26+Pvum3LL+7btan17D3QtQTgjdq+2TE+CHkP2vkdDUPx47fvJh4xg+e3d2yIf/KDB7nr8M7AW8P2khpNpOJM3Bznh26eANxDoPlMwRUz5jKcmnGFjaVciaLl8PLVDC9fXRc14hGDmydTQT6NI1OVooblOFhFh7XiehtNozJRaCxiEG0ganTyECnM9U0Y9msz47Zf+m6/IgKGIPQxjYxx2BtR32DHTAPLdmNmlZeTopOntGFtUnyX6rPz2cBddiIVq5hwurGBr5cerXri69Uk1enrbnbiD1O4a6dv+acmSS/0omg7XF7MMZG2iZpmaJvnzZwcttqP73/H0UDI8Dfsg3C60+nx2qnT2w++7TDPX1gMcjM4brVGxpKR0BKIHr9lkqOTKc4trGI7lZVNJtOJDT/bDTq1Udlqi/tO50yqvl/d9lho1PbNjvF+9pTz2czv2Ki/W7ZzQ/iJm/NEcX5hjT9//jJXV3LsHhniIz9+jIO7hgMPjVOzbrjJSt6iYDm8dGWFl66sV6hJ+KLG9Hqi0H3j66KG7bjlb6tFjfWyriYxLxzFp9OidFj2IQz7NQh9c1ARAUMQ+pxGSb3CXHD4BnsiFefKcg4c0LjeGJ08pQ1rk5KKmZyZX8VU6yXjLi/luXnXcPCeTsfKHtqZ5ORsFi+MHf+vmFk/Gd9WY7MTf5jCXTt9yz81GR1KEI+YLGQLFCzX9f/B990Rap6EzZwctjv+B20D2Mn2tvoMmrUfx2+Z5O/cPsV/+a4bh64Aw4CVvM3dZVUH/Pe2a/8+8s5bgs1oo81At/MESCx3Y5oVE8IUg7rtsdBM2zczxgcl6WFYdqzeOB6Or7+naDl89eVZ/t3XzhAxYCQR4dpqgQe/doYP33uEHz4ywQ8fWffUmM0UPA+NDCc9cSOTt8hbDi9eWeHFclEj6uYvOTadCkJQ9o0PYah1USNXtMlhQ64EuMmJfS+N7z84zm++61b+4Jvn+1pED8N+DUrfHEREwBB6Rj8lXRJcfIMdNRV7RhPMZgpYNty0a5iPvPOWjj6fMCb3oDyh8v4A6PXXu3Hy9NGfuJVf/vzzZAp24IlhKhgdijac+AZlTDRqZxgTf5jCXavvLz818V36tdYs50qhPo9BPJ0ZlD7aLK08g0bVcarvy8xKkd2j8aaSE9c6JW/Gxb9Z8aMXeQIklrsxzYoJYYpB7dqdboS7tUMY31/rd4Mbx3Sv+26z4zgWMfjjp18jETVIxiJorYlFzJqVT5RSTI8kmB5J8LajuwBX1JhZyXNyZt1T49RslmzBIl9yeOHyMi9cXg6ul4yZHJlMleXUSLFnbF3UcLTmyZPzfOHbFwNvkPfdtZ8fProrCD0pWDYx06goM91LwrBfIuJ2DqV1PWfnwectb3mLfvbZZ3vdDKEG5Ua4fFBvlLBM6A6D5F5ezT2ffBxTwUK2WBFC4mj4+kfu5b6Hnr5BDfdjzasrN2wGv5LLuWvugvDwRGMBqJkx4T+bU7MrN2Ry79YzanbsDnI/6lY/6dZ1wmIr2u1WnkG990YNxVrJueG+rBUtpkcSFQtyXwgrz4FRTSfuc7/0tW4KYIMgtt3zycfdBK5lfWQlV2RmpcCudLyi3WHZ1Hb6Qqt9svre3314B0+dvd6x+WAz96bW77acK6FwBex+snWtPLtafavc/tSrfFIPrTVXlvMVnhqn5zKsFuya7x+OmRzxKp+YSvHYK7PEIwZDMZN8ycFyNB++9wh3lXmkKVUefuL9HekfUaMdBnkt1CfUfPjigSH0hEFIurRdGTT38nJ8d73Du9ZLxPmTO7R+2tru4reVe/jgY6d4+BvnWPGSK06m4yRjkRvGhL/IKlo2K3m3hnuuaHP+WrZjJ6m17kGzY3eQ+1G3Tk0G7XRmK9rtVp5BPftxei7LvvGhG+5L0XJzB7XqPtyJ+9wJb5+NbGT5z1IxE6UUc5k82YLNjuEoO4fbL8/djG3ulsfJZkWSahfzlVyJy0tu8tda7Q6j7e3YnVb6ZK17/8jzlzu6+d/Mvan1u11eyoGG6dGh4LV+sHWtjON2K58EgoblUCg5bvUq7/17x4bYOzbEj3r3wNGaK0u5ipwap2ezrBZtVos23724xHcvLgXXNxTEIyaJqIGh4I+eOs+dh8YDgUJrTaFkUyjZZPIE142aKijnGvcEDr/yUqfZ7Bgf5LVQPyMCxjah304iBtF1Wuh/Gi3Mmo1H7Nbi98HHTvGpx8/gz8MamM24dcsmRxIVY8JfZF3LrpdmdLRmJWcxPRoJfWFV7x74p8rlbLWx2y3X90FzsQ/TbvfLnNTKM6hnP8C9D+UMRU1ipgo8MVoRqGrdZ8t2eP7CIvd88vFQNsp+29uNxW4UTuP/zFRwei6LXebsO58pEo+YpBPRjpUl7IbYFsY8UT1nzXq7tulR13PHsjVzmTwf/OxzvPnAeCjjpB2708rYHzShs9bvZjtueEU5/TDPtTKO2618MhQzGYqt27N6SULBzW2xbzzJvvEk95aJGpcXc0HYycnZDC9cWkbjJjPOlezAbl5bLfFTv/c3HK1IFJpmaiReIWoULU3RcshiBe2Kel4acXO9CkrYosYglOjdroiAsQ3oxwEoiW16Tzc2EN3epDRamDU7oXdrAfbwN85hKLe+uu3YQaWC+WyByZFExZjwF1lF28H0Jna/QkwnFlb17kEzp8r9sjndDN06NRmk05mw7Ha/zUnNPoN69uPwxHDNMXFkaiTwWmpFoGr1VL4Zwvb22chGAsHPTs1msD275m8HLUczs5wnnYh2rCxhNw5JwpgnqucsrWHvWIJ0IspKrsSV5RwKd1MY5jhp1e60MvYH7YCq1u9mGgp05Wa4H9aorYzjsATyiGkQMY0bkoQGXhqWQ9FyAsHHUIr9O5Ls35Hk7bdOAfCrX/huIM7lS+5n8yUHDWTyFs9dWOK5C0vB948kIl4+jXVhYyodrwglKdluyMsNooaXU8Mv72puQtQYNDFuOyECxjagHwfgoLlObzW6sYHo1SalUfLHZib0bi3AVos2fnUxU7keFRrQ2g19qeU9Ul7iVmuImUZHFlb17kH5qbJlO8xmCm4+DtPgiRNzAH21ORXCIyy73as5KQxX4Fr2A+qX9m1HoGp0Kh/GRnmz3j4b2chcyWatYFFyNCXf9aJMwVBAwXLd0jtVlrAbhyRhzRPlfcTPcQCwkC1goEBB3DR6unZrZewP2gFVrd8tFY+goO/WqK2O404J5DFPJEh7/9daU/Q8NfKlG/Np3HfXAT71+GkihiKdiJD3fn7fnQeIR43AU+PMXJaC5bCSt3j2tUWefW0x+I7RoagraEytl3TdVUfUoLDe1ohRlk/D+ztirpd13YhBE+O2EyJgbAP6cQAOmuv0VqMbG4h+FM6guQm9Wwuw4Zi7MDIU3oTqJrYCmEwnanqPpBMRrq0WcRwNGkaGo6EvrJ44McdKrsTV5RyJiMmudJx0IlpxqvzAo69w/lqOqGGwbyxB0Xb4zS+9xHDM7MvnLmyesOx2L+aksATVevYjzPlso1N5n81ulDdLPRs5HDOZyxRwtMY01LqAUeaN7/+zWqTdzHWrbXM3Dkk6MU+Ut7toO272Oq3YlXaPv3u1dmtl7A/aAVWt3+3j77oN6M81aj967SmlvPwUJiOJ9XwaRdvNo3HvrZMYBvzJty4ys5JjemSI9925P0jg+WOvd7/HdjQXrq9xciYT5NQ4M79K0XJYzpX49vlFvn1+XdQYG4p6HhopjnnCxkQqViFqWI6DVXBYLWtvxDACEcb32IjWEDUGTYzbToiAsQ3o1wHYj0Z4u9CNDUQ/CmfN0q0F2PvvOcSnHj+D5ThuHgzlxqB++N6buf8dRyveW77IsuwVil4VkoM7U6EurPyNXtITV4q2w+XFHBNpm6hpBtf6zJNnOejoG7Khn11Y5chkquI7B+W5C/Wp9l74rffc3naf68Wc1GlBNez5rN6pvE+v5/B6NjJmGowno1xbLaLLChpoIGootNbYGiKGukGk3cx1q21zNw5JOjFPVLbbDR+ZHl0Xr3r53Jvt44N4QFXvd+vnNvc7hqFIGOtJQn/6zgP8/e/fH+TR8HNq2I7mmbPXK0us3rmf+99+BHBFjfPXVt1EoTMZTs25nholW7OUK/HMues8c+56cN3xZJRj02mOTqY5Ou0KGztT8Yq2WY6DVXRYK66/ZhrlFVBMYqYxcGJcLbZCSG8tpIzqNmArlr4TNkc3Sur1S9m+dulW6Su/Cslq0T29fP89h24QL7pJ+XNbyZVYyBYoWA7JmMmD73tTcA/qlWirrsgA/f3ct+rkHiZhzyG9mJMalRTsZ/p1Dq9lIz/2xRcZG4qSyVssZAvkSm5uH3DzYpiGIhWP8DvvfQNAW2Ovn8oSdrIt/frctxJi/3vPYy/P8C/+28tEPAEhV7Rrllgtx7IdXru2xsmyRKFn57PrHl9V7ByOBTk1jnk5NXYMxxq2zVCK5167zuefucjV5Rz7xpP84o/cNDB9ZIvYkJpJTETA2Cb004Qv9J5uGLUtYji3Hc1u9OoJVFFDsVZyBuK5Sx9tbgHfCTGy23OSCKrdodZ9ns/kWSvajA5F2Tee5O7DO/jyC1c5PZ8lahhMjcSJmEZoY28rbUoH5bkPImL/+4NaNmO1UGJnKs7v/cPvp2C5z6XRfrVkO5xfWOXkbJbTsxlP1FgNwnKrmUjFgqonRzxhYzzZWNRQSlWEnvhlXcvXTP3CoM97HiJgCIKwTjcWRo2usZUWmluFZie8jRZ/MBjuw1tkcm+bZhfwg+y94COble7Q6D77P5/L5HEcjVIKrWHPWALTCyvxx14784M8Z6FZ+s3+b9f10Ebzy2+953Y+8+RZLlxfZd9Ykp+9+3XceXjHDUlC61G0HC/8JMPJmSynZjOcXVjFriNq7ErFg7AT32NjrElRI2p6eUD8hKGR3osaW2Hupo6AITkwBGGb0ukcJI0m434rpSi4hBVjPgjPcJDztIRBs3kh+jWPUisMYlz+INLoPvt9znY0plIopXDQzGcKHJoYDsZeu/NDvyaPFvqPi4trmArOzmcp2g4x02AiFeuJ/d/O66GNEgL792Q8GWNhtcAn//JkIEY6juavXp7h979+jstLOaZHEvwvb9lfEXYSixhB1ZKfvMN9rWg5nFtY9cJPMpyayXLumitqzGcLzJ8p8M0z14LviJqKo1Np3np4R/Bdo1XrBq01RUtTtBz8dEW+qOGXdPU9NYxNlHVtla0wd9dDBAxBEEKnmclYFpr9SSsbvUFPxLuVJ/dmaFbA2QqJzGDw++ugsNF99vtceTlopaBoOxVjr935YVBFye16+t5LUjGTM/OrmEphKoVlay4v5bl513Ao39/KM93O66GNEgJvdE+ePDXPv/ryCaKmYudwjJV8iU8/cYax5K3cdXhnkCzUqYo0iEUMjk2nOTadDl4rWg6vzmc5NZvlm2cW+O7FpSD0pGRrXrqywktXVoL3T48kODqd4uhk2supkaqoEgWVokYWK3g96nlnxCNmEILSKVFjq8zdtRABQxCE0GlmMh7UheZ2YLts9Lby5N4MzQo44r0ghIXf5yZSca4s58ABjeuNUT722p0fBlGU3M6n770kcKv3KoABoAnF7b/VZ7qd10P15hc/IXA55fek1joTLP7oqdd45/ftDj5T9KqduFVPHIqWc0M+jVjE4NbdI9y6e4S/PjnP7tEE8YhBwXLIl2xWi3ZQFtbRMLOSZ2Ylz5OnFoLv2D2a8EJPUm5p18k0qcSN2+yS7Ya/ZAuVokZlXg0TMwRRYyvP3SJgCIIQOs1MxoO40BS2Flt5cm+GVgSc7SJqCZ3F73NRU7FnNMFspoBlw027hvnIO28J+li788MgipLb+fS9l2QKFnvHEixki0EIyfRIvGJj2S6tPtPtvh6qNb/sf3Lje9Ks6BPzRAHf30JrHYgZvpdGeT6Nqys5RhIRFG4enaGoyVhSk8lb/MHP38mrc66nxikvBOXC9TUcDVeX81xdzvPEqfngu/aODbmChidsHJlKk4rXFzVWC+uvRQxjPZ+G93fENFq6r7B1524RMARBCJ1mJuNBXGgKW4+tOrk3w3YXcITuU93n3rR/vGafa3d+GMQ+vZ1P33uJv045vCsVvOYn8dwsrT5TWQ/dSKN70q7oo5QiETVJRE3AfUaOowNBY99YkvlsnkTEDD6TLzlMjwwxFDW5fe8ot+8drbjmq3PZoKTrqRlX1NDA5aUcl5dyfO3kuqixb3xovaTrVJqbJ1MM1xA1LMfBKjislr1mGqoi9CQWMYi2IWpsBaQKiSAIodNsJngpEScIgiDUYrvMD/1WDWO70MmKNe080+3S31tho3vSqefnf2/EgHjE/d6i7fDhe49w56Edjb8AyBVtTs9lAk+NkzMZLi3mqLXjVriixrHpNEem0hybSnFkMs1QzKzx7hsxDTdRqOupYRLzwlG2EFJGVRCE7iGTsSAIgiBsjJR+7R2dWqfIM+0OnXx+tb63mXwa9VgtWJyZ8wQNT9i4tJir+V4FHNiRdHNpeJ4aN02mGIo2J2oYSlV4aSSi5iB7aoiAIQiCIAiCIAj9hAj+Ww95plufRvk0GpEtWJyezZTl1Mhyeam2qGEo2L8juZ4o1As/STQhaqTiESZHNh8a1SNEwBAEQRAEQRAEQRCEsCnPp1GwHAolB8tpQdTIW5yay3BqxhU0Ts5muLqcr/leQ8Hrdg5XJAq9adeNooYIGD1GKfVO4FOACTystX5go/eLgCEIgiAIgiAIgiD0Ast2KNoO+ZIrbBQtB9tpfv+9kitxOgg/yXBqJsvMSn1R4+DEMEcn0xybdoWNO/aNsn/HcFi/TrcZbAFDKWUCp4D/CbgEfBu4T2v9cr3PiIAhCIIgCIIgCIIg9At+Po2i5ZBvMZ8GwHKuFJRy9UNQZlcKNd9rGoofOLSDP/nfBjIpcE0BY5DKqN4FnNFanwVQSn0BeA9QV8AQBEEQBEEQBEEQhH4hFqmsFqK1pmg7QdiJL27UY3Qoyp0Hd3DnwfXKKEtrRU7PZTk5sy5qzGUK2I7GNGrqAAPLIAkYe4GLZf+/BPxA9ZuUUh8APgBw4MCB7rRMEARBEARBEARBEFpEKUU8YhKPmOClq3AcT9QorefU2ChJ6FgydoOosbhW5OL1NSbTA5sDoyaDJGDUko5u8LXRWj8EPARuCEmnGyUIgiAIgiAIgiAIYWEYioRhekk5owDYjg4qnvjJQjfKpzGejLF/PDnISTxrMkgCxiVgf9n/9wFXetQWQRAEQRAEQRAEQegKpqFIxiIkY+uvlYLQE9dLo2g5OAOS47JdBknA+DZwRCl1CLgMvA/4md42SRAEQRAEQRAEQRC6T9Q0iJoGqfj6tt7PoVGwHEy1tfJfwAAJGFprSyn1S8Bf4pZR/Q9a65d63CxBEARBEARBEARB6Av8fBrpXjekQwyMgAGgtf4y8OVet0MQBEEQBEEQBEEQhO5iNH6LIAiCIAiCIAiCIAhCbxEBQxAEQRAEQRAEQRCEvkcEDEEQBEEQBEEQBEEQ+h4RMARBEARBEARBEARB6HtEwBAEQRAEQRAEQRAEoe8RAUMQBEEQBEEQBEEQhL5HBAxBEARBEARBEARBEPoeETAEQRAEQRAEQRAEQeh7RMAQBEEQBEEQBEEQBKHvEQFDEARBEARBEARBEIS+RwQMQRAEQRAEQRAEQRD6HhEwBEEQBEEQBEEQBEHoe5TWutdt6BhKqXngtV63Q+goE8BCrxshCH2AjAVBkHEgCCDjQBB8ZCwMNgta63dWv7ilBQxh66OUelZr/ZZet0MQeo2MBUGQcSAIIONAEHxkLGxNJIREEARBEARBEARBEIS+RwQMQRAEQRAEQRAEQRD6HhEwhEHnoV43QBD6BBkLgiDjQBBAxoEg+MhY2IJIDgxBEARBEARBEARBEPoe8cAQBEEQBEEQBEEQBKHvEQFDEARBEARBEARBEIS+RwQMoe9RSplKqe8opf7C+/8OpdRfKaVOe3+Pl733N5RSZ5RSJ5VSP967VgtCuCilxpRSjyilTiilXlFK3S1jQdhuKKV+VSn1klLqRaXU55VSCRkHwnZAKfUflFJzSqkXy15rue8rpb5fKfWC97MHlVKq27+LILRLnXHw297a6G+VUv9FKTVW9jMZB1sQETCEQeDDwCtl//8o8FWt9RHgq97/UUrdBrwPeD3wTuD3lFJml9sqCJ3iU8BXtNa3AG/AHRMyFoRtg1JqL3A/8Bat9e2AidvPZRwI24E/xO3H5bTT9/898AHgiPen+jsFoZ/5Q27ss38F3K61vgM4BfwGyDjYyoiAIfQ1Sql9wLuAh8tefg/wR96//wj4qbLXv6C1LmitzwFngLu61FRB6BhKqRHgbcAfAGiti1rrJWQsCNuPCDCklIoASeAKMg6EbYDW+kngetXLLfV9pdRuYERr/ZR2s/j/cdlnBKHvqTUOtNb/Q2ttef99Gtjn/VvGwRZFBAyh3/m3wP8JOGWvTWmtrwJ4f096r+8FLpa975L3miAMOoeBeeA/euFUDyulhpGxIGwjtNaXgd8BLgBXgWWt9f9AxoGwfWm17+/1/l39uiBsFf5X4FHv3zIOtigiYAh9i1LqJ4E5rfVzzX6kxmtSJ1jYCkSANwP/Xmv9JmAVz1W4DjIWhC2HF9//HuAQsAcYVkr9o40+UuM1GQfCdqBe35cxIWxZlFL/HLCAz/kv1XibjIMtgAgYQj/zQ8C7lVLngS8A9yqlPgvMeu5feH/Pee+/BOwv+/w+XPdiQRh0LgGXtNbf8v7/CK6gIWNB2E68AzintZ7XWpeAPwd+EBkHwval1b5/iXX3+vLXBWGgUUr9HPCTwD/0wkJAxsGWRQQMoW/RWv+G1nqf1vogbhKex7XW/wj4EvBz3tt+Dvii9+8vAe9TSsWVUodwk/I80+VmC0LoaK1ngItKqWPeS28HXkbGgrC9uAC8VSmV9DLGvx03ma2MA2G70lLf98JMMkqpt3pj6GfLPiMIA4lS6p3AR4B3a63Xyn4k42CLEul1AwShDR4A/kwp9Qu4C9p/AKC1fkkp9We4GzsL+JDW2u5dMwUhVH4Z+JxSKgacBf4JrggtY0HYFmitv6WUegR4Hrdffwd4CEgh40DY4iilPg8cByaUUpeA/4v21kO/iFvJYQg3V8CjCMKAUGcc/AYQB/7Kq4b6tNb6f5dxsHVR6142giAIgiAIgiAIgiAI/YmEkAiCIAiCIAiCIAiC0PeIgCEIgiAIgiAIgiAIQt8jAoYgCIIgCIIgCIIgCH2PCBiCIAiCIAiCIAiCIPQ9ImAIgiAIgiAIgiAIgtD3iIAhCIIgCELfoJR6t1Lqo5v4/K8opZJhtkkQBEEQhP5AyqgKgiAIgrBlUEqdB96itV7odVsEQRAEQQgX8cAQBEEQBKErKKUOKqVOKKUeVkq9qJT6nFLqHUqpbyqlTiul7lJK/bxS6ne99/+hUupBpdTfKKXOKqXe671+XCn1F2Xf+7ve5+4H9gBfU0p9zfvZjymlnlJKPa+U+k9KqZT3+gNKqZeVUn+rlPqd7t8NQRAEQRBaRQQMQRAEQRC6yc3Ap4A7gFuAnwHuAX4N+Gc13r/b+/lPAg9s9MVa6weBK8CPaq1/VCk1AXwMeIfW+s3As8A/VUrtAP4e8Hqt9R3A/x3GLyYIgiAIQmeJ9LoBgiAIgiBsK85prV8AUEq9BHxVa62VUi8AB2u8/79qrR3gZaXUVIvXeitwG/BNpRRADHgKWAHywMNKqf8O/EXdbxAEQRAEoW8QAUMQBEEQhG5SKPu3U/Z/h9rrkvL3K+9vi0ov0kSdayngr7TW993wA6XuAt4OvA/4JeDehi0XBEEQBKGnSAiJIAiCIAiDxmvAbUqpuFJqFFeI8MkAae/fTwM/pJS6GUAplVRKHfXyYIxqrb8M/Arwxq61XBAEQRCEthEPDEEQBEEQBgqt9UWl1J8BfwucBr5T9uOHgEeVUle9PBg/D3xeKRX3fv4xXJHji0qpBK6Xxq92r/WCIAiCILSLlFEVBEEQBEEQBEEQBKHvkRASQRAEQRAEQRAEQRD6HhEwBEEQBEEQBEEQBEHoe0TAEARBEARBEARBEASh7xEBQxAEQRAEQRAEQRCEvkcEDEEQBEEQBEEQBEEQ+h4RMARBEARBEARBEARB6HtEwBAEQRAEQRAEQRAEoe/5/wFAF5MOSUADuw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450508" y="329105"/>
            <a:ext cx="83699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СОЗДАНИЕ ДОПОЛНИТЕЛЬНЫХ ПРИЗНАКОВ</a:t>
            </a:r>
          </a:p>
          <a:p>
            <a:endParaRPr lang="ru-RU" dirty="0"/>
          </a:p>
          <a:p>
            <a:r>
              <a:rPr lang="en-US" dirty="0" err="1" smtClean="0"/>
              <a:t>df_train</a:t>
            </a:r>
            <a:r>
              <a:rPr lang="en-US" dirty="0"/>
              <a:t>['</a:t>
            </a:r>
            <a:r>
              <a:rPr lang="en-US" dirty="0" err="1"/>
              <a:t>dayofweek</a:t>
            </a:r>
            <a:r>
              <a:rPr lang="en-US" dirty="0"/>
              <a:t>'] = </a:t>
            </a:r>
            <a:r>
              <a:rPr lang="en-US" dirty="0" err="1"/>
              <a:t>df_train</a:t>
            </a:r>
            <a:r>
              <a:rPr lang="en-US" dirty="0"/>
              <a:t>['</a:t>
            </a:r>
            <a:r>
              <a:rPr lang="en-US" dirty="0" err="1"/>
              <a:t>pass_dttm</a:t>
            </a:r>
            <a:r>
              <a:rPr lang="en-US" dirty="0"/>
              <a:t>'].</a:t>
            </a:r>
            <a:r>
              <a:rPr lang="en-US" dirty="0" err="1" smtClean="0"/>
              <a:t>dt.dayofweek</a:t>
            </a:r>
            <a:endParaRPr lang="ru-RU" dirty="0" smtClean="0"/>
          </a:p>
          <a:p>
            <a:endParaRPr lang="en-US" dirty="0"/>
          </a:p>
          <a:p>
            <a:r>
              <a:rPr lang="en-US" dirty="0" err="1"/>
              <a:t>df_train</a:t>
            </a:r>
            <a:r>
              <a:rPr lang="en-US" dirty="0"/>
              <a:t>['hour'] = </a:t>
            </a:r>
            <a:r>
              <a:rPr lang="en-US" dirty="0" err="1"/>
              <a:t>df_train</a:t>
            </a:r>
            <a:r>
              <a:rPr lang="en-US" dirty="0"/>
              <a:t>['</a:t>
            </a:r>
            <a:r>
              <a:rPr lang="en-US" dirty="0" err="1"/>
              <a:t>pass_dttm</a:t>
            </a:r>
            <a:r>
              <a:rPr lang="en-US" dirty="0"/>
              <a:t>'].</a:t>
            </a:r>
            <a:r>
              <a:rPr lang="en-US" dirty="0" err="1" smtClean="0"/>
              <a:t>dt.hour</a:t>
            </a:r>
            <a:endParaRPr lang="ru-RU" dirty="0" smtClean="0"/>
          </a:p>
          <a:p>
            <a:endParaRPr lang="en-US" dirty="0"/>
          </a:p>
          <a:p>
            <a:r>
              <a:rPr lang="en-US" dirty="0" err="1"/>
              <a:t>df_train</a:t>
            </a:r>
            <a:r>
              <a:rPr lang="en-US" dirty="0"/>
              <a:t>['minute'] = </a:t>
            </a:r>
            <a:r>
              <a:rPr lang="en-US" dirty="0" err="1"/>
              <a:t>df_train</a:t>
            </a:r>
            <a:r>
              <a:rPr lang="en-US" dirty="0"/>
              <a:t>['</a:t>
            </a:r>
            <a:r>
              <a:rPr lang="en-US" dirty="0" err="1"/>
              <a:t>pass_dttm</a:t>
            </a:r>
            <a:r>
              <a:rPr lang="en-US" dirty="0"/>
              <a:t>'].</a:t>
            </a:r>
            <a:r>
              <a:rPr lang="en-US" dirty="0" err="1" smtClean="0"/>
              <a:t>dt.minute</a:t>
            </a:r>
            <a:endParaRPr lang="ru-RU" dirty="0" smtClean="0"/>
          </a:p>
          <a:p>
            <a:endParaRPr lang="en-US" dirty="0"/>
          </a:p>
          <a:p>
            <a:r>
              <a:rPr lang="en-US" dirty="0" err="1"/>
              <a:t>df_train</a:t>
            </a:r>
            <a:r>
              <a:rPr lang="en-US" dirty="0"/>
              <a:t>['second'] = </a:t>
            </a:r>
            <a:r>
              <a:rPr lang="en-US" dirty="0" err="1"/>
              <a:t>df_train</a:t>
            </a:r>
            <a:r>
              <a:rPr lang="en-US" dirty="0"/>
              <a:t>['</a:t>
            </a:r>
            <a:r>
              <a:rPr lang="en-US" dirty="0" err="1"/>
              <a:t>pass_dttm</a:t>
            </a:r>
            <a:r>
              <a:rPr lang="en-US" dirty="0"/>
              <a:t>'].</a:t>
            </a:r>
            <a:r>
              <a:rPr lang="en-US" dirty="0" err="1" smtClean="0"/>
              <a:t>dt.second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err="1"/>
              <a:t>df_train</a:t>
            </a:r>
            <a:r>
              <a:rPr lang="en-US" dirty="0"/>
              <a:t>['minutes'] = (</a:t>
            </a:r>
            <a:r>
              <a:rPr lang="en-US" dirty="0" err="1"/>
              <a:t>df_train</a:t>
            </a:r>
            <a:r>
              <a:rPr lang="en-US" dirty="0"/>
              <a:t>['hour'] * 60 * 60 + 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                                   </a:t>
            </a:r>
            <a:r>
              <a:rPr lang="en-US" dirty="0" err="1" smtClean="0"/>
              <a:t>df_train</a:t>
            </a:r>
            <a:r>
              <a:rPr lang="en-US" dirty="0"/>
              <a:t>['minute'] * 60 + </a:t>
            </a:r>
            <a:r>
              <a:rPr lang="ru-RU" dirty="0" smtClean="0"/>
              <a:t> </a:t>
            </a:r>
            <a:r>
              <a:rPr lang="en-US" dirty="0" err="1" smtClean="0"/>
              <a:t>df_train</a:t>
            </a:r>
            <a:r>
              <a:rPr lang="en-US" dirty="0"/>
              <a:t>['second']) / </a:t>
            </a:r>
            <a:r>
              <a:rPr lang="en-US" dirty="0" smtClean="0"/>
              <a:t>60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err="1"/>
              <a:t>df_train</a:t>
            </a:r>
            <a:r>
              <a:rPr lang="en-US" dirty="0"/>
              <a:t>['</a:t>
            </a:r>
            <a:r>
              <a:rPr lang="en-US" dirty="0" err="1"/>
              <a:t>minutes_interval</a:t>
            </a:r>
            <a:r>
              <a:rPr lang="en-US" dirty="0"/>
              <a:t>'] = (</a:t>
            </a:r>
            <a:r>
              <a:rPr lang="en-US" dirty="0" err="1"/>
              <a:t>df_train</a:t>
            </a:r>
            <a:r>
              <a:rPr lang="en-US" dirty="0"/>
              <a:t>['minutes'] / 30).round().</a:t>
            </a:r>
            <a:r>
              <a:rPr lang="en-US" dirty="0" err="1"/>
              <a:t>astype</a:t>
            </a:r>
            <a:r>
              <a:rPr lang="en-US" dirty="0"/>
              <a:t>('</a:t>
            </a:r>
            <a:r>
              <a:rPr lang="en-US" dirty="0" err="1"/>
              <a:t>int</a:t>
            </a:r>
            <a:r>
              <a:rPr lang="en-US" dirty="0" smtClean="0"/>
              <a:t>')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err="1"/>
              <a:t>df_train</a:t>
            </a:r>
            <a:r>
              <a:rPr lang="en-US" dirty="0"/>
              <a:t>['</a:t>
            </a:r>
            <a:r>
              <a:rPr lang="en-US" dirty="0" err="1"/>
              <a:t>is_work_day</a:t>
            </a:r>
            <a:r>
              <a:rPr lang="en-US" dirty="0"/>
              <a:t>'] = </a:t>
            </a:r>
            <a:r>
              <a:rPr lang="en-US" dirty="0" err="1"/>
              <a:t>df_train</a:t>
            </a:r>
            <a:r>
              <a:rPr lang="en-US" dirty="0"/>
              <a:t>['</a:t>
            </a:r>
            <a:r>
              <a:rPr lang="en-US" dirty="0" err="1"/>
              <a:t>dayofweek</a:t>
            </a:r>
            <a:r>
              <a:rPr lang="en-US" dirty="0"/>
              <a:t>'].apply(lambda x: 0 if x in [5, 6] else 1)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619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rus_k\Desktop\Без названия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90" y="620688"/>
            <a:ext cx="6981825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83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6672"/>
            <a:ext cx="7583016" cy="248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84984"/>
            <a:ext cx="7668344" cy="306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164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215710" y="1628800"/>
            <a:ext cx="1918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LinearRegression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547664" y="1632986"/>
            <a:ext cx="1602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time_to_under</a:t>
            </a:r>
            <a:endParaRPr lang="ru-RU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3887924" y="1588150"/>
            <a:ext cx="720080" cy="513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005" y="2564904"/>
            <a:ext cx="4401064" cy="3828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6088"/>
            <a:ext cx="7848872" cy="1178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1412901" y="1529620"/>
            <a:ext cx="187220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932040" y="1556792"/>
            <a:ext cx="237626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54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C:\Users\rus_k\Desktop\Без названия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2" y="1124744"/>
            <a:ext cx="4409729" cy="433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rus_k\Desktop\Без названия (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551" y="1139367"/>
            <a:ext cx="4461620" cy="433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88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91" y="188640"/>
            <a:ext cx="7820744" cy="2168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4165607" y="2780928"/>
            <a:ext cx="4269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CategoricalNB</a:t>
            </a:r>
            <a:r>
              <a:rPr lang="ru-RU" dirty="0" smtClean="0"/>
              <a:t>(</a:t>
            </a:r>
            <a:r>
              <a:rPr lang="en-US" dirty="0" smtClean="0"/>
              <a:t>alpha=0.002</a:t>
            </a:r>
            <a:r>
              <a:rPr lang="ru-RU" dirty="0" smtClean="0"/>
              <a:t>, </a:t>
            </a:r>
            <a:r>
              <a:rPr lang="en-US" dirty="0" err="1" smtClean="0"/>
              <a:t>fit_prior</a:t>
            </a:r>
            <a:r>
              <a:rPr lang="en-US" dirty="0" smtClean="0"/>
              <a:t>=False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165607" y="2677562"/>
            <a:ext cx="426918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право 7"/>
          <p:cNvSpPr/>
          <p:nvPr/>
        </p:nvSpPr>
        <p:spPr>
          <a:xfrm>
            <a:off x="3085487" y="2740278"/>
            <a:ext cx="720080" cy="513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388421" y="2793003"/>
            <a:ext cx="638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label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81231" y="2708920"/>
            <a:ext cx="187220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421" y="3573016"/>
            <a:ext cx="7042944" cy="3093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942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99592" y="5085184"/>
            <a:ext cx="56258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КОНТАКТЫ:</a:t>
            </a:r>
          </a:p>
          <a:p>
            <a:r>
              <a:rPr lang="ru-RU" dirty="0" err="1" smtClean="0"/>
              <a:t>Латипов</a:t>
            </a:r>
            <a:r>
              <a:rPr lang="ru-RU" dirty="0" smtClean="0"/>
              <a:t> Руслан, г. Зеленодольск, Республика Татарстан</a:t>
            </a:r>
          </a:p>
          <a:p>
            <a:r>
              <a:rPr lang="en-US" dirty="0" smtClean="0"/>
              <a:t>e-mail: </a:t>
            </a:r>
            <a:r>
              <a:rPr lang="en-US" dirty="0" smtClean="0">
                <a:hlinkClick r:id="rId2"/>
              </a:rPr>
              <a:t>rus_kadr03@mail.ru</a:t>
            </a:r>
            <a:endParaRPr lang="en-US" dirty="0" smtClean="0"/>
          </a:p>
          <a:p>
            <a:r>
              <a:rPr lang="en-US" dirty="0" smtClean="0"/>
              <a:t>telegram: @rus_lat116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156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186</Words>
  <Application>Microsoft Office PowerPoint</Application>
  <PresentationFormat>Экран (4:3)</PresentationFormat>
  <Paragraphs>28</Paragraphs>
  <Slides>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rus_k</dc:creator>
  <cp:lastModifiedBy>rus_k</cp:lastModifiedBy>
  <cp:revision>47</cp:revision>
  <dcterms:created xsi:type="dcterms:W3CDTF">2022-08-10T05:04:32Z</dcterms:created>
  <dcterms:modified xsi:type="dcterms:W3CDTF">2022-11-24T13:08:51Z</dcterms:modified>
</cp:coreProperties>
</file>