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80" r:id="rId7"/>
    <p:sldId id="266" r:id="rId8"/>
    <p:sldId id="273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1.GIF"/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image" Target="../media/image2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33780" y="723900"/>
            <a:ext cx="10123805" cy="5410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Rectangles 14"/>
          <p:cNvSpPr/>
          <p:nvPr/>
        </p:nvSpPr>
        <p:spPr>
          <a:xfrm>
            <a:off x="6805930" y="222885"/>
            <a:ext cx="5156835" cy="64712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61925" y="4227195"/>
            <a:ext cx="6210935" cy="2466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61925" y="222885"/>
            <a:ext cx="6210935" cy="38334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89165" y="3545205"/>
            <a:ext cx="4432935" cy="306514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9165" y="287655"/>
            <a:ext cx="4399915" cy="3085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" y="4398010"/>
            <a:ext cx="4619625" cy="2028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" y="2388870"/>
            <a:ext cx="4953000" cy="141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15" y="443865"/>
            <a:ext cx="474345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45515" y="1847850"/>
            <a:ext cx="3028950" cy="31623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5050" y="2357120"/>
            <a:ext cx="5181600" cy="1850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ext Box 16"/>
          <p:cNvSpPr txBox="1"/>
          <p:nvPr/>
        </p:nvSpPr>
        <p:spPr>
          <a:xfrm>
            <a:off x="4279900" y="299085"/>
            <a:ext cx="347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b="1"/>
              <a:t>Проблемы реализации</a:t>
            </a:r>
            <a:endParaRPr lang="ru-RU" b="1"/>
          </a:p>
        </p:txBody>
      </p:sp>
      <p:pic>
        <p:nvPicPr>
          <p:cNvPr id="110" name="Content Placeholder 10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8575" y="1526540"/>
            <a:ext cx="3038475" cy="150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Content Placeholder 110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1770" y="1461135"/>
            <a:ext cx="6407785" cy="4351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s 6"/>
          <p:cNvSpPr/>
          <p:nvPr/>
        </p:nvSpPr>
        <p:spPr>
          <a:xfrm>
            <a:off x="5427345" y="1803400"/>
            <a:ext cx="6096000" cy="645160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ru-RU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 самураев нет тестов</a:t>
            </a:r>
            <a:endParaRPr lang="ru-RU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5427980" y="5026025"/>
            <a:ext cx="6096000" cy="645160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ru-RU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только прод</a:t>
            </a:r>
            <a:endParaRPr lang="ru-RU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3"/>
          <a:stretch>
            <a:fillRect/>
          </a:stretch>
        </p:blipFill>
        <p:spPr>
          <a:xfrm>
            <a:off x="737870" y="3995420"/>
            <a:ext cx="3756660" cy="1945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ext Box 16"/>
          <p:cNvSpPr txBox="1"/>
          <p:nvPr/>
        </p:nvSpPr>
        <p:spPr>
          <a:xfrm>
            <a:off x="8695690" y="63246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b="1"/>
              <a:t>Контакты</a:t>
            </a:r>
            <a:endParaRPr lang="ru-RU" b="1"/>
          </a:p>
        </p:txBody>
      </p:sp>
      <p:sp>
        <p:nvSpPr>
          <p:cNvPr id="5" name="Text Box 4"/>
          <p:cNvSpPr txBox="1"/>
          <p:nvPr/>
        </p:nvSpPr>
        <p:spPr>
          <a:xfrm>
            <a:off x="2658745" y="54610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b="1"/>
              <a:t>Тест драйв</a:t>
            </a:r>
            <a:endParaRPr lang="ru-RU" b="1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Content Placeholder 10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5715" y="2070735"/>
            <a:ext cx="3124200" cy="3124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Content Placeholder 10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5595" y="2070735"/>
            <a:ext cx="3124200" cy="3124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4"/>
          <a:stretch>
            <a:fillRect/>
          </a:stretch>
        </p:blipFill>
        <p:spPr>
          <a:xfrm>
            <a:off x="8156575" y="1969770"/>
            <a:ext cx="3536315" cy="3325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15"/>
          <p:cNvSpPr txBox="1"/>
          <p:nvPr/>
        </p:nvSpPr>
        <p:spPr>
          <a:xfrm>
            <a:off x="1191260" y="1804035"/>
            <a:ext cx="1527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/>
              <a:t>Своя игра №1</a:t>
            </a:r>
            <a:endParaRPr lang="ru-RU"/>
          </a:p>
        </p:txBody>
      </p:sp>
      <p:sp>
        <p:nvSpPr>
          <p:cNvPr id="18" name="Text Box 17"/>
          <p:cNvSpPr txBox="1"/>
          <p:nvPr/>
        </p:nvSpPr>
        <p:spPr>
          <a:xfrm>
            <a:off x="4568190" y="1883410"/>
            <a:ext cx="1527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/>
              <a:t>Своя игра №2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 descr="photo_2023-04-06_23-15-48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800" y="1782445"/>
            <a:ext cx="3392805" cy="33928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260975" y="307975"/>
            <a:ext cx="56229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6000" b="1"/>
              <a:t>Руслан Латипов</a:t>
            </a:r>
            <a:endParaRPr lang="ru-RU" sz="6000" b="1"/>
          </a:p>
          <a:p>
            <a:r>
              <a:rPr lang="ru-RU" sz="2000" b="1"/>
              <a:t>Зеленодольск, Татарстан</a:t>
            </a:r>
            <a:endParaRPr lang="ru-RU" sz="2000" b="1"/>
          </a:p>
        </p:txBody>
      </p:sp>
      <p:sp>
        <p:nvSpPr>
          <p:cNvPr id="12" name="Text Box 11"/>
          <p:cNvSpPr txBox="1"/>
          <p:nvPr/>
        </p:nvSpPr>
        <p:spPr>
          <a:xfrm>
            <a:off x="5695950" y="2563495"/>
            <a:ext cx="573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4330" y="2102485"/>
            <a:ext cx="7816215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2200" b="1"/>
              <a:t>В </a:t>
            </a:r>
            <a:r>
              <a:rPr lang="en-US" altLang="en-US" sz="2200" b="1"/>
              <a:t>IT c 2021 </a:t>
            </a:r>
            <a:r>
              <a:rPr lang="ru-RU" altLang="en-US" sz="2200" b="1"/>
              <a:t>года</a:t>
            </a:r>
            <a:endParaRPr lang="ru-RU" altLang="en-US" sz="2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en-US" sz="2200"/>
              <a:t>профессия </a:t>
            </a:r>
            <a:r>
              <a:rPr lang="en-US" altLang="en-US" sz="2200"/>
              <a:t>DATA-</a:t>
            </a:r>
            <a:r>
              <a:rPr lang="ru-RU" altLang="en-US" sz="2200"/>
              <a:t>аналитик, ТГУ, 2021</a:t>
            </a:r>
            <a:endParaRPr lang="ru-RU" altLang="en-US" sz="2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200"/>
              <a:t>Samsung Innovation Campus Bootcamp</a:t>
            </a:r>
            <a:r>
              <a:rPr lang="ru-RU" altLang="en-US" sz="2200"/>
              <a:t>,</a:t>
            </a:r>
            <a:endParaRPr lang="ru-RU" altLang="en-US" sz="2200"/>
          </a:p>
          <a:p>
            <a:pPr indent="0" algn="l">
              <a:buFont typeface="Arial" panose="020B0604020202020204" pitchFamily="34" charset="0"/>
              <a:buNone/>
            </a:pPr>
            <a:r>
              <a:rPr lang="ru-RU" altLang="en-US" sz="2200"/>
              <a:t> Классическое машинное обучение, 2022</a:t>
            </a:r>
            <a:endParaRPr lang="ru-RU" altLang="en-US" sz="2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200"/>
              <a:t>Stepic</a:t>
            </a:r>
            <a:r>
              <a:rPr lang="ru-RU" altLang="en-US" sz="2200"/>
              <a:t>, профиль User ID: 390707563</a:t>
            </a:r>
            <a:endParaRPr lang="ru-RU" altLang="en-US" sz="2200"/>
          </a:p>
          <a:p>
            <a:pPr indent="0" algn="l">
              <a:buFont typeface="Arial" panose="020B0604020202020204" pitchFamily="34" charset="0"/>
              <a:buNone/>
            </a:pPr>
            <a:endParaRPr lang="ru-RU" altLang="en-US" sz="2200"/>
          </a:p>
          <a:p>
            <a:pPr indent="0" algn="l">
              <a:buFont typeface="Arial" panose="020B0604020202020204" pitchFamily="34" charset="0"/>
              <a:buNone/>
            </a:pPr>
            <a:r>
              <a:rPr lang="ru-RU" altLang="en-US" sz="2200" b="1"/>
              <a:t>Практический опыт</a:t>
            </a:r>
            <a:endParaRPr lang="ru-RU" altLang="en-US" sz="2200" b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200"/>
              <a:t>1 </a:t>
            </a:r>
            <a:r>
              <a:rPr lang="ru-RU" altLang="en-US" sz="2200"/>
              <a:t>место - региональный чемпионат ЦП 2022 (аналитика)</a:t>
            </a:r>
            <a:endParaRPr lang="ru-RU" altLang="en-US" sz="2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200"/>
              <a:t>6 место - всеросийский чемпионат ЦП 2022 (аналитика)</a:t>
            </a:r>
            <a:endParaRPr lang="ru-RU" altLang="en-US" sz="2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200"/>
              <a:t>8 место - хакатон ЛЦТ 2023 (фулстэк)</a:t>
            </a:r>
            <a:endParaRPr lang="ru-RU" altLang="en-US" sz="2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200"/>
              <a:t>ТОП-</a:t>
            </a:r>
            <a:r>
              <a:rPr lang="en-US" altLang="ru-RU" sz="2200"/>
              <a:t>15</a:t>
            </a:r>
            <a:r>
              <a:rPr lang="ru-RU" altLang="en-US" sz="2200"/>
              <a:t> - хакатон </a:t>
            </a:r>
            <a:r>
              <a:rPr lang="en-US" altLang="en-US" sz="2200"/>
              <a:t>EVRAZ 2022 </a:t>
            </a:r>
            <a:r>
              <a:rPr lang="ru-RU" altLang="en-US" sz="2200">
                <a:sym typeface="+mn-ea"/>
              </a:rPr>
              <a:t>(фулстэк)</a:t>
            </a:r>
            <a:r>
              <a:rPr lang="en-US" altLang="en-US" sz="2200">
                <a:sym typeface="+mn-ea"/>
              </a:rPr>
              <a:t>, </a:t>
            </a:r>
            <a:r>
              <a:rPr lang="ru-RU" altLang="en-US" sz="2200">
                <a:sym typeface="+mn-ea"/>
              </a:rPr>
              <a:t>региональный чемпионат ЦП 2023</a:t>
            </a:r>
            <a:r>
              <a:rPr lang="ru-RU" altLang="en-US" sz="2200">
                <a:sym typeface="+mn-ea"/>
              </a:rPr>
              <a:t>(фулстэк)</a:t>
            </a:r>
            <a:r>
              <a:rPr lang="en-US" altLang="en-US" sz="2200">
                <a:sym typeface="+mn-ea"/>
              </a:rPr>
              <a:t>, </a:t>
            </a:r>
            <a:r>
              <a:rPr lang="ru-RU" altLang="en-US" sz="2200">
                <a:sym typeface="+mn-ea"/>
              </a:rPr>
              <a:t>хакатон </a:t>
            </a:r>
            <a:r>
              <a:rPr lang="en-US" altLang="en-US" sz="2200">
                <a:sym typeface="+mn-ea"/>
              </a:rPr>
              <a:t>Al News 2023 </a:t>
            </a:r>
            <a:r>
              <a:rPr lang="ru-RU" altLang="en-US" sz="2200">
                <a:sym typeface="+mn-ea"/>
              </a:rPr>
              <a:t>(фулстэк)</a:t>
            </a:r>
            <a:r>
              <a:rPr lang="en-US" altLang="en-US" sz="2200">
                <a:sym typeface="+mn-ea"/>
              </a:rPr>
              <a:t>, X-MAS Xack</a:t>
            </a:r>
            <a:r>
              <a:rPr lang="ru-RU" altLang="en-US" sz="2200">
                <a:sym typeface="+mn-ea"/>
              </a:rPr>
              <a:t> 2022</a:t>
            </a:r>
            <a:r>
              <a:rPr lang="en-US" altLang="en-US" sz="2200">
                <a:sym typeface="+mn-ea"/>
              </a:rPr>
              <a:t> </a:t>
            </a:r>
            <a:r>
              <a:rPr lang="ru-RU" altLang="en-US" sz="2200">
                <a:sym typeface="+mn-ea"/>
              </a:rPr>
              <a:t>(фулстэк) и др.</a:t>
            </a:r>
            <a:endParaRPr lang="ru-RU" altLang="en-US" sz="2200">
              <a:sym typeface="+mn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182235" y="1744345"/>
            <a:ext cx="6029960" cy="38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5895" y="185420"/>
            <a:ext cx="10677525" cy="56534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76905" y="1234440"/>
            <a:ext cx="8881110" cy="5204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61290" y="112395"/>
            <a:ext cx="11896725" cy="6430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70865" y="1531620"/>
            <a:ext cx="3056255" cy="459359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270875" y="1531620"/>
            <a:ext cx="3195320" cy="459359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79265" y="1531620"/>
            <a:ext cx="3334385" cy="459359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24000" y="1845310"/>
            <a:ext cx="1149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Admin API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503545" y="1845310"/>
            <a:ext cx="885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Storage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466580" y="1845310"/>
            <a:ext cx="80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VK Bot</a:t>
            </a:r>
            <a:endParaRPr lang="en-US"/>
          </a:p>
        </p:txBody>
      </p:sp>
      <p:pic>
        <p:nvPicPr>
          <p:cNvPr id="103" name="Content Placeholder 10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76140" y="2660015"/>
            <a:ext cx="2540000" cy="233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Content Placeholder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545" y="240030"/>
            <a:ext cx="1988820" cy="955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/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41120" y="2367915"/>
            <a:ext cx="1493520" cy="14655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Content Placeholder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9147175" y="2367915"/>
            <a:ext cx="1493520" cy="14655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9058275" y="4037330"/>
            <a:ext cx="1621790" cy="1565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5"/>
          <a:stretch>
            <a:fillRect/>
          </a:stretch>
        </p:blipFill>
        <p:spPr>
          <a:xfrm>
            <a:off x="2764790" y="5442585"/>
            <a:ext cx="548640" cy="481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6762750" y="5443220"/>
            <a:ext cx="548640" cy="481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Picture 22"/>
          <p:cNvPicPr/>
          <p:nvPr/>
        </p:nvPicPr>
        <p:blipFill>
          <a:blip r:embed="rId5"/>
          <a:stretch>
            <a:fillRect/>
          </a:stretch>
        </p:blipFill>
        <p:spPr>
          <a:xfrm>
            <a:off x="10788650" y="5443220"/>
            <a:ext cx="548640" cy="481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9385" y="408940"/>
            <a:ext cx="9691370" cy="5892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4395" y="655320"/>
            <a:ext cx="7903845" cy="59150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487035" y="150495"/>
            <a:ext cx="1149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Admin API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hem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3395" y="662305"/>
            <a:ext cx="7898765" cy="567753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363210" y="294005"/>
            <a:ext cx="885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Storage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ounded Rectangle 19"/>
          <p:cNvSpPr/>
          <p:nvPr/>
        </p:nvSpPr>
        <p:spPr>
          <a:xfrm>
            <a:off x="255905" y="209550"/>
            <a:ext cx="11650345" cy="59245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8803005" y="2812415"/>
            <a:ext cx="1939925" cy="102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952365" y="2812415"/>
            <a:ext cx="1835150" cy="102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035685" y="2812415"/>
            <a:ext cx="1996440" cy="102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257165" y="3072130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/>
              <a:t>Менеджер</a:t>
            </a:r>
            <a:endParaRPr lang="ru-RU"/>
          </a:p>
        </p:txBody>
      </p:sp>
      <p:sp>
        <p:nvSpPr>
          <p:cNvPr id="6" name="Text Box 5"/>
          <p:cNvSpPr txBox="1"/>
          <p:nvPr/>
        </p:nvSpPr>
        <p:spPr>
          <a:xfrm>
            <a:off x="1452245" y="3141980"/>
            <a:ext cx="1017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Long Poll</a:t>
            </a:r>
            <a:endParaRPr lang="en-US" altLang="ru-RU"/>
          </a:p>
        </p:txBody>
      </p:sp>
      <p:sp>
        <p:nvSpPr>
          <p:cNvPr id="8" name="Text Box 7"/>
          <p:cNvSpPr txBox="1"/>
          <p:nvPr/>
        </p:nvSpPr>
        <p:spPr>
          <a:xfrm>
            <a:off x="9355455" y="3141980"/>
            <a:ext cx="835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Sender</a:t>
            </a:r>
            <a:endParaRPr lang="en-US" altLang="ru-RU"/>
          </a:p>
        </p:txBody>
      </p:sp>
      <p:sp>
        <p:nvSpPr>
          <p:cNvPr id="13" name="Text Box 12"/>
          <p:cNvSpPr txBox="1"/>
          <p:nvPr/>
        </p:nvSpPr>
        <p:spPr>
          <a:xfrm>
            <a:off x="5362575" y="418465"/>
            <a:ext cx="80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VK Bot</a:t>
            </a:r>
            <a:endParaRPr lang="en-US"/>
          </a:p>
        </p:txBody>
      </p:sp>
      <p:pic>
        <p:nvPicPr>
          <p:cNvPr id="107" name="Content Placeholder 10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32125" y="1734185"/>
            <a:ext cx="1919605" cy="967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Content Placeholder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6788150" y="1804035"/>
            <a:ext cx="2014855" cy="897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Content Placeholder 10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5505" y="2868295"/>
            <a:ext cx="1374140" cy="9163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Content Placeholder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923540"/>
            <a:ext cx="1374140" cy="916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 Box 20"/>
          <p:cNvSpPr txBox="1"/>
          <p:nvPr/>
        </p:nvSpPr>
        <p:spPr>
          <a:xfrm>
            <a:off x="4741545" y="5440045"/>
            <a:ext cx="2046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/>
              <a:t>Брокер сообщений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52180" y="2010410"/>
            <a:ext cx="3419475" cy="22764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5625" y="1462405"/>
            <a:ext cx="2552700" cy="3771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5" y="1062355"/>
            <a:ext cx="4743450" cy="417195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175250" y="3227705"/>
            <a:ext cx="670560" cy="402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053070" y="3335655"/>
            <a:ext cx="670560" cy="402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093335" y="280035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/>
              <a:t>Механика бота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Presentation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rus_k</cp:lastModifiedBy>
  <cp:revision>6</cp:revision>
  <dcterms:created xsi:type="dcterms:W3CDTF">2023-10-03T10:47:00Z</dcterms:created>
  <dcterms:modified xsi:type="dcterms:W3CDTF">2023-10-05T14:40:32Z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FBFFF6533AE64E84B5FC6DA4863E81C9</vt:lpwstr>
  </property>
  <property fmtid="{D5CDD505-2E9C-101B-9397-08002B2CF9AE}" pid="3" name="KSOProductBuildVer">
    <vt:lpwstr>1033-11.2.0.11225</vt:lpwstr>
  </property>
</Properties>
</file>