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12192000" cy="6858000"/>
  <p:embeddedFontLst>
    <p:embeddedFont>
      <p:font typeface="Calibri" panose="020F0502020204030204"/>
      <p:regular r:id="rId16"/>
      <p:bold r:id="rId17"/>
      <p:italic r:id="rId18"/>
      <p:boldItalic r:id="rId19"/>
    </p:embeddedFont>
    <p:embeddedFont>
      <p:font typeface="Roboto" panose="0200000000000000000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4ebee31e4_0_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g254ebee31e4_0_0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7f382fd86_0_7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g247f382fd86_0_76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Only">
  <p:cSld name="OBJECT">
    <p:bg>
      <p:bgPr>
        <a:solidFill>
          <a:schemeClr val="l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" name="Google Shape;10;p1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" name="Google Shape;11;p11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1"/>
          <p:cNvGrpSpPr/>
          <p:nvPr/>
        </p:nvGrpSpPr>
        <p:grpSpPr>
          <a:xfrm>
            <a:off x="2" y="1576705"/>
            <a:ext cx="12191998" cy="3801745"/>
            <a:chOff x="2" y="1576705"/>
            <a:chExt cx="12191998" cy="3801745"/>
          </a:xfrm>
        </p:grpSpPr>
        <p:sp>
          <p:nvSpPr>
            <p:cNvPr id="47" name="Google Shape;47;p1"/>
            <p:cNvSpPr/>
            <p:nvPr/>
          </p:nvSpPr>
          <p:spPr>
            <a:xfrm>
              <a:off x="2" y="1577340"/>
              <a:ext cx="10681970" cy="3801110"/>
            </a:xfrm>
            <a:custGeom>
              <a:avLst/>
              <a:gdLst/>
              <a:ahLst/>
              <a:cxnLst/>
              <a:rect l="l" t="t" r="r" b="b"/>
              <a:pathLst>
                <a:path w="10681970" h="3801110" extrusionOk="0">
                  <a:moveTo>
                    <a:pt x="8781285" y="0"/>
                  </a:moveTo>
                  <a:lnTo>
                    <a:pt x="0" y="0"/>
                  </a:lnTo>
                  <a:lnTo>
                    <a:pt x="0" y="3800856"/>
                  </a:lnTo>
                  <a:lnTo>
                    <a:pt x="8781285" y="3800856"/>
                  </a:lnTo>
                  <a:lnTo>
                    <a:pt x="8829581" y="3800254"/>
                  </a:lnTo>
                  <a:lnTo>
                    <a:pt x="8877581" y="3798458"/>
                  </a:lnTo>
                  <a:lnTo>
                    <a:pt x="8925271" y="3795482"/>
                  </a:lnTo>
                  <a:lnTo>
                    <a:pt x="8972635" y="3791340"/>
                  </a:lnTo>
                  <a:lnTo>
                    <a:pt x="9019661" y="3786048"/>
                  </a:lnTo>
                  <a:lnTo>
                    <a:pt x="9066333" y="3779618"/>
                  </a:lnTo>
                  <a:lnTo>
                    <a:pt x="9112638" y="3772065"/>
                  </a:lnTo>
                  <a:lnTo>
                    <a:pt x="9158561" y="3763403"/>
                  </a:lnTo>
                  <a:lnTo>
                    <a:pt x="9204087" y="3753648"/>
                  </a:lnTo>
                  <a:lnTo>
                    <a:pt x="9249204" y="3742812"/>
                  </a:lnTo>
                  <a:lnTo>
                    <a:pt x="9293895" y="3730910"/>
                  </a:lnTo>
                  <a:lnTo>
                    <a:pt x="9338148" y="3717956"/>
                  </a:lnTo>
                  <a:lnTo>
                    <a:pt x="9381948" y="3703966"/>
                  </a:lnTo>
                  <a:lnTo>
                    <a:pt x="9425281" y="3688952"/>
                  </a:lnTo>
                  <a:lnTo>
                    <a:pt x="9468132" y="3672929"/>
                  </a:lnTo>
                  <a:lnTo>
                    <a:pt x="9510487" y="3655912"/>
                  </a:lnTo>
                  <a:lnTo>
                    <a:pt x="9552332" y="3637914"/>
                  </a:lnTo>
                  <a:lnTo>
                    <a:pt x="9593653" y="3618950"/>
                  </a:lnTo>
                  <a:lnTo>
                    <a:pt x="9634435" y="3599034"/>
                  </a:lnTo>
                  <a:lnTo>
                    <a:pt x="9674664" y="3578181"/>
                  </a:lnTo>
                  <a:lnTo>
                    <a:pt x="9714326" y="3556404"/>
                  </a:lnTo>
                  <a:lnTo>
                    <a:pt x="9753407" y="3533718"/>
                  </a:lnTo>
                  <a:lnTo>
                    <a:pt x="9791892" y="3510138"/>
                  </a:lnTo>
                  <a:lnTo>
                    <a:pt x="9829768" y="3485676"/>
                  </a:lnTo>
                  <a:lnTo>
                    <a:pt x="9867019" y="3460349"/>
                  </a:lnTo>
                  <a:lnTo>
                    <a:pt x="9903632" y="3434169"/>
                  </a:lnTo>
                  <a:lnTo>
                    <a:pt x="9939592" y="3407151"/>
                  </a:lnTo>
                  <a:lnTo>
                    <a:pt x="9974886" y="3379310"/>
                  </a:lnTo>
                  <a:lnTo>
                    <a:pt x="10009498" y="3350659"/>
                  </a:lnTo>
                  <a:lnTo>
                    <a:pt x="10043415" y="3321214"/>
                  </a:lnTo>
                  <a:lnTo>
                    <a:pt x="10076622" y="3290987"/>
                  </a:lnTo>
                  <a:lnTo>
                    <a:pt x="10109106" y="3259994"/>
                  </a:lnTo>
                  <a:lnTo>
                    <a:pt x="10140852" y="3228249"/>
                  </a:lnTo>
                  <a:lnTo>
                    <a:pt x="10171845" y="3195765"/>
                  </a:lnTo>
                  <a:lnTo>
                    <a:pt x="10202071" y="3162558"/>
                  </a:lnTo>
                  <a:lnTo>
                    <a:pt x="10231517" y="3128640"/>
                  </a:lnTo>
                  <a:lnTo>
                    <a:pt x="10260168" y="3094028"/>
                  </a:lnTo>
                  <a:lnTo>
                    <a:pt x="10288009" y="3058735"/>
                  </a:lnTo>
                  <a:lnTo>
                    <a:pt x="10315026" y="3022774"/>
                  </a:lnTo>
                  <a:lnTo>
                    <a:pt x="10341206" y="2986161"/>
                  </a:lnTo>
                  <a:lnTo>
                    <a:pt x="10366534" y="2948910"/>
                  </a:lnTo>
                  <a:lnTo>
                    <a:pt x="10390995" y="2911035"/>
                  </a:lnTo>
                  <a:lnTo>
                    <a:pt x="10414576" y="2872549"/>
                  </a:lnTo>
                  <a:lnTo>
                    <a:pt x="10437262" y="2833469"/>
                  </a:lnTo>
                  <a:lnTo>
                    <a:pt x="10459038" y="2793806"/>
                  </a:lnTo>
                  <a:lnTo>
                    <a:pt x="10479892" y="2753577"/>
                  </a:lnTo>
                  <a:lnTo>
                    <a:pt x="10499807" y="2712795"/>
                  </a:lnTo>
                  <a:lnTo>
                    <a:pt x="10518771" y="2671474"/>
                  </a:lnTo>
                  <a:lnTo>
                    <a:pt x="10536769" y="2629629"/>
                  </a:lnTo>
                  <a:lnTo>
                    <a:pt x="10553786" y="2587274"/>
                  </a:lnTo>
                  <a:lnTo>
                    <a:pt x="10569809" y="2544423"/>
                  </a:lnTo>
                  <a:lnTo>
                    <a:pt x="10584823" y="2501091"/>
                  </a:lnTo>
                  <a:lnTo>
                    <a:pt x="10598814" y="2457291"/>
                  </a:lnTo>
                  <a:lnTo>
                    <a:pt x="10611767" y="2413038"/>
                  </a:lnTo>
                  <a:lnTo>
                    <a:pt x="10623669" y="2368346"/>
                  </a:lnTo>
                  <a:lnTo>
                    <a:pt x="10634505" y="2323230"/>
                  </a:lnTo>
                  <a:lnTo>
                    <a:pt x="10644261" y="2277703"/>
                  </a:lnTo>
                  <a:lnTo>
                    <a:pt x="10652922" y="2231780"/>
                  </a:lnTo>
                  <a:lnTo>
                    <a:pt x="10660475" y="2185476"/>
                  </a:lnTo>
                  <a:lnTo>
                    <a:pt x="10666905" y="2138803"/>
                  </a:lnTo>
                  <a:lnTo>
                    <a:pt x="10672198" y="2091778"/>
                  </a:lnTo>
                  <a:lnTo>
                    <a:pt x="10676339" y="2044413"/>
                  </a:lnTo>
                  <a:lnTo>
                    <a:pt x="10679315" y="1996724"/>
                  </a:lnTo>
                  <a:lnTo>
                    <a:pt x="10681111" y="1948724"/>
                  </a:lnTo>
                  <a:lnTo>
                    <a:pt x="10681713" y="1900427"/>
                  </a:lnTo>
                  <a:lnTo>
                    <a:pt x="10681111" y="1852131"/>
                  </a:lnTo>
                  <a:lnTo>
                    <a:pt x="10679315" y="1804131"/>
                  </a:lnTo>
                  <a:lnTo>
                    <a:pt x="10676339" y="1756442"/>
                  </a:lnTo>
                  <a:lnTo>
                    <a:pt x="10672198" y="1709077"/>
                  </a:lnTo>
                  <a:lnTo>
                    <a:pt x="10666905" y="1662052"/>
                  </a:lnTo>
                  <a:lnTo>
                    <a:pt x="10660475" y="1615379"/>
                  </a:lnTo>
                  <a:lnTo>
                    <a:pt x="10652922" y="1569075"/>
                  </a:lnTo>
                  <a:lnTo>
                    <a:pt x="10644261" y="1523152"/>
                  </a:lnTo>
                  <a:lnTo>
                    <a:pt x="10634505" y="1477625"/>
                  </a:lnTo>
                  <a:lnTo>
                    <a:pt x="10623669" y="1432509"/>
                  </a:lnTo>
                  <a:lnTo>
                    <a:pt x="10611767" y="1387817"/>
                  </a:lnTo>
                  <a:lnTo>
                    <a:pt x="10598814" y="1343564"/>
                  </a:lnTo>
                  <a:lnTo>
                    <a:pt x="10584823" y="1299764"/>
                  </a:lnTo>
                  <a:lnTo>
                    <a:pt x="10569809" y="1256432"/>
                  </a:lnTo>
                  <a:lnTo>
                    <a:pt x="10553786" y="1213581"/>
                  </a:lnTo>
                  <a:lnTo>
                    <a:pt x="10536769" y="1171226"/>
                  </a:lnTo>
                  <a:lnTo>
                    <a:pt x="10518771" y="1129381"/>
                  </a:lnTo>
                  <a:lnTo>
                    <a:pt x="10499807" y="1088060"/>
                  </a:lnTo>
                  <a:lnTo>
                    <a:pt x="10479892" y="1047278"/>
                  </a:lnTo>
                  <a:lnTo>
                    <a:pt x="10459038" y="1007049"/>
                  </a:lnTo>
                  <a:lnTo>
                    <a:pt x="10437262" y="967386"/>
                  </a:lnTo>
                  <a:lnTo>
                    <a:pt x="10414576" y="928306"/>
                  </a:lnTo>
                  <a:lnTo>
                    <a:pt x="10390995" y="889820"/>
                  </a:lnTo>
                  <a:lnTo>
                    <a:pt x="10366534" y="851945"/>
                  </a:lnTo>
                  <a:lnTo>
                    <a:pt x="10341206" y="814694"/>
                  </a:lnTo>
                  <a:lnTo>
                    <a:pt x="10315026" y="778081"/>
                  </a:lnTo>
                  <a:lnTo>
                    <a:pt x="10288009" y="742120"/>
                  </a:lnTo>
                  <a:lnTo>
                    <a:pt x="10260168" y="706827"/>
                  </a:lnTo>
                  <a:lnTo>
                    <a:pt x="10231517" y="672215"/>
                  </a:lnTo>
                  <a:lnTo>
                    <a:pt x="10202071" y="638297"/>
                  </a:lnTo>
                  <a:lnTo>
                    <a:pt x="10171845" y="605090"/>
                  </a:lnTo>
                  <a:lnTo>
                    <a:pt x="10140852" y="572606"/>
                  </a:lnTo>
                  <a:lnTo>
                    <a:pt x="10109106" y="540861"/>
                  </a:lnTo>
                  <a:lnTo>
                    <a:pt x="10076622" y="509868"/>
                  </a:lnTo>
                  <a:lnTo>
                    <a:pt x="10043415" y="479641"/>
                  </a:lnTo>
                  <a:lnTo>
                    <a:pt x="10009498" y="450196"/>
                  </a:lnTo>
                  <a:lnTo>
                    <a:pt x="9974886" y="421545"/>
                  </a:lnTo>
                  <a:lnTo>
                    <a:pt x="9939592" y="393704"/>
                  </a:lnTo>
                  <a:lnTo>
                    <a:pt x="9903632" y="366686"/>
                  </a:lnTo>
                  <a:lnTo>
                    <a:pt x="9867019" y="340506"/>
                  </a:lnTo>
                  <a:lnTo>
                    <a:pt x="9829768" y="315179"/>
                  </a:lnTo>
                  <a:lnTo>
                    <a:pt x="9791892" y="290717"/>
                  </a:lnTo>
                  <a:lnTo>
                    <a:pt x="9753407" y="267137"/>
                  </a:lnTo>
                  <a:lnTo>
                    <a:pt x="9714326" y="244451"/>
                  </a:lnTo>
                  <a:lnTo>
                    <a:pt x="9674664" y="222674"/>
                  </a:lnTo>
                  <a:lnTo>
                    <a:pt x="9634435" y="201821"/>
                  </a:lnTo>
                  <a:lnTo>
                    <a:pt x="9593653" y="181905"/>
                  </a:lnTo>
                  <a:lnTo>
                    <a:pt x="9552332" y="162941"/>
                  </a:lnTo>
                  <a:lnTo>
                    <a:pt x="9510487" y="144943"/>
                  </a:lnTo>
                  <a:lnTo>
                    <a:pt x="9468132" y="127926"/>
                  </a:lnTo>
                  <a:lnTo>
                    <a:pt x="9425281" y="111903"/>
                  </a:lnTo>
                  <a:lnTo>
                    <a:pt x="9381948" y="96889"/>
                  </a:lnTo>
                  <a:lnTo>
                    <a:pt x="9338148" y="82899"/>
                  </a:lnTo>
                  <a:lnTo>
                    <a:pt x="9293895" y="69945"/>
                  </a:lnTo>
                  <a:lnTo>
                    <a:pt x="9249204" y="58043"/>
                  </a:lnTo>
                  <a:lnTo>
                    <a:pt x="9204087" y="47207"/>
                  </a:lnTo>
                  <a:lnTo>
                    <a:pt x="9158561" y="37452"/>
                  </a:lnTo>
                  <a:lnTo>
                    <a:pt x="9112638" y="28790"/>
                  </a:lnTo>
                  <a:lnTo>
                    <a:pt x="9066333" y="21237"/>
                  </a:lnTo>
                  <a:lnTo>
                    <a:pt x="9019661" y="14807"/>
                  </a:lnTo>
                  <a:lnTo>
                    <a:pt x="8972635" y="9515"/>
                  </a:lnTo>
                  <a:lnTo>
                    <a:pt x="8925271" y="5373"/>
                  </a:lnTo>
                  <a:lnTo>
                    <a:pt x="8877581" y="2397"/>
                  </a:lnTo>
                  <a:lnTo>
                    <a:pt x="8829581" y="601"/>
                  </a:lnTo>
                  <a:lnTo>
                    <a:pt x="8781285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5501640" y="0"/>
                  </a:moveTo>
                  <a:lnTo>
                    <a:pt x="1900682" y="0"/>
                  </a:lnTo>
                  <a:lnTo>
                    <a:pt x="1852379" y="601"/>
                  </a:lnTo>
                  <a:lnTo>
                    <a:pt x="1804373" y="2398"/>
                  </a:lnTo>
                  <a:lnTo>
                    <a:pt x="1756678" y="5374"/>
                  </a:lnTo>
                  <a:lnTo>
                    <a:pt x="1709308" y="9516"/>
                  </a:lnTo>
                  <a:lnTo>
                    <a:pt x="1662276" y="14810"/>
                  </a:lnTo>
                  <a:lnTo>
                    <a:pt x="1615598" y="21241"/>
                  </a:lnTo>
                  <a:lnTo>
                    <a:pt x="1569288" y="28795"/>
                  </a:lnTo>
                  <a:lnTo>
                    <a:pt x="1523359" y="37457"/>
                  </a:lnTo>
                  <a:lnTo>
                    <a:pt x="1477827" y="47215"/>
                  </a:lnTo>
                  <a:lnTo>
                    <a:pt x="1432705" y="58052"/>
                  </a:lnTo>
                  <a:lnTo>
                    <a:pt x="1388007" y="69956"/>
                  </a:lnTo>
                  <a:lnTo>
                    <a:pt x="1343749" y="82912"/>
                  </a:lnTo>
                  <a:lnTo>
                    <a:pt x="1299943" y="96905"/>
                  </a:lnTo>
                  <a:lnTo>
                    <a:pt x="1256605" y="111921"/>
                  </a:lnTo>
                  <a:lnTo>
                    <a:pt x="1213748" y="127946"/>
                  </a:lnTo>
                  <a:lnTo>
                    <a:pt x="1171388" y="144966"/>
                  </a:lnTo>
                  <a:lnTo>
                    <a:pt x="1129537" y="162967"/>
                  </a:lnTo>
                  <a:lnTo>
                    <a:pt x="1088211" y="181934"/>
                  </a:lnTo>
                  <a:lnTo>
                    <a:pt x="1047424" y="201853"/>
                  </a:lnTo>
                  <a:lnTo>
                    <a:pt x="1007189" y="222710"/>
                  </a:lnTo>
                  <a:lnTo>
                    <a:pt x="967522" y="244491"/>
                  </a:lnTo>
                  <a:lnTo>
                    <a:pt x="928436" y="267180"/>
                  </a:lnTo>
                  <a:lnTo>
                    <a:pt x="889945" y="290765"/>
                  </a:lnTo>
                  <a:lnTo>
                    <a:pt x="852065" y="315231"/>
                  </a:lnTo>
                  <a:lnTo>
                    <a:pt x="814808" y="340563"/>
                  </a:lnTo>
                  <a:lnTo>
                    <a:pt x="778190" y="366747"/>
                  </a:lnTo>
                  <a:lnTo>
                    <a:pt x="742225" y="393769"/>
                  </a:lnTo>
                  <a:lnTo>
                    <a:pt x="706927" y="421616"/>
                  </a:lnTo>
                  <a:lnTo>
                    <a:pt x="672310" y="450271"/>
                  </a:lnTo>
                  <a:lnTo>
                    <a:pt x="638388" y="479722"/>
                  </a:lnTo>
                  <a:lnTo>
                    <a:pt x="605176" y="509954"/>
                  </a:lnTo>
                  <a:lnTo>
                    <a:pt x="572688" y="540953"/>
                  </a:lnTo>
                  <a:lnTo>
                    <a:pt x="540938" y="572705"/>
                  </a:lnTo>
                  <a:lnTo>
                    <a:pt x="509941" y="605194"/>
                  </a:lnTo>
                  <a:lnTo>
                    <a:pt x="479710" y="638408"/>
                  </a:lnTo>
                  <a:lnTo>
                    <a:pt x="450260" y="672331"/>
                  </a:lnTo>
                  <a:lnTo>
                    <a:pt x="421605" y="706950"/>
                  </a:lnTo>
                  <a:lnTo>
                    <a:pt x="393760" y="742251"/>
                  </a:lnTo>
                  <a:lnTo>
                    <a:pt x="366739" y="778218"/>
                  </a:lnTo>
                  <a:lnTo>
                    <a:pt x="340555" y="814838"/>
                  </a:lnTo>
                  <a:lnTo>
                    <a:pt x="315224" y="852097"/>
                  </a:lnTo>
                  <a:lnTo>
                    <a:pt x="290759" y="889979"/>
                  </a:lnTo>
                  <a:lnTo>
                    <a:pt x="267175" y="928472"/>
                  </a:lnTo>
                  <a:lnTo>
                    <a:pt x="244486" y="967561"/>
                  </a:lnTo>
                  <a:lnTo>
                    <a:pt x="222707" y="1007231"/>
                  </a:lnTo>
                  <a:lnTo>
                    <a:pt x="201850" y="1047469"/>
                  </a:lnTo>
                  <a:lnTo>
                    <a:pt x="181932" y="1088259"/>
                  </a:lnTo>
                  <a:lnTo>
                    <a:pt x="162965" y="1129588"/>
                  </a:lnTo>
                  <a:lnTo>
                    <a:pt x="144965" y="1171442"/>
                  </a:lnTo>
                  <a:lnTo>
                    <a:pt x="127945" y="1213806"/>
                  </a:lnTo>
                  <a:lnTo>
                    <a:pt x="111920" y="1256666"/>
                  </a:lnTo>
                  <a:lnTo>
                    <a:pt x="96904" y="1300008"/>
                  </a:lnTo>
                  <a:lnTo>
                    <a:pt x="82911" y="1343817"/>
                  </a:lnTo>
                  <a:lnTo>
                    <a:pt x="69955" y="1388080"/>
                  </a:lnTo>
                  <a:lnTo>
                    <a:pt x="58052" y="1432782"/>
                  </a:lnTo>
                  <a:lnTo>
                    <a:pt x="47214" y="1477908"/>
                  </a:lnTo>
                  <a:lnTo>
                    <a:pt x="37457" y="1523445"/>
                  </a:lnTo>
                  <a:lnTo>
                    <a:pt x="28794" y="1569378"/>
                  </a:lnTo>
                  <a:lnTo>
                    <a:pt x="21240" y="1615693"/>
                  </a:lnTo>
                  <a:lnTo>
                    <a:pt x="14810" y="1662376"/>
                  </a:lnTo>
                  <a:lnTo>
                    <a:pt x="9516" y="1709413"/>
                  </a:lnTo>
                  <a:lnTo>
                    <a:pt x="5374" y="1756788"/>
                  </a:lnTo>
                  <a:lnTo>
                    <a:pt x="2398" y="1804489"/>
                  </a:lnTo>
                  <a:lnTo>
                    <a:pt x="601" y="1852501"/>
                  </a:lnTo>
                  <a:lnTo>
                    <a:pt x="0" y="1900809"/>
                  </a:lnTo>
                  <a:lnTo>
                    <a:pt x="601" y="1949111"/>
                  </a:lnTo>
                  <a:lnTo>
                    <a:pt x="2398" y="1997117"/>
                  </a:lnTo>
                  <a:lnTo>
                    <a:pt x="5374" y="2044812"/>
                  </a:lnTo>
                  <a:lnTo>
                    <a:pt x="9516" y="2092182"/>
                  </a:lnTo>
                  <a:lnTo>
                    <a:pt x="14810" y="2139214"/>
                  </a:lnTo>
                  <a:lnTo>
                    <a:pt x="21240" y="2185892"/>
                  </a:lnTo>
                  <a:lnTo>
                    <a:pt x="28794" y="2232202"/>
                  </a:lnTo>
                  <a:lnTo>
                    <a:pt x="37457" y="2278131"/>
                  </a:lnTo>
                  <a:lnTo>
                    <a:pt x="47214" y="2323663"/>
                  </a:lnTo>
                  <a:lnTo>
                    <a:pt x="58052" y="2368785"/>
                  </a:lnTo>
                  <a:lnTo>
                    <a:pt x="69955" y="2413483"/>
                  </a:lnTo>
                  <a:lnTo>
                    <a:pt x="82911" y="2457741"/>
                  </a:lnTo>
                  <a:lnTo>
                    <a:pt x="96904" y="2501547"/>
                  </a:lnTo>
                  <a:lnTo>
                    <a:pt x="111920" y="2544885"/>
                  </a:lnTo>
                  <a:lnTo>
                    <a:pt x="127945" y="2587742"/>
                  </a:lnTo>
                  <a:lnTo>
                    <a:pt x="144965" y="2630102"/>
                  </a:lnTo>
                  <a:lnTo>
                    <a:pt x="162965" y="2671953"/>
                  </a:lnTo>
                  <a:lnTo>
                    <a:pt x="181932" y="2713279"/>
                  </a:lnTo>
                  <a:lnTo>
                    <a:pt x="201850" y="2754066"/>
                  </a:lnTo>
                  <a:lnTo>
                    <a:pt x="222707" y="2794301"/>
                  </a:lnTo>
                  <a:lnTo>
                    <a:pt x="244486" y="2833968"/>
                  </a:lnTo>
                  <a:lnTo>
                    <a:pt x="267175" y="2873054"/>
                  </a:lnTo>
                  <a:lnTo>
                    <a:pt x="290759" y="2911545"/>
                  </a:lnTo>
                  <a:lnTo>
                    <a:pt x="315224" y="2949425"/>
                  </a:lnTo>
                  <a:lnTo>
                    <a:pt x="340555" y="2986682"/>
                  </a:lnTo>
                  <a:lnTo>
                    <a:pt x="366739" y="3023300"/>
                  </a:lnTo>
                  <a:lnTo>
                    <a:pt x="393760" y="3059265"/>
                  </a:lnTo>
                  <a:lnTo>
                    <a:pt x="421605" y="3094563"/>
                  </a:lnTo>
                  <a:lnTo>
                    <a:pt x="450260" y="3129180"/>
                  </a:lnTo>
                  <a:lnTo>
                    <a:pt x="479710" y="3163102"/>
                  </a:lnTo>
                  <a:lnTo>
                    <a:pt x="509941" y="3196314"/>
                  </a:lnTo>
                  <a:lnTo>
                    <a:pt x="540938" y="3228802"/>
                  </a:lnTo>
                  <a:lnTo>
                    <a:pt x="572688" y="3260552"/>
                  </a:lnTo>
                  <a:lnTo>
                    <a:pt x="605176" y="3291549"/>
                  </a:lnTo>
                  <a:lnTo>
                    <a:pt x="638388" y="3321780"/>
                  </a:lnTo>
                  <a:lnTo>
                    <a:pt x="672310" y="3351230"/>
                  </a:lnTo>
                  <a:lnTo>
                    <a:pt x="706927" y="3379885"/>
                  </a:lnTo>
                  <a:lnTo>
                    <a:pt x="742225" y="3407730"/>
                  </a:lnTo>
                  <a:lnTo>
                    <a:pt x="778190" y="3434751"/>
                  </a:lnTo>
                  <a:lnTo>
                    <a:pt x="814808" y="3460935"/>
                  </a:lnTo>
                  <a:lnTo>
                    <a:pt x="852065" y="3486266"/>
                  </a:lnTo>
                  <a:lnTo>
                    <a:pt x="889945" y="3510731"/>
                  </a:lnTo>
                  <a:lnTo>
                    <a:pt x="928436" y="3534315"/>
                  </a:lnTo>
                  <a:lnTo>
                    <a:pt x="967522" y="3557004"/>
                  </a:lnTo>
                  <a:lnTo>
                    <a:pt x="1007189" y="3578783"/>
                  </a:lnTo>
                  <a:lnTo>
                    <a:pt x="1047424" y="3599640"/>
                  </a:lnTo>
                  <a:lnTo>
                    <a:pt x="1088211" y="3619558"/>
                  </a:lnTo>
                  <a:lnTo>
                    <a:pt x="1129537" y="3638525"/>
                  </a:lnTo>
                  <a:lnTo>
                    <a:pt x="1171388" y="3656525"/>
                  </a:lnTo>
                  <a:lnTo>
                    <a:pt x="1213748" y="3673545"/>
                  </a:lnTo>
                  <a:lnTo>
                    <a:pt x="1256605" y="3689570"/>
                  </a:lnTo>
                  <a:lnTo>
                    <a:pt x="1299943" y="3704586"/>
                  </a:lnTo>
                  <a:lnTo>
                    <a:pt x="1343749" y="3718579"/>
                  </a:lnTo>
                  <a:lnTo>
                    <a:pt x="1388007" y="3731535"/>
                  </a:lnTo>
                  <a:lnTo>
                    <a:pt x="1432705" y="3743438"/>
                  </a:lnTo>
                  <a:lnTo>
                    <a:pt x="1477827" y="3754276"/>
                  </a:lnTo>
                  <a:lnTo>
                    <a:pt x="1523359" y="3764033"/>
                  </a:lnTo>
                  <a:lnTo>
                    <a:pt x="1569288" y="3772696"/>
                  </a:lnTo>
                  <a:lnTo>
                    <a:pt x="1615598" y="3780250"/>
                  </a:lnTo>
                  <a:lnTo>
                    <a:pt x="1662276" y="3786680"/>
                  </a:lnTo>
                  <a:lnTo>
                    <a:pt x="1709308" y="3791974"/>
                  </a:lnTo>
                  <a:lnTo>
                    <a:pt x="1756678" y="3796116"/>
                  </a:lnTo>
                  <a:lnTo>
                    <a:pt x="1804373" y="3799092"/>
                  </a:lnTo>
                  <a:lnTo>
                    <a:pt x="1852379" y="3800889"/>
                  </a:lnTo>
                  <a:lnTo>
                    <a:pt x="1900682" y="3801491"/>
                  </a:lnTo>
                  <a:lnTo>
                    <a:pt x="5501640" y="3801491"/>
                  </a:lnTo>
                  <a:lnTo>
                    <a:pt x="5501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1900682" y="3801491"/>
                  </a:moveTo>
                  <a:lnTo>
                    <a:pt x="1852379" y="3800889"/>
                  </a:lnTo>
                  <a:lnTo>
                    <a:pt x="1804373" y="3799092"/>
                  </a:lnTo>
                  <a:lnTo>
                    <a:pt x="1756678" y="3796116"/>
                  </a:lnTo>
                  <a:lnTo>
                    <a:pt x="1709308" y="3791974"/>
                  </a:lnTo>
                  <a:lnTo>
                    <a:pt x="1662276" y="3786680"/>
                  </a:lnTo>
                  <a:lnTo>
                    <a:pt x="1615598" y="3780250"/>
                  </a:lnTo>
                  <a:lnTo>
                    <a:pt x="1569288" y="3772696"/>
                  </a:lnTo>
                  <a:lnTo>
                    <a:pt x="1523359" y="3764033"/>
                  </a:lnTo>
                  <a:lnTo>
                    <a:pt x="1477827" y="3754276"/>
                  </a:lnTo>
                  <a:lnTo>
                    <a:pt x="1432705" y="3743438"/>
                  </a:lnTo>
                  <a:lnTo>
                    <a:pt x="1388007" y="3731535"/>
                  </a:lnTo>
                  <a:lnTo>
                    <a:pt x="1343749" y="3718579"/>
                  </a:lnTo>
                  <a:lnTo>
                    <a:pt x="1299943" y="3704586"/>
                  </a:lnTo>
                  <a:lnTo>
                    <a:pt x="1256605" y="3689570"/>
                  </a:lnTo>
                  <a:lnTo>
                    <a:pt x="1213748" y="3673545"/>
                  </a:lnTo>
                  <a:lnTo>
                    <a:pt x="1171388" y="3656525"/>
                  </a:lnTo>
                  <a:lnTo>
                    <a:pt x="1129537" y="3638525"/>
                  </a:lnTo>
                  <a:lnTo>
                    <a:pt x="1088211" y="3619558"/>
                  </a:lnTo>
                  <a:lnTo>
                    <a:pt x="1047424" y="3599640"/>
                  </a:lnTo>
                  <a:lnTo>
                    <a:pt x="1007189" y="3578783"/>
                  </a:lnTo>
                  <a:lnTo>
                    <a:pt x="967522" y="3557004"/>
                  </a:lnTo>
                  <a:lnTo>
                    <a:pt x="928436" y="3534315"/>
                  </a:lnTo>
                  <a:lnTo>
                    <a:pt x="889945" y="3510731"/>
                  </a:lnTo>
                  <a:lnTo>
                    <a:pt x="852065" y="3486266"/>
                  </a:lnTo>
                  <a:lnTo>
                    <a:pt x="814808" y="3460935"/>
                  </a:lnTo>
                  <a:lnTo>
                    <a:pt x="778190" y="3434751"/>
                  </a:lnTo>
                  <a:lnTo>
                    <a:pt x="742225" y="3407730"/>
                  </a:lnTo>
                  <a:lnTo>
                    <a:pt x="706927" y="3379885"/>
                  </a:lnTo>
                  <a:lnTo>
                    <a:pt x="672310" y="3351230"/>
                  </a:lnTo>
                  <a:lnTo>
                    <a:pt x="638388" y="3321780"/>
                  </a:lnTo>
                  <a:lnTo>
                    <a:pt x="605176" y="3291549"/>
                  </a:lnTo>
                  <a:lnTo>
                    <a:pt x="572688" y="3260552"/>
                  </a:lnTo>
                  <a:lnTo>
                    <a:pt x="540938" y="3228802"/>
                  </a:lnTo>
                  <a:lnTo>
                    <a:pt x="509941" y="3196314"/>
                  </a:lnTo>
                  <a:lnTo>
                    <a:pt x="479710" y="3163102"/>
                  </a:lnTo>
                  <a:lnTo>
                    <a:pt x="450260" y="3129180"/>
                  </a:lnTo>
                  <a:lnTo>
                    <a:pt x="421605" y="3094563"/>
                  </a:lnTo>
                  <a:lnTo>
                    <a:pt x="393760" y="3059265"/>
                  </a:lnTo>
                  <a:lnTo>
                    <a:pt x="366739" y="3023300"/>
                  </a:lnTo>
                  <a:lnTo>
                    <a:pt x="340555" y="2986682"/>
                  </a:lnTo>
                  <a:lnTo>
                    <a:pt x="315224" y="2949425"/>
                  </a:lnTo>
                  <a:lnTo>
                    <a:pt x="290759" y="2911545"/>
                  </a:lnTo>
                  <a:lnTo>
                    <a:pt x="267175" y="2873054"/>
                  </a:lnTo>
                  <a:lnTo>
                    <a:pt x="244486" y="2833968"/>
                  </a:lnTo>
                  <a:lnTo>
                    <a:pt x="222707" y="2794301"/>
                  </a:lnTo>
                  <a:lnTo>
                    <a:pt x="201850" y="2754066"/>
                  </a:lnTo>
                  <a:lnTo>
                    <a:pt x="181932" y="2713279"/>
                  </a:lnTo>
                  <a:lnTo>
                    <a:pt x="162965" y="2671953"/>
                  </a:lnTo>
                  <a:lnTo>
                    <a:pt x="144965" y="2630102"/>
                  </a:lnTo>
                  <a:lnTo>
                    <a:pt x="127945" y="2587742"/>
                  </a:lnTo>
                  <a:lnTo>
                    <a:pt x="111920" y="2544885"/>
                  </a:lnTo>
                  <a:lnTo>
                    <a:pt x="96904" y="2501547"/>
                  </a:lnTo>
                  <a:lnTo>
                    <a:pt x="82911" y="2457741"/>
                  </a:lnTo>
                  <a:lnTo>
                    <a:pt x="69955" y="2413483"/>
                  </a:lnTo>
                  <a:lnTo>
                    <a:pt x="58052" y="2368785"/>
                  </a:lnTo>
                  <a:lnTo>
                    <a:pt x="47214" y="2323663"/>
                  </a:lnTo>
                  <a:lnTo>
                    <a:pt x="37457" y="2278131"/>
                  </a:lnTo>
                  <a:lnTo>
                    <a:pt x="28794" y="2232202"/>
                  </a:lnTo>
                  <a:lnTo>
                    <a:pt x="21240" y="2185892"/>
                  </a:lnTo>
                  <a:lnTo>
                    <a:pt x="14810" y="2139214"/>
                  </a:lnTo>
                  <a:lnTo>
                    <a:pt x="9516" y="2092182"/>
                  </a:lnTo>
                  <a:lnTo>
                    <a:pt x="5374" y="2044812"/>
                  </a:lnTo>
                  <a:lnTo>
                    <a:pt x="2398" y="1997117"/>
                  </a:lnTo>
                  <a:lnTo>
                    <a:pt x="601" y="1949111"/>
                  </a:lnTo>
                  <a:lnTo>
                    <a:pt x="0" y="1900809"/>
                  </a:lnTo>
                  <a:lnTo>
                    <a:pt x="601" y="1852501"/>
                  </a:lnTo>
                  <a:lnTo>
                    <a:pt x="2398" y="1804489"/>
                  </a:lnTo>
                  <a:lnTo>
                    <a:pt x="5374" y="1756788"/>
                  </a:lnTo>
                  <a:lnTo>
                    <a:pt x="9516" y="1709413"/>
                  </a:lnTo>
                  <a:lnTo>
                    <a:pt x="14810" y="1662376"/>
                  </a:lnTo>
                  <a:lnTo>
                    <a:pt x="21240" y="1615693"/>
                  </a:lnTo>
                  <a:lnTo>
                    <a:pt x="28794" y="1569378"/>
                  </a:lnTo>
                  <a:lnTo>
                    <a:pt x="37457" y="1523445"/>
                  </a:lnTo>
                  <a:lnTo>
                    <a:pt x="47214" y="1477908"/>
                  </a:lnTo>
                  <a:lnTo>
                    <a:pt x="58052" y="1432782"/>
                  </a:lnTo>
                  <a:lnTo>
                    <a:pt x="69955" y="1388080"/>
                  </a:lnTo>
                  <a:lnTo>
                    <a:pt x="82911" y="1343817"/>
                  </a:lnTo>
                  <a:lnTo>
                    <a:pt x="96904" y="1300008"/>
                  </a:lnTo>
                  <a:lnTo>
                    <a:pt x="111920" y="1256666"/>
                  </a:lnTo>
                  <a:lnTo>
                    <a:pt x="127945" y="1213806"/>
                  </a:lnTo>
                  <a:lnTo>
                    <a:pt x="144965" y="1171442"/>
                  </a:lnTo>
                  <a:lnTo>
                    <a:pt x="162965" y="1129588"/>
                  </a:lnTo>
                  <a:lnTo>
                    <a:pt x="181932" y="1088259"/>
                  </a:lnTo>
                  <a:lnTo>
                    <a:pt x="201850" y="1047469"/>
                  </a:lnTo>
                  <a:lnTo>
                    <a:pt x="222707" y="1007231"/>
                  </a:lnTo>
                  <a:lnTo>
                    <a:pt x="244486" y="967561"/>
                  </a:lnTo>
                  <a:lnTo>
                    <a:pt x="267175" y="928472"/>
                  </a:lnTo>
                  <a:lnTo>
                    <a:pt x="290759" y="889979"/>
                  </a:lnTo>
                  <a:lnTo>
                    <a:pt x="315224" y="852097"/>
                  </a:lnTo>
                  <a:lnTo>
                    <a:pt x="340555" y="814838"/>
                  </a:lnTo>
                  <a:lnTo>
                    <a:pt x="366739" y="778218"/>
                  </a:lnTo>
                  <a:lnTo>
                    <a:pt x="393760" y="742251"/>
                  </a:lnTo>
                  <a:lnTo>
                    <a:pt x="421605" y="706950"/>
                  </a:lnTo>
                  <a:lnTo>
                    <a:pt x="450260" y="672331"/>
                  </a:lnTo>
                  <a:lnTo>
                    <a:pt x="479710" y="638408"/>
                  </a:lnTo>
                  <a:lnTo>
                    <a:pt x="509941" y="605194"/>
                  </a:lnTo>
                  <a:lnTo>
                    <a:pt x="540938" y="572705"/>
                  </a:lnTo>
                  <a:lnTo>
                    <a:pt x="572688" y="540953"/>
                  </a:lnTo>
                  <a:lnTo>
                    <a:pt x="605176" y="509954"/>
                  </a:lnTo>
                  <a:lnTo>
                    <a:pt x="638388" y="479722"/>
                  </a:lnTo>
                  <a:lnTo>
                    <a:pt x="672310" y="450271"/>
                  </a:lnTo>
                  <a:lnTo>
                    <a:pt x="706927" y="421616"/>
                  </a:lnTo>
                  <a:lnTo>
                    <a:pt x="742225" y="393769"/>
                  </a:lnTo>
                  <a:lnTo>
                    <a:pt x="778190" y="366747"/>
                  </a:lnTo>
                  <a:lnTo>
                    <a:pt x="814808" y="340563"/>
                  </a:lnTo>
                  <a:lnTo>
                    <a:pt x="852065" y="315231"/>
                  </a:lnTo>
                  <a:lnTo>
                    <a:pt x="889945" y="290765"/>
                  </a:lnTo>
                  <a:lnTo>
                    <a:pt x="928436" y="267180"/>
                  </a:lnTo>
                  <a:lnTo>
                    <a:pt x="967522" y="244491"/>
                  </a:lnTo>
                  <a:lnTo>
                    <a:pt x="1007189" y="222710"/>
                  </a:lnTo>
                  <a:lnTo>
                    <a:pt x="1047424" y="201853"/>
                  </a:lnTo>
                  <a:lnTo>
                    <a:pt x="1088211" y="181934"/>
                  </a:lnTo>
                  <a:lnTo>
                    <a:pt x="1129537" y="162967"/>
                  </a:lnTo>
                  <a:lnTo>
                    <a:pt x="1171388" y="144966"/>
                  </a:lnTo>
                  <a:lnTo>
                    <a:pt x="1213748" y="127946"/>
                  </a:lnTo>
                  <a:lnTo>
                    <a:pt x="1256605" y="111921"/>
                  </a:lnTo>
                  <a:lnTo>
                    <a:pt x="1299943" y="96905"/>
                  </a:lnTo>
                  <a:lnTo>
                    <a:pt x="1343749" y="82912"/>
                  </a:lnTo>
                  <a:lnTo>
                    <a:pt x="1388007" y="69956"/>
                  </a:lnTo>
                  <a:lnTo>
                    <a:pt x="1432705" y="58052"/>
                  </a:lnTo>
                  <a:lnTo>
                    <a:pt x="1477827" y="47215"/>
                  </a:lnTo>
                  <a:lnTo>
                    <a:pt x="1523359" y="37457"/>
                  </a:lnTo>
                  <a:lnTo>
                    <a:pt x="1569288" y="28795"/>
                  </a:lnTo>
                  <a:lnTo>
                    <a:pt x="1615598" y="21241"/>
                  </a:lnTo>
                  <a:lnTo>
                    <a:pt x="1662276" y="14810"/>
                  </a:lnTo>
                  <a:lnTo>
                    <a:pt x="1709308" y="9516"/>
                  </a:lnTo>
                  <a:lnTo>
                    <a:pt x="1756678" y="5374"/>
                  </a:lnTo>
                  <a:lnTo>
                    <a:pt x="1804373" y="2398"/>
                  </a:lnTo>
                  <a:lnTo>
                    <a:pt x="1852379" y="601"/>
                  </a:lnTo>
                  <a:lnTo>
                    <a:pt x="1900682" y="0"/>
                  </a:lnTo>
                  <a:lnTo>
                    <a:pt x="5501640" y="0"/>
                  </a:lnTo>
                </a:path>
                <a:path w="5501640" h="3801745" extrusionOk="0">
                  <a:moveTo>
                    <a:pt x="5501640" y="3801491"/>
                  </a:moveTo>
                  <a:lnTo>
                    <a:pt x="1900682" y="3801491"/>
                  </a:lnTo>
                </a:path>
              </a:pathLst>
            </a:custGeom>
            <a:noFill/>
            <a:ln w="12175" cap="flat" cmpd="sng">
              <a:solidFill>
                <a:srgbClr val="01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0" name="Google Shape;50;p1"/>
          <p:cNvSpPr txBox="1"/>
          <p:nvPr/>
        </p:nvSpPr>
        <p:spPr>
          <a:xfrm>
            <a:off x="7272325" y="2680850"/>
            <a:ext cx="4766700" cy="193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КЕЙС:</a:t>
            </a:r>
            <a:br>
              <a:rPr lang="en-US" sz="4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alt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Банк России</a:t>
            </a:r>
            <a:r>
              <a:rPr 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5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“ML</a:t>
            </a:r>
            <a:r>
              <a:rPr lang="ru-RU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для оценки параметров экономических моделей</a:t>
            </a:r>
            <a:r>
              <a:rPr lang="en-US" sz="25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endParaRPr sz="25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69935" y="2125979"/>
            <a:ext cx="559307" cy="57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88107" y="5795771"/>
            <a:ext cx="1434083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1436" y="5827776"/>
            <a:ext cx="1424939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1708" y="431291"/>
            <a:ext cx="5506212" cy="9311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649025" y="1617400"/>
            <a:ext cx="5506200" cy="361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</a:rPr>
              <a:t>КОМАНДА:</a:t>
            </a:r>
            <a:endParaRPr sz="50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</a:rPr>
              <a:t>DS</a:t>
            </a:r>
            <a:r>
              <a:rPr lang="ru-RU" altLang="en-US" sz="3500">
                <a:solidFill>
                  <a:srgbClr val="000000"/>
                </a:solidFill>
              </a:rPr>
              <a:t>_</a:t>
            </a:r>
            <a:r>
              <a:rPr lang="en-US" altLang="en-US" sz="3500">
                <a:solidFill>
                  <a:srgbClr val="000000"/>
                </a:solidFill>
              </a:rPr>
              <a:t>KDS</a:t>
            </a:r>
            <a:endParaRPr sz="35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 b="0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5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Южный федеральный округ</a:t>
            </a:r>
            <a:endParaRPr sz="6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5255" lvl="0" indent="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endParaRPr sz="6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513075" y="197550"/>
            <a:ext cx="109536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Команда DS</a:t>
            </a:r>
            <a:r>
              <a:rPr lang="ru-RU" altLang="en-US" sz="4500"/>
              <a:t>_</a:t>
            </a:r>
            <a:r>
              <a:rPr lang="en-US" altLang="en-US" sz="4500"/>
              <a:t>KDS</a:t>
            </a:r>
            <a:r>
              <a:rPr lang="en-US" sz="4500"/>
              <a:t>:</a:t>
            </a:r>
            <a:endParaRPr sz="4500"/>
          </a:p>
        </p:txBody>
      </p:sp>
      <p:sp>
        <p:nvSpPr>
          <p:cNvPr id="62" name="Google Shape;62;p7"/>
          <p:cNvSpPr txBox="1"/>
          <p:nvPr/>
        </p:nvSpPr>
        <p:spPr>
          <a:xfrm>
            <a:off x="5183260" y="3000765"/>
            <a:ext cx="2040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Латипов Руслан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stack developer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@rus_lat116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</a:t>
            </a:r>
            <a:r>
              <a:rPr lang="en-US" sz="1200">
                <a:solidFill>
                  <a:srgbClr val="FFFFFF"/>
                </a:solidFill>
                <a:highlight>
                  <a:srgbClr val="21212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+7(937)521-32-77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34275" y="3523000"/>
            <a:ext cx="33822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4972" y="6173723"/>
            <a:ext cx="2837688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94332" y="6181344"/>
            <a:ext cx="1007363" cy="4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9204" y="6152388"/>
            <a:ext cx="1168908" cy="4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11598656" y="6298793"/>
            <a:ext cx="9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2205" y="1242350"/>
            <a:ext cx="1643179" cy="16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893534" y="1245482"/>
            <a:ext cx="1643180" cy="161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453003" y="1242005"/>
            <a:ext cx="1751656" cy="16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/>
        </p:nvSpPr>
        <p:spPr>
          <a:xfrm>
            <a:off x="1371260" y="2995475"/>
            <a:ext cx="2055000" cy="28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Дон Юрий</a:t>
            </a: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Андроид разработка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@Yuriy_Nikitich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+7(918)988-11-11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8615045" y="2995295"/>
            <a:ext cx="2661285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Верт-Миллер </a:t>
            </a:r>
            <a:r>
              <a:rPr lang="ru-RU" alt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</a:t>
            </a: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лексей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TensorFlow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@alexwert3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+7(921)295-42-72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309450" y="77850"/>
            <a:ext cx="585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Постановка  задачи</a:t>
            </a:r>
            <a:endParaRPr sz="4500"/>
          </a:p>
        </p:txBody>
      </p:sp>
      <p:sp>
        <p:nvSpPr>
          <p:cNvPr id="98" name="Google Shape;98;p3"/>
          <p:cNvSpPr txBox="1"/>
          <p:nvPr/>
        </p:nvSpPr>
        <p:spPr>
          <a:xfrm>
            <a:off x="462280" y="1172845"/>
            <a:ext cx="11411585" cy="431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Задача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endParaRPr lang="en-US"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Структурные макроэкономические модели являются неотъемлемым инструментом построения прогнозов центральными банками. Они приобрели такую популярность за счет возможности простого и интуитивного способа моделирования широкого набора макроэкономических сценариев и различного рода мер экономической политики. В рамках хакатона участникам предлагается предобучить нейронные сети, которые по набору наблюдаемых данных будут предсказывать наиболее релевантные для этого набора регионы параметров моделей. Командам предлагается поучаствовать в использовании симуляционных алгоритмов на основе нейронных сетей, которые не опираются на специфичные свойства моделей и могут работать как с оригинальными их версиями, так и с аппроксимациями. </a:t>
            </a:r>
            <a:endParaRPr lang="en-US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Результат: 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Решение кейса представляет собой алгоритм, которой принимает на вход набор наблюдаемый макроэкономических временных рядов (прирост ВВП, инфляция и процентная ставка) и выдает на выходе вероятностное распределение оценок параметров (с возможностью сэмплирования).</a:t>
            </a:r>
            <a:endParaRPr lang="en-US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489204" y="6152388"/>
            <a:ext cx="11384787" cy="501395"/>
            <a:chOff x="489204" y="6152388"/>
            <a:chExt cx="11384787" cy="501395"/>
          </a:xfrm>
        </p:grpSpPr>
        <p:pic>
          <p:nvPicPr>
            <p:cNvPr id="100" name="Google Shape;100;p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/>
            <p:nvPr/>
          </p:nvSpPr>
          <p:spPr>
            <a:xfrm>
              <a:off x="11449811" y="6240780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11611356" y="6311493"/>
            <a:ext cx="71120" cy="1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 extrusionOk="0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"/>
          <p:cNvSpPr txBox="1"/>
          <p:nvPr/>
        </p:nvSpPr>
        <p:spPr>
          <a:xfrm>
            <a:off x="426821" y="312165"/>
            <a:ext cx="44970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355" indent="0">
              <a:buNone/>
            </a:pPr>
            <a:r>
              <a:rPr lang="ru-RU" altLang="en-US" sz="45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Стек технологий</a:t>
            </a:r>
            <a:endParaRPr lang="ru-RU" altLang="en-US" sz="4500" b="1">
              <a:solidFill>
                <a:srgbClr val="01FF2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343015" y="0"/>
            <a:ext cx="5521960" cy="5948680"/>
          </a:xfrm>
          <a:custGeom>
            <a:avLst/>
            <a:gdLst/>
            <a:ahLst/>
            <a:cxnLst/>
            <a:rect l="l" t="t" r="r" b="b"/>
            <a:pathLst>
              <a:path w="5521959" h="4168140" extrusionOk="0">
                <a:moveTo>
                  <a:pt x="5514386" y="0"/>
                </a:moveTo>
                <a:lnTo>
                  <a:pt x="7065" y="0"/>
                </a:lnTo>
                <a:lnTo>
                  <a:pt x="2426" y="30406"/>
                </a:lnTo>
                <a:lnTo>
                  <a:pt x="0" y="78485"/>
                </a:lnTo>
                <a:lnTo>
                  <a:pt x="0" y="3697986"/>
                </a:lnTo>
                <a:lnTo>
                  <a:pt x="2426" y="3746065"/>
                </a:lnTo>
                <a:lnTo>
                  <a:pt x="9549" y="3792754"/>
                </a:lnTo>
                <a:lnTo>
                  <a:pt x="21132" y="3837816"/>
                </a:lnTo>
                <a:lnTo>
                  <a:pt x="36939" y="3881014"/>
                </a:lnTo>
                <a:lnTo>
                  <a:pt x="56733" y="3922114"/>
                </a:lnTo>
                <a:lnTo>
                  <a:pt x="80280" y="3960878"/>
                </a:lnTo>
                <a:lnTo>
                  <a:pt x="107342" y="3997070"/>
                </a:lnTo>
                <a:lnTo>
                  <a:pt x="137683" y="4030456"/>
                </a:lnTo>
                <a:lnTo>
                  <a:pt x="171069" y="4060797"/>
                </a:lnTo>
                <a:lnTo>
                  <a:pt x="207261" y="4087859"/>
                </a:lnTo>
                <a:lnTo>
                  <a:pt x="246025" y="4111406"/>
                </a:lnTo>
                <a:lnTo>
                  <a:pt x="287125" y="4131200"/>
                </a:lnTo>
                <a:lnTo>
                  <a:pt x="330323" y="4147007"/>
                </a:lnTo>
                <a:lnTo>
                  <a:pt x="375385" y="4158590"/>
                </a:lnTo>
                <a:lnTo>
                  <a:pt x="422074" y="4165713"/>
                </a:lnTo>
                <a:lnTo>
                  <a:pt x="470154" y="4168140"/>
                </a:lnTo>
                <a:lnTo>
                  <a:pt x="5051297" y="4168140"/>
                </a:lnTo>
                <a:lnTo>
                  <a:pt x="5099377" y="4165713"/>
                </a:lnTo>
                <a:lnTo>
                  <a:pt x="5146066" y="4158590"/>
                </a:lnTo>
                <a:lnTo>
                  <a:pt x="5191128" y="4147007"/>
                </a:lnTo>
                <a:lnTo>
                  <a:pt x="5234326" y="4131200"/>
                </a:lnTo>
                <a:lnTo>
                  <a:pt x="5275426" y="4111406"/>
                </a:lnTo>
                <a:lnTo>
                  <a:pt x="5314190" y="4087859"/>
                </a:lnTo>
                <a:lnTo>
                  <a:pt x="5350382" y="4060797"/>
                </a:lnTo>
                <a:lnTo>
                  <a:pt x="5383768" y="4030456"/>
                </a:lnTo>
                <a:lnTo>
                  <a:pt x="5414109" y="3997070"/>
                </a:lnTo>
                <a:lnTo>
                  <a:pt x="5441171" y="3960878"/>
                </a:lnTo>
                <a:lnTo>
                  <a:pt x="5464718" y="3922114"/>
                </a:lnTo>
                <a:lnTo>
                  <a:pt x="5484512" y="3881014"/>
                </a:lnTo>
                <a:lnTo>
                  <a:pt x="5500319" y="3837816"/>
                </a:lnTo>
                <a:lnTo>
                  <a:pt x="5511902" y="3792754"/>
                </a:lnTo>
                <a:lnTo>
                  <a:pt x="5519025" y="3746065"/>
                </a:lnTo>
                <a:lnTo>
                  <a:pt x="5521452" y="3697986"/>
                </a:lnTo>
                <a:lnTo>
                  <a:pt x="5521452" y="78485"/>
                </a:lnTo>
                <a:lnTo>
                  <a:pt x="5519025" y="30406"/>
                </a:lnTo>
                <a:lnTo>
                  <a:pt x="5514386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2"/>
          <p:cNvSpPr txBox="1"/>
          <p:nvPr/>
        </p:nvSpPr>
        <p:spPr>
          <a:xfrm>
            <a:off x="7592694" y="1036701"/>
            <a:ext cx="3917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indent="0"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57785" y="3221355"/>
            <a:ext cx="6002020" cy="2727960"/>
          </a:xfrm>
          <a:custGeom>
            <a:avLst/>
            <a:gdLst/>
            <a:ahLst/>
            <a:cxnLst/>
            <a:rect l="l" t="t" r="r" b="b"/>
            <a:pathLst>
              <a:path w="6002020" h="1548764" extrusionOk="0">
                <a:moveTo>
                  <a:pt x="5994654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994654" y="1548384"/>
                </a:lnTo>
                <a:lnTo>
                  <a:pt x="6001512" y="1547880"/>
                </a:lnTo>
                <a:lnTo>
                  <a:pt x="6001512" y="502"/>
                </a:lnTo>
                <a:lnTo>
                  <a:pt x="5994654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2"/>
          <p:cNvSpPr txBox="1"/>
          <p:nvPr/>
        </p:nvSpPr>
        <p:spPr>
          <a:xfrm>
            <a:off x="1503674" y="3689100"/>
            <a:ext cx="3686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ru-RU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Решение задачи</a:t>
            </a:r>
            <a:endParaRPr lang="ru-RU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6604508" y="159765"/>
            <a:ext cx="64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34" name="Google Shape;134;p2"/>
          <p:cNvSpPr txBox="1"/>
          <p:nvPr/>
        </p:nvSpPr>
        <p:spPr>
          <a:xfrm>
            <a:off x="604824" y="3426028"/>
            <a:ext cx="645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endParaRPr sz="4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1334780" y="4503410"/>
            <a:ext cx="434580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Гит хаб проекта: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indent="0"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https://github.com/RuslanLat/sochi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077" y="4567809"/>
            <a:ext cx="547116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6" name="Google Shape;156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101965" y="612765"/>
            <a:ext cx="2408786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7519035" y="1474470"/>
            <a:ext cx="3463925" cy="1951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7617143" y="3689033"/>
            <a:ext cx="3267075" cy="140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6"/>
          <p:cNvSpPr txBox="1"/>
          <p:nvPr/>
        </p:nvSpPr>
        <p:spPr>
          <a:xfrm>
            <a:off x="426824" y="255225"/>
            <a:ext cx="1093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решения</a:t>
            </a: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4500">
              <a:solidFill>
                <a:srgbClr val="1F232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62915" y="855980"/>
            <a:ext cx="10987405" cy="38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r>
              <a:rPr lang="en-US"/>
              <a:t> </a:t>
            </a:r>
            <a:r>
              <a:rPr lang="en-US" sz="2000">
                <a:solidFill>
                  <a:srgbClr val="000000"/>
                </a:solidFill>
              </a:rPr>
              <a:t>ОПИСАНИЕ АЛГОРИТМА</a:t>
            </a:r>
            <a:r>
              <a:rPr lang="en-US" sz="2000">
                <a:solidFill>
                  <a:srgbClr val="000000"/>
                </a:solidFill>
              </a:rPr>
              <a:t>:</a:t>
            </a:r>
            <a:endParaRPr sz="20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/>
              <a:buChar char="-"/>
            </a:pPr>
            <a:r>
              <a:rPr lang="ru-RU" sz="2000" b="0">
                <a:solidFill>
                  <a:schemeClr val="dk1"/>
                </a:solidFill>
              </a:rPr>
              <a:t>Спроектирована нейронная сеть на основе трансформеров</a:t>
            </a:r>
            <a:br>
              <a:rPr lang="ru-RU" sz="2000" b="0">
                <a:solidFill>
                  <a:schemeClr val="dk1"/>
                </a:solidFill>
              </a:rPr>
            </a:br>
            <a:endParaRPr sz="2000" b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/>
              <a:buChar char="-"/>
            </a:pPr>
            <a:r>
              <a:rPr lang="ru-RU" altLang="en-US" sz="2000" b="0">
                <a:solidFill>
                  <a:schemeClr val="dk1"/>
                </a:solidFill>
              </a:rPr>
              <a:t>На вход подаеться тензер размера 200 х 3 </a:t>
            </a:r>
            <a:endParaRPr sz="20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b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 panose="020F0502020204030204"/>
              <a:buChar char="-"/>
            </a:pPr>
            <a:r>
              <a:rPr lang="ru-RU" altLang="en-US" sz="2000" b="0">
                <a:solidFill>
                  <a:schemeClr val="dk1"/>
                </a:solidFill>
              </a:rPr>
              <a:t>В результирующем слое на выходе получаем тензер размера 15 х 1</a:t>
            </a:r>
            <a:endParaRPr sz="2000" b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0">
                <a:solidFill>
                  <a:schemeClr val="dk1"/>
                </a:solidFill>
              </a:rPr>
              <a:t> </a:t>
            </a:r>
            <a:r>
              <a:rPr lang="en-US" sz="2200" b="0">
                <a:solidFill>
                  <a:schemeClr val="dk1"/>
                </a:solidFill>
              </a:rPr>
              <a:t> </a:t>
            </a:r>
            <a:endParaRPr sz="1600" b="0">
              <a:solidFill>
                <a:schemeClr val="dk1"/>
              </a:solidFill>
            </a:endParaRPr>
          </a:p>
          <a:p>
            <a:pPr marL="46355" marR="50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b="0">
              <a:solidFill>
                <a:schemeClr val="dk1"/>
              </a:solidFill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426825" y="232675"/>
            <a:ext cx="11268300" cy="70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Полученые метрики на валидации</a:t>
            </a:r>
            <a:endParaRPr lang="ru-RU" altLang="en-US" sz="45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546850" y="4220851"/>
            <a:ext cx="2228215" cy="1836619"/>
          </a:xfrm>
          <a:custGeom>
            <a:avLst/>
            <a:gdLst/>
            <a:ahLst/>
            <a:cxnLst/>
            <a:rect l="l" t="t" r="r" b="b"/>
            <a:pathLst>
              <a:path w="2228215" h="2246629" extrusionOk="0">
                <a:moveTo>
                  <a:pt x="1998345" y="0"/>
                </a:moveTo>
                <a:lnTo>
                  <a:pt x="229743" y="0"/>
                </a:lnTo>
                <a:lnTo>
                  <a:pt x="183441" y="4667"/>
                </a:lnTo>
                <a:lnTo>
                  <a:pt x="140315" y="18055"/>
                </a:lnTo>
                <a:lnTo>
                  <a:pt x="101290" y="39239"/>
                </a:lnTo>
                <a:lnTo>
                  <a:pt x="67289" y="67294"/>
                </a:lnTo>
                <a:lnTo>
                  <a:pt x="39235" y="101296"/>
                </a:lnTo>
                <a:lnTo>
                  <a:pt x="18054" y="140321"/>
                </a:lnTo>
                <a:lnTo>
                  <a:pt x="4667" y="183444"/>
                </a:lnTo>
                <a:lnTo>
                  <a:pt x="0" y="229743"/>
                </a:lnTo>
                <a:lnTo>
                  <a:pt x="0" y="2016633"/>
                </a:lnTo>
                <a:lnTo>
                  <a:pt x="4667" y="2062931"/>
                </a:lnTo>
                <a:lnTo>
                  <a:pt x="18054" y="2106054"/>
                </a:lnTo>
                <a:lnTo>
                  <a:pt x="39235" y="2145079"/>
                </a:lnTo>
                <a:lnTo>
                  <a:pt x="67289" y="2179081"/>
                </a:lnTo>
                <a:lnTo>
                  <a:pt x="101290" y="2207136"/>
                </a:lnTo>
                <a:lnTo>
                  <a:pt x="140315" y="2228320"/>
                </a:lnTo>
                <a:lnTo>
                  <a:pt x="183441" y="2241708"/>
                </a:lnTo>
                <a:lnTo>
                  <a:pt x="229743" y="2246376"/>
                </a:lnTo>
                <a:lnTo>
                  <a:pt x="1998345" y="2246376"/>
                </a:lnTo>
                <a:lnTo>
                  <a:pt x="2044643" y="2241708"/>
                </a:lnTo>
                <a:lnTo>
                  <a:pt x="2087766" y="2228320"/>
                </a:lnTo>
                <a:lnTo>
                  <a:pt x="2126791" y="2207136"/>
                </a:lnTo>
                <a:lnTo>
                  <a:pt x="2160793" y="2179081"/>
                </a:lnTo>
                <a:lnTo>
                  <a:pt x="2188848" y="2145079"/>
                </a:lnTo>
                <a:lnTo>
                  <a:pt x="2210032" y="2106054"/>
                </a:lnTo>
                <a:lnTo>
                  <a:pt x="2223420" y="2062931"/>
                </a:lnTo>
                <a:lnTo>
                  <a:pt x="2228088" y="2016633"/>
                </a:lnTo>
                <a:lnTo>
                  <a:pt x="2228088" y="229743"/>
                </a:lnTo>
                <a:lnTo>
                  <a:pt x="2223420" y="183444"/>
                </a:lnTo>
                <a:lnTo>
                  <a:pt x="2210032" y="140321"/>
                </a:lnTo>
                <a:lnTo>
                  <a:pt x="2188848" y="101296"/>
                </a:lnTo>
                <a:lnTo>
                  <a:pt x="2160793" y="67294"/>
                </a:lnTo>
                <a:lnTo>
                  <a:pt x="2126791" y="39239"/>
                </a:lnTo>
                <a:lnTo>
                  <a:pt x="2087766" y="18055"/>
                </a:lnTo>
                <a:lnTo>
                  <a:pt x="2044643" y="4667"/>
                </a:lnTo>
                <a:lnTo>
                  <a:pt x="1998345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8"/>
          <p:cNvSpPr txBox="1"/>
          <p:nvPr/>
        </p:nvSpPr>
        <p:spPr>
          <a:xfrm>
            <a:off x="852627" y="3410965"/>
            <a:ext cx="17991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05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6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51625" y="1152150"/>
            <a:ext cx="4393914" cy="2864453"/>
          </a:xfrm>
          <a:custGeom>
            <a:avLst/>
            <a:gdLst/>
            <a:ahLst/>
            <a:cxnLst/>
            <a:rect l="l" t="t" r="r" b="b"/>
            <a:pathLst>
              <a:path w="3473450" h="2246630" extrusionOk="0">
                <a:moveTo>
                  <a:pt x="3241547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3241547" y="2246376"/>
                </a:lnTo>
                <a:lnTo>
                  <a:pt x="3288219" y="2241667"/>
                </a:lnTo>
                <a:lnTo>
                  <a:pt x="3331696" y="2228165"/>
                </a:lnTo>
                <a:lnTo>
                  <a:pt x="3371044" y="2206801"/>
                </a:lnTo>
                <a:lnTo>
                  <a:pt x="3405330" y="2178510"/>
                </a:lnTo>
                <a:lnTo>
                  <a:pt x="3433621" y="2144224"/>
                </a:lnTo>
                <a:lnTo>
                  <a:pt x="3454985" y="2104876"/>
                </a:lnTo>
                <a:lnTo>
                  <a:pt x="3468487" y="2061399"/>
                </a:lnTo>
                <a:lnTo>
                  <a:pt x="3473195" y="2014727"/>
                </a:lnTo>
                <a:lnTo>
                  <a:pt x="3473195" y="231647"/>
                </a:lnTo>
                <a:lnTo>
                  <a:pt x="3468487" y="184976"/>
                </a:lnTo>
                <a:lnTo>
                  <a:pt x="3454985" y="141499"/>
                </a:lnTo>
                <a:lnTo>
                  <a:pt x="3433621" y="102151"/>
                </a:lnTo>
                <a:lnTo>
                  <a:pt x="3405330" y="67865"/>
                </a:lnTo>
                <a:lnTo>
                  <a:pt x="3371044" y="39574"/>
                </a:lnTo>
                <a:lnTo>
                  <a:pt x="3331696" y="18210"/>
                </a:lnTo>
                <a:lnTo>
                  <a:pt x="3288219" y="4708"/>
                </a:lnTo>
                <a:lnTo>
                  <a:pt x="3241547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8"/>
          <p:cNvSpPr/>
          <p:nvPr/>
        </p:nvSpPr>
        <p:spPr>
          <a:xfrm>
            <a:off x="5919650" y="1034225"/>
            <a:ext cx="5531364" cy="5099850"/>
          </a:xfrm>
          <a:custGeom>
            <a:avLst/>
            <a:gdLst/>
            <a:ahLst/>
            <a:cxnLst/>
            <a:rect l="l" t="t" r="r" b="b"/>
            <a:pathLst>
              <a:path w="2085340" h="2246630" extrusionOk="0">
                <a:moveTo>
                  <a:pt x="1869821" y="0"/>
                </a:moveTo>
                <a:lnTo>
                  <a:pt x="215010" y="0"/>
                </a:lnTo>
                <a:lnTo>
                  <a:pt x="165711" y="5678"/>
                </a:lnTo>
                <a:lnTo>
                  <a:pt x="120455" y="21854"/>
                </a:lnTo>
                <a:lnTo>
                  <a:pt x="80533" y="47236"/>
                </a:lnTo>
                <a:lnTo>
                  <a:pt x="47236" y="80533"/>
                </a:lnTo>
                <a:lnTo>
                  <a:pt x="21854" y="120455"/>
                </a:lnTo>
                <a:lnTo>
                  <a:pt x="5678" y="165711"/>
                </a:lnTo>
                <a:lnTo>
                  <a:pt x="0" y="215010"/>
                </a:lnTo>
                <a:lnTo>
                  <a:pt x="0" y="2031364"/>
                </a:lnTo>
                <a:lnTo>
                  <a:pt x="5678" y="2080664"/>
                </a:lnTo>
                <a:lnTo>
                  <a:pt x="21854" y="2125920"/>
                </a:lnTo>
                <a:lnTo>
                  <a:pt x="47236" y="2165842"/>
                </a:lnTo>
                <a:lnTo>
                  <a:pt x="80533" y="2199139"/>
                </a:lnTo>
                <a:lnTo>
                  <a:pt x="120455" y="2224521"/>
                </a:lnTo>
                <a:lnTo>
                  <a:pt x="165711" y="2240697"/>
                </a:lnTo>
                <a:lnTo>
                  <a:pt x="215010" y="2246376"/>
                </a:lnTo>
                <a:lnTo>
                  <a:pt x="1869821" y="2246376"/>
                </a:lnTo>
                <a:lnTo>
                  <a:pt x="1919120" y="2240697"/>
                </a:lnTo>
                <a:lnTo>
                  <a:pt x="1964376" y="2224521"/>
                </a:lnTo>
                <a:lnTo>
                  <a:pt x="2004298" y="2199139"/>
                </a:lnTo>
                <a:lnTo>
                  <a:pt x="2037595" y="2165842"/>
                </a:lnTo>
                <a:lnTo>
                  <a:pt x="2062977" y="2125920"/>
                </a:lnTo>
                <a:lnTo>
                  <a:pt x="2079153" y="2080664"/>
                </a:lnTo>
                <a:lnTo>
                  <a:pt x="2084831" y="2031364"/>
                </a:lnTo>
                <a:lnTo>
                  <a:pt x="2084831" y="215010"/>
                </a:lnTo>
                <a:lnTo>
                  <a:pt x="2079153" y="165711"/>
                </a:lnTo>
                <a:lnTo>
                  <a:pt x="2062977" y="120455"/>
                </a:lnTo>
                <a:lnTo>
                  <a:pt x="2037595" y="80533"/>
                </a:lnTo>
                <a:lnTo>
                  <a:pt x="2004298" y="47236"/>
                </a:lnTo>
                <a:lnTo>
                  <a:pt x="1964376" y="21854"/>
                </a:lnTo>
                <a:lnTo>
                  <a:pt x="1919120" y="5678"/>
                </a:lnTo>
                <a:lnTo>
                  <a:pt x="1869821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2971" y="4840778"/>
            <a:ext cx="2103363" cy="7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/>
        </p:nvSpPr>
        <p:spPr>
          <a:xfrm>
            <a:off x="11598656" y="6298793"/>
            <a:ext cx="965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rcRect t="-3010"/>
          <a:stretch>
            <a:fillRect/>
          </a:stretch>
        </p:blipFill>
        <p:spPr>
          <a:xfrm>
            <a:off x="6172835" y="1496060"/>
            <a:ext cx="4957445" cy="3866515"/>
          </a:xfrm>
          <a:prstGeom prst="rect">
            <a:avLst/>
          </a:prstGeom>
        </p:spPr>
      </p:pic>
      <p:sp>
        <p:nvSpPr>
          <p:cNvPr id="133" name="Google Shape;133;p2"/>
          <p:cNvSpPr txBox="1"/>
          <p:nvPr>
            <p:ph type="title"/>
          </p:nvPr>
        </p:nvSpPr>
        <p:spPr>
          <a:xfrm>
            <a:off x="852678" y="1495805"/>
            <a:ext cx="64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31" name="Google Shape;131;p2"/>
          <p:cNvSpPr txBox="1"/>
          <p:nvPr/>
        </p:nvSpPr>
        <p:spPr>
          <a:xfrm>
            <a:off x="1710055" y="1769745"/>
            <a:ext cx="253619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indent="0">
              <a:buNone/>
            </a:pPr>
            <a:r>
              <a:rPr lang="ru-RU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Метрики</a:t>
            </a:r>
            <a:endParaRPr lang="ru-RU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ebee31e4_0_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8" name="Google Shape;218;g254ebee31e4_0_0"/>
          <p:cNvSpPr txBox="1"/>
          <p:nvPr>
            <p:ph type="title"/>
          </p:nvPr>
        </p:nvSpPr>
        <p:spPr>
          <a:xfrm>
            <a:off x="805070" y="193375"/>
            <a:ext cx="104853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500"/>
              <a:t>График убывания функции потерь</a:t>
            </a:r>
            <a:endParaRPr lang="ru-RU" altLang="en-US" sz="4500"/>
          </a:p>
        </p:txBody>
      </p:sp>
      <p:sp>
        <p:nvSpPr>
          <p:cNvPr id="219" name="Google Shape;219;g254ebee31e4_0_0"/>
          <p:cNvSpPr/>
          <p:nvPr/>
        </p:nvSpPr>
        <p:spPr>
          <a:xfrm>
            <a:off x="11449811" y="6240779"/>
            <a:ext cx="424179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0" name="Google Shape;220;g254ebee31e4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4972" y="6173723"/>
            <a:ext cx="2837688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54ebee31e4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94332" y="6181344"/>
            <a:ext cx="1007363" cy="4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54ebee31e4_0_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9204" y="6152388"/>
            <a:ext cx="1168908" cy="4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54ebee31e4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54ebee31e4_0_0"/>
          <p:cNvSpPr txBox="1"/>
          <p:nvPr>
            <p:ph type="sldNum" idx="12"/>
          </p:nvPr>
        </p:nvSpPr>
        <p:spPr>
          <a:xfrm>
            <a:off x="11573256" y="6298793"/>
            <a:ext cx="147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8" name="Google Shape;238;g254ebee31e4_0_0"/>
          <p:cNvSpPr txBox="1"/>
          <p:nvPr/>
        </p:nvSpPr>
        <p:spPr>
          <a:xfrm>
            <a:off x="269772" y="1081795"/>
            <a:ext cx="4845000" cy="74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</a:t>
            </a:r>
            <a:r>
              <a:rPr lang="ru-RU" alt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2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LOSS </a:t>
            </a:r>
            <a:r>
              <a:rPr lang="ru-RU" alt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ФУНКЦИЯ</a:t>
            </a:r>
            <a:endParaRPr lang="ru-RU" altLang="en-US" sz="20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68950" y="3837311"/>
            <a:ext cx="2228215" cy="1836619"/>
          </a:xfrm>
          <a:custGeom>
            <a:avLst/>
            <a:gdLst/>
            <a:ahLst/>
            <a:cxnLst/>
            <a:rect l="l" t="t" r="r" b="b"/>
            <a:pathLst>
              <a:path w="2228215" h="2246629" extrusionOk="0">
                <a:moveTo>
                  <a:pt x="1998345" y="0"/>
                </a:moveTo>
                <a:lnTo>
                  <a:pt x="229743" y="0"/>
                </a:lnTo>
                <a:lnTo>
                  <a:pt x="183441" y="4667"/>
                </a:lnTo>
                <a:lnTo>
                  <a:pt x="140315" y="18055"/>
                </a:lnTo>
                <a:lnTo>
                  <a:pt x="101290" y="39239"/>
                </a:lnTo>
                <a:lnTo>
                  <a:pt x="67289" y="67294"/>
                </a:lnTo>
                <a:lnTo>
                  <a:pt x="39235" y="101296"/>
                </a:lnTo>
                <a:lnTo>
                  <a:pt x="18054" y="140321"/>
                </a:lnTo>
                <a:lnTo>
                  <a:pt x="4667" y="183444"/>
                </a:lnTo>
                <a:lnTo>
                  <a:pt x="0" y="229743"/>
                </a:lnTo>
                <a:lnTo>
                  <a:pt x="0" y="2016633"/>
                </a:lnTo>
                <a:lnTo>
                  <a:pt x="4667" y="2062931"/>
                </a:lnTo>
                <a:lnTo>
                  <a:pt x="18054" y="2106054"/>
                </a:lnTo>
                <a:lnTo>
                  <a:pt x="39235" y="2145079"/>
                </a:lnTo>
                <a:lnTo>
                  <a:pt x="67289" y="2179081"/>
                </a:lnTo>
                <a:lnTo>
                  <a:pt x="101290" y="2207136"/>
                </a:lnTo>
                <a:lnTo>
                  <a:pt x="140315" y="2228320"/>
                </a:lnTo>
                <a:lnTo>
                  <a:pt x="183441" y="2241708"/>
                </a:lnTo>
                <a:lnTo>
                  <a:pt x="229743" y="2246376"/>
                </a:lnTo>
                <a:lnTo>
                  <a:pt x="1998345" y="2246376"/>
                </a:lnTo>
                <a:lnTo>
                  <a:pt x="2044643" y="2241708"/>
                </a:lnTo>
                <a:lnTo>
                  <a:pt x="2087766" y="2228320"/>
                </a:lnTo>
                <a:lnTo>
                  <a:pt x="2126791" y="2207136"/>
                </a:lnTo>
                <a:lnTo>
                  <a:pt x="2160793" y="2179081"/>
                </a:lnTo>
                <a:lnTo>
                  <a:pt x="2188848" y="2145079"/>
                </a:lnTo>
                <a:lnTo>
                  <a:pt x="2210032" y="2106054"/>
                </a:lnTo>
                <a:lnTo>
                  <a:pt x="2223420" y="2062931"/>
                </a:lnTo>
                <a:lnTo>
                  <a:pt x="2228088" y="2016633"/>
                </a:lnTo>
                <a:lnTo>
                  <a:pt x="2228088" y="229743"/>
                </a:lnTo>
                <a:lnTo>
                  <a:pt x="2223420" y="183444"/>
                </a:lnTo>
                <a:lnTo>
                  <a:pt x="2210032" y="140321"/>
                </a:lnTo>
                <a:lnTo>
                  <a:pt x="2188848" y="101296"/>
                </a:lnTo>
                <a:lnTo>
                  <a:pt x="2160793" y="67294"/>
                </a:lnTo>
                <a:lnTo>
                  <a:pt x="2126791" y="39239"/>
                </a:lnTo>
                <a:lnTo>
                  <a:pt x="2087766" y="18055"/>
                </a:lnTo>
                <a:lnTo>
                  <a:pt x="2044643" y="4667"/>
                </a:lnTo>
                <a:lnTo>
                  <a:pt x="1998345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68876" y="4476288"/>
            <a:ext cx="2103363" cy="7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930" y="949325"/>
            <a:ext cx="7024370" cy="5173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7f382fd86_0_76"/>
          <p:cNvSpPr/>
          <p:nvPr/>
        </p:nvSpPr>
        <p:spPr>
          <a:xfrm>
            <a:off x="0" y="0"/>
            <a:ext cx="12188793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g247f382fd86_0_76"/>
          <p:cNvSpPr txBox="1"/>
          <p:nvPr>
            <p:ph type="title"/>
          </p:nvPr>
        </p:nvSpPr>
        <p:spPr>
          <a:xfrm>
            <a:off x="309450" y="77850"/>
            <a:ext cx="58599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01 </a:t>
            </a:r>
            <a:r>
              <a:rPr lang="ru-RU" sz="4500"/>
              <a:t>Метрика на лидерборде</a:t>
            </a:r>
            <a:endParaRPr lang="ru-RU" sz="4500"/>
          </a:p>
        </p:txBody>
      </p:sp>
      <p:grpSp>
        <p:nvGrpSpPr>
          <p:cNvPr id="247" name="Google Shape;247;g247f382fd86_0_76"/>
          <p:cNvGrpSpPr/>
          <p:nvPr/>
        </p:nvGrpSpPr>
        <p:grpSpPr>
          <a:xfrm>
            <a:off x="489204" y="6152388"/>
            <a:ext cx="11384786" cy="501395"/>
            <a:chOff x="489204" y="6152388"/>
            <a:chExt cx="11384786" cy="501395"/>
          </a:xfrm>
        </p:grpSpPr>
        <p:pic>
          <p:nvPicPr>
            <p:cNvPr id="248" name="Google Shape;248;g247f382fd86_0_76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247f382fd86_0_76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g247f382fd86_0_76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247f382fd86_0_76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247f382fd86_0_76"/>
            <p:cNvSpPr/>
            <p:nvPr/>
          </p:nvSpPr>
          <p:spPr>
            <a:xfrm>
              <a:off x="11449811" y="6240780"/>
              <a:ext cx="424179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5" name="Google Shape;265;g247f382fd86_0_76"/>
          <p:cNvSpPr txBox="1"/>
          <p:nvPr/>
        </p:nvSpPr>
        <p:spPr>
          <a:xfrm>
            <a:off x="11611356" y="6311493"/>
            <a:ext cx="71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g247f382fd86_0_76"/>
          <p:cNvSpPr txBox="1"/>
          <p:nvPr>
            <p:ph type="sldNum" idx="12"/>
          </p:nvPr>
        </p:nvSpPr>
        <p:spPr>
          <a:xfrm>
            <a:off x="11573256" y="6298793"/>
            <a:ext cx="147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0" name="Google Shape;190;p8"/>
          <p:cNvSpPr/>
          <p:nvPr/>
        </p:nvSpPr>
        <p:spPr>
          <a:xfrm>
            <a:off x="3685350" y="1996700"/>
            <a:ext cx="4393914" cy="2864453"/>
          </a:xfrm>
          <a:custGeom>
            <a:avLst/>
            <a:gdLst/>
            <a:ahLst/>
            <a:cxnLst/>
            <a:rect l="l" t="t" r="r" b="b"/>
            <a:pathLst>
              <a:path w="3473450" h="2246630" extrusionOk="0">
                <a:moveTo>
                  <a:pt x="3241547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3241547" y="2246376"/>
                </a:lnTo>
                <a:lnTo>
                  <a:pt x="3288219" y="2241667"/>
                </a:lnTo>
                <a:lnTo>
                  <a:pt x="3331696" y="2228165"/>
                </a:lnTo>
                <a:lnTo>
                  <a:pt x="3371044" y="2206801"/>
                </a:lnTo>
                <a:lnTo>
                  <a:pt x="3405330" y="2178510"/>
                </a:lnTo>
                <a:lnTo>
                  <a:pt x="3433621" y="2144224"/>
                </a:lnTo>
                <a:lnTo>
                  <a:pt x="3454985" y="2104876"/>
                </a:lnTo>
                <a:lnTo>
                  <a:pt x="3468487" y="2061399"/>
                </a:lnTo>
                <a:lnTo>
                  <a:pt x="3473195" y="2014727"/>
                </a:lnTo>
                <a:lnTo>
                  <a:pt x="3473195" y="231647"/>
                </a:lnTo>
                <a:lnTo>
                  <a:pt x="3468487" y="184976"/>
                </a:lnTo>
                <a:lnTo>
                  <a:pt x="3454985" y="141499"/>
                </a:lnTo>
                <a:lnTo>
                  <a:pt x="3433621" y="102151"/>
                </a:lnTo>
                <a:lnTo>
                  <a:pt x="3405330" y="67865"/>
                </a:lnTo>
                <a:lnTo>
                  <a:pt x="3371044" y="39574"/>
                </a:lnTo>
                <a:lnTo>
                  <a:pt x="3331696" y="18210"/>
                </a:lnTo>
                <a:lnTo>
                  <a:pt x="3288219" y="4708"/>
                </a:lnTo>
                <a:lnTo>
                  <a:pt x="3241547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2"/>
          <p:cNvSpPr txBox="1"/>
          <p:nvPr/>
        </p:nvSpPr>
        <p:spPr>
          <a:xfrm>
            <a:off x="4352290" y="3230880"/>
            <a:ext cx="3483610" cy="5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indent="0">
              <a:buNone/>
            </a:pPr>
            <a:r>
              <a:rPr lang="en-US"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Score: 0.563674</a:t>
            </a:r>
            <a:endParaRPr lang="en-US" sz="3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38104" y="258098"/>
            <a:ext cx="3215640" cy="19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6415" y="5673852"/>
            <a:ext cx="1751076" cy="76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14800" y="5672328"/>
            <a:ext cx="2033016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0"/>
          <p:cNvSpPr txBox="1"/>
          <p:nvPr>
            <p:ph type="title" idx="4294967295"/>
          </p:nvPr>
        </p:nvSpPr>
        <p:spPr>
          <a:xfrm>
            <a:off x="1537300" y="2955100"/>
            <a:ext cx="9323700" cy="20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СПАСИБО ЗА ВНИМАНИЕ!</a:t>
            </a:r>
            <a:endParaRPr sz="4500">
              <a:solidFill>
                <a:schemeClr val="lt1"/>
              </a:solidFill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DS</a:t>
            </a:r>
            <a:r>
              <a:rPr lang="ru-RU" altLang="en-US" sz="4500"/>
              <a:t>_</a:t>
            </a:r>
            <a:r>
              <a:rPr lang="en-US" altLang="en-US" sz="4500"/>
              <a:t>KDS</a:t>
            </a:r>
            <a:endParaRPr lang="en-US" altLang="en-US"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WPS Presentation</Application>
  <PresentationFormat/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Roboto</vt:lpstr>
      <vt:lpstr>Microsoft YaHei</vt:lpstr>
      <vt:lpstr>Arial Unicode MS</vt:lpstr>
      <vt:lpstr>Office Theme</vt:lpstr>
      <vt:lpstr>Южный федеральный округ</vt:lpstr>
      <vt:lpstr>Команда DS_KDS:</vt:lpstr>
      <vt:lpstr>Постановка  задачи</vt:lpstr>
      <vt:lpstr>01</vt:lpstr>
      <vt:lpstr>  </vt:lpstr>
      <vt:lpstr>01</vt:lpstr>
      <vt:lpstr>График убывания функции потерь</vt:lpstr>
      <vt:lpstr>01 Метрика на лидерборде</vt:lpstr>
      <vt:lpstr>DS_KDS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DS_KDSЮжный федеральный округ</dc:title>
  <dc:creator>Бобякова Ирина Валерьевна</dc:creator>
  <cp:lastModifiedBy>rus_k</cp:lastModifiedBy>
  <cp:revision>3</cp:revision>
  <dcterms:created xsi:type="dcterms:W3CDTF">2023-10-13T20:12:00Z</dcterms:created>
  <dcterms:modified xsi:type="dcterms:W3CDTF">2023-10-15T06:16:05Z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2023-05-18T09:00:00Z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2023-05-20T09:00:00Z</vt:filetime>
  </property>
  <property fmtid="{D5CDD505-2E9C-101B-9397-08002B2CF9AE}" pid="5" name="ICV">
    <vt:lpwstr>9E124783267246D1A6FAB3BB2DF01E32</vt:lpwstr>
  </property>
  <property fmtid="{D5CDD505-2E9C-101B-9397-08002B2CF9AE}" pid="6" name="KSOProductBuildVer">
    <vt:lpwstr>1033-11.2.0.11225</vt:lpwstr>
  </property>
</Properties>
</file>