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6" r:id="rId8"/>
    <p:sldId id="267" r:id="rId9"/>
    <p:sldId id="270" r:id="rId10"/>
    <p:sldId id="260" r:id="rId11"/>
    <p:sldId id="271" r:id="rId12"/>
    <p:sldId id="265" r:id="rId13"/>
  </p:sldIdLst>
  <p:sldSz cx="12192000" cy="6858000"/>
  <p:notesSz cx="12192000" cy="6858000"/>
  <p:embeddedFontLst>
    <p:embeddedFont>
      <p:font typeface="Calibri" panose="020F0502020204030204"/>
      <p:regular r:id="rId18"/>
      <p:bold r:id="rId19"/>
      <p:italic r:id="rId20"/>
      <p:boldItalic r:id="rId21"/>
    </p:embeddedFont>
    <p:embeddedFont>
      <p:font typeface="Roboto" panose="02000000000000000000"/>
      <p:regular r:id="rId22"/>
      <p:bold r:id="rId23"/>
      <p:italic r:id="rId24"/>
      <p:boldItalic r:id="rId25"/>
    </p:embeddedFont>
    <p:embeddedFont>
      <p:font typeface="Arial Black" panose="020B0A040201020202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s_k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63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1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7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3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6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6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10:notes"/>
          <p:cNvSpPr/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 matchingName="Title Only">
  <p:cSld name="OBJECT">
    <p:bg>
      <p:bgPr>
        <a:solidFill>
          <a:schemeClr val="lt1"/>
        </a:soli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14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type="body" idx="1"/>
          </p:nvPr>
        </p:nvSpPr>
        <p:spPr>
          <a:xfrm>
            <a:off x="1437639" y="2737485"/>
            <a:ext cx="931672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>
              <a:lnSpc>
                <a:spcPct val="105000"/>
              </a:lnSpc>
              <a:spcBef>
                <a:spcPts val="0"/>
              </a:spcBef>
              <a:buNone/>
              <a:defRPr sz="1100" b="1" i="0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5226430" y="996441"/>
            <a:ext cx="1739138" cy="756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type="body" idx="1"/>
          </p:nvPr>
        </p:nvSpPr>
        <p:spPr>
          <a:xfrm>
            <a:off x="1437639" y="2737485"/>
            <a:ext cx="931672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" name="Google Shape;10;p11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1" name="Google Shape;11;p11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 rtl="0">
              <a:lnSpc>
                <a:spcPct val="105000"/>
              </a:lnSpc>
              <a:spcBef>
                <a:spcPts val="0"/>
              </a:spcBef>
              <a:buNone/>
              <a:defRPr sz="1100" b="1" i="0" u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 b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GIF"/><Relationship Id="rId8" Type="http://schemas.openxmlformats.org/officeDocument/2006/relationships/image" Target="../media/image17.jpe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1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6" name="Google Shape;46;p1"/>
          <p:cNvGrpSpPr/>
          <p:nvPr/>
        </p:nvGrpSpPr>
        <p:grpSpPr>
          <a:xfrm>
            <a:off x="2" y="1576705"/>
            <a:ext cx="12191998" cy="3801745"/>
            <a:chOff x="2" y="1576705"/>
            <a:chExt cx="12191998" cy="3801745"/>
          </a:xfrm>
        </p:grpSpPr>
        <p:sp>
          <p:nvSpPr>
            <p:cNvPr id="47" name="Google Shape;47;p1"/>
            <p:cNvSpPr/>
            <p:nvPr/>
          </p:nvSpPr>
          <p:spPr>
            <a:xfrm>
              <a:off x="2" y="1577340"/>
              <a:ext cx="10681970" cy="3801110"/>
            </a:xfrm>
            <a:custGeom>
              <a:avLst/>
              <a:gdLst/>
              <a:ahLst/>
              <a:cxnLst/>
              <a:rect l="l" t="t" r="r" b="b"/>
              <a:pathLst>
                <a:path w="10681970" h="3801110" extrusionOk="0">
                  <a:moveTo>
                    <a:pt x="8781285" y="0"/>
                  </a:moveTo>
                  <a:lnTo>
                    <a:pt x="0" y="0"/>
                  </a:lnTo>
                  <a:lnTo>
                    <a:pt x="0" y="3800856"/>
                  </a:lnTo>
                  <a:lnTo>
                    <a:pt x="8781285" y="3800856"/>
                  </a:lnTo>
                  <a:lnTo>
                    <a:pt x="8829581" y="3800254"/>
                  </a:lnTo>
                  <a:lnTo>
                    <a:pt x="8877581" y="3798458"/>
                  </a:lnTo>
                  <a:lnTo>
                    <a:pt x="8925271" y="3795482"/>
                  </a:lnTo>
                  <a:lnTo>
                    <a:pt x="8972635" y="3791340"/>
                  </a:lnTo>
                  <a:lnTo>
                    <a:pt x="9019661" y="3786048"/>
                  </a:lnTo>
                  <a:lnTo>
                    <a:pt x="9066333" y="3779618"/>
                  </a:lnTo>
                  <a:lnTo>
                    <a:pt x="9112638" y="3772065"/>
                  </a:lnTo>
                  <a:lnTo>
                    <a:pt x="9158561" y="3763403"/>
                  </a:lnTo>
                  <a:lnTo>
                    <a:pt x="9204087" y="3753648"/>
                  </a:lnTo>
                  <a:lnTo>
                    <a:pt x="9249204" y="3742812"/>
                  </a:lnTo>
                  <a:lnTo>
                    <a:pt x="9293895" y="3730910"/>
                  </a:lnTo>
                  <a:lnTo>
                    <a:pt x="9338148" y="3717956"/>
                  </a:lnTo>
                  <a:lnTo>
                    <a:pt x="9381948" y="3703966"/>
                  </a:lnTo>
                  <a:lnTo>
                    <a:pt x="9425281" y="3688952"/>
                  </a:lnTo>
                  <a:lnTo>
                    <a:pt x="9468132" y="3672929"/>
                  </a:lnTo>
                  <a:lnTo>
                    <a:pt x="9510487" y="3655912"/>
                  </a:lnTo>
                  <a:lnTo>
                    <a:pt x="9552332" y="3637914"/>
                  </a:lnTo>
                  <a:lnTo>
                    <a:pt x="9593653" y="3618950"/>
                  </a:lnTo>
                  <a:lnTo>
                    <a:pt x="9634435" y="3599034"/>
                  </a:lnTo>
                  <a:lnTo>
                    <a:pt x="9674664" y="3578181"/>
                  </a:lnTo>
                  <a:lnTo>
                    <a:pt x="9714326" y="3556404"/>
                  </a:lnTo>
                  <a:lnTo>
                    <a:pt x="9753407" y="3533718"/>
                  </a:lnTo>
                  <a:lnTo>
                    <a:pt x="9791892" y="3510138"/>
                  </a:lnTo>
                  <a:lnTo>
                    <a:pt x="9829768" y="3485676"/>
                  </a:lnTo>
                  <a:lnTo>
                    <a:pt x="9867019" y="3460349"/>
                  </a:lnTo>
                  <a:lnTo>
                    <a:pt x="9903632" y="3434169"/>
                  </a:lnTo>
                  <a:lnTo>
                    <a:pt x="9939592" y="3407151"/>
                  </a:lnTo>
                  <a:lnTo>
                    <a:pt x="9974886" y="3379310"/>
                  </a:lnTo>
                  <a:lnTo>
                    <a:pt x="10009498" y="3350659"/>
                  </a:lnTo>
                  <a:lnTo>
                    <a:pt x="10043415" y="3321214"/>
                  </a:lnTo>
                  <a:lnTo>
                    <a:pt x="10076622" y="3290987"/>
                  </a:lnTo>
                  <a:lnTo>
                    <a:pt x="10109106" y="3259994"/>
                  </a:lnTo>
                  <a:lnTo>
                    <a:pt x="10140852" y="3228249"/>
                  </a:lnTo>
                  <a:lnTo>
                    <a:pt x="10171845" y="3195765"/>
                  </a:lnTo>
                  <a:lnTo>
                    <a:pt x="10202071" y="3162558"/>
                  </a:lnTo>
                  <a:lnTo>
                    <a:pt x="10231517" y="3128640"/>
                  </a:lnTo>
                  <a:lnTo>
                    <a:pt x="10260168" y="3094028"/>
                  </a:lnTo>
                  <a:lnTo>
                    <a:pt x="10288009" y="3058735"/>
                  </a:lnTo>
                  <a:lnTo>
                    <a:pt x="10315026" y="3022774"/>
                  </a:lnTo>
                  <a:lnTo>
                    <a:pt x="10341206" y="2986161"/>
                  </a:lnTo>
                  <a:lnTo>
                    <a:pt x="10366534" y="2948910"/>
                  </a:lnTo>
                  <a:lnTo>
                    <a:pt x="10390995" y="2911035"/>
                  </a:lnTo>
                  <a:lnTo>
                    <a:pt x="10414576" y="2872549"/>
                  </a:lnTo>
                  <a:lnTo>
                    <a:pt x="10437262" y="2833469"/>
                  </a:lnTo>
                  <a:lnTo>
                    <a:pt x="10459038" y="2793806"/>
                  </a:lnTo>
                  <a:lnTo>
                    <a:pt x="10479892" y="2753577"/>
                  </a:lnTo>
                  <a:lnTo>
                    <a:pt x="10499807" y="2712795"/>
                  </a:lnTo>
                  <a:lnTo>
                    <a:pt x="10518771" y="2671474"/>
                  </a:lnTo>
                  <a:lnTo>
                    <a:pt x="10536769" y="2629629"/>
                  </a:lnTo>
                  <a:lnTo>
                    <a:pt x="10553786" y="2587274"/>
                  </a:lnTo>
                  <a:lnTo>
                    <a:pt x="10569809" y="2544423"/>
                  </a:lnTo>
                  <a:lnTo>
                    <a:pt x="10584823" y="2501091"/>
                  </a:lnTo>
                  <a:lnTo>
                    <a:pt x="10598814" y="2457291"/>
                  </a:lnTo>
                  <a:lnTo>
                    <a:pt x="10611767" y="2413038"/>
                  </a:lnTo>
                  <a:lnTo>
                    <a:pt x="10623669" y="2368346"/>
                  </a:lnTo>
                  <a:lnTo>
                    <a:pt x="10634505" y="2323230"/>
                  </a:lnTo>
                  <a:lnTo>
                    <a:pt x="10644261" y="2277703"/>
                  </a:lnTo>
                  <a:lnTo>
                    <a:pt x="10652922" y="2231780"/>
                  </a:lnTo>
                  <a:lnTo>
                    <a:pt x="10660475" y="2185476"/>
                  </a:lnTo>
                  <a:lnTo>
                    <a:pt x="10666905" y="2138803"/>
                  </a:lnTo>
                  <a:lnTo>
                    <a:pt x="10672198" y="2091778"/>
                  </a:lnTo>
                  <a:lnTo>
                    <a:pt x="10676339" y="2044413"/>
                  </a:lnTo>
                  <a:lnTo>
                    <a:pt x="10679315" y="1996724"/>
                  </a:lnTo>
                  <a:lnTo>
                    <a:pt x="10681111" y="1948724"/>
                  </a:lnTo>
                  <a:lnTo>
                    <a:pt x="10681713" y="1900427"/>
                  </a:lnTo>
                  <a:lnTo>
                    <a:pt x="10681111" y="1852131"/>
                  </a:lnTo>
                  <a:lnTo>
                    <a:pt x="10679315" y="1804131"/>
                  </a:lnTo>
                  <a:lnTo>
                    <a:pt x="10676339" y="1756442"/>
                  </a:lnTo>
                  <a:lnTo>
                    <a:pt x="10672198" y="1709077"/>
                  </a:lnTo>
                  <a:lnTo>
                    <a:pt x="10666905" y="1662052"/>
                  </a:lnTo>
                  <a:lnTo>
                    <a:pt x="10660475" y="1615379"/>
                  </a:lnTo>
                  <a:lnTo>
                    <a:pt x="10652922" y="1569075"/>
                  </a:lnTo>
                  <a:lnTo>
                    <a:pt x="10644261" y="1523152"/>
                  </a:lnTo>
                  <a:lnTo>
                    <a:pt x="10634505" y="1477625"/>
                  </a:lnTo>
                  <a:lnTo>
                    <a:pt x="10623669" y="1432509"/>
                  </a:lnTo>
                  <a:lnTo>
                    <a:pt x="10611767" y="1387817"/>
                  </a:lnTo>
                  <a:lnTo>
                    <a:pt x="10598814" y="1343564"/>
                  </a:lnTo>
                  <a:lnTo>
                    <a:pt x="10584823" y="1299764"/>
                  </a:lnTo>
                  <a:lnTo>
                    <a:pt x="10569809" y="1256432"/>
                  </a:lnTo>
                  <a:lnTo>
                    <a:pt x="10553786" y="1213581"/>
                  </a:lnTo>
                  <a:lnTo>
                    <a:pt x="10536769" y="1171226"/>
                  </a:lnTo>
                  <a:lnTo>
                    <a:pt x="10518771" y="1129381"/>
                  </a:lnTo>
                  <a:lnTo>
                    <a:pt x="10499807" y="1088060"/>
                  </a:lnTo>
                  <a:lnTo>
                    <a:pt x="10479892" y="1047278"/>
                  </a:lnTo>
                  <a:lnTo>
                    <a:pt x="10459038" y="1007049"/>
                  </a:lnTo>
                  <a:lnTo>
                    <a:pt x="10437262" y="967386"/>
                  </a:lnTo>
                  <a:lnTo>
                    <a:pt x="10414576" y="928306"/>
                  </a:lnTo>
                  <a:lnTo>
                    <a:pt x="10390995" y="889820"/>
                  </a:lnTo>
                  <a:lnTo>
                    <a:pt x="10366534" y="851945"/>
                  </a:lnTo>
                  <a:lnTo>
                    <a:pt x="10341206" y="814694"/>
                  </a:lnTo>
                  <a:lnTo>
                    <a:pt x="10315026" y="778081"/>
                  </a:lnTo>
                  <a:lnTo>
                    <a:pt x="10288009" y="742120"/>
                  </a:lnTo>
                  <a:lnTo>
                    <a:pt x="10260168" y="706827"/>
                  </a:lnTo>
                  <a:lnTo>
                    <a:pt x="10231517" y="672215"/>
                  </a:lnTo>
                  <a:lnTo>
                    <a:pt x="10202071" y="638297"/>
                  </a:lnTo>
                  <a:lnTo>
                    <a:pt x="10171845" y="605090"/>
                  </a:lnTo>
                  <a:lnTo>
                    <a:pt x="10140852" y="572606"/>
                  </a:lnTo>
                  <a:lnTo>
                    <a:pt x="10109106" y="540861"/>
                  </a:lnTo>
                  <a:lnTo>
                    <a:pt x="10076622" y="509868"/>
                  </a:lnTo>
                  <a:lnTo>
                    <a:pt x="10043415" y="479641"/>
                  </a:lnTo>
                  <a:lnTo>
                    <a:pt x="10009498" y="450196"/>
                  </a:lnTo>
                  <a:lnTo>
                    <a:pt x="9974886" y="421545"/>
                  </a:lnTo>
                  <a:lnTo>
                    <a:pt x="9939592" y="393704"/>
                  </a:lnTo>
                  <a:lnTo>
                    <a:pt x="9903632" y="366686"/>
                  </a:lnTo>
                  <a:lnTo>
                    <a:pt x="9867019" y="340506"/>
                  </a:lnTo>
                  <a:lnTo>
                    <a:pt x="9829768" y="315179"/>
                  </a:lnTo>
                  <a:lnTo>
                    <a:pt x="9791892" y="290717"/>
                  </a:lnTo>
                  <a:lnTo>
                    <a:pt x="9753407" y="267137"/>
                  </a:lnTo>
                  <a:lnTo>
                    <a:pt x="9714326" y="244451"/>
                  </a:lnTo>
                  <a:lnTo>
                    <a:pt x="9674664" y="222674"/>
                  </a:lnTo>
                  <a:lnTo>
                    <a:pt x="9634435" y="201821"/>
                  </a:lnTo>
                  <a:lnTo>
                    <a:pt x="9593653" y="181905"/>
                  </a:lnTo>
                  <a:lnTo>
                    <a:pt x="9552332" y="162941"/>
                  </a:lnTo>
                  <a:lnTo>
                    <a:pt x="9510487" y="144943"/>
                  </a:lnTo>
                  <a:lnTo>
                    <a:pt x="9468132" y="127926"/>
                  </a:lnTo>
                  <a:lnTo>
                    <a:pt x="9425281" y="111903"/>
                  </a:lnTo>
                  <a:lnTo>
                    <a:pt x="9381948" y="96889"/>
                  </a:lnTo>
                  <a:lnTo>
                    <a:pt x="9338148" y="82899"/>
                  </a:lnTo>
                  <a:lnTo>
                    <a:pt x="9293895" y="69945"/>
                  </a:lnTo>
                  <a:lnTo>
                    <a:pt x="9249204" y="58043"/>
                  </a:lnTo>
                  <a:lnTo>
                    <a:pt x="9204087" y="47207"/>
                  </a:lnTo>
                  <a:lnTo>
                    <a:pt x="9158561" y="37452"/>
                  </a:lnTo>
                  <a:lnTo>
                    <a:pt x="9112638" y="28790"/>
                  </a:lnTo>
                  <a:lnTo>
                    <a:pt x="9066333" y="21237"/>
                  </a:lnTo>
                  <a:lnTo>
                    <a:pt x="9019661" y="14807"/>
                  </a:lnTo>
                  <a:lnTo>
                    <a:pt x="8972635" y="9515"/>
                  </a:lnTo>
                  <a:lnTo>
                    <a:pt x="8925271" y="5373"/>
                  </a:lnTo>
                  <a:lnTo>
                    <a:pt x="8877581" y="2397"/>
                  </a:lnTo>
                  <a:lnTo>
                    <a:pt x="8829581" y="601"/>
                  </a:lnTo>
                  <a:lnTo>
                    <a:pt x="8781285" y="0"/>
                  </a:lnTo>
                  <a:close/>
                </a:path>
              </a:pathLst>
            </a:custGeom>
            <a:solidFill>
              <a:srgbClr val="01FF2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6690360" y="1576705"/>
              <a:ext cx="5501640" cy="3801745"/>
            </a:xfrm>
            <a:custGeom>
              <a:avLst/>
              <a:gdLst/>
              <a:ahLst/>
              <a:cxnLst/>
              <a:rect l="l" t="t" r="r" b="b"/>
              <a:pathLst>
                <a:path w="5501640" h="3801745" extrusionOk="0">
                  <a:moveTo>
                    <a:pt x="5501640" y="0"/>
                  </a:moveTo>
                  <a:lnTo>
                    <a:pt x="1900682" y="0"/>
                  </a:lnTo>
                  <a:lnTo>
                    <a:pt x="1852379" y="601"/>
                  </a:lnTo>
                  <a:lnTo>
                    <a:pt x="1804373" y="2398"/>
                  </a:lnTo>
                  <a:lnTo>
                    <a:pt x="1756678" y="5374"/>
                  </a:lnTo>
                  <a:lnTo>
                    <a:pt x="1709308" y="9516"/>
                  </a:lnTo>
                  <a:lnTo>
                    <a:pt x="1662276" y="14810"/>
                  </a:lnTo>
                  <a:lnTo>
                    <a:pt x="1615598" y="21241"/>
                  </a:lnTo>
                  <a:lnTo>
                    <a:pt x="1569288" y="28795"/>
                  </a:lnTo>
                  <a:lnTo>
                    <a:pt x="1523359" y="37457"/>
                  </a:lnTo>
                  <a:lnTo>
                    <a:pt x="1477827" y="47215"/>
                  </a:lnTo>
                  <a:lnTo>
                    <a:pt x="1432705" y="58052"/>
                  </a:lnTo>
                  <a:lnTo>
                    <a:pt x="1388007" y="69956"/>
                  </a:lnTo>
                  <a:lnTo>
                    <a:pt x="1343749" y="82912"/>
                  </a:lnTo>
                  <a:lnTo>
                    <a:pt x="1299943" y="96905"/>
                  </a:lnTo>
                  <a:lnTo>
                    <a:pt x="1256605" y="111921"/>
                  </a:lnTo>
                  <a:lnTo>
                    <a:pt x="1213748" y="127946"/>
                  </a:lnTo>
                  <a:lnTo>
                    <a:pt x="1171388" y="144966"/>
                  </a:lnTo>
                  <a:lnTo>
                    <a:pt x="1129537" y="162967"/>
                  </a:lnTo>
                  <a:lnTo>
                    <a:pt x="1088211" y="181934"/>
                  </a:lnTo>
                  <a:lnTo>
                    <a:pt x="1047424" y="201853"/>
                  </a:lnTo>
                  <a:lnTo>
                    <a:pt x="1007189" y="222710"/>
                  </a:lnTo>
                  <a:lnTo>
                    <a:pt x="967522" y="244491"/>
                  </a:lnTo>
                  <a:lnTo>
                    <a:pt x="928436" y="267180"/>
                  </a:lnTo>
                  <a:lnTo>
                    <a:pt x="889945" y="290765"/>
                  </a:lnTo>
                  <a:lnTo>
                    <a:pt x="852065" y="315231"/>
                  </a:lnTo>
                  <a:lnTo>
                    <a:pt x="814808" y="340563"/>
                  </a:lnTo>
                  <a:lnTo>
                    <a:pt x="778190" y="366747"/>
                  </a:lnTo>
                  <a:lnTo>
                    <a:pt x="742225" y="393769"/>
                  </a:lnTo>
                  <a:lnTo>
                    <a:pt x="706927" y="421616"/>
                  </a:lnTo>
                  <a:lnTo>
                    <a:pt x="672310" y="450271"/>
                  </a:lnTo>
                  <a:lnTo>
                    <a:pt x="638388" y="479722"/>
                  </a:lnTo>
                  <a:lnTo>
                    <a:pt x="605176" y="509954"/>
                  </a:lnTo>
                  <a:lnTo>
                    <a:pt x="572688" y="540953"/>
                  </a:lnTo>
                  <a:lnTo>
                    <a:pt x="540938" y="572705"/>
                  </a:lnTo>
                  <a:lnTo>
                    <a:pt x="509941" y="605194"/>
                  </a:lnTo>
                  <a:lnTo>
                    <a:pt x="479710" y="638408"/>
                  </a:lnTo>
                  <a:lnTo>
                    <a:pt x="450260" y="672331"/>
                  </a:lnTo>
                  <a:lnTo>
                    <a:pt x="421605" y="706950"/>
                  </a:lnTo>
                  <a:lnTo>
                    <a:pt x="393760" y="742251"/>
                  </a:lnTo>
                  <a:lnTo>
                    <a:pt x="366739" y="778218"/>
                  </a:lnTo>
                  <a:lnTo>
                    <a:pt x="340555" y="814838"/>
                  </a:lnTo>
                  <a:lnTo>
                    <a:pt x="315224" y="852097"/>
                  </a:lnTo>
                  <a:lnTo>
                    <a:pt x="290759" y="889979"/>
                  </a:lnTo>
                  <a:lnTo>
                    <a:pt x="267175" y="928472"/>
                  </a:lnTo>
                  <a:lnTo>
                    <a:pt x="244486" y="967561"/>
                  </a:lnTo>
                  <a:lnTo>
                    <a:pt x="222707" y="1007231"/>
                  </a:lnTo>
                  <a:lnTo>
                    <a:pt x="201850" y="1047469"/>
                  </a:lnTo>
                  <a:lnTo>
                    <a:pt x="181932" y="1088259"/>
                  </a:lnTo>
                  <a:lnTo>
                    <a:pt x="162965" y="1129588"/>
                  </a:lnTo>
                  <a:lnTo>
                    <a:pt x="144965" y="1171442"/>
                  </a:lnTo>
                  <a:lnTo>
                    <a:pt x="127945" y="1213806"/>
                  </a:lnTo>
                  <a:lnTo>
                    <a:pt x="111920" y="1256666"/>
                  </a:lnTo>
                  <a:lnTo>
                    <a:pt x="96904" y="1300008"/>
                  </a:lnTo>
                  <a:lnTo>
                    <a:pt x="82911" y="1343817"/>
                  </a:lnTo>
                  <a:lnTo>
                    <a:pt x="69955" y="1388080"/>
                  </a:lnTo>
                  <a:lnTo>
                    <a:pt x="58052" y="1432782"/>
                  </a:lnTo>
                  <a:lnTo>
                    <a:pt x="47214" y="1477908"/>
                  </a:lnTo>
                  <a:lnTo>
                    <a:pt x="37457" y="1523445"/>
                  </a:lnTo>
                  <a:lnTo>
                    <a:pt x="28794" y="1569378"/>
                  </a:lnTo>
                  <a:lnTo>
                    <a:pt x="21240" y="1615693"/>
                  </a:lnTo>
                  <a:lnTo>
                    <a:pt x="14810" y="1662376"/>
                  </a:lnTo>
                  <a:lnTo>
                    <a:pt x="9516" y="1709413"/>
                  </a:lnTo>
                  <a:lnTo>
                    <a:pt x="5374" y="1756788"/>
                  </a:lnTo>
                  <a:lnTo>
                    <a:pt x="2398" y="1804489"/>
                  </a:lnTo>
                  <a:lnTo>
                    <a:pt x="601" y="1852501"/>
                  </a:lnTo>
                  <a:lnTo>
                    <a:pt x="0" y="1900809"/>
                  </a:lnTo>
                  <a:lnTo>
                    <a:pt x="601" y="1949111"/>
                  </a:lnTo>
                  <a:lnTo>
                    <a:pt x="2398" y="1997117"/>
                  </a:lnTo>
                  <a:lnTo>
                    <a:pt x="5374" y="2044812"/>
                  </a:lnTo>
                  <a:lnTo>
                    <a:pt x="9516" y="2092182"/>
                  </a:lnTo>
                  <a:lnTo>
                    <a:pt x="14810" y="2139214"/>
                  </a:lnTo>
                  <a:lnTo>
                    <a:pt x="21240" y="2185892"/>
                  </a:lnTo>
                  <a:lnTo>
                    <a:pt x="28794" y="2232202"/>
                  </a:lnTo>
                  <a:lnTo>
                    <a:pt x="37457" y="2278131"/>
                  </a:lnTo>
                  <a:lnTo>
                    <a:pt x="47214" y="2323663"/>
                  </a:lnTo>
                  <a:lnTo>
                    <a:pt x="58052" y="2368785"/>
                  </a:lnTo>
                  <a:lnTo>
                    <a:pt x="69955" y="2413483"/>
                  </a:lnTo>
                  <a:lnTo>
                    <a:pt x="82911" y="2457741"/>
                  </a:lnTo>
                  <a:lnTo>
                    <a:pt x="96904" y="2501547"/>
                  </a:lnTo>
                  <a:lnTo>
                    <a:pt x="111920" y="2544885"/>
                  </a:lnTo>
                  <a:lnTo>
                    <a:pt x="127945" y="2587742"/>
                  </a:lnTo>
                  <a:lnTo>
                    <a:pt x="144965" y="2630102"/>
                  </a:lnTo>
                  <a:lnTo>
                    <a:pt x="162965" y="2671953"/>
                  </a:lnTo>
                  <a:lnTo>
                    <a:pt x="181932" y="2713279"/>
                  </a:lnTo>
                  <a:lnTo>
                    <a:pt x="201850" y="2754066"/>
                  </a:lnTo>
                  <a:lnTo>
                    <a:pt x="222707" y="2794301"/>
                  </a:lnTo>
                  <a:lnTo>
                    <a:pt x="244486" y="2833968"/>
                  </a:lnTo>
                  <a:lnTo>
                    <a:pt x="267175" y="2873054"/>
                  </a:lnTo>
                  <a:lnTo>
                    <a:pt x="290759" y="2911545"/>
                  </a:lnTo>
                  <a:lnTo>
                    <a:pt x="315224" y="2949425"/>
                  </a:lnTo>
                  <a:lnTo>
                    <a:pt x="340555" y="2986682"/>
                  </a:lnTo>
                  <a:lnTo>
                    <a:pt x="366739" y="3023300"/>
                  </a:lnTo>
                  <a:lnTo>
                    <a:pt x="393760" y="3059265"/>
                  </a:lnTo>
                  <a:lnTo>
                    <a:pt x="421605" y="3094563"/>
                  </a:lnTo>
                  <a:lnTo>
                    <a:pt x="450260" y="3129180"/>
                  </a:lnTo>
                  <a:lnTo>
                    <a:pt x="479710" y="3163102"/>
                  </a:lnTo>
                  <a:lnTo>
                    <a:pt x="509941" y="3196314"/>
                  </a:lnTo>
                  <a:lnTo>
                    <a:pt x="540938" y="3228802"/>
                  </a:lnTo>
                  <a:lnTo>
                    <a:pt x="572688" y="3260552"/>
                  </a:lnTo>
                  <a:lnTo>
                    <a:pt x="605176" y="3291549"/>
                  </a:lnTo>
                  <a:lnTo>
                    <a:pt x="638388" y="3321780"/>
                  </a:lnTo>
                  <a:lnTo>
                    <a:pt x="672310" y="3351230"/>
                  </a:lnTo>
                  <a:lnTo>
                    <a:pt x="706927" y="3379885"/>
                  </a:lnTo>
                  <a:lnTo>
                    <a:pt x="742225" y="3407730"/>
                  </a:lnTo>
                  <a:lnTo>
                    <a:pt x="778190" y="3434751"/>
                  </a:lnTo>
                  <a:lnTo>
                    <a:pt x="814808" y="3460935"/>
                  </a:lnTo>
                  <a:lnTo>
                    <a:pt x="852065" y="3486266"/>
                  </a:lnTo>
                  <a:lnTo>
                    <a:pt x="889945" y="3510731"/>
                  </a:lnTo>
                  <a:lnTo>
                    <a:pt x="928436" y="3534315"/>
                  </a:lnTo>
                  <a:lnTo>
                    <a:pt x="967522" y="3557004"/>
                  </a:lnTo>
                  <a:lnTo>
                    <a:pt x="1007189" y="3578783"/>
                  </a:lnTo>
                  <a:lnTo>
                    <a:pt x="1047424" y="3599640"/>
                  </a:lnTo>
                  <a:lnTo>
                    <a:pt x="1088211" y="3619558"/>
                  </a:lnTo>
                  <a:lnTo>
                    <a:pt x="1129537" y="3638525"/>
                  </a:lnTo>
                  <a:lnTo>
                    <a:pt x="1171388" y="3656525"/>
                  </a:lnTo>
                  <a:lnTo>
                    <a:pt x="1213748" y="3673545"/>
                  </a:lnTo>
                  <a:lnTo>
                    <a:pt x="1256605" y="3689570"/>
                  </a:lnTo>
                  <a:lnTo>
                    <a:pt x="1299943" y="3704586"/>
                  </a:lnTo>
                  <a:lnTo>
                    <a:pt x="1343749" y="3718579"/>
                  </a:lnTo>
                  <a:lnTo>
                    <a:pt x="1388007" y="3731535"/>
                  </a:lnTo>
                  <a:lnTo>
                    <a:pt x="1432705" y="3743438"/>
                  </a:lnTo>
                  <a:lnTo>
                    <a:pt x="1477827" y="3754276"/>
                  </a:lnTo>
                  <a:lnTo>
                    <a:pt x="1523359" y="3764033"/>
                  </a:lnTo>
                  <a:lnTo>
                    <a:pt x="1569288" y="3772696"/>
                  </a:lnTo>
                  <a:lnTo>
                    <a:pt x="1615598" y="3780250"/>
                  </a:lnTo>
                  <a:lnTo>
                    <a:pt x="1662276" y="3786680"/>
                  </a:lnTo>
                  <a:lnTo>
                    <a:pt x="1709308" y="3791974"/>
                  </a:lnTo>
                  <a:lnTo>
                    <a:pt x="1756678" y="3796116"/>
                  </a:lnTo>
                  <a:lnTo>
                    <a:pt x="1804373" y="3799092"/>
                  </a:lnTo>
                  <a:lnTo>
                    <a:pt x="1852379" y="3800889"/>
                  </a:lnTo>
                  <a:lnTo>
                    <a:pt x="1900682" y="3801491"/>
                  </a:lnTo>
                  <a:lnTo>
                    <a:pt x="5501640" y="3801491"/>
                  </a:lnTo>
                  <a:lnTo>
                    <a:pt x="55016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6690360" y="1576705"/>
              <a:ext cx="5501640" cy="3801745"/>
            </a:xfrm>
            <a:custGeom>
              <a:avLst/>
              <a:gdLst/>
              <a:ahLst/>
              <a:cxnLst/>
              <a:rect l="l" t="t" r="r" b="b"/>
              <a:pathLst>
                <a:path w="5501640" h="3801745" extrusionOk="0">
                  <a:moveTo>
                    <a:pt x="1900682" y="3801491"/>
                  </a:moveTo>
                  <a:lnTo>
                    <a:pt x="1852379" y="3800889"/>
                  </a:lnTo>
                  <a:lnTo>
                    <a:pt x="1804373" y="3799092"/>
                  </a:lnTo>
                  <a:lnTo>
                    <a:pt x="1756678" y="3796116"/>
                  </a:lnTo>
                  <a:lnTo>
                    <a:pt x="1709308" y="3791974"/>
                  </a:lnTo>
                  <a:lnTo>
                    <a:pt x="1662276" y="3786680"/>
                  </a:lnTo>
                  <a:lnTo>
                    <a:pt x="1615598" y="3780250"/>
                  </a:lnTo>
                  <a:lnTo>
                    <a:pt x="1569288" y="3772696"/>
                  </a:lnTo>
                  <a:lnTo>
                    <a:pt x="1523359" y="3764033"/>
                  </a:lnTo>
                  <a:lnTo>
                    <a:pt x="1477827" y="3754276"/>
                  </a:lnTo>
                  <a:lnTo>
                    <a:pt x="1432705" y="3743438"/>
                  </a:lnTo>
                  <a:lnTo>
                    <a:pt x="1388007" y="3731535"/>
                  </a:lnTo>
                  <a:lnTo>
                    <a:pt x="1343749" y="3718579"/>
                  </a:lnTo>
                  <a:lnTo>
                    <a:pt x="1299943" y="3704586"/>
                  </a:lnTo>
                  <a:lnTo>
                    <a:pt x="1256605" y="3689570"/>
                  </a:lnTo>
                  <a:lnTo>
                    <a:pt x="1213748" y="3673545"/>
                  </a:lnTo>
                  <a:lnTo>
                    <a:pt x="1171388" y="3656525"/>
                  </a:lnTo>
                  <a:lnTo>
                    <a:pt x="1129537" y="3638525"/>
                  </a:lnTo>
                  <a:lnTo>
                    <a:pt x="1088211" y="3619558"/>
                  </a:lnTo>
                  <a:lnTo>
                    <a:pt x="1047424" y="3599640"/>
                  </a:lnTo>
                  <a:lnTo>
                    <a:pt x="1007189" y="3578783"/>
                  </a:lnTo>
                  <a:lnTo>
                    <a:pt x="967522" y="3557004"/>
                  </a:lnTo>
                  <a:lnTo>
                    <a:pt x="928436" y="3534315"/>
                  </a:lnTo>
                  <a:lnTo>
                    <a:pt x="889945" y="3510731"/>
                  </a:lnTo>
                  <a:lnTo>
                    <a:pt x="852065" y="3486266"/>
                  </a:lnTo>
                  <a:lnTo>
                    <a:pt x="814808" y="3460935"/>
                  </a:lnTo>
                  <a:lnTo>
                    <a:pt x="778190" y="3434751"/>
                  </a:lnTo>
                  <a:lnTo>
                    <a:pt x="742225" y="3407730"/>
                  </a:lnTo>
                  <a:lnTo>
                    <a:pt x="706927" y="3379885"/>
                  </a:lnTo>
                  <a:lnTo>
                    <a:pt x="672310" y="3351230"/>
                  </a:lnTo>
                  <a:lnTo>
                    <a:pt x="638388" y="3321780"/>
                  </a:lnTo>
                  <a:lnTo>
                    <a:pt x="605176" y="3291549"/>
                  </a:lnTo>
                  <a:lnTo>
                    <a:pt x="572688" y="3260552"/>
                  </a:lnTo>
                  <a:lnTo>
                    <a:pt x="540938" y="3228802"/>
                  </a:lnTo>
                  <a:lnTo>
                    <a:pt x="509941" y="3196314"/>
                  </a:lnTo>
                  <a:lnTo>
                    <a:pt x="479710" y="3163102"/>
                  </a:lnTo>
                  <a:lnTo>
                    <a:pt x="450260" y="3129180"/>
                  </a:lnTo>
                  <a:lnTo>
                    <a:pt x="421605" y="3094563"/>
                  </a:lnTo>
                  <a:lnTo>
                    <a:pt x="393760" y="3059265"/>
                  </a:lnTo>
                  <a:lnTo>
                    <a:pt x="366739" y="3023300"/>
                  </a:lnTo>
                  <a:lnTo>
                    <a:pt x="340555" y="2986682"/>
                  </a:lnTo>
                  <a:lnTo>
                    <a:pt x="315224" y="2949425"/>
                  </a:lnTo>
                  <a:lnTo>
                    <a:pt x="290759" y="2911545"/>
                  </a:lnTo>
                  <a:lnTo>
                    <a:pt x="267175" y="2873054"/>
                  </a:lnTo>
                  <a:lnTo>
                    <a:pt x="244486" y="2833968"/>
                  </a:lnTo>
                  <a:lnTo>
                    <a:pt x="222707" y="2794301"/>
                  </a:lnTo>
                  <a:lnTo>
                    <a:pt x="201850" y="2754066"/>
                  </a:lnTo>
                  <a:lnTo>
                    <a:pt x="181932" y="2713279"/>
                  </a:lnTo>
                  <a:lnTo>
                    <a:pt x="162965" y="2671953"/>
                  </a:lnTo>
                  <a:lnTo>
                    <a:pt x="144965" y="2630102"/>
                  </a:lnTo>
                  <a:lnTo>
                    <a:pt x="127945" y="2587742"/>
                  </a:lnTo>
                  <a:lnTo>
                    <a:pt x="111920" y="2544885"/>
                  </a:lnTo>
                  <a:lnTo>
                    <a:pt x="96904" y="2501547"/>
                  </a:lnTo>
                  <a:lnTo>
                    <a:pt x="82911" y="2457741"/>
                  </a:lnTo>
                  <a:lnTo>
                    <a:pt x="69955" y="2413483"/>
                  </a:lnTo>
                  <a:lnTo>
                    <a:pt x="58052" y="2368785"/>
                  </a:lnTo>
                  <a:lnTo>
                    <a:pt x="47214" y="2323663"/>
                  </a:lnTo>
                  <a:lnTo>
                    <a:pt x="37457" y="2278131"/>
                  </a:lnTo>
                  <a:lnTo>
                    <a:pt x="28794" y="2232202"/>
                  </a:lnTo>
                  <a:lnTo>
                    <a:pt x="21240" y="2185892"/>
                  </a:lnTo>
                  <a:lnTo>
                    <a:pt x="14810" y="2139214"/>
                  </a:lnTo>
                  <a:lnTo>
                    <a:pt x="9516" y="2092182"/>
                  </a:lnTo>
                  <a:lnTo>
                    <a:pt x="5374" y="2044812"/>
                  </a:lnTo>
                  <a:lnTo>
                    <a:pt x="2398" y="1997117"/>
                  </a:lnTo>
                  <a:lnTo>
                    <a:pt x="601" y="1949111"/>
                  </a:lnTo>
                  <a:lnTo>
                    <a:pt x="0" y="1900809"/>
                  </a:lnTo>
                  <a:lnTo>
                    <a:pt x="601" y="1852501"/>
                  </a:lnTo>
                  <a:lnTo>
                    <a:pt x="2398" y="1804489"/>
                  </a:lnTo>
                  <a:lnTo>
                    <a:pt x="5374" y="1756788"/>
                  </a:lnTo>
                  <a:lnTo>
                    <a:pt x="9516" y="1709413"/>
                  </a:lnTo>
                  <a:lnTo>
                    <a:pt x="14810" y="1662376"/>
                  </a:lnTo>
                  <a:lnTo>
                    <a:pt x="21240" y="1615693"/>
                  </a:lnTo>
                  <a:lnTo>
                    <a:pt x="28794" y="1569378"/>
                  </a:lnTo>
                  <a:lnTo>
                    <a:pt x="37457" y="1523445"/>
                  </a:lnTo>
                  <a:lnTo>
                    <a:pt x="47214" y="1477908"/>
                  </a:lnTo>
                  <a:lnTo>
                    <a:pt x="58052" y="1432782"/>
                  </a:lnTo>
                  <a:lnTo>
                    <a:pt x="69955" y="1388080"/>
                  </a:lnTo>
                  <a:lnTo>
                    <a:pt x="82911" y="1343817"/>
                  </a:lnTo>
                  <a:lnTo>
                    <a:pt x="96904" y="1300008"/>
                  </a:lnTo>
                  <a:lnTo>
                    <a:pt x="111920" y="1256666"/>
                  </a:lnTo>
                  <a:lnTo>
                    <a:pt x="127945" y="1213806"/>
                  </a:lnTo>
                  <a:lnTo>
                    <a:pt x="144965" y="1171442"/>
                  </a:lnTo>
                  <a:lnTo>
                    <a:pt x="162965" y="1129588"/>
                  </a:lnTo>
                  <a:lnTo>
                    <a:pt x="181932" y="1088259"/>
                  </a:lnTo>
                  <a:lnTo>
                    <a:pt x="201850" y="1047469"/>
                  </a:lnTo>
                  <a:lnTo>
                    <a:pt x="222707" y="1007231"/>
                  </a:lnTo>
                  <a:lnTo>
                    <a:pt x="244486" y="967561"/>
                  </a:lnTo>
                  <a:lnTo>
                    <a:pt x="267175" y="928472"/>
                  </a:lnTo>
                  <a:lnTo>
                    <a:pt x="290759" y="889979"/>
                  </a:lnTo>
                  <a:lnTo>
                    <a:pt x="315224" y="852097"/>
                  </a:lnTo>
                  <a:lnTo>
                    <a:pt x="340555" y="814838"/>
                  </a:lnTo>
                  <a:lnTo>
                    <a:pt x="366739" y="778218"/>
                  </a:lnTo>
                  <a:lnTo>
                    <a:pt x="393760" y="742251"/>
                  </a:lnTo>
                  <a:lnTo>
                    <a:pt x="421605" y="706950"/>
                  </a:lnTo>
                  <a:lnTo>
                    <a:pt x="450260" y="672331"/>
                  </a:lnTo>
                  <a:lnTo>
                    <a:pt x="479710" y="638408"/>
                  </a:lnTo>
                  <a:lnTo>
                    <a:pt x="509941" y="605194"/>
                  </a:lnTo>
                  <a:lnTo>
                    <a:pt x="540938" y="572705"/>
                  </a:lnTo>
                  <a:lnTo>
                    <a:pt x="572688" y="540953"/>
                  </a:lnTo>
                  <a:lnTo>
                    <a:pt x="605176" y="509954"/>
                  </a:lnTo>
                  <a:lnTo>
                    <a:pt x="638388" y="479722"/>
                  </a:lnTo>
                  <a:lnTo>
                    <a:pt x="672310" y="450271"/>
                  </a:lnTo>
                  <a:lnTo>
                    <a:pt x="706927" y="421616"/>
                  </a:lnTo>
                  <a:lnTo>
                    <a:pt x="742225" y="393769"/>
                  </a:lnTo>
                  <a:lnTo>
                    <a:pt x="778190" y="366747"/>
                  </a:lnTo>
                  <a:lnTo>
                    <a:pt x="814808" y="340563"/>
                  </a:lnTo>
                  <a:lnTo>
                    <a:pt x="852065" y="315231"/>
                  </a:lnTo>
                  <a:lnTo>
                    <a:pt x="889945" y="290765"/>
                  </a:lnTo>
                  <a:lnTo>
                    <a:pt x="928436" y="267180"/>
                  </a:lnTo>
                  <a:lnTo>
                    <a:pt x="967522" y="244491"/>
                  </a:lnTo>
                  <a:lnTo>
                    <a:pt x="1007189" y="222710"/>
                  </a:lnTo>
                  <a:lnTo>
                    <a:pt x="1047424" y="201853"/>
                  </a:lnTo>
                  <a:lnTo>
                    <a:pt x="1088211" y="181934"/>
                  </a:lnTo>
                  <a:lnTo>
                    <a:pt x="1129537" y="162967"/>
                  </a:lnTo>
                  <a:lnTo>
                    <a:pt x="1171388" y="144966"/>
                  </a:lnTo>
                  <a:lnTo>
                    <a:pt x="1213748" y="127946"/>
                  </a:lnTo>
                  <a:lnTo>
                    <a:pt x="1256605" y="111921"/>
                  </a:lnTo>
                  <a:lnTo>
                    <a:pt x="1299943" y="96905"/>
                  </a:lnTo>
                  <a:lnTo>
                    <a:pt x="1343749" y="82912"/>
                  </a:lnTo>
                  <a:lnTo>
                    <a:pt x="1388007" y="69956"/>
                  </a:lnTo>
                  <a:lnTo>
                    <a:pt x="1432705" y="58052"/>
                  </a:lnTo>
                  <a:lnTo>
                    <a:pt x="1477827" y="47215"/>
                  </a:lnTo>
                  <a:lnTo>
                    <a:pt x="1523359" y="37457"/>
                  </a:lnTo>
                  <a:lnTo>
                    <a:pt x="1569288" y="28795"/>
                  </a:lnTo>
                  <a:lnTo>
                    <a:pt x="1615598" y="21241"/>
                  </a:lnTo>
                  <a:lnTo>
                    <a:pt x="1662276" y="14810"/>
                  </a:lnTo>
                  <a:lnTo>
                    <a:pt x="1709308" y="9516"/>
                  </a:lnTo>
                  <a:lnTo>
                    <a:pt x="1756678" y="5374"/>
                  </a:lnTo>
                  <a:lnTo>
                    <a:pt x="1804373" y="2398"/>
                  </a:lnTo>
                  <a:lnTo>
                    <a:pt x="1852379" y="601"/>
                  </a:lnTo>
                  <a:lnTo>
                    <a:pt x="1900682" y="0"/>
                  </a:lnTo>
                  <a:lnTo>
                    <a:pt x="5501640" y="0"/>
                  </a:lnTo>
                </a:path>
                <a:path w="5501640" h="3801745" extrusionOk="0">
                  <a:moveTo>
                    <a:pt x="5501640" y="3801491"/>
                  </a:moveTo>
                  <a:lnTo>
                    <a:pt x="1900682" y="3801491"/>
                  </a:lnTo>
                </a:path>
              </a:pathLst>
            </a:custGeom>
            <a:noFill/>
            <a:ln w="12175" cap="flat" cmpd="sng">
              <a:solidFill>
                <a:srgbClr val="01FF2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0" name="Google Shape;50;p1"/>
          <p:cNvSpPr txBox="1"/>
          <p:nvPr/>
        </p:nvSpPr>
        <p:spPr>
          <a:xfrm>
            <a:off x="7719695" y="2966720"/>
            <a:ext cx="3709670" cy="118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Команда:</a:t>
            </a:r>
            <a:br>
              <a:rPr lang="en-US" sz="4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4800" b="1" u="sng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Ленинград</a:t>
            </a:r>
            <a:endParaRPr lang="ru-RU" sz="4800" u="sng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69935" y="2125979"/>
            <a:ext cx="559307" cy="57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88107" y="5795771"/>
            <a:ext cx="1434083" cy="630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21436" y="5827776"/>
            <a:ext cx="1424939" cy="5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1708" y="431291"/>
            <a:ext cx="5506212" cy="9311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126365" y="1783715"/>
            <a:ext cx="6563995" cy="328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17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4400">
                <a:solidFill>
                  <a:srgbClr val="000000"/>
                </a:solidFill>
              </a:rPr>
              <a:t>КЕЙС</a:t>
            </a:r>
            <a:r>
              <a:rPr lang="en-US" sz="4400">
                <a:solidFill>
                  <a:srgbClr val="000000"/>
                </a:solidFill>
              </a:rPr>
              <a:t>:</a:t>
            </a:r>
            <a:br>
              <a:rPr lang="en-US" sz="44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000000"/>
                </a:solidFill>
              </a:rPr>
              <a:t>Разработка модели по устранению</a:t>
            </a:r>
            <a:br>
              <a:rPr lang="ru-RU" sz="3200">
                <a:solidFill>
                  <a:srgbClr val="000000"/>
                </a:solidFill>
              </a:rPr>
            </a:br>
            <a:r>
              <a:rPr lang="ru-RU" sz="3200">
                <a:solidFill>
                  <a:srgbClr val="000000"/>
                </a:solidFill>
              </a:rPr>
              <a:t>и изменению некорректных адресов из городских баз данных</a:t>
            </a:r>
            <a:br>
              <a:rPr lang="ru-RU" sz="3200">
                <a:solidFill>
                  <a:srgbClr val="000000"/>
                </a:solidFill>
              </a:rPr>
            </a:br>
            <a:br>
              <a:rPr lang="ru-RU" altLang="en-US" sz="1200" b="0">
                <a:solidFill>
                  <a:srgbClr val="000000"/>
                </a:solidFill>
              </a:rPr>
            </a:br>
            <a:r>
              <a:rPr lang="ru-RU" altLang="en-US" sz="2000" b="0">
                <a:solidFill>
                  <a:srgbClr val="000000"/>
                </a:solidFill>
              </a:rPr>
              <a:t>Правительство Санкт-Петербурга, Комитет по информатизации и связи</a:t>
            </a:r>
            <a:endParaRPr lang="ru-RU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28304" y="5666232"/>
            <a:ext cx="734568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38104" y="258098"/>
            <a:ext cx="3215640" cy="19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13304" y="5666232"/>
            <a:ext cx="736092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65376" y="5666232"/>
            <a:ext cx="734568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473183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143743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30808" y="5745479"/>
            <a:ext cx="539496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76415" y="5673852"/>
            <a:ext cx="1751076" cy="76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114800" y="5672328"/>
            <a:ext cx="2033016" cy="71932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0"/>
          <p:cNvSpPr txBox="1"/>
          <p:nvPr>
            <p:ph type="title" idx="4294967295"/>
          </p:nvPr>
        </p:nvSpPr>
        <p:spPr>
          <a:xfrm>
            <a:off x="1537300" y="2955100"/>
            <a:ext cx="9323700" cy="208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</a:rPr>
              <a:t>СПАСИБО ЗА ВНИМАНИЕ!</a:t>
            </a:r>
            <a:endParaRPr sz="4500">
              <a:solidFill>
                <a:schemeClr val="lt1"/>
              </a:solidFill>
            </a:endParaRPr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4500"/>
              <a:t>ЛЕНИНГРАД</a:t>
            </a:r>
            <a:endParaRPr lang="ru-RU" altLang="en-US"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513075" y="197550"/>
            <a:ext cx="109536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Команда </a:t>
            </a:r>
            <a:r>
              <a:rPr lang="ru-RU" altLang="en-US" sz="4500"/>
              <a:t>Ленинград</a:t>
            </a:r>
            <a:r>
              <a:rPr lang="en-US" sz="4500"/>
              <a:t>:</a:t>
            </a:r>
            <a:endParaRPr sz="4500"/>
          </a:p>
        </p:txBody>
      </p:sp>
      <p:sp>
        <p:nvSpPr>
          <p:cNvPr id="62" name="Google Shape;62;p7"/>
          <p:cNvSpPr txBox="1"/>
          <p:nvPr/>
        </p:nvSpPr>
        <p:spPr>
          <a:xfrm>
            <a:off x="1377705" y="3091570"/>
            <a:ext cx="20406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Латипов Руслан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КАПИТ</a:t>
            </a: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</a:t>
            </a: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Н КОМАНДЫ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Full stack developer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ML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SQL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@rus_lat116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</a:t>
            </a:r>
            <a:r>
              <a:rPr lang="en-US" sz="1200">
                <a:solidFill>
                  <a:srgbClr val="FFFFFF"/>
                </a:solidFill>
                <a:highlight>
                  <a:srgbClr val="21212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+7(937)521-32-77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2734275" y="3523000"/>
            <a:ext cx="33822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9023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7" name="Google Shape;67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04972" y="6173723"/>
            <a:ext cx="2837688" cy="48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94332" y="6181344"/>
            <a:ext cx="1007363" cy="44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9204" y="6152388"/>
            <a:ext cx="1168908" cy="41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/>
          <p:nvPr/>
        </p:nvSpPr>
        <p:spPr>
          <a:xfrm>
            <a:off x="11598656" y="6298793"/>
            <a:ext cx="96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4" name="Google Shape;84;p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561410" y="1218855"/>
            <a:ext cx="1643179" cy="1615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103219" y="1204207"/>
            <a:ext cx="1643180" cy="161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520553" y="1203905"/>
            <a:ext cx="1751656" cy="164541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7"/>
          <p:cNvSpPr txBox="1"/>
          <p:nvPr/>
        </p:nvSpPr>
        <p:spPr>
          <a:xfrm>
            <a:off x="8430555" y="3091995"/>
            <a:ext cx="2055000" cy="281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Дон Юрий</a:t>
            </a:r>
            <a:r>
              <a:rPr lang="en-US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Scientist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Pytorch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Андроид разработка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@Yuriy_Nikitich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+7(918)988-11-11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4838700" y="3091815"/>
            <a:ext cx="2654935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Верт-Миллер Алексей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Scientist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902335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Текущией стек: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Python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TensorFlow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ML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Pytorch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 panose="020F0502020204030204"/>
              <a:buChar char="-"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SQL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Контакты: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telegram: @alexwert3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phone: +7(921)295-42-72</a:t>
            </a:r>
            <a:endParaRPr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-38163" t="794" r="26480"/>
          <a:stretch>
            <a:fillRect/>
          </a:stretch>
        </p:blipFill>
        <p:spPr>
          <a:xfrm>
            <a:off x="-1870075" y="0"/>
            <a:ext cx="14062075" cy="6858000"/>
          </a:xfrm>
          <a:prstGeom prst="rect">
            <a:avLst/>
          </a:prstGeom>
        </p:spPr>
      </p:pic>
      <p:sp>
        <p:nvSpPr>
          <p:cNvPr id="96" name="Google Shape;96;p3"/>
          <p:cNvSpPr/>
          <p:nvPr/>
        </p:nvSpPr>
        <p:spPr>
          <a:xfrm>
            <a:off x="0" y="0"/>
            <a:ext cx="6309312" cy="6858000"/>
          </a:xfrm>
          <a:custGeom>
            <a:avLst/>
            <a:gdLst/>
            <a:ahLst/>
            <a:cxnLst/>
            <a:rect l="l" t="t" r="r" b="b"/>
            <a:pathLst>
              <a:path w="6140450" h="6858000" extrusionOk="0">
                <a:moveTo>
                  <a:pt x="6140196" y="0"/>
                </a:moveTo>
                <a:lnTo>
                  <a:pt x="0" y="0"/>
                </a:lnTo>
                <a:lnTo>
                  <a:pt x="0" y="6857996"/>
                </a:lnTo>
                <a:lnTo>
                  <a:pt x="5822831" y="6857996"/>
                </a:lnTo>
                <a:lnTo>
                  <a:pt x="5854799" y="6842088"/>
                </a:lnTo>
                <a:lnTo>
                  <a:pt x="5893056" y="6818979"/>
                </a:lnTo>
                <a:lnTo>
                  <a:pt x="5929200" y="6792933"/>
                </a:lnTo>
                <a:lnTo>
                  <a:pt x="5963068" y="6764115"/>
                </a:lnTo>
                <a:lnTo>
                  <a:pt x="5994493" y="6732689"/>
                </a:lnTo>
                <a:lnTo>
                  <a:pt x="6023312" y="6698822"/>
                </a:lnTo>
                <a:lnTo>
                  <a:pt x="6049358" y="6662679"/>
                </a:lnTo>
                <a:lnTo>
                  <a:pt x="6072467" y="6624423"/>
                </a:lnTo>
                <a:lnTo>
                  <a:pt x="6092474" y="6584221"/>
                </a:lnTo>
                <a:lnTo>
                  <a:pt x="6109214" y="6542238"/>
                </a:lnTo>
                <a:lnTo>
                  <a:pt x="6122521" y="6498638"/>
                </a:lnTo>
                <a:lnTo>
                  <a:pt x="6132230" y="6453587"/>
                </a:lnTo>
                <a:lnTo>
                  <a:pt x="6138177" y="6407250"/>
                </a:lnTo>
                <a:lnTo>
                  <a:pt x="6140196" y="6359791"/>
                </a:lnTo>
                <a:lnTo>
                  <a:pt x="61401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7" name="Google Shape;97;p3"/>
          <p:cNvSpPr txBox="1"/>
          <p:nvPr>
            <p:ph type="title"/>
          </p:nvPr>
        </p:nvSpPr>
        <p:spPr>
          <a:xfrm>
            <a:off x="309450" y="77850"/>
            <a:ext cx="585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Постановка  задачи</a:t>
            </a:r>
            <a:endParaRPr sz="4500"/>
          </a:p>
        </p:txBody>
      </p:sp>
      <p:sp>
        <p:nvSpPr>
          <p:cNvPr id="98" name="Google Shape;98;p3"/>
          <p:cNvSpPr txBox="1"/>
          <p:nvPr/>
        </p:nvSpPr>
        <p:spPr>
          <a:xfrm>
            <a:off x="462175" y="1172725"/>
            <a:ext cx="5447400" cy="433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63373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Задача</a:t>
            </a:r>
            <a:r>
              <a:rPr lang="en-US" sz="2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endParaRPr sz="20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63373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 помощи методов искусственного интеллекта и данных, включающих полные адреса домов и зданий г. Санкт-Петербурга, построить модель, которая сможет адаптироваться к задачам определения корректного адреса, содержащегося в исходной базе данных</a:t>
            </a: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Результат: </a:t>
            </a:r>
            <a:r>
              <a:rPr lang="en-US" sz="20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0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Работающее </a:t>
            </a: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API</a:t>
            </a:r>
            <a:r>
              <a:rPr lang="ru-RU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и в виде заполненного датасета</a:t>
            </a:r>
            <a:endParaRPr lang="ru-RU"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Приложение упаковано в </a:t>
            </a:r>
            <a:r>
              <a:rPr lang="en-US" sz="17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Docker</a:t>
            </a:r>
            <a:endParaRPr lang="ru-RU"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Бизнес э</a:t>
            </a:r>
            <a:r>
              <a:rPr lang="en-US" sz="20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ффект:</a:t>
            </a:r>
            <a:endParaRPr sz="2000" b="1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Совершенствования методов определения корректного адреса из ГИС. Объединение большого количества разобщенных городских баз данных.</a:t>
            </a:r>
            <a:endParaRPr lang="ru-RU" sz="170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489204" y="6152388"/>
            <a:ext cx="11384787" cy="501395"/>
            <a:chOff x="489204" y="6152388"/>
            <a:chExt cx="11384787" cy="501395"/>
          </a:xfrm>
        </p:grpSpPr>
        <p:pic>
          <p:nvPicPr>
            <p:cNvPr id="100" name="Google Shape;100;p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3204971" y="6173724"/>
              <a:ext cx="2837688" cy="480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894331" y="6181344"/>
              <a:ext cx="1007363" cy="443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3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489204" y="6152388"/>
              <a:ext cx="1168908" cy="4145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6373368" y="6230112"/>
              <a:ext cx="278891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6746748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120127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493508" y="6230112"/>
              <a:ext cx="280416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868411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24179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615172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99007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9363456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973683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110215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485120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10858499" y="6230112"/>
              <a:ext cx="278892" cy="286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3"/>
            <p:cNvSpPr/>
            <p:nvPr/>
          </p:nvSpPr>
          <p:spPr>
            <a:xfrm>
              <a:off x="11449811" y="6240780"/>
              <a:ext cx="424180" cy="254635"/>
            </a:xfrm>
            <a:custGeom>
              <a:avLst/>
              <a:gdLst/>
              <a:ahLst/>
              <a:cxnLst/>
              <a:rect l="l" t="t" r="r" b="b"/>
              <a:pathLst>
                <a:path w="424179" h="254635" extrusionOk="0">
                  <a:moveTo>
                    <a:pt x="296418" y="0"/>
                  </a:moveTo>
                  <a:lnTo>
                    <a:pt x="127254" y="0"/>
                  </a:lnTo>
                  <a:lnTo>
                    <a:pt x="77741" y="10000"/>
                  </a:lnTo>
                  <a:lnTo>
                    <a:pt x="37290" y="37271"/>
                  </a:lnTo>
                  <a:lnTo>
                    <a:pt x="10007" y="77720"/>
                  </a:lnTo>
                  <a:lnTo>
                    <a:pt x="0" y="127254"/>
                  </a:lnTo>
                  <a:lnTo>
                    <a:pt x="10007" y="176787"/>
                  </a:lnTo>
                  <a:lnTo>
                    <a:pt x="37290" y="217236"/>
                  </a:lnTo>
                  <a:lnTo>
                    <a:pt x="77741" y="244507"/>
                  </a:lnTo>
                  <a:lnTo>
                    <a:pt x="127254" y="254508"/>
                  </a:lnTo>
                  <a:lnTo>
                    <a:pt x="296418" y="254508"/>
                  </a:lnTo>
                  <a:lnTo>
                    <a:pt x="345930" y="244507"/>
                  </a:lnTo>
                  <a:lnTo>
                    <a:pt x="386381" y="217236"/>
                  </a:lnTo>
                  <a:lnTo>
                    <a:pt x="413664" y="176787"/>
                  </a:lnTo>
                  <a:lnTo>
                    <a:pt x="423672" y="127254"/>
                  </a:lnTo>
                  <a:lnTo>
                    <a:pt x="413664" y="77720"/>
                  </a:lnTo>
                  <a:lnTo>
                    <a:pt x="386381" y="37271"/>
                  </a:lnTo>
                  <a:lnTo>
                    <a:pt x="345930" y="1000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01FF2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7" name="Google Shape;117;p3"/>
          <p:cNvSpPr txBox="1"/>
          <p:nvPr/>
        </p:nvSpPr>
        <p:spPr>
          <a:xfrm>
            <a:off x="11611356" y="6311493"/>
            <a:ext cx="71120" cy="1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endParaRPr sz="11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p3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2"/>
          <p:cNvSpPr/>
          <p:nvPr/>
        </p:nvSpPr>
        <p:spPr>
          <a:xfrm>
            <a:off x="0" y="0"/>
            <a:ext cx="6059805" cy="3035935"/>
          </a:xfrm>
          <a:custGeom>
            <a:avLst/>
            <a:gdLst/>
            <a:ahLst/>
            <a:cxnLst/>
            <a:rect l="l" t="t" r="r" b="b"/>
            <a:pathLst>
              <a:path w="6059805" h="3035935" extrusionOk="0">
                <a:moveTo>
                  <a:pt x="6059424" y="0"/>
                </a:moveTo>
                <a:lnTo>
                  <a:pt x="0" y="0"/>
                </a:lnTo>
                <a:lnTo>
                  <a:pt x="0" y="3035341"/>
                </a:lnTo>
                <a:lnTo>
                  <a:pt x="8670" y="3035808"/>
                </a:lnTo>
                <a:lnTo>
                  <a:pt x="5634736" y="3035808"/>
                </a:lnTo>
                <a:lnTo>
                  <a:pt x="5681013" y="3033316"/>
                </a:lnTo>
                <a:lnTo>
                  <a:pt x="5725847" y="3026013"/>
                </a:lnTo>
                <a:lnTo>
                  <a:pt x="5768978" y="3014159"/>
                </a:lnTo>
                <a:lnTo>
                  <a:pt x="5810146" y="2998011"/>
                </a:lnTo>
                <a:lnTo>
                  <a:pt x="5849093" y="2977830"/>
                </a:lnTo>
                <a:lnTo>
                  <a:pt x="5885559" y="2953873"/>
                </a:lnTo>
                <a:lnTo>
                  <a:pt x="5919287" y="2926401"/>
                </a:lnTo>
                <a:lnTo>
                  <a:pt x="5950017" y="2895671"/>
                </a:lnTo>
                <a:lnTo>
                  <a:pt x="5977489" y="2861943"/>
                </a:lnTo>
                <a:lnTo>
                  <a:pt x="6001446" y="2825477"/>
                </a:lnTo>
                <a:lnTo>
                  <a:pt x="6021627" y="2786530"/>
                </a:lnTo>
                <a:lnTo>
                  <a:pt x="6037775" y="2745362"/>
                </a:lnTo>
                <a:lnTo>
                  <a:pt x="6049629" y="2702231"/>
                </a:lnTo>
                <a:lnTo>
                  <a:pt x="6056932" y="2657397"/>
                </a:lnTo>
                <a:lnTo>
                  <a:pt x="6059424" y="2611120"/>
                </a:lnTo>
                <a:lnTo>
                  <a:pt x="60594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" name="Google Shape;125;p2"/>
          <p:cNvSpPr txBox="1"/>
          <p:nvPr/>
        </p:nvSpPr>
        <p:spPr>
          <a:xfrm>
            <a:off x="190500" y="865505"/>
            <a:ext cx="5449570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355" indent="0" algn="ctr">
              <a:buNone/>
            </a:pPr>
            <a:r>
              <a:rPr lang="en-US" sz="28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‘Сервис по устранению и изменению некорректных адресов из городских баз данных’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327659" y="3314700"/>
            <a:ext cx="5579745" cy="2642870"/>
          </a:xfrm>
          <a:custGeom>
            <a:avLst/>
            <a:gdLst/>
            <a:ahLst/>
            <a:cxnLst/>
            <a:rect l="l" t="t" r="r" b="b"/>
            <a:pathLst>
              <a:path w="5579745" h="2642870" extrusionOk="0">
                <a:moveTo>
                  <a:pt x="5200523" y="0"/>
                </a:moveTo>
                <a:lnTo>
                  <a:pt x="378790" y="0"/>
                </a:lnTo>
                <a:lnTo>
                  <a:pt x="331276" y="2950"/>
                </a:lnTo>
                <a:lnTo>
                  <a:pt x="285524" y="11566"/>
                </a:lnTo>
                <a:lnTo>
                  <a:pt x="241887" y="25491"/>
                </a:lnTo>
                <a:lnTo>
                  <a:pt x="200721" y="44373"/>
                </a:lnTo>
                <a:lnTo>
                  <a:pt x="162381" y="67857"/>
                </a:lnTo>
                <a:lnTo>
                  <a:pt x="127222" y="95587"/>
                </a:lnTo>
                <a:lnTo>
                  <a:pt x="95599" y="127210"/>
                </a:lnTo>
                <a:lnTo>
                  <a:pt x="67868" y="162371"/>
                </a:lnTo>
                <a:lnTo>
                  <a:pt x="44382" y="200715"/>
                </a:lnTo>
                <a:lnTo>
                  <a:pt x="25497" y="241889"/>
                </a:lnTo>
                <a:lnTo>
                  <a:pt x="11568" y="285538"/>
                </a:lnTo>
                <a:lnTo>
                  <a:pt x="2951" y="331306"/>
                </a:lnTo>
                <a:lnTo>
                  <a:pt x="0" y="378840"/>
                </a:lnTo>
                <a:lnTo>
                  <a:pt x="0" y="2263775"/>
                </a:lnTo>
                <a:lnTo>
                  <a:pt x="2951" y="2311299"/>
                </a:lnTo>
                <a:lnTo>
                  <a:pt x="11568" y="2357061"/>
                </a:lnTo>
                <a:lnTo>
                  <a:pt x="25497" y="2400705"/>
                </a:lnTo>
                <a:lnTo>
                  <a:pt x="44382" y="2441877"/>
                </a:lnTo>
                <a:lnTo>
                  <a:pt x="67868" y="2480222"/>
                </a:lnTo>
                <a:lnTo>
                  <a:pt x="95599" y="2515385"/>
                </a:lnTo>
                <a:lnTo>
                  <a:pt x="127222" y="2547011"/>
                </a:lnTo>
                <a:lnTo>
                  <a:pt x="162381" y="2574744"/>
                </a:lnTo>
                <a:lnTo>
                  <a:pt x="200721" y="2598232"/>
                </a:lnTo>
                <a:lnTo>
                  <a:pt x="241887" y="2617117"/>
                </a:lnTo>
                <a:lnTo>
                  <a:pt x="285524" y="2631046"/>
                </a:lnTo>
                <a:lnTo>
                  <a:pt x="331276" y="2639664"/>
                </a:lnTo>
                <a:lnTo>
                  <a:pt x="378790" y="2642616"/>
                </a:lnTo>
                <a:lnTo>
                  <a:pt x="5200523" y="2642616"/>
                </a:lnTo>
                <a:lnTo>
                  <a:pt x="5248057" y="2639664"/>
                </a:lnTo>
                <a:lnTo>
                  <a:pt x="5293825" y="2631046"/>
                </a:lnTo>
                <a:lnTo>
                  <a:pt x="5337474" y="2617117"/>
                </a:lnTo>
                <a:lnTo>
                  <a:pt x="5378648" y="2598232"/>
                </a:lnTo>
                <a:lnTo>
                  <a:pt x="5416992" y="2574744"/>
                </a:lnTo>
                <a:lnTo>
                  <a:pt x="5452153" y="2547011"/>
                </a:lnTo>
                <a:lnTo>
                  <a:pt x="5483776" y="2515385"/>
                </a:lnTo>
                <a:lnTo>
                  <a:pt x="5511506" y="2480222"/>
                </a:lnTo>
                <a:lnTo>
                  <a:pt x="5534990" y="2441877"/>
                </a:lnTo>
                <a:lnTo>
                  <a:pt x="5553872" y="2400705"/>
                </a:lnTo>
                <a:lnTo>
                  <a:pt x="5567797" y="2357061"/>
                </a:lnTo>
                <a:lnTo>
                  <a:pt x="5576413" y="2311299"/>
                </a:lnTo>
                <a:lnTo>
                  <a:pt x="5579364" y="2263775"/>
                </a:lnTo>
                <a:lnTo>
                  <a:pt x="5579364" y="378840"/>
                </a:lnTo>
                <a:lnTo>
                  <a:pt x="5576413" y="331306"/>
                </a:lnTo>
                <a:lnTo>
                  <a:pt x="5567797" y="285538"/>
                </a:lnTo>
                <a:lnTo>
                  <a:pt x="5553872" y="241889"/>
                </a:lnTo>
                <a:lnTo>
                  <a:pt x="5534990" y="200715"/>
                </a:lnTo>
                <a:lnTo>
                  <a:pt x="5511506" y="162371"/>
                </a:lnTo>
                <a:lnTo>
                  <a:pt x="5483776" y="127210"/>
                </a:lnTo>
                <a:lnTo>
                  <a:pt x="5452153" y="95587"/>
                </a:lnTo>
                <a:lnTo>
                  <a:pt x="5416992" y="67857"/>
                </a:lnTo>
                <a:lnTo>
                  <a:pt x="5378648" y="44373"/>
                </a:lnTo>
                <a:lnTo>
                  <a:pt x="5337474" y="25491"/>
                </a:lnTo>
                <a:lnTo>
                  <a:pt x="5293825" y="11566"/>
                </a:lnTo>
                <a:lnTo>
                  <a:pt x="5248057" y="2950"/>
                </a:lnTo>
                <a:lnTo>
                  <a:pt x="5200523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7" name="Google Shape;127;p2"/>
          <p:cNvSpPr/>
          <p:nvPr/>
        </p:nvSpPr>
        <p:spPr>
          <a:xfrm>
            <a:off x="6342900" y="0"/>
            <a:ext cx="5521959" cy="3855530"/>
          </a:xfrm>
          <a:custGeom>
            <a:avLst/>
            <a:gdLst/>
            <a:ahLst/>
            <a:cxnLst/>
            <a:rect l="l" t="t" r="r" b="b"/>
            <a:pathLst>
              <a:path w="5521959" h="4168140" extrusionOk="0">
                <a:moveTo>
                  <a:pt x="5514386" y="0"/>
                </a:moveTo>
                <a:lnTo>
                  <a:pt x="7065" y="0"/>
                </a:lnTo>
                <a:lnTo>
                  <a:pt x="2426" y="30406"/>
                </a:lnTo>
                <a:lnTo>
                  <a:pt x="0" y="78485"/>
                </a:lnTo>
                <a:lnTo>
                  <a:pt x="0" y="3697986"/>
                </a:lnTo>
                <a:lnTo>
                  <a:pt x="2426" y="3746065"/>
                </a:lnTo>
                <a:lnTo>
                  <a:pt x="9549" y="3792754"/>
                </a:lnTo>
                <a:lnTo>
                  <a:pt x="21132" y="3837816"/>
                </a:lnTo>
                <a:lnTo>
                  <a:pt x="36939" y="3881014"/>
                </a:lnTo>
                <a:lnTo>
                  <a:pt x="56733" y="3922114"/>
                </a:lnTo>
                <a:lnTo>
                  <a:pt x="80280" y="3960878"/>
                </a:lnTo>
                <a:lnTo>
                  <a:pt x="107342" y="3997070"/>
                </a:lnTo>
                <a:lnTo>
                  <a:pt x="137683" y="4030456"/>
                </a:lnTo>
                <a:lnTo>
                  <a:pt x="171069" y="4060797"/>
                </a:lnTo>
                <a:lnTo>
                  <a:pt x="207261" y="4087859"/>
                </a:lnTo>
                <a:lnTo>
                  <a:pt x="246025" y="4111406"/>
                </a:lnTo>
                <a:lnTo>
                  <a:pt x="287125" y="4131200"/>
                </a:lnTo>
                <a:lnTo>
                  <a:pt x="330323" y="4147007"/>
                </a:lnTo>
                <a:lnTo>
                  <a:pt x="375385" y="4158590"/>
                </a:lnTo>
                <a:lnTo>
                  <a:pt x="422074" y="4165713"/>
                </a:lnTo>
                <a:lnTo>
                  <a:pt x="470154" y="4168140"/>
                </a:lnTo>
                <a:lnTo>
                  <a:pt x="5051297" y="4168140"/>
                </a:lnTo>
                <a:lnTo>
                  <a:pt x="5099377" y="4165713"/>
                </a:lnTo>
                <a:lnTo>
                  <a:pt x="5146066" y="4158590"/>
                </a:lnTo>
                <a:lnTo>
                  <a:pt x="5191128" y="4147007"/>
                </a:lnTo>
                <a:lnTo>
                  <a:pt x="5234326" y="4131200"/>
                </a:lnTo>
                <a:lnTo>
                  <a:pt x="5275426" y="4111406"/>
                </a:lnTo>
                <a:lnTo>
                  <a:pt x="5314190" y="4087859"/>
                </a:lnTo>
                <a:lnTo>
                  <a:pt x="5350382" y="4060797"/>
                </a:lnTo>
                <a:lnTo>
                  <a:pt x="5383768" y="4030456"/>
                </a:lnTo>
                <a:lnTo>
                  <a:pt x="5414109" y="3997070"/>
                </a:lnTo>
                <a:lnTo>
                  <a:pt x="5441171" y="3960878"/>
                </a:lnTo>
                <a:lnTo>
                  <a:pt x="5464718" y="3922114"/>
                </a:lnTo>
                <a:lnTo>
                  <a:pt x="5484512" y="3881014"/>
                </a:lnTo>
                <a:lnTo>
                  <a:pt x="5500319" y="3837816"/>
                </a:lnTo>
                <a:lnTo>
                  <a:pt x="5511902" y="3792754"/>
                </a:lnTo>
                <a:lnTo>
                  <a:pt x="5519025" y="3746065"/>
                </a:lnTo>
                <a:lnTo>
                  <a:pt x="5521452" y="3697986"/>
                </a:lnTo>
                <a:lnTo>
                  <a:pt x="5521452" y="78485"/>
                </a:lnTo>
                <a:lnTo>
                  <a:pt x="5519025" y="30406"/>
                </a:lnTo>
                <a:lnTo>
                  <a:pt x="5514386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2"/>
          <p:cNvSpPr txBox="1"/>
          <p:nvPr/>
        </p:nvSpPr>
        <p:spPr>
          <a:xfrm>
            <a:off x="7592694" y="300354"/>
            <a:ext cx="32538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indent="0"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QR </a:t>
            </a: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web app</a:t>
            </a: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7592694" y="1036701"/>
            <a:ext cx="39174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indent="0"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6190488" y="4303776"/>
            <a:ext cx="6002020" cy="1548765"/>
          </a:xfrm>
          <a:custGeom>
            <a:avLst/>
            <a:gdLst/>
            <a:ahLst/>
            <a:cxnLst/>
            <a:rect l="l" t="t" r="r" b="b"/>
            <a:pathLst>
              <a:path w="6002020" h="1548764" extrusionOk="0">
                <a:moveTo>
                  <a:pt x="5994654" y="0"/>
                </a:moveTo>
                <a:lnTo>
                  <a:pt x="322326" y="0"/>
                </a:lnTo>
                <a:lnTo>
                  <a:pt x="274686" y="3493"/>
                </a:lnTo>
                <a:lnTo>
                  <a:pt x="229220" y="13643"/>
                </a:lnTo>
                <a:lnTo>
                  <a:pt x="186424" y="29951"/>
                </a:lnTo>
                <a:lnTo>
                  <a:pt x="146799" y="51919"/>
                </a:lnTo>
                <a:lnTo>
                  <a:pt x="110840" y="79048"/>
                </a:lnTo>
                <a:lnTo>
                  <a:pt x="79048" y="110840"/>
                </a:lnTo>
                <a:lnTo>
                  <a:pt x="51919" y="146799"/>
                </a:lnTo>
                <a:lnTo>
                  <a:pt x="29951" y="186424"/>
                </a:lnTo>
                <a:lnTo>
                  <a:pt x="13643" y="229220"/>
                </a:lnTo>
                <a:lnTo>
                  <a:pt x="3493" y="274686"/>
                </a:lnTo>
                <a:lnTo>
                  <a:pt x="0" y="322325"/>
                </a:lnTo>
                <a:lnTo>
                  <a:pt x="0" y="1226058"/>
                </a:lnTo>
                <a:lnTo>
                  <a:pt x="3493" y="1273691"/>
                </a:lnTo>
                <a:lnTo>
                  <a:pt x="13643" y="1319154"/>
                </a:lnTo>
                <a:lnTo>
                  <a:pt x="29951" y="1361948"/>
                </a:lnTo>
                <a:lnTo>
                  <a:pt x="51919" y="1401573"/>
                </a:lnTo>
                <a:lnTo>
                  <a:pt x="79048" y="1437532"/>
                </a:lnTo>
                <a:lnTo>
                  <a:pt x="110840" y="1469327"/>
                </a:lnTo>
                <a:lnTo>
                  <a:pt x="146799" y="1496458"/>
                </a:lnTo>
                <a:lnTo>
                  <a:pt x="186424" y="1518428"/>
                </a:lnTo>
                <a:lnTo>
                  <a:pt x="229220" y="1534738"/>
                </a:lnTo>
                <a:lnTo>
                  <a:pt x="274686" y="1544889"/>
                </a:lnTo>
                <a:lnTo>
                  <a:pt x="322326" y="1548384"/>
                </a:lnTo>
                <a:lnTo>
                  <a:pt x="5994654" y="1548384"/>
                </a:lnTo>
                <a:lnTo>
                  <a:pt x="6001512" y="1547880"/>
                </a:lnTo>
                <a:lnTo>
                  <a:pt x="6001512" y="502"/>
                </a:lnTo>
                <a:lnTo>
                  <a:pt x="5994654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1" name="Google Shape;131;p2"/>
          <p:cNvSpPr txBox="1"/>
          <p:nvPr/>
        </p:nvSpPr>
        <p:spPr>
          <a:xfrm>
            <a:off x="1503674" y="3689100"/>
            <a:ext cx="36864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indent="0">
              <a:buNone/>
            </a:pP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1427475" y="3620525"/>
            <a:ext cx="38205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indent="0"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Приложение реализовано в WEB интерфейсе с помощью:</a:t>
            </a:r>
            <a:endParaRPr sz="2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" name="Google Shape;133;p2"/>
          <p:cNvSpPr txBox="1"/>
          <p:nvPr>
            <p:ph type="title"/>
          </p:nvPr>
        </p:nvSpPr>
        <p:spPr>
          <a:xfrm>
            <a:off x="6604508" y="159765"/>
            <a:ext cx="6444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/>
              <a:t>01</a:t>
            </a:r>
            <a:endParaRPr lang="en-US"/>
          </a:p>
        </p:txBody>
      </p:sp>
      <p:sp>
        <p:nvSpPr>
          <p:cNvPr id="134" name="Google Shape;134;p2"/>
          <p:cNvSpPr txBox="1"/>
          <p:nvPr/>
        </p:nvSpPr>
        <p:spPr>
          <a:xfrm>
            <a:off x="604824" y="3426028"/>
            <a:ext cx="6453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indent="0">
              <a:buNone/>
            </a:pPr>
            <a:r>
              <a:rPr lang="en-US" sz="4800" b="1">
                <a:solidFill>
                  <a:srgbClr val="01F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02</a:t>
            </a:r>
            <a:endParaRPr sz="4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7440305" y="4674225"/>
            <a:ext cx="4345800" cy="6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indent="0">
              <a:buNone/>
            </a:pPr>
            <a:r>
              <a:rPr lang="en-US" sz="20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Гит хаб проекта:</a:t>
            </a:r>
            <a:endParaRPr sz="20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700" indent="0">
              <a:buNone/>
            </a:pPr>
            <a:r>
              <a:rPr lang="en-US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https://github.com/RuslanLat/spbhack</a:t>
            </a:r>
            <a:endParaRPr lang="en-US" sz="16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6" name="Google Shape;136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26352" y="4619244"/>
            <a:ext cx="547116" cy="5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36129" y="6182087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>
            <p:ph type="sldNum" idx="12"/>
          </p:nvPr>
        </p:nvSpPr>
        <p:spPr>
          <a:xfrm>
            <a:off x="11573256" y="6298793"/>
            <a:ext cx="1473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55" name="Google Shape;155;p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117215" y="4303915"/>
            <a:ext cx="2705425" cy="7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04520" y="4407525"/>
            <a:ext cx="2408786" cy="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8"/>
          <a:stretch>
            <a:fillRect/>
          </a:stretch>
        </p:blipFill>
        <p:spPr>
          <a:xfrm>
            <a:off x="1724025" y="5111750"/>
            <a:ext cx="2787015" cy="7404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/>
          <p:nvPr/>
        </p:nvPicPr>
        <p:blipFill>
          <a:blip r:embed="rId9"/>
          <a:stretch>
            <a:fillRect/>
          </a:stretch>
        </p:blipFill>
        <p:spPr>
          <a:xfrm>
            <a:off x="7592695" y="801370"/>
            <a:ext cx="2819400" cy="281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" name="Текст 7"/>
          <p:cNvSpPr>
            <a:spLocks noGrp="1"/>
          </p:cNvSpPr>
          <p:nvPr/>
        </p:nvSpPr>
        <p:spPr>
          <a:xfrm>
            <a:off x="4013200" y="1329690"/>
            <a:ext cx="3516630" cy="4625975"/>
          </a:xfrm>
          <a:prstGeom prst="roundRect">
            <a:avLst>
              <a:gd name="adj" fmla="val 15887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44780" indent="-144780" algn="l" defTabSz="578485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3434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27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26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9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38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31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87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43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99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ru-RU"/>
              <a:t>Backend</a:t>
            </a:r>
            <a:endParaRPr lang="en-US" altLang="ru-RU"/>
          </a:p>
        </p:txBody>
      </p:sp>
      <p:pic>
        <p:nvPicPr>
          <p:cNvPr id="152" name="Google Shape;15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36129" y="6182087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>
            <p:ph type="sldNum" idx="12"/>
          </p:nvPr>
        </p:nvSpPr>
        <p:spPr>
          <a:xfrm>
            <a:off x="11573256" y="6298793"/>
            <a:ext cx="1473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6"/>
          <p:cNvSpPr txBox="1"/>
          <p:nvPr/>
        </p:nvSpPr>
        <p:spPr>
          <a:xfrm>
            <a:off x="11573256" y="6285458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8" name="Picture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335" y="250825"/>
            <a:ext cx="1783080" cy="853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 7"/>
          <p:cNvSpPr>
            <a:spLocks noGrp="1"/>
          </p:cNvSpPr>
          <p:nvPr/>
        </p:nvSpPr>
        <p:spPr>
          <a:xfrm>
            <a:off x="281305" y="1306195"/>
            <a:ext cx="3447415" cy="4616450"/>
          </a:xfrm>
          <a:prstGeom prst="roundRect">
            <a:avLst>
              <a:gd name="adj" fmla="val 15887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44780" indent="-144780" algn="l" defTabSz="578485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3434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27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26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9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38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31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87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43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99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Storage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849630" y="2543175"/>
            <a:ext cx="2463165" cy="127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7"/>
          <a:stretch>
            <a:fillRect/>
          </a:stretch>
        </p:blipFill>
        <p:spPr>
          <a:xfrm>
            <a:off x="421640" y="1811020"/>
            <a:ext cx="845185" cy="375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16"/>
          <p:cNvPicPr/>
          <p:nvPr/>
        </p:nvPicPr>
        <p:blipFill>
          <a:blip r:embed="rId8"/>
          <a:stretch>
            <a:fillRect/>
          </a:stretch>
        </p:blipFill>
        <p:spPr>
          <a:xfrm>
            <a:off x="770255" y="3991610"/>
            <a:ext cx="2468880" cy="1114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9"/>
          <a:stretch>
            <a:fillRect/>
          </a:stretch>
        </p:blipFill>
        <p:spPr>
          <a:xfrm>
            <a:off x="4662805" y="2696845"/>
            <a:ext cx="2355850" cy="962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8"/>
          <a:stretch>
            <a:fillRect/>
          </a:stretch>
        </p:blipFill>
        <p:spPr>
          <a:xfrm>
            <a:off x="4575810" y="3991610"/>
            <a:ext cx="2355850" cy="1054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4393565" y="1811020"/>
            <a:ext cx="845185" cy="375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" name="Текст 7"/>
          <p:cNvSpPr>
            <a:spLocks noGrp="1"/>
          </p:cNvSpPr>
          <p:nvPr/>
        </p:nvSpPr>
        <p:spPr>
          <a:xfrm>
            <a:off x="8268335" y="1388745"/>
            <a:ext cx="3497580" cy="4625340"/>
          </a:xfrm>
          <a:prstGeom prst="roundRect">
            <a:avLst>
              <a:gd name="adj" fmla="val 15887"/>
            </a:avLst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44780" indent="-144780" algn="l" defTabSz="578485" rtl="0" eaLnBrk="1" latinLnBrk="0" hangingPunct="1">
              <a:lnSpc>
                <a:spcPct val="90000"/>
              </a:lnSpc>
              <a:spcBef>
                <a:spcPts val="63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3434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27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26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9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385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905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31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87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43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990" indent="-144780" algn="l" defTabSz="578485" rtl="0" eaLnBrk="1" latinLnBrk="0" hangingPunct="1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  <a:defRPr sz="1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ru-RU"/>
              <a:t>Frontend</a:t>
            </a:r>
            <a:endParaRPr lang="en-US" altLang="ru-RU"/>
          </a:p>
        </p:txBody>
      </p:sp>
      <p:pic>
        <p:nvPicPr>
          <p:cNvPr id="104" name="Picture 103"/>
          <p:cNvPicPr/>
          <p:nvPr/>
        </p:nvPicPr>
        <p:blipFill>
          <a:blip r:embed="rId10"/>
          <a:stretch>
            <a:fillRect/>
          </a:stretch>
        </p:blipFill>
        <p:spPr>
          <a:xfrm>
            <a:off x="8763000" y="2432685"/>
            <a:ext cx="2245360" cy="971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13"/>
          <p:cNvPicPr/>
          <p:nvPr/>
        </p:nvPicPr>
        <p:blipFill>
          <a:blip r:embed="rId8"/>
          <a:stretch>
            <a:fillRect/>
          </a:stretch>
        </p:blipFill>
        <p:spPr>
          <a:xfrm>
            <a:off x="8637905" y="3991610"/>
            <a:ext cx="2245995" cy="1054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8543290" y="1811020"/>
            <a:ext cx="845185" cy="375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633095" y="250825"/>
            <a:ext cx="6511925" cy="5835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p>
            <a:r>
              <a:rPr lang="ru-RU" altLang="en-US" sz="32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Архитектура сервиса</a:t>
            </a:r>
            <a:endParaRPr lang="ru-RU" altLang="en-US" sz="32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2" name="Google Shape;15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36129" y="6182087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>
            <p:ph type="sldNum" idx="12"/>
          </p:nvPr>
        </p:nvSpPr>
        <p:spPr>
          <a:xfrm>
            <a:off x="11573256" y="6298793"/>
            <a:ext cx="1473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6"/>
          <p:cNvSpPr txBox="1"/>
          <p:nvPr/>
        </p:nvSpPr>
        <p:spPr>
          <a:xfrm>
            <a:off x="11573256" y="6285458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0" y="633095"/>
            <a:ext cx="5257800" cy="4653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905" y="175895"/>
            <a:ext cx="5495925" cy="5862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2" name="Google Shape;152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36129" y="6182087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>
            <p:ph type="sldNum" idx="12"/>
          </p:nvPr>
        </p:nvSpPr>
        <p:spPr>
          <a:xfrm>
            <a:off x="11573256" y="6298793"/>
            <a:ext cx="1473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0" name="Google Shape;180;p6"/>
          <p:cNvSpPr txBox="1"/>
          <p:nvPr/>
        </p:nvSpPr>
        <p:spPr>
          <a:xfrm>
            <a:off x="11573256" y="6285458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81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38100" marR="0" lvl="1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38100" marR="0" lvl="2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38100" marR="0" lvl="3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8100" marR="0" lvl="4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38100" marR="0" lvl="5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8100" marR="0" lvl="6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8100" marR="0" lvl="7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38100" marR="0" lvl="8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100" b="1" i="0" u="none" strike="noStrike" cap="none">
                <a:solidFill>
                  <a:srgbClr val="25252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00" y="332105"/>
            <a:ext cx="10304780" cy="5463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6"/>
          <p:cNvSpPr txBox="1"/>
          <p:nvPr/>
        </p:nvSpPr>
        <p:spPr>
          <a:xfrm>
            <a:off x="426824" y="255225"/>
            <a:ext cx="10933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Архитектура решения</a:t>
            </a:r>
            <a:r>
              <a:rPr 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endParaRPr sz="4500">
              <a:solidFill>
                <a:srgbClr val="1F232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463099" y="856025"/>
            <a:ext cx="4498200" cy="409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 </a:t>
            </a:r>
            <a:r>
              <a:rPr lang="en-US" sz="2000">
                <a:solidFill>
                  <a:srgbClr val="000000"/>
                </a:solidFill>
              </a:rPr>
              <a:t>ОПИСАНИЕ АЛГОРИТМА:</a:t>
            </a:r>
            <a:br>
              <a:rPr sz="2000">
                <a:solidFill>
                  <a:srgbClr val="000000"/>
                </a:solidFill>
              </a:rPr>
            </a:br>
            <a:br>
              <a:rPr sz="2000">
                <a:solidFill>
                  <a:srgbClr val="000000"/>
                </a:solidFill>
              </a:rPr>
            </a:br>
            <a:r>
              <a:rPr lang="ru-RU" sz="2000">
                <a:solidFill>
                  <a:srgbClr val="000000"/>
                </a:solidFill>
              </a:rPr>
              <a:t>Пользователь вводит адрес в поле поиска</a:t>
            </a:r>
            <a:br>
              <a:rPr lang="ru-RU" sz="2000">
                <a:solidFill>
                  <a:srgbClr val="000000"/>
                </a:solidFill>
              </a:rPr>
            </a:br>
            <a:br>
              <a:rPr lang="ru-RU" sz="2000">
                <a:solidFill>
                  <a:srgbClr val="000000"/>
                </a:solidFill>
              </a:rPr>
            </a:br>
            <a:r>
              <a:rPr lang="ru-RU" sz="2000">
                <a:solidFill>
                  <a:srgbClr val="000000"/>
                </a:solidFill>
              </a:rPr>
              <a:t>Алгоритм подбирает адрес по совпадению из базы данных</a:t>
            </a:r>
            <a:br>
              <a:rPr lang="ru-RU" sz="2000">
                <a:solidFill>
                  <a:srgbClr val="000000"/>
                </a:solidFill>
              </a:rPr>
            </a:br>
            <a:br>
              <a:rPr lang="ru-RU" sz="2000">
                <a:solidFill>
                  <a:srgbClr val="000000"/>
                </a:solidFill>
              </a:rPr>
            </a:br>
            <a:r>
              <a:rPr lang="ru-RU" sz="2000">
                <a:solidFill>
                  <a:srgbClr val="000000"/>
                </a:solidFill>
              </a:rPr>
              <a:t>Результат работы алгоритма выводится в интерфейс</a:t>
            </a:r>
            <a:endParaRPr sz="2000">
              <a:solidFill>
                <a:srgbClr val="000000"/>
              </a:solidFill>
            </a:endParaRPr>
          </a:p>
          <a:p>
            <a:pPr marL="46355" marR="508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1600" b="0">
              <a:solidFill>
                <a:schemeClr val="dk1"/>
              </a:solidFill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82154" y="6213202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1" name="Google Shape;181;p6"/>
          <p:cNvSpPr txBox="1"/>
          <p:nvPr>
            <p:ph type="title"/>
          </p:nvPr>
        </p:nvSpPr>
        <p:spPr>
          <a:xfrm>
            <a:off x="6711507" y="779825"/>
            <a:ext cx="4551900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r>
              <a:rPr lang="en-US" sz="1600" b="0">
                <a:solidFill>
                  <a:srgbClr val="000000"/>
                </a:solidFill>
              </a:rPr>
              <a:t>   </a:t>
            </a:r>
            <a:r>
              <a:rPr lang="ru-RU" altLang="en-US" sz="2000">
                <a:solidFill>
                  <a:srgbClr val="000000"/>
                </a:solidFill>
              </a:rPr>
              <a:t>АЛГОРИТМ</a:t>
            </a:r>
            <a:r>
              <a:rPr lang="en-US" sz="2000">
                <a:solidFill>
                  <a:srgbClr val="000000"/>
                </a:solidFill>
              </a:rPr>
              <a:t>:</a:t>
            </a:r>
            <a:br>
              <a:rPr lang="en-US" sz="2000">
                <a:solidFill>
                  <a:srgbClr val="000000"/>
                </a:solidFill>
              </a:rPr>
            </a:br>
            <a:br>
              <a:rPr lang="en-US" sz="2000">
                <a:solidFill>
                  <a:srgbClr val="000000"/>
                </a:solidFill>
              </a:rPr>
            </a:br>
            <a:r>
              <a:rPr lang="ru-RU" altLang="en-US" sz="2000">
                <a:solidFill>
                  <a:srgbClr val="000000"/>
                </a:solidFill>
              </a:rPr>
              <a:t>Б</a:t>
            </a:r>
            <a:r>
              <a:rPr lang="en-US" sz="2000">
                <a:solidFill>
                  <a:srgbClr val="000000"/>
                </a:solidFill>
              </a:rPr>
              <a:t>иблиотека FuzzyWuzzy содержит набор функций для нечеткого поиска строк, дедупликации (удаления копий), корректировки ошибок. Она позволяет стать поиску умнее, помогая преодолеть влияние человеческого фактор</a:t>
            </a: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 extrusionOk="0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2" name="Google Shape;162;p6"/>
          <p:cNvSpPr txBox="1"/>
          <p:nvPr/>
        </p:nvSpPr>
        <p:spPr>
          <a:xfrm>
            <a:off x="426824" y="255225"/>
            <a:ext cx="10933200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6200" rIns="0" bIns="0" anchor="t" anchorCtr="0">
            <a:spAutoFit/>
          </a:bodyPr>
          <a:lstStyle/>
          <a:p>
            <a:pPr marL="12700" marR="508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Перспективы развития</a:t>
            </a:r>
            <a:r>
              <a:rPr lang="en-US" sz="4500" b="1">
                <a:solidFill>
                  <a:srgbClr val="1F232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endParaRPr sz="4500">
              <a:solidFill>
                <a:srgbClr val="1F232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426720" y="865505"/>
            <a:ext cx="11257915" cy="3703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1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01</a:t>
            </a:r>
            <a:r>
              <a:rPr lang="ru-RU" altLang="en-US" sz="2800"/>
              <a:t> </a:t>
            </a:r>
            <a:r>
              <a:rPr lang="ru-RU" altLang="en-US" sz="2800" b="0">
                <a:solidFill>
                  <a:schemeClr val="tx1"/>
                </a:solidFill>
              </a:rPr>
              <a:t>Вывод ТОП-10 запросов</a:t>
            </a:r>
            <a:br>
              <a:rPr lang="ru-RU" altLang="en-US" sz="2800"/>
            </a:br>
            <a:r>
              <a:rPr lang="ru-RU" altLang="en-US" sz="2800"/>
              <a:t>02 </a:t>
            </a:r>
            <a:r>
              <a:rPr lang="ru-RU" altLang="en-US" sz="2800" b="0">
                <a:solidFill>
                  <a:schemeClr val="tx1"/>
                </a:solidFill>
              </a:rPr>
              <a:t>Вывод ТОП-10 предсказанных адресов</a:t>
            </a:r>
            <a:br>
              <a:rPr lang="ru-RU" altLang="en-US" sz="2800" b="0">
                <a:solidFill>
                  <a:schemeClr val="tx1"/>
                </a:solidFill>
              </a:rPr>
            </a:br>
            <a:r>
              <a:rPr lang="ru-RU" altLang="en-US" sz="2800">
                <a:sym typeface="+mn-ea"/>
              </a:rPr>
              <a:t>03 </a:t>
            </a:r>
            <a:r>
              <a:rPr lang="ru-RU" altLang="en-US" sz="2800" b="0">
                <a:solidFill>
                  <a:schemeClr val="tx1"/>
                </a:solidFill>
                <a:sym typeface="+mn-ea"/>
              </a:rPr>
              <a:t>Сохранение предсказанных адресов в файл</a:t>
            </a:r>
            <a:br>
              <a:rPr lang="ru-RU" altLang="en-US" sz="2800" b="0">
                <a:solidFill>
                  <a:schemeClr val="tx1"/>
                </a:solidFill>
              </a:rPr>
            </a:br>
            <a:r>
              <a:rPr lang="ru-RU" altLang="en-US" sz="2800">
                <a:sym typeface="+mn-ea"/>
              </a:rPr>
              <a:t>0</a:t>
            </a:r>
            <a:r>
              <a:rPr lang="en-US" altLang="ru-RU" sz="2800">
                <a:sym typeface="+mn-ea"/>
              </a:rPr>
              <a:t>4</a:t>
            </a:r>
            <a:r>
              <a:rPr lang="ru-RU" altLang="en-US" sz="2800">
                <a:sym typeface="+mn-ea"/>
              </a:rPr>
              <a:t> </a:t>
            </a:r>
            <a:r>
              <a:rPr lang="ru-RU" altLang="en-US" sz="2800" b="0">
                <a:solidFill>
                  <a:schemeClr val="tx1"/>
                </a:solidFill>
                <a:sym typeface="+mn-ea"/>
              </a:rPr>
              <a:t>Интеграция пользовательского интерфейса для доступа к базе данных</a:t>
            </a:r>
            <a:br>
              <a:rPr lang="ru-RU" altLang="en-US" sz="2800" b="0">
                <a:solidFill>
                  <a:schemeClr val="tx1"/>
                </a:solidFill>
                <a:sym typeface="+mn-ea"/>
              </a:rPr>
            </a:br>
            <a:r>
              <a:rPr lang="ru-RU" altLang="en-US" sz="2800">
                <a:sym typeface="+mn-ea"/>
              </a:rPr>
              <a:t>0</a:t>
            </a:r>
            <a:r>
              <a:rPr lang="en-US" altLang="ru-RU" sz="2800">
                <a:sym typeface="+mn-ea"/>
              </a:rPr>
              <a:t>5</a:t>
            </a:r>
            <a:r>
              <a:rPr lang="ru-RU" altLang="en-US" sz="2800">
                <a:sym typeface="+mn-ea"/>
              </a:rPr>
              <a:t> </a:t>
            </a:r>
            <a:r>
              <a:rPr lang="ru-RU" altLang="en-US" sz="2800" b="0">
                <a:solidFill>
                  <a:schemeClr val="tx1"/>
                </a:solidFill>
                <a:sym typeface="+mn-ea"/>
              </a:rPr>
              <a:t>Дообучение предобученной модели трансформеров — библиотека от Hugging Face, с русскоязычной моделью ruGPT3 от Сбера.</a:t>
            </a:r>
            <a:br>
              <a:rPr lang="ru-RU" altLang="en-US" sz="2800" b="0">
                <a:solidFill>
                  <a:schemeClr val="tx1"/>
                </a:solidFill>
                <a:sym typeface="+mn-ea"/>
              </a:rPr>
            </a:br>
            <a:r>
              <a:rPr lang="ru-RU" altLang="en-US" sz="2800">
                <a:sym typeface="+mn-ea"/>
              </a:rPr>
              <a:t>0</a:t>
            </a:r>
            <a:r>
              <a:rPr lang="en-US" altLang="ru-RU" sz="2800">
                <a:sym typeface="+mn-ea"/>
              </a:rPr>
              <a:t>6</a:t>
            </a:r>
            <a:r>
              <a:rPr lang="ru-RU" altLang="en-US" sz="2800">
                <a:sym typeface="+mn-ea"/>
              </a:rPr>
              <a:t> </a:t>
            </a:r>
            <a:r>
              <a:rPr lang="ru-RU" altLang="en-US" sz="2800" b="0">
                <a:solidFill>
                  <a:schemeClr val="tx1"/>
                </a:solidFill>
                <a:sym typeface="+mn-ea"/>
              </a:rPr>
              <a:t>Использование в реализации послания правительства по сохранению русского языка</a:t>
            </a:r>
            <a:endParaRPr lang="ru-RU" altLang="en-US" sz="2800" b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98514" y="6264493"/>
            <a:ext cx="24688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7189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45273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518791" y="6264493"/>
            <a:ext cx="248237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893557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6693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640318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1522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388602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6198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135361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10266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883645" y="6264493"/>
            <a:ext cx="246888" cy="22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52" y="6234594"/>
            <a:ext cx="822919" cy="308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82154" y="6213202"/>
            <a:ext cx="2540691" cy="35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9204" y="6153911"/>
            <a:ext cx="1136903" cy="40233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>
            <p:ph type="sldNum" idx="12"/>
          </p:nvPr>
        </p:nvSpPr>
        <p:spPr>
          <a:xfrm>
            <a:off x="11573256" y="6298793"/>
            <a:ext cx="147320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2165</Words>
  <Application>WPS Presentation</Application>
  <PresentationFormat/>
  <Paragraphs>123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Roboto</vt:lpstr>
      <vt:lpstr>Arial Black</vt:lpstr>
      <vt:lpstr>Microsoft YaHei</vt:lpstr>
      <vt:lpstr>Arial Unicode MS</vt:lpstr>
      <vt:lpstr>Office Theme</vt:lpstr>
      <vt:lpstr>Разработка модели по устранению и изменению некорректных адресов из городских баз данных  Правительство Санкт-Петербурга, Комитет по информатизации и связи</vt:lpstr>
      <vt:lpstr>Команда Ленинград:</vt:lpstr>
      <vt:lpstr>Постановка  задачи</vt:lpstr>
      <vt:lpstr>01</vt:lpstr>
      <vt:lpstr>PowerPoint 演示文稿</vt:lpstr>
      <vt:lpstr>PowerPoint 演示文稿</vt:lpstr>
      <vt:lpstr>PowerPoint 演示文稿</vt:lpstr>
      <vt:lpstr>02   АЛГОРИТМ:  Библиотека FuzzyWuzzy содержит набор функций для нечеткого поиска строк, дедупликации (удаления копий), корректировки ошибок. Она позволяет стать поиску умнее, помогая преодолеть влияние человеческого фактор</vt:lpstr>
      <vt:lpstr>01 Вывод ТОП-10 запросов 02 Вывод ТОП-10 предсказанных адресов 03 Сохранение предсказанных адресов в файл 03 Интеграция пользовательского интерфейса для доступа к базе данных 04 Интеграция пользовательского интерфейса для доступа к базе данных 05 Дообучение предобученной модели трансформеров — библиотека от Hugging Face, с русскоязычной моделью ruGPT3 от Сбера. 06 Использование в реализации послания правительства по сохранению русского языка</vt:lpstr>
      <vt:lpstr>ЛЕНИНГРАД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КОМАНДА:ЛенинградСеверо-Западный федеральный округ Санкт-Перербург</dc:title>
  <dc:creator>Бобякова Ирина Валерьевна</dc:creator>
  <cp:lastModifiedBy>rus_k</cp:lastModifiedBy>
  <cp:revision>8</cp:revision>
  <dcterms:created xsi:type="dcterms:W3CDTF">2023-08-25T20:53:00Z</dcterms:created>
  <dcterms:modified xsi:type="dcterms:W3CDTF">2023-08-27T06:21:58Z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2023-05-18T18:00:00Z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2023-05-20T18:00:00Z</vt:filetime>
  </property>
  <property fmtid="{D5CDD505-2E9C-101B-9397-08002B2CF9AE}" pid="5" name="ICV">
    <vt:lpwstr>DEA937867F7C4765B26DF11D369CE58B</vt:lpwstr>
  </property>
  <property fmtid="{D5CDD505-2E9C-101B-9397-08002B2CF9AE}" pid="6" name="KSOProductBuildVer">
    <vt:lpwstr>1033-11.2.0.11219</vt:lpwstr>
  </property>
</Properties>
</file>