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4" r:id="rId4"/>
    <p:sldId id="263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3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60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1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62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9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83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7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30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9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41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F3F2-118F-45E6-98B9-B0FDC92BD237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8D18B-55AF-4C91-B7F7-27CC035EB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7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47" y="1825830"/>
            <a:ext cx="2180926" cy="14894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855" y="193963"/>
            <a:ext cx="10439400" cy="674688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13259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классификации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{0, 1, …9}  -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классов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выборки - 5000.</a:t>
            </a:r>
          </a:p>
          <a:p>
            <a:pPr lvl="1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признаков – 110. Признаки имеют вещественный тип.</a:t>
            </a:r>
          </a:p>
          <a:p>
            <a:pPr lvl="1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Присутствуют пропуски.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3992691"/>
            <a:ext cx="3470708" cy="2306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456" y="3376026"/>
            <a:ext cx="385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 объектов по признакам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506" y="3853229"/>
            <a:ext cx="3428645" cy="2331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6506" y="3370423"/>
            <a:ext cx="468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по признакам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122" y="397482"/>
            <a:ext cx="2143939" cy="14609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9498" y="374619"/>
            <a:ext cx="2190163" cy="15066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773" y="1875305"/>
            <a:ext cx="2189977" cy="15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4" y="135807"/>
            <a:ext cx="5041377" cy="429988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взвешенных ближайших соседей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2226" y="10882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045" y="2891125"/>
                <a:ext cx="3332451" cy="268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Введем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45" y="2891125"/>
                <a:ext cx="3332451" cy="268343"/>
              </a:xfrm>
              <a:prstGeom prst="rect">
                <a:avLst/>
              </a:prstGeom>
              <a:blipFill>
                <a:blip r:embed="rId2"/>
                <a:stretch>
                  <a:fillRect l="-3656" t="-22727" r="-366" b="-38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69232" y="3167975"/>
            <a:ext cx="4591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величина показывает насколько истинный класс вероятнее другого класса.(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25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2" y="558409"/>
            <a:ext cx="3332451" cy="23327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32" y="3682300"/>
            <a:ext cx="3288161" cy="215022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0" y="5961953"/>
            <a:ext cx="4240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нормализации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0.761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нормализацией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549060" y="224430"/>
            <a:ext cx="3355337" cy="333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эталонами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3562" y="668470"/>
            <a:ext cx="60659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Кластеризации(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Accuracy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6113562" y="1495732"/>
            <a:ext cx="745374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эталонов среди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Accuracy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отобраны эталоны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&gt;0.70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312" y="2490235"/>
            <a:ext cx="3720455" cy="23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855" y="365125"/>
            <a:ext cx="11085945" cy="5492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855" y="1016001"/>
            <a:ext cx="72043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Один против всех</a:t>
            </a:r>
          </a:p>
          <a:p>
            <a:pPr lvl="1"/>
            <a:r>
              <a:rPr lang="ru-RU" dirty="0" smtClean="0"/>
              <a:t>Данный метод основан на построении 10 линейных классификаторов. Каждый из которых решает бинарную задачу классификации.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Accuracy = 0.695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29" y="2902706"/>
            <a:ext cx="3696796" cy="2387030"/>
          </a:xfrm>
          <a:prstGeom prst="rect">
            <a:avLst/>
          </a:prstGeom>
        </p:spPr>
      </p:pic>
      <p:pic>
        <p:nvPicPr>
          <p:cNvPr id="1028" name="Picture 4" descr="Logistic Regression From Scratch With Python - Quality Tech Tutoria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4" t="1328"/>
          <a:stretch/>
        </p:blipFill>
        <p:spPr bwMode="auto">
          <a:xfrm>
            <a:off x="267855" y="2974990"/>
            <a:ext cx="2618510" cy="235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2546" y="5713003"/>
            <a:ext cx="96104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LogisticRegression</a:t>
            </a:r>
            <a:r>
              <a:rPr lang="en-US" sz="2000" b="1" dirty="0"/>
              <a:t>(penalty = </a:t>
            </a:r>
            <a:r>
              <a:rPr lang="en-US" sz="2000" b="1" dirty="0" smtClean="0"/>
              <a:t>'l2,‘multi_class</a:t>
            </a:r>
            <a:r>
              <a:rPr lang="en-US" sz="2000" b="1" dirty="0"/>
              <a:t>='multinomial‘, solver = 'sag</a:t>
            </a:r>
            <a:r>
              <a:rPr lang="en-US" sz="2000" b="1" dirty="0" smtClean="0"/>
              <a:t>')</a:t>
            </a:r>
            <a:endParaRPr lang="en-US" dirty="0" smtClean="0"/>
          </a:p>
          <a:p>
            <a:pPr lvl="1"/>
            <a:r>
              <a:rPr lang="en-US" dirty="0" smtClean="0"/>
              <a:t>Accuracy = 0.681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981" y="193964"/>
            <a:ext cx="10420927" cy="91483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 и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LinearSVC</a:t>
            </a:r>
            <a:r>
              <a:rPr lang="en-US" b="1" dirty="0"/>
              <a:t/>
            </a:r>
            <a:br>
              <a:rPr lang="en-US" b="1" dirty="0"/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545" y="1108797"/>
            <a:ext cx="6031346" cy="233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33932"/>
              </p:ext>
            </p:extLst>
          </p:nvPr>
        </p:nvGraphicFramePr>
        <p:xfrm>
          <a:off x="646545" y="104897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88643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50307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201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Нормированы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</a:t>
                      </a:r>
                      <a:r>
                        <a:rPr lang="ru-RU" baseline="0" dirty="0" smtClean="0"/>
                        <a:t> н</a:t>
                      </a:r>
                      <a:r>
                        <a:rPr lang="ru-RU" dirty="0" smtClean="0"/>
                        <a:t>ормированы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6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9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LinearSVC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0.69</a:t>
                      </a:r>
                      <a:r>
                        <a:rPr lang="en-US" dirty="0" smtClean="0"/>
                        <a:t>8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0.712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9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8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141</Words>
  <Application>Microsoft Office PowerPoint</Application>
  <PresentationFormat>Широкоэкранный</PresentationFormat>
  <Paragraphs>39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Тема Office</vt:lpstr>
      <vt:lpstr>Постановка</vt:lpstr>
      <vt:lpstr>Метод k взвешенных ближайших соседей</vt:lpstr>
      <vt:lpstr>Logistic Regression</vt:lpstr>
      <vt:lpstr>Метод опорных векторов и LinearSVC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Ostapets</dc:creator>
  <cp:lastModifiedBy>Ruslan Ostapets</cp:lastModifiedBy>
  <cp:revision>46</cp:revision>
  <dcterms:created xsi:type="dcterms:W3CDTF">2021-11-12T18:54:35Z</dcterms:created>
  <dcterms:modified xsi:type="dcterms:W3CDTF">2021-11-21T11:42:35Z</dcterms:modified>
</cp:coreProperties>
</file>