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Integrarea continu</a:t>
            </a:r>
            <a:r>
              <a:rPr lang="ro-RO" sz="4800" dirty="0"/>
              <a:t>ă</a:t>
            </a:r>
            <a:endParaRPr lang="ro-RO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Calitate software la viteză mare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o-RO" altLang="en-US"/>
              <a:t>Ce este </a:t>
            </a:r>
            <a:r>
              <a:rPr lang="en-US"/>
              <a:t>Continuous integration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Integrarea continuă (CI) este o practică de dezvoltare software în care membrii echipei integrează în mod regulat modificările în codul sursă</a:t>
            </a:r>
            <a:endParaRPr lang="en-US"/>
          </a:p>
        </p:txBody>
      </p:sp>
      <p:pic>
        <p:nvPicPr>
          <p:cNvPr id="100" name="Content Placeholder 9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58865" y="1282065"/>
            <a:ext cx="5080000" cy="4356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Caracteristici</a:t>
            </a:r>
            <a:r>
              <a:rPr lang="ro-RO" altLang="en-US">
                <a:sym typeface="+mn-ea"/>
              </a:rPr>
              <a:t>:</a:t>
            </a:r>
            <a:endParaRPr lang="ro-RO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  <a:p>
            <a:r>
              <a:rPr lang="ro-RO" altLang="en-US"/>
              <a:t>T</a:t>
            </a:r>
            <a:r>
              <a:rPr lang="en-US"/>
              <a:t>este automate</a:t>
            </a:r>
            <a:endParaRPr lang="en-US"/>
          </a:p>
          <a:p>
            <a:r>
              <a:rPr lang="ro-RO" altLang="en-US"/>
              <a:t>L</a:t>
            </a:r>
            <a:r>
              <a:rPr lang="en-US"/>
              <a:t>ivrare frecventă</a:t>
            </a:r>
            <a:endParaRPr lang="en-US"/>
          </a:p>
          <a:p>
            <a:r>
              <a:rPr lang="ro-RO" altLang="en-US"/>
              <a:t>D</a:t>
            </a:r>
            <a:r>
              <a:rPr lang="en-US"/>
              <a:t>etectarea erorilor în stadiile incipiente</a:t>
            </a:r>
            <a:endParaRPr lang="ro-RO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Beneficiile Integrării Continue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Reducerea timpului de integrare, identificarea rapidă a erorilor, îmbunătățirea calității codului</a:t>
            </a:r>
            <a:endParaRPr lang="en-US"/>
          </a:p>
          <a:p>
            <a:endParaRPr lang="en-US"/>
          </a:p>
          <a:p>
            <a:r>
              <a:rPr lang="en-US"/>
              <a:t>Scăderea timpului de implementare, satisfacerea cerințelor clienților într-un timp mai scurt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Cum Funcționează?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  <a:p>
            <a:r>
              <a:rPr lang="en-US"/>
              <a:t>Repoziționarea </a:t>
            </a:r>
            <a:endParaRPr lang="en-US"/>
          </a:p>
          <a:p>
            <a:r>
              <a:rPr lang="ro-RO" altLang="en-US"/>
              <a:t>C</a:t>
            </a:r>
            <a:r>
              <a:rPr lang="en-US"/>
              <a:t>ompilarea </a:t>
            </a:r>
            <a:endParaRPr lang="en-US"/>
          </a:p>
          <a:p>
            <a:r>
              <a:rPr lang="ro-RO" altLang="en-US"/>
              <a:t>T</a:t>
            </a:r>
            <a:r>
              <a:rPr lang="en-US"/>
              <a:t>este automate </a:t>
            </a:r>
            <a:endParaRPr lang="en-US"/>
          </a:p>
          <a:p>
            <a:r>
              <a:rPr lang="ro-RO" altLang="en-US"/>
              <a:t>I</a:t>
            </a:r>
            <a:r>
              <a:rPr lang="en-US"/>
              <a:t>ntegrarea </a:t>
            </a:r>
            <a:endParaRPr lang="en-US"/>
          </a:p>
          <a:p>
            <a:r>
              <a:rPr lang="ro-RO" altLang="en-US"/>
              <a:t>F</a:t>
            </a:r>
            <a:r>
              <a:rPr lang="en-US"/>
              <a:t>eedback</a:t>
            </a:r>
            <a:endParaRPr lang="en-US"/>
          </a:p>
        </p:txBody>
      </p:sp>
      <p:pic>
        <p:nvPicPr>
          <p:cNvPr id="101" name="Content Placeholder 10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725035" y="1577975"/>
            <a:ext cx="6997700" cy="37014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Cum Funcționează?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Automatizare:</a:t>
            </a:r>
            <a:endParaRPr lang="en-US"/>
          </a:p>
          <a:p>
            <a:r>
              <a:rPr lang="en-US">
                <a:sym typeface="+mn-ea"/>
              </a:rPr>
              <a:t>Jenkins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Travis CI</a:t>
            </a:r>
            <a:endParaRPr lang="en-US"/>
          </a:p>
          <a:p>
            <a:r>
              <a:rPr lang="en-US">
                <a:sym typeface="+mn-ea"/>
              </a:rPr>
              <a:t>GitLab CI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Testare Automată în CI</a:t>
            </a:r>
            <a:endParaRPr lang="ro-RO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o-RO" altLang="en-US"/>
              <a:t>Tipuri de teste:</a:t>
            </a:r>
            <a:endParaRPr lang="ro-RO" altLang="en-US"/>
          </a:p>
          <a:p>
            <a:r>
              <a:rPr lang="en-US"/>
              <a:t>Unitare</a:t>
            </a:r>
            <a:endParaRPr lang="en-US"/>
          </a:p>
          <a:p>
            <a:r>
              <a:rPr lang="en-US"/>
              <a:t> de integrare,</a:t>
            </a:r>
            <a:endParaRPr lang="en-US"/>
          </a:p>
          <a:p>
            <a:r>
              <a:rPr lang="en-US"/>
              <a:t> funcționale</a:t>
            </a:r>
            <a:endParaRPr lang="en-US"/>
          </a:p>
          <a:p>
            <a:pPr marL="0" indent="0">
              <a:buNone/>
            </a:pPr>
            <a:r>
              <a:rPr lang="en-US"/>
              <a:t>Importanța testelor automate: </a:t>
            </a:r>
            <a:endParaRPr lang="en-US"/>
          </a:p>
          <a:p>
            <a:r>
              <a:rPr lang="en-US"/>
              <a:t>Detectarea erorilor în timp util</a:t>
            </a:r>
            <a:endParaRPr lang="en-US"/>
          </a:p>
          <a:p>
            <a:r>
              <a:rPr lang="en-US"/>
              <a:t>asigurarea funcționării corecte a aplicației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Implementarea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Configurarea uneltei CI</a:t>
            </a:r>
            <a:endParaRPr lang="en-US"/>
          </a:p>
          <a:p>
            <a:r>
              <a:rPr lang="en-US"/>
              <a:t>scrierea și configurarea testelor automate</a:t>
            </a:r>
            <a:endParaRPr lang="en-US"/>
          </a:p>
          <a:p>
            <a:r>
              <a:rPr lang="en-US"/>
              <a:t>definirea fluxului de lucru</a:t>
            </a:r>
            <a:endParaRPr lang="en-US"/>
          </a:p>
          <a:p>
            <a:pPr marL="0" indent="0">
              <a:buNone/>
            </a:pPr>
            <a:r>
              <a:rPr lang="en-US"/>
              <a:t>Angajamentul echipei: </a:t>
            </a:r>
            <a:endParaRPr lang="en-US"/>
          </a:p>
          <a:p>
            <a:r>
              <a:rPr lang="en-US"/>
              <a:t>Comunicare, colaborare</a:t>
            </a:r>
            <a:endParaRPr lang="en-US"/>
          </a:p>
          <a:p>
            <a:r>
              <a:rPr lang="en-US"/>
              <a:t>integrarea CI în procesul de dezvoltare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Exemple de Succes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Exemple de companii:</a:t>
            </a:r>
            <a:r>
              <a:rPr lang="ro-RO" altLang="en-US"/>
              <a:t> </a:t>
            </a:r>
            <a:r>
              <a:rPr lang="en-US"/>
              <a:t>Google, Facebook, Amazon</a:t>
            </a:r>
            <a:endParaRPr lang="en-US"/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112135" y="2759710"/>
            <a:ext cx="5384800" cy="21818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1092</Words>
  <Application>WPS Presentation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Orange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Cum Funcționează?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Integrarea continuă</dc:title>
  <dc:creator/>
  <cp:lastModifiedBy>rusla</cp:lastModifiedBy>
  <cp:revision>1</cp:revision>
  <dcterms:created xsi:type="dcterms:W3CDTF">2024-05-03T13:15:36Z</dcterms:created>
  <dcterms:modified xsi:type="dcterms:W3CDTF">2024-05-03T13:15:36Z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C9556F0F84DC44CA8EF14676BF57A8D2_12</vt:lpwstr>
  </property>
  <property fmtid="{D5CDD505-2E9C-101B-9397-08002B2CF9AE}" pid="3" name="KSOProductBuildVer">
    <vt:lpwstr>1033-12.2.0.16731</vt:lpwstr>
  </property>
</Properties>
</file>