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notesMasterIdLst>
    <p:notesMasterId r:id="rId12"/>
  </p:notesMasterIdLst>
  <p:sldIdLst>
    <p:sldId id="26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8FD1"/>
    <a:srgbClr val="FF9999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/>
    <p:restoredTop sz="86425"/>
  </p:normalViewPr>
  <p:slideViewPr>
    <p:cSldViewPr snapToGrid="0" snapToObjects="1">
      <p:cViewPr>
        <p:scale>
          <a:sx n="75" d="100"/>
          <a:sy n="75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A49-6A83-4F34-B520-ECD1718F98F9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9E7B-1659-4307-8A19-C8925F10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6837C2-90D0-47E8-89A5-03A30CAE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77F7807-8EDC-4D35-9F44-D9E4BED37F3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2FFEA02-B9A0-4575-B62B-39FDB4BCF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B6813F1-BB7A-45DF-853E-C83947AD183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64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C5D70390-E49B-4CB9-B227-0FF63C6DB9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B7F7A1FE-7F76-4062-BCE0-8FF0DE1C4EB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B10F45AD-7977-4AB1-A47C-020614F1D1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5C0C1BD-2305-440F-838D-166F9D204A8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223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84A046-216A-4A60-AD45-E51A4A299C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148D3A2-D058-4D62-99CC-00A1DA2ED3E1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8BE3158B-87DE-472B-8802-B2A93DC5B8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DD4E46B-BACE-47EE-BF9F-0D7D1AFC3A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169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71D44E-0281-4319-9D13-3D0BB01A22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2FD41B3-FC5B-468D-B823-0704063B90DE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094AE2BE-B40E-463A-9BF9-FB75FD423C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DF6EED1-A0E2-47E5-B5FE-E97532687E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752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2B9533-9CE9-4301-865C-7899BA8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233AF1B1-39F6-4217-BD4F-323811917AEF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3449CE1-57B3-4EAE-AF5D-C416B3147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093E3A4-A61D-4C94-A2B5-BC5A19B012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868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5BD1DE7A-F011-45DD-8C4A-9C43F398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9C8FFEBF-A36B-4BA6-B3BF-582A9A63D220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2C77316-FFD3-489B-B592-D111658E3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96348AD-0A51-429F-AC9A-9E96BF714B6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812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F3E6CBEB-66D9-40E0-9853-BE0F3F422D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E1F77C1-28BD-48B5-8B05-6252428A3FE8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7AFE862-5B4C-46EB-8D1E-45AE6137D5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42B2216-FBC9-4DC7-BDB7-448A46E4651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47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59753A-6DFE-406D-A9B5-93DAC5472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786739E-987B-437A-A78D-B76274992C15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7588CB6E-29A1-4693-B401-9DFBF9C06C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43654882-5279-40FE-BF0D-A87286E5BBF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270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C39536-E129-4102-B51A-860D454EC0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F29AFEC-BB7B-45F5-8734-D5284861A613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C1375CF6-3B8D-47EA-9217-D0573C1235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6CB1B67-E502-427C-918A-794D1AA7782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477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B3FB87-1617-44D3-9AC3-10CE3E54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950F8E0-E751-4F55-A926-6097FDDB7FB4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1A2488D-C3D1-44A5-87A8-0AABFFAA3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9B793CA8-3836-4D6D-88FA-E558A094650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165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F1E58C-9AAB-4F3E-9717-0C9DF7A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0003CD7B-F347-4491-A072-C385EAE3BCF9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139FA7EB-D062-4199-932D-4AA547DD9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F43ACC8-DD66-41C9-8322-A398C1BF703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4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7DD028F6-55FA-4CC4-B5FC-D5A21AB6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5CDCC5A-9543-44D8-B3FC-EFD7E1EAD47B}" type="datetime1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F690961-244B-4246-9633-4C65A0F1F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E703E1AE-4EB9-4BAC-9000-49DE5C3DF2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605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83CA7D15-B285-43ED-B8D4-0DF121997F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D9C95733-EB53-4BE4-AA6E-25FA3D8EAA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7161A5-AF2B-4775-8FE6-7B8214B7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BAEBCC-FAD6-4F1C-997A-4D11887C63F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87B42-2CAD-49A2-94E8-B62FD3DE5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95107A-4BAC-498E-A155-CCDDE36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8CBF7EC-CC67-4AC4-AD83-06D13A4A4418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xmlns="" id="{616531F1-1A39-4DBE-997B-16FFCEE67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xmlns="" id="{D086FAED-8D3A-4BD9-BDCA-60A4020F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7FA225-96BF-42CA-BE5C-CE4AE7EA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54AAD9-4996-469A-9C1D-2E74C587B7A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E67478-66F1-41A9-B105-72C0258C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EEE8CF-F511-42D6-BB56-E58C8EB50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06BDFA-72E5-4619-B73D-0D2CBC51F0BE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ABF38D67-E4A7-4094-A5BE-310CEC2B0684}"/>
              </a:ext>
            </a:extLst>
          </p:cNvPr>
          <p:cNvSpPr txBox="1">
            <a:spLocks/>
          </p:cNvSpPr>
          <p:nvPr/>
        </p:nvSpPr>
        <p:spPr bwMode="auto">
          <a:xfrm>
            <a:off x="298451" y="1110343"/>
            <a:ext cx="8421687" cy="3511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fr-F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3013075" y="5076009"/>
            <a:ext cx="57070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16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</a:t>
            </a:r>
            <a:r>
              <a:rPr lang="en-US" sz="20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Elaborat:st.gr.TI-201FR</a:t>
            </a:r>
          </a:p>
          <a:p>
            <a:pPr algn="r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b="1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Dascal</a:t>
            </a:r>
            <a:r>
              <a:rPr lang="en-US" sz="20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Dumitru</a:t>
            </a:r>
            <a:endParaRPr lang="en-US" sz="2000" b="1" spc="-5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</a:t>
            </a:r>
            <a:r>
              <a:rPr lang="en-US" sz="20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Verificat:Romanenko</a:t>
            </a:r>
            <a:r>
              <a:rPr lang="en-US" sz="20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b="1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Alexandru</a:t>
            </a:r>
            <a:endParaRPr lang="en-US" sz="2000" b="1" spc="-5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r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conf</a:t>
            </a:r>
            <a:r>
              <a:rPr lang="en-US" sz="20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20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univ.</a:t>
            </a:r>
            <a:r>
              <a:rPr lang="en-US" sz="20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dr.</a:t>
            </a:r>
            <a:endParaRPr lang="en-US" sz="20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1206500" y="2665898"/>
            <a:ext cx="6845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3600" b="1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3600" b="1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vantajele</a:t>
            </a:r>
            <a:r>
              <a:rPr lang="en-US" sz="36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600" b="1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z="36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600" b="1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dezavantajele</a:t>
            </a:r>
            <a:r>
              <a:rPr lang="en-US" sz="3600" b="1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GSM</a:t>
            </a:r>
            <a:endParaRPr lang="en-US" sz="36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545735"/>
            <a:ext cx="2806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32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Întroducere</a:t>
            </a:r>
            <a:r>
              <a:rPr lang="en-US" sz="32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32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4305300" y="1527765"/>
            <a:ext cx="4838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standardul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telefonie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mobilă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celulară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răspândit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din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lume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precum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rețelei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telefonie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respective.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Atributul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„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mobil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” al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multor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aparate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dispozitive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actuale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referă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primul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conectivitatea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fără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fir,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radio) la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sistemul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practic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din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orice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punct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glob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unde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există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oameni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6" y="3559090"/>
            <a:ext cx="4833018" cy="3153544"/>
          </a:xfrm>
          <a:prstGeom prst="rect">
            <a:avLst/>
          </a:prstGeom>
        </p:spPr>
      </p:pic>
      <p:pic>
        <p:nvPicPr>
          <p:cNvPr id="4098" name="Picture 2" descr="What Is GSM in Cellular Networking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65200"/>
            <a:ext cx="2521618" cy="132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605137"/>
            <a:ext cx="742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Există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însă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zone ale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globului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care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rețeaua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întâmpină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dificultăți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pătrunde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printre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acestea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numărându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-se: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3930016" y="3458165"/>
            <a:ext cx="4838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Zone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nelocuite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cum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deșerturile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munții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înalți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zonele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polare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lacurile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mările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oceanele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Zonele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subterane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inclusiv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tuneluri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mine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stațiuni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cercetare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situate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adâncime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precum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zone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subacvatice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submarine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Spațiul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aerian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altitudini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4 – 6 km,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acolo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unde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avioanele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pasageri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pot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atinge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înălțimi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10 – 11 km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•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zone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țări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subdezvoltate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026" name="Picture 2" descr="What Is GSM? Here's What You Need To Know! | Up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9" y="3125330"/>
            <a:ext cx="3677047" cy="206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491046"/>
            <a:ext cx="7429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Principalele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caracteristici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tehnice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ale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rețelei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includ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2000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974469"/>
            <a:ext cx="4838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Tehnica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acces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multiplu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tehnicii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acces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multiplu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diviziune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timp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(TDMA)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bandă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îngustă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care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permite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eficientă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spectrului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radio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Modulație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Modulația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Gaussian Minimum Shift Keying (GMSK), care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asigură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eficiența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transmisiei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semnalelor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cadrul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rețelei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Separarea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purtătoarelor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Frecvențele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sunt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separate la 200 KHz,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facilitând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multiplexarea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transmiterea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simultană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multor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2050" name="Picture 2" descr="What did GSM get right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37" y="4781100"/>
            <a:ext cx="4961163" cy="16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SM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69" y="2468346"/>
            <a:ext cx="2458585" cy="147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491046"/>
            <a:ext cx="7429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Serviciile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principale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oferite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rețeaua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includ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endParaRPr lang="en-US" sz="2000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241300" y="1974469"/>
            <a:ext cx="483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Transmisia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vocii</a:t>
            </a:r>
            <a:endParaRPr lang="en-US" spc="-5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4622800" y="2450034"/>
            <a:ext cx="483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Servicii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suplimentare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redirecționare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apeluri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241300" y="3110265"/>
            <a:ext cx="483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Servicii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suplimentare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refuzare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apelurilor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3843974" y="3784396"/>
            <a:ext cx="483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Servicii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suplimentare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așteptare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546100" y="4458527"/>
            <a:ext cx="483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Servicii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suplimentare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identificare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sau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ascundere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numărului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7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491046"/>
            <a:ext cx="7429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Securitatea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transmisiei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cadrul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sistemului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</a:t>
            </a:r>
            <a:endParaRPr lang="en-US" sz="2000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974469"/>
            <a:ext cx="30044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digitalizare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semnalul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sonor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sub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formă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analogică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într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-o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reprezentare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digitală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constând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într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-o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succesiune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biți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Criptarea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semnalului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sonor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contribuie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prevenirea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accesului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neautorizat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ascultării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clandestine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comunicărilor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telefonice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consolidând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astfel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integritatea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încrederea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rețeaua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076" name="Picture 4" descr="Что такое GSM - энциклопедия lanmarket.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38" y="2377440"/>
            <a:ext cx="5967845" cy="448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1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491046"/>
            <a:ext cx="7429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Clasificarea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sistemelor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comunicații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mobile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esențială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înțelege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evoluția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progresul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tehnologic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domeniul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comunicațiilor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fără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fir.</a:t>
            </a:r>
            <a:endParaRPr lang="en-US" sz="2000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4622800" y="2450034"/>
            <a:ext cx="483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1G (Prima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Generație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241300" y="3110265"/>
            <a:ext cx="483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2G (A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Doua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Generație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3843974" y="3784396"/>
            <a:ext cx="483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3G (A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Treia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Generație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546100" y="4458527"/>
            <a:ext cx="483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4G (A Patra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Generație</a:t>
            </a:r>
            <a:r>
              <a:rPr lang="en-US" spc="-5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3340100" y="5343840"/>
            <a:ext cx="483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5G (A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Cincea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Generație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1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49104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Avantajele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Standardului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</a:t>
            </a:r>
            <a:endParaRPr lang="en-US" sz="2000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974469"/>
            <a:ext cx="483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Dimensiuni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Greutate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Reduse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ale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Telefoanelor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comparație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standardele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analogice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precum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NMT-450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AMPS-800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4163854" y="2636189"/>
            <a:ext cx="483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Eficiență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Energetică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Stațiile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monitorizează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constant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nivelul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semnalului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recepționat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la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dispozitivul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abonatului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3551216"/>
            <a:ext cx="483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Calitate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Bună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Comunicației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Standardul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oferă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calitate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bună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comunicației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special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atunci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există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densitate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suficientă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stațiilor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4163854" y="4474546"/>
            <a:ext cx="483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Capacitate Mare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Rețea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GSM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permite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gestionarea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mare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conexiuni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simultane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asigurând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 capacitate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extinsă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rețelei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5519605"/>
            <a:ext cx="483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Nivel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Redus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Interferență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Industrială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gamele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frecvență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GSM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înregistrează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un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nivel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scăzut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interferență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industrială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contribuind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la o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stabilă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3"/>
          </p:nvPr>
        </p:nvSpPr>
        <p:spPr>
          <a:xfrm>
            <a:off x="441008" y="1691101"/>
            <a:ext cx="7886700" cy="4748888"/>
          </a:xfrm>
        </p:spPr>
        <p:txBody>
          <a:bodyPr/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49104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Dezavantajele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Standardului</a:t>
            </a:r>
            <a:r>
              <a:rPr lang="en-US" sz="2000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GSM:</a:t>
            </a:r>
            <a:endParaRPr lang="en-US" sz="2000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0" y="1974469"/>
            <a:ext cx="4838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Distorsiunea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Vorbirii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Timpul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Procesării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Transmiterii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Digitale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ciuda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beneficiilor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tehnologiei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digitale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standardul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suferi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distorsiuni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sunetului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timpul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procesării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transmiterii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digitale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informațiilor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vocale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Acest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aspect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afecta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experiența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utilizatorului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privința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calității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convorbirilor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E8EE846-178D-40AC-A224-7C9DFA72A759}"/>
              </a:ext>
            </a:extLst>
          </p:cNvPr>
          <p:cNvSpPr txBox="1"/>
          <p:nvPr/>
        </p:nvSpPr>
        <p:spPr>
          <a:xfrm>
            <a:off x="4305300" y="3971840"/>
            <a:ext cx="4838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Distanța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Limitată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Comunicarea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cadrul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standardului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GSM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posibilă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la o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distanță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maximă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aproximativ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120 km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apropiată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stație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Chiar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utilizarea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amplificatoarelor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antenelor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direcționale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raza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acoperire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stații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bază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este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limitată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Aceasta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poate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duce la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necesitatea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amplasării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unui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număr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mare de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transmițătoare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pentru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asigura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acoperirea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unei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anumite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zone,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în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comparație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cu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standardele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precum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NMT-450 </a:t>
            </a:r>
            <a:r>
              <a:rPr lang="en-US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și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AMPS.</a:t>
            </a:r>
            <a:endParaRPr lang="en-US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3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4316</TotalTime>
  <Words>634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PT Sans</vt:lpstr>
      <vt:lpstr>Times New Roman</vt:lpstr>
      <vt:lpstr>Office Theme</vt:lpstr>
      <vt:lpstr>2_Office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serghei.aladin@gmail.com</dc:creator>
  <cp:lastModifiedBy>Дима</cp:lastModifiedBy>
  <cp:revision>495</cp:revision>
  <dcterms:created xsi:type="dcterms:W3CDTF">2016-11-09T12:50:21Z</dcterms:created>
  <dcterms:modified xsi:type="dcterms:W3CDTF">2024-01-18T17:00:46Z</dcterms:modified>
</cp:coreProperties>
</file>