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2"/>
  </p:notesMasterIdLst>
  <p:sldIdLst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8FD1"/>
    <a:srgbClr val="FF9999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/>
    <p:restoredTop sz="86425"/>
  </p:normalViewPr>
  <p:slideViewPr>
    <p:cSldViewPr snapToGrid="0" snapToObjects="1">
      <p:cViewPr varScale="1">
        <p:scale>
          <a:sx n="76" d="100"/>
          <a:sy n="76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77F7807-8EDC-4D35-9F44-D9E4BED37F3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B7F7A1FE-7F76-4062-BCE0-8FF0DE1C4EB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148D3A2-D058-4D62-99CC-00A1DA2ED3E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2FD41B3-FC5B-468D-B823-0704063B90D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233AF1B1-39F6-4217-BD4F-323811917AE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C8FFEBF-A36B-4BA6-B3BF-582A9A63D220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E1F77C1-28BD-48B5-8B05-6252428A3FE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786739E-987B-437A-A78D-B76274992C1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F29AFEC-BB7B-45F5-8734-D5284861A61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950F8E0-E751-4F55-A926-6097FDDB7FB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003CD7B-F347-4491-A072-C385EAE3BCF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5CDCC5A-9543-44D8-B3FC-EFD7E1EAD47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BAEBCC-FAD6-4F1C-997A-4D11887C63F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54AAD9-4996-469A-9C1D-2E74C587B7A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ABF38D67-E4A7-4094-A5BE-310CEC2B0684}"/>
              </a:ext>
            </a:extLst>
          </p:cNvPr>
          <p:cNvSpPr txBox="1">
            <a:spLocks/>
          </p:cNvSpPr>
          <p:nvPr/>
        </p:nvSpPr>
        <p:spPr bwMode="auto">
          <a:xfrm>
            <a:off x="298451" y="1110343"/>
            <a:ext cx="8421687" cy="35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013075" y="5076009"/>
            <a:ext cx="57070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</a:t>
            </a: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Elaborat:st.gr.TI-201FR</a:t>
            </a:r>
          </a:p>
          <a:p>
            <a:pPr algn="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Dascal</a:t>
            </a: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Dumitru</a:t>
            </a:r>
            <a:endParaRPr lang="en-US" sz="2000" b="1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Verificat:Romanenko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Alexandru</a:t>
            </a:r>
            <a:endParaRPr lang="en-US" sz="2000" b="1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univ.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dr.</a:t>
            </a:r>
            <a:endParaRPr lang="en-US" sz="20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222406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32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z="32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</a:t>
            </a:r>
            <a:r>
              <a:rPr lang="en-US" sz="32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</a:t>
            </a:r>
            <a:endParaRPr lang="en-US" sz="32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89501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Întroducere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90299"/>
            <a:ext cx="57070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 aspect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semnificativ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abilitatea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efectua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atât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cât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semnături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furnizând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mecanism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complet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Fundamentul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securității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sale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rezidă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dificultatea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factorizării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numerelor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prime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extrem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conferind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nivel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înalt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protecție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împotriva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atacurilor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tip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criptoanalitic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Procesul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transmitere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către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emițător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către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receptor 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simplificat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faptul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necesar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schimb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prealabil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secrete.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decriptează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folosind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privată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accesibilă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acestuia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abordare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facilitează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eliminând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necesitatea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partajării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părțile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implicate.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89501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</a:t>
            </a:r>
            <a:r>
              <a:rPr lang="ro-MD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ă un pic de text explicativ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90299"/>
            <a:ext cx="5707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asemenea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servește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Emițătorul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privată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receptorul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semnătura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folosind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funcționalitate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autenticitatea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integritatea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mediul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electronic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Structurat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esențiali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începe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continuă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finalizează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metodologie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detaliată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oferă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soluție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comprehensivă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consolidând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poziția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lumea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criptografiei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moderne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73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89501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</a:t>
            </a:r>
            <a:r>
              <a:rPr lang="ro-MD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ă un pic de text explicativ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90299"/>
            <a:ext cx="5707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asemenea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servește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Emițătorul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privată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receptorul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semnătura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folosind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funcționalitate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autenticitatea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integritatea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mediul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electronic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Structurat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esențiali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începe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continuă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finalizează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metodologie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detaliată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oferă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soluție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comprehensivă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consolidând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poziția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lumea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criptografiei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moderne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91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89501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 de generare a cheii: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90299"/>
            <a:ext cx="5707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AutoNum type="arabicPeriod"/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Alegerea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Numerelor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Prime p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q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aleg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aleatoriu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două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numere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prime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p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q,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același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ordin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mărime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acestora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aleatoriu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lungimea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k/2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biți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unde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k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reprezintă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lungimea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biți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impar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semnificativ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setat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folosește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testul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Rabin-Miller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primalitatea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cazul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care nu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prim,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repetă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procedura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Astfel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obține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26388"/>
            <a:ext cx="57070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q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repetă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aceeași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procedură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cazul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aleatoriu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lungime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k-k/2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biți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 &lt; q,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două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valori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sunt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interschimbate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cazul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care p = q (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probabilitate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foarte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scăzută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),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generatorul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numere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aleatoare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alt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aleator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n:Se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 = p * q. </a:t>
            </a:r>
            <a:endParaRPr lang="en-US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Acest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produs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reprezintă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care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efectua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decriptare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4. Calculul Funcției Totient φ(n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calculează φ(n) = (p - 1)(q - 1) = n - (p + q - 1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5. Alegerea Cheii de Cifrare 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alege aleatoriu cheia de cifrare e, astfel încât 1 &lt; e &lt; φ(n) și e să fie relativ prim cu φ(n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6.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Exponentului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 d:Se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exponentul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 d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astfel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încât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 * d ≡ 1 (mod </a:t>
            </a:r>
            <a:r>
              <a:rPr lang="el-G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φ(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n)),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Extins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Euclid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inversia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modulară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9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26388"/>
            <a:ext cx="5707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Astfel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perechea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(e, n)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reprezintă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privată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reprezentată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parametrii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(d, p, q). </a:t>
            </a:r>
            <a:endParaRPr lang="en-US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Toate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valorile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parametrilor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trebuie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păstrate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secrete,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unde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modulul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exponentul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public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exponentul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secret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decriptare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metodologie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securizată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algoritmul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RSA,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fundamentul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criptografiei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publice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5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26388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Operaţia de criptare a algoritmului RSA: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895720"/>
            <a:ext cx="57070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1.Obținerea Cheii Publice (n, e):În primul rând, se obține cheia publică (n, e) de la entitatea cu care se dorește a comunica. Această cheie publică este utilizată pentru criptarea mesajelor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2.Reprezentarea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Mesajului în Clar (m):Mesajul în clar, reprezentat de octeții săi, este transformat într-un număr întreg pozitiv m, unde 1 &lt; m &lt; n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Textului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Cifrat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(c):Se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calculează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textul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cifrat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ridicarea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puterea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exponentului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e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întreg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aplicând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modulo n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Transmiterea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Textului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Cifrat:Textul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cifrat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rezultat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reprezentat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c,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către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destinatar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intermediul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canalului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comunicare.Se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textul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cifrat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ajunge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destinatar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-un mod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securizat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integru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menține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confidențialitatea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informațiilor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3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26388"/>
            <a:ext cx="570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Operaţia de decriptare a algoritmului RSA: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895720"/>
            <a:ext cx="57070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Utilizarea Cheii Private pentru Decriptare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utilizează cheia privată (d, n) pentru a calcula mesajul reprezentativ m din textul cifrat c, folosind relația matematică:m≡c^d(mod n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această operație, se revine la forma originală a mesajului reprezentativ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Extrage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Mesajul în Clar</a:t>
            </a: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Mesajul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original în clar este extras din mesajul reprezentativ m. Acesta reprezintă informația inițială transmisă de expeditor și este acum recuperată în forma sa </a:t>
            </a:r>
            <a:r>
              <a:rPr lang="pt-BR" spc="-5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originală</a:t>
            </a:r>
            <a:r>
              <a:rPr lang="pt-BR" spc="-5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pt-BR" spc="-5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Procesul </a:t>
            </a:r>
            <a:r>
              <a:rPr lang="pt-BR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decriptare asigură că numai destinatarul cu cheia privată corespunzătoare poate recupera mesajul original. De asemenea, acesta subliniază importanța păstrării secrete a cheii private pentru a asigura confidențialitatea corespunzătoare a comunicării electronice.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3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4336</TotalTime>
  <Words>996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PT Sans</vt:lpstr>
      <vt:lpstr>Times New Roman</vt:lpstr>
      <vt:lpstr>Office Theme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Дима</cp:lastModifiedBy>
  <cp:revision>495</cp:revision>
  <dcterms:created xsi:type="dcterms:W3CDTF">2016-11-09T12:50:21Z</dcterms:created>
  <dcterms:modified xsi:type="dcterms:W3CDTF">2024-01-18T17:18:31Z</dcterms:modified>
</cp:coreProperties>
</file>