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16" d="100"/>
          <a:sy n="116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18.06.2023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Служба доставки еды «Шеф»</a:t>
            </a:r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студентки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195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Мошкова Р.Д.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Калягин И.И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dirty="0"/>
              <a:t>Программа </a:t>
            </a:r>
            <a:r>
              <a:rPr lang="ru-RU" dirty="0" smtClean="0"/>
              <a:t>предназначена </a:t>
            </a:r>
            <a:r>
              <a:rPr lang="ru-RU" dirty="0" smtClean="0"/>
              <a:t>автоматизации работы </a:t>
            </a:r>
            <a:r>
              <a:rPr lang="ru-RU" dirty="0" smtClean="0"/>
              <a:t>службы по доставке еды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создание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редактирование базы </a:t>
            </a:r>
            <a:r>
              <a:rPr lang="ru-RU" dirty="0">
                <a:latin typeface="Arial" pitchFamily="34" charset="0"/>
                <a:cs typeface="Arial" pitchFamily="34" charset="0"/>
              </a:rPr>
              <a:t>товаров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регистрирование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в системе как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покупатель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формление заказов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оздание отзывов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9" y="1113000"/>
            <a:ext cx="8101201" cy="4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0768"/>
            <a:ext cx="7246054" cy="53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125</Words>
  <Application>Microsoft Office PowerPoint</Application>
  <PresentationFormat>Экран (4:3)</PresentationFormat>
  <Paragraphs>29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Служба доставки еды «Шеф»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69</cp:revision>
  <dcterms:created xsi:type="dcterms:W3CDTF">2015-06-13T14:24:23Z</dcterms:created>
  <dcterms:modified xsi:type="dcterms:W3CDTF">2023-06-18T20:03:01Z</dcterms:modified>
</cp:coreProperties>
</file>