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19.06.2024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Автоматизированная информационная система «Окна»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Борисов М.М.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Бабкин Ю.А.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 по учету заказов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заказов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91017" y="1254125"/>
            <a:ext cx="5561965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551" y="1558078"/>
            <a:ext cx="5940425" cy="46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114</Words>
  <Application>Microsoft Office PowerPoint</Application>
  <PresentationFormat>Экран (4:3)</PresentationFormat>
  <Paragraphs>26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«Окна»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76</cp:revision>
  <dcterms:created xsi:type="dcterms:W3CDTF">2015-06-13T14:24:23Z</dcterms:created>
  <dcterms:modified xsi:type="dcterms:W3CDTF">2024-06-19T12:21:31Z</dcterms:modified>
</cp:coreProperties>
</file>