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66" d="100"/>
          <a:sy n="66" d="100"/>
        </p:scale>
        <p:origin x="252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Справочник </a:t>
            </a:r>
            <a:r>
              <a:rPr lang="ru-RU" sz="3600" b="1" u="sng" dirty="0" smtClean="0"/>
              <a:t>фитнес-центров</a:t>
            </a:r>
            <a:r>
              <a:rPr lang="ru-RU" sz="3600" b="1" u="sng" dirty="0" smtClean="0"/>
              <a:t> </a:t>
            </a:r>
            <a:r>
              <a:rPr lang="ru-RU" sz="3600" b="1" u="sng" dirty="0" smtClean="0"/>
              <a:t>города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Лялин Д.Д.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предоставления справочной информации пользователям о </a:t>
            </a:r>
            <a:r>
              <a:rPr lang="ru-RU" sz="2800" dirty="0" smtClean="0"/>
              <a:t>фитнес-центрах </a:t>
            </a:r>
            <a:r>
              <a:rPr lang="ru-RU" sz="2800" dirty="0" smtClean="0"/>
              <a:t>города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тображение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фитнес-центров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карте в режиме реального времени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ыгрузка информации о выбранном учреждении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878544"/>
            <a:ext cx="8203992" cy="55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Предлагаю Вам ознакомиться с демонстрацией возможностей программы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2533"/>
            <a:ext cx="5796905" cy="49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125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Справочник фитнес-центров города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70</cp:revision>
  <dcterms:created xsi:type="dcterms:W3CDTF">2015-06-13T14:24:23Z</dcterms:created>
  <dcterms:modified xsi:type="dcterms:W3CDTF">2024-05-21T17:30:11Z</dcterms:modified>
</cp:coreProperties>
</file>