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Справочник </a:t>
            </a:r>
            <a:r>
              <a:rPr lang="ru-RU" sz="3600" b="1" u="sng" dirty="0" smtClean="0"/>
              <a:t>АЗС </a:t>
            </a:r>
            <a:r>
              <a:rPr lang="ru-RU" sz="3600" b="1" u="sng" dirty="0" smtClean="0"/>
              <a:t>города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Корсаков А.Д.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предоставления справочной информации пользователям о </a:t>
            </a:r>
            <a:r>
              <a:rPr lang="ru-RU" sz="2800" dirty="0" smtClean="0"/>
              <a:t>заправках </a:t>
            </a:r>
            <a:r>
              <a:rPr lang="ru-RU" sz="2800" dirty="0" smtClean="0"/>
              <a:t>города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тображение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заправок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карте в режиме реального времени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ыгрузка информации о выбранном учреждении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878544"/>
            <a:ext cx="8203992" cy="55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Предлагаю Вам ознакомиться с демонстрацией возможностей программы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61976" y="1268760"/>
            <a:ext cx="5743575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125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Справочник АЗС города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2024-05-21T13:46:18Z</dcterms:modified>
</cp:coreProperties>
</file>