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Справочник </a:t>
            </a:r>
            <a:r>
              <a:rPr lang="ru-RU" sz="3600" b="1" u="sng" dirty="0" smtClean="0"/>
              <a:t>цветочных магазинов города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207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Халиловой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Р.А.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Лукин В.М.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предоставления справочной информации пользователям </a:t>
            </a:r>
            <a:r>
              <a:rPr lang="ru-RU" sz="2800" dirty="0" smtClean="0"/>
              <a:t>о цветочных магазинах города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тображение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магазинов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карте в режиме реального времени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ыгрузка информации о выбранном учреждении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878544"/>
            <a:ext cx="8203992" cy="55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Предлагаю Вам ознакомиться с демонстрацией возможностей программы</a:t>
            </a:r>
            <a:endParaRPr lang="ru-RU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6768752" cy="54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127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Справочник цветочных магазинов города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67</cp:revision>
  <dcterms:created xsi:type="dcterms:W3CDTF">2015-06-13T14:24:23Z</dcterms:created>
  <dcterms:modified xsi:type="dcterms:W3CDTF">2024-04-03T10:24:25Z</dcterms:modified>
</cp:coreProperties>
</file>