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72" r:id="rId4"/>
    <p:sldId id="261" r:id="rId5"/>
    <p:sldId id="264" r:id="rId6"/>
    <p:sldId id="273" r:id="rId7"/>
    <p:sldId id="274" r:id="rId8"/>
    <p:sldId id="275" r:id="rId9"/>
    <p:sldId id="276" r:id="rId10"/>
    <p:sldId id="266" r:id="rId11"/>
    <p:sldId id="278" r:id="rId12"/>
    <p:sldId id="279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69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4107" autoAdjust="0"/>
  </p:normalViewPr>
  <p:slideViewPr>
    <p:cSldViewPr>
      <p:cViewPr varScale="1">
        <p:scale>
          <a:sx n="97" d="100"/>
          <a:sy n="97" d="100"/>
        </p:scale>
        <p:origin x="18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51F5-A8C8-49B8-B20E-65FD2B8162C1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A863-F9C5-46C9-9579-726FD7EA0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студентов реализован следующий функционал: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в системе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теоретического материала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отправка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на задание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выполнение теста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своего прогресса в курсе.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преподавателей реализован следующий функционал: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и изменение содержания тем курса(добавление лекционных материалов, заданий, тестов);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наполнение банка вопросов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просмотр, добавление и редактирование пользователей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 и удаление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ответов студентов на задания;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очистка результатов пройденных тестов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прогресса каждого студента курса.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339" y="256511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курса по дисциплине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математика»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7293-12 гр.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к.т.н., доцент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каф.ИПМ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Климова А.С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 </a:t>
            </a: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8251" y="71572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4" y="512440"/>
            <a:ext cx="8349460" cy="59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632" y="715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задание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149158" cy="55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195" y="71572"/>
            <a:ext cx="21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656523" cy="5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5289" y="71572"/>
            <a:ext cx="35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«Преподаватель»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8" y="526183"/>
            <a:ext cx="8593038" cy="59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1858" y="71572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" y="547515"/>
            <a:ext cx="8371283" cy="57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3" y="71572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72788" cy="56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9291" y="71572"/>
            <a:ext cx="20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«Банк вопросов»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1012"/>
            <a:ext cx="8735335" cy="60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3617" y="71572"/>
            <a:ext cx="400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редактирования вопроса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620688"/>
            <a:ext cx="78295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0989" y="71572"/>
            <a:ext cx="18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«Пользователи»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426997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7724" y="71572"/>
            <a:ext cx="28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изучения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2" y="513557"/>
            <a:ext cx="8331472" cy="59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-11537"/>
            <a:ext cx="6334472" cy="56021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432039" y="764704"/>
            <a:ext cx="820891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является удобным и необходимым средством обучения.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при индивидуальной и самостоятельной работе, они очень важны для личностно-ориентационной системы обучения.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  </a:r>
          </a:p>
        </p:txBody>
      </p: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9362" y="71572"/>
            <a:ext cx="169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6" y="526775"/>
            <a:ext cx="8554922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6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538" y="71572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8" y="692696"/>
            <a:ext cx="8212360" cy="57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9403" y="71572"/>
            <a:ext cx="35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выполненного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6" y="692696"/>
            <a:ext cx="7964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4664" y="71572"/>
            <a:ext cx="31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обучения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4527"/>
            <a:ext cx="8704003" cy="52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был спроектирован и разработан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курс дискретная математика»,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индивидуальной и самостоятельной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и очень важен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личностно-ориентационной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широкого доступа к системе;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более гибкого механизма тестирования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данных различных форматов.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1302" y="71572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95536" y="826822"/>
            <a:ext cx="8424936" cy="548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курса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«Дискретная математика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учебного материала по дисциплине «Дискретная математика».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анализ имеющихся программных средств для разработки электронных учебников.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базы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467544" y="-187643"/>
            <a:ext cx="8352928" cy="79208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18774"/>
            <a:ext cx="1296144" cy="12961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971600" y="1484783"/>
            <a:ext cx="981039" cy="964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54240"/>
            <a:ext cx="2510565" cy="6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94"/>
            <a:ext cx="91440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95536" y="360834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" y="548680"/>
            <a:ext cx="890616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«Студент»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1331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884961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«Преподаватель»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1331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" y="836712"/>
            <a:ext cx="913650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0247" y="116632"/>
            <a:ext cx="318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систему </a:t>
            </a:r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3" y="485964"/>
            <a:ext cx="4773350" cy="3024336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03" y="3552804"/>
            <a:ext cx="4773350" cy="3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916" y="35333"/>
            <a:ext cx="28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«Студент»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12500" y="404665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0" y="620688"/>
            <a:ext cx="8693235" cy="58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3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5988</TotalTime>
  <Words>303</Words>
  <Application>Microsoft Office PowerPoint</Application>
  <PresentationFormat>Экран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</vt:lpstr>
      <vt:lpstr>Цель и задачи 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93</cp:revision>
  <dcterms:created xsi:type="dcterms:W3CDTF">2018-05-11T12:13:54Z</dcterms:created>
  <dcterms:modified xsi:type="dcterms:W3CDTF">2023-06-20T18:31:28Z</dcterms:modified>
</cp:coreProperties>
</file>