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59" r:id="rId3"/>
    <p:sldId id="272" r:id="rId4"/>
    <p:sldId id="261" r:id="rId5"/>
    <p:sldId id="264" r:id="rId6"/>
    <p:sldId id="273" r:id="rId7"/>
    <p:sldId id="274" r:id="rId8"/>
    <p:sldId id="275" r:id="rId9"/>
    <p:sldId id="276" r:id="rId10"/>
    <p:sldId id="266" r:id="rId11"/>
    <p:sldId id="278" r:id="rId12"/>
    <p:sldId id="279" r:id="rId13"/>
    <p:sldId id="267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90" r:id="rId22"/>
    <p:sldId id="291" r:id="rId23"/>
    <p:sldId id="269" r:id="rId24"/>
    <p:sldId id="27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4107" autoAdjust="0"/>
  </p:normalViewPr>
  <p:slideViewPr>
    <p:cSldViewPr>
      <p:cViewPr>
        <p:scale>
          <a:sx n="75" d="100"/>
          <a:sy n="75" d="100"/>
        </p:scale>
        <p:origin x="2436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951F5-A8C8-49B8-B20E-65FD2B8162C1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DA863-F9C5-46C9-9579-726FD7EA0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студентов реализован следующий функционал: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авторизация в системе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всех тем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теоретического материала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и отправка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ответа на задание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и выполнение теста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своего прогресса в курсе.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2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преподавателей реализован следующий функционал: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всех тем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и изменение содержания тем курса(добавление лекционных материалов, заданий, тестов);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наполнение банка вопросов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просмотр, добавление и редактирование пользователей системы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 и удаление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ответов студентов на задания;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очистка результатов пройденных тестов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прогресса каждого студента курса.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31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3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0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38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84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70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50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5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5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0040" y="188640"/>
            <a:ext cx="7772400" cy="671984"/>
          </a:xfrm>
        </p:spPr>
        <p:txBody>
          <a:bodyPr>
            <a:normAutofit fontScale="90000"/>
          </a:bodyPr>
          <a:lstStyle/>
          <a:p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Казанский национальный исследовательский технологический университет</a:t>
            </a:r>
            <a:b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 и прикладной математики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ЛОГОТИП_КНИТУ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08" y="188640"/>
            <a:ext cx="342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195736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7339" y="2565114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электронного курса по дисциплине 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«Дискретная математика»</a:t>
            </a:r>
          </a:p>
          <a:p>
            <a:pPr algn="ctr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83968" y="4352108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7293-12 гр.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Аминов И.Р.</a:t>
            </a:r>
          </a:p>
          <a:p>
            <a:pPr algn="r">
              <a:lnSpc>
                <a:spcPct val="8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к.т.н., доцент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каф.ИПМ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8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Климова А.С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64680" y="6165304"/>
            <a:ext cx="1434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Казань 2023 </a:t>
            </a:r>
          </a:p>
        </p:txBody>
      </p:sp>
    </p:spTree>
    <p:extLst>
      <p:ext uri="{BB962C8B-B14F-4D97-AF65-F5344CB8AC3E}">
        <p14:creationId xmlns:p14="http://schemas.microsoft.com/office/powerpoint/2010/main" val="40292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920" y="-38881"/>
            <a:ext cx="23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темы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40904"/>
            <a:ext cx="8424936" cy="6313626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2510" y="-57001"/>
            <a:ext cx="2592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 на задание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8" y="620688"/>
            <a:ext cx="8527562" cy="576064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0070" y="-57001"/>
            <a:ext cx="2749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теста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92" y="548680"/>
            <a:ext cx="8474348" cy="59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6467" y="0"/>
            <a:ext cx="4690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«Преподаватель»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98" y="526183"/>
            <a:ext cx="8593038" cy="5940108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6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41457" y="-57001"/>
            <a:ext cx="326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темы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3" y="547515"/>
            <a:ext cx="8371283" cy="576024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5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4812" y="-57001"/>
            <a:ext cx="2634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теста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0" y="620688"/>
            <a:ext cx="8692508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32730" y="-34468"/>
            <a:ext cx="263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«Банк вопросов»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95" y="411064"/>
            <a:ext cx="8415329" cy="6301333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4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1104" y="-57001"/>
            <a:ext cx="528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редактирования вопроса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46832"/>
            <a:ext cx="7776864" cy="61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90912" y="-25400"/>
            <a:ext cx="243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«Пользователи»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548680"/>
            <a:ext cx="8426997" cy="5805264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2006" y="-38100"/>
            <a:ext cx="369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Прогресс изучения курса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40904"/>
            <a:ext cx="8264426" cy="63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6772" y="116632"/>
            <a:ext cx="6334472" cy="432048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2039" y="764704"/>
            <a:ext cx="8208912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является удобным и необходимым средством обучения.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полезен при индивидуальной и самостоятельной работе, они очень важны для личностно-ориентационной системы обучения.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использование обучающих программ по разным дисциплинам позволяет повысить не только интерес к будущей специальности, но и успеваемость по данной дисциплине.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3528" y="548680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3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4951" y="-57001"/>
            <a:ext cx="220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курса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6" y="526775"/>
            <a:ext cx="8554922" cy="5877272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86309" y="-57001"/>
            <a:ext cx="19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курса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59532"/>
            <a:ext cx="7920880" cy="61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09330" y="-29269"/>
            <a:ext cx="447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выполненного теста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35" y="548680"/>
            <a:ext cx="8492445" cy="59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065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Визуализация результатов работы службы техподдержки в виде диаграмм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7784" y="-60118"/>
            <a:ext cx="418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результатов обучения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9" y="638614"/>
            <a:ext cx="8734425" cy="5133975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538387"/>
            <a:ext cx="8424936" cy="55446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 э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лектронный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«Дискретная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математика», который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повысить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успеваемость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полезен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обучении.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более широкого доступа к системе;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более гибкого механизма тестирования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загрузки данных различных форматов.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1550" y="-57001"/>
            <a:ext cx="187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7564" y="444186"/>
            <a:ext cx="7776864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/>
              <a:t>Цель и задачи</a:t>
            </a: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395536" y="826822"/>
            <a:ext cx="8424936" cy="5482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электронного курса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 «Дискретная математика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учебного материала по дисциплине «Дискретная математика».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 анализ имеющихся программных средств для разработки электронных учебников.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и базы данных.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продукта.</a:t>
            </a:r>
          </a:p>
          <a:p>
            <a:pPr algn="just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467544" y="118315"/>
            <a:ext cx="8352928" cy="415805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задачи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3528" y="548680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8032" y="-171400"/>
            <a:ext cx="7772400" cy="72008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703057"/>
            <a:ext cx="2016224" cy="201622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3759481" y="2996952"/>
            <a:ext cx="1769054" cy="17385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5" y="5301208"/>
            <a:ext cx="3180673" cy="792088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23528" y="548680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0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1259633" y="1417336"/>
            <a:ext cx="105987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794"/>
            <a:ext cx="9144000" cy="547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  <a:endParaRPr lang="ru-RU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8" y="548680"/>
            <a:ext cx="8906164" cy="5976664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27384"/>
            <a:ext cx="8390731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«Студент»</a:t>
            </a:r>
            <a:endParaRPr lang="ru-RU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53139"/>
            <a:ext cx="8789366" cy="5231585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23528" y="476672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27384"/>
            <a:ext cx="8390731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«Преподаватель»</a:t>
            </a:r>
            <a:endParaRPr lang="ru-RU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3" y="548680"/>
            <a:ext cx="8850760" cy="5986034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1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7745" y="-57001"/>
            <a:ext cx="4346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 в систему и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03" y="3552804"/>
            <a:ext cx="4773350" cy="32040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09" y="650507"/>
            <a:ext cx="4608137" cy="2902297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3993" y="-57001"/>
            <a:ext cx="369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«Студент»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2" y="548680"/>
            <a:ext cx="8693235" cy="583874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5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6112</TotalTime>
  <Words>303</Words>
  <Application>Microsoft Office PowerPoint</Application>
  <PresentationFormat>Экран (4:3)</PresentationFormat>
  <Paragraphs>68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Тема Office</vt:lpstr>
      <vt:lpstr>Казанский национальный исследовательский технологический университет Кафедра информатики и прикладной математики </vt:lpstr>
      <vt:lpstr>Актуальность</vt:lpstr>
      <vt:lpstr>Цель и задачи </vt:lpstr>
      <vt:lpstr>Средства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Владислав</dc:creator>
  <cp:lastModifiedBy>Main</cp:lastModifiedBy>
  <cp:revision>105</cp:revision>
  <dcterms:created xsi:type="dcterms:W3CDTF">2018-05-11T12:13:54Z</dcterms:created>
  <dcterms:modified xsi:type="dcterms:W3CDTF">2023-06-21T18:02:59Z</dcterms:modified>
</cp:coreProperties>
</file>