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6"/>
  </p:notesMasterIdLst>
  <p:sldIdLst>
    <p:sldId id="256" r:id="rId2"/>
    <p:sldId id="259" r:id="rId3"/>
    <p:sldId id="272" r:id="rId4"/>
    <p:sldId id="261" r:id="rId5"/>
    <p:sldId id="264" r:id="rId6"/>
    <p:sldId id="273" r:id="rId7"/>
    <p:sldId id="274" r:id="rId8"/>
    <p:sldId id="275" r:id="rId9"/>
    <p:sldId id="276" r:id="rId10"/>
    <p:sldId id="266" r:id="rId11"/>
    <p:sldId id="278" r:id="rId12"/>
    <p:sldId id="279" r:id="rId13"/>
    <p:sldId id="267" r:id="rId14"/>
    <p:sldId id="280" r:id="rId15"/>
    <p:sldId id="281" r:id="rId16"/>
    <p:sldId id="282" r:id="rId17"/>
    <p:sldId id="283" r:id="rId18"/>
    <p:sldId id="284" r:id="rId19"/>
    <p:sldId id="285" r:id="rId20"/>
    <p:sldId id="287" r:id="rId21"/>
    <p:sldId id="290" r:id="rId22"/>
    <p:sldId id="291" r:id="rId23"/>
    <p:sldId id="269" r:id="rId24"/>
    <p:sldId id="271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5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84107" autoAdjust="0"/>
  </p:normalViewPr>
  <p:slideViewPr>
    <p:cSldViewPr>
      <p:cViewPr varScale="1">
        <p:scale>
          <a:sx n="97" d="100"/>
          <a:sy n="97" d="100"/>
        </p:scale>
        <p:origin x="18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951F5-A8C8-49B8-B20E-65FD2B8162C1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DA863-F9C5-46C9-9579-726FD7EA0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4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студентов реализован следующий функционал: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авторизация в системе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всех тем курса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Изучение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теоретического материала курса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и отправка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ответа на задание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и выполнение теста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своего прогресса в курсе.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DA863-F9C5-46C9-9579-726FD7EA09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52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преподавателей реализован следующий функционал: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всех тем курса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и изменение содержания тем курса(добавление лекционных материалов, заданий, тестов);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наполнение банка вопросов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просмотр, добавление и редактирование пользователей системы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проверка  и удаление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ответов студентов на задания;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очистка результатов пройденных тестов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прогресса каждого студента курса.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DA863-F9C5-46C9-9579-726FD7EA09F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310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DA863-F9C5-46C9-9579-726FD7EA09F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63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00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25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38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9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40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84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70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3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9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50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55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A65F3-731A-4DC6-94B8-8BF90BF85A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9643-0170-4920-B853-5F6AC082BB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75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0040" y="188640"/>
            <a:ext cx="7772400" cy="671984"/>
          </a:xfrm>
        </p:spPr>
        <p:txBody>
          <a:bodyPr>
            <a:normAutofit fontScale="90000"/>
          </a:bodyPr>
          <a:lstStyle/>
          <a:p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Казанский национальный исследовательский технологический университет</a:t>
            </a:r>
            <a:b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 и прикладной математики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ЛОГОТИП_КНИТУ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408" y="188640"/>
            <a:ext cx="3429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2195736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17339" y="2565114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электронного курса по дисциплине </a:t>
            </a:r>
          </a:p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«Дискретная математика»</a:t>
            </a:r>
          </a:p>
          <a:p>
            <a:pPr algn="ctr"/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83968" y="4352108"/>
            <a:ext cx="4572000" cy="10895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7293-12 гр.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Аминов И.Р.</a:t>
            </a:r>
          </a:p>
          <a:p>
            <a:pPr algn="r">
              <a:lnSpc>
                <a:spcPct val="80000"/>
              </a:lnSpc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к.т.н., доцент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каф.ИПМ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80000"/>
              </a:lnSpc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Климова А.С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764680" y="6165304"/>
            <a:ext cx="1434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Казань 2023 </a:t>
            </a:r>
          </a:p>
        </p:txBody>
      </p:sp>
    </p:spTree>
    <p:extLst>
      <p:ext uri="{BB962C8B-B14F-4D97-AF65-F5344CB8AC3E}">
        <p14:creationId xmlns:p14="http://schemas.microsoft.com/office/powerpoint/2010/main" val="40292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6484" y="71572"/>
            <a:ext cx="252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изучения темы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75" y="620688"/>
            <a:ext cx="8241441" cy="608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2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2289" y="71572"/>
            <a:ext cx="281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ответа на задание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692696"/>
            <a:ext cx="74866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6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2831" y="71572"/>
            <a:ext cx="287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выполнения теста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620688"/>
            <a:ext cx="7255113" cy="506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14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3136" y="71572"/>
            <a:ext cx="428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пользователя «Преподаватель»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75" y="620688"/>
            <a:ext cx="8185329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8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11749" y="71572"/>
            <a:ext cx="327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редактирования темы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89" y="692696"/>
            <a:ext cx="7885322" cy="570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9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61721" y="71572"/>
            <a:ext cx="277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добавления теста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4744"/>
            <a:ext cx="74676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64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55500" y="71572"/>
            <a:ext cx="278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«Банк вопросов»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4" y="692696"/>
            <a:ext cx="7901032" cy="572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95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94101" y="71572"/>
            <a:ext cx="490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создания и редактирования вопроса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692696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16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7197" y="71572"/>
            <a:ext cx="264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«Пользователи»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19" y="620688"/>
            <a:ext cx="8166013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6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18059" y="71572"/>
            <a:ext cx="366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прогресса изучения курса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53" y="692696"/>
            <a:ext cx="7467493" cy="582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9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6772" y="-11537"/>
            <a:ext cx="6334472" cy="560217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67544" y="560140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432039" y="764704"/>
            <a:ext cx="8208912" cy="326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 является удобным и необходимым средством обучения.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полезен при индивидуальной и самостоятельной работе, они очень важны для личностно-ориентационной системы обучения.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использование обучающих программ по разным дисциплинам позволяет повысить не только интерес к будущей специальности, но и успеваемость по данной дисциплине. </a:t>
            </a:r>
          </a:p>
        </p:txBody>
      </p:sp>
    </p:spTree>
    <p:extLst>
      <p:ext uri="{BB962C8B-B14F-4D97-AF65-F5344CB8AC3E}">
        <p14:creationId xmlns:p14="http://schemas.microsoft.com/office/powerpoint/2010/main" val="386838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25990" y="71572"/>
            <a:ext cx="244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заданий курса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50" y="620688"/>
            <a:ext cx="7956873" cy="518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67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72981" y="71572"/>
            <a:ext cx="335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списка тестов студента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600075"/>
            <a:ext cx="75247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93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28856" y="71572"/>
            <a:ext cx="423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просмотра выполненного теста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87" y="692696"/>
            <a:ext cx="7426226" cy="545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30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6065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Визуализация результатов работы службы техподдержки в виде диаграмм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56926"/>
            <a:ext cx="8280333" cy="46453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54664" y="71572"/>
            <a:ext cx="318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результатов обучения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830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538387"/>
            <a:ext cx="8424936" cy="554461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результате работы над выпускной квалификационной работой был разработан и спроектирован «Электронный курс дискретная математика», который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повысить не только интерес к будущей специальности, но и успеваемость по данной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 полезен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индивидуальной и самостоятельной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работе и очень важен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личностно-ориентационной системы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обучения.</a:t>
            </a:r>
          </a:p>
          <a:p>
            <a:pPr algn="just"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оздание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более широкого доступа к системе;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оздание более гибкого механизма тестирования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асширение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возможностей загрузки данных для преподавателя.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1302" y="71572"/>
            <a:ext cx="145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69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47564" y="444186"/>
            <a:ext cx="7776864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000" dirty="0"/>
              <a:t>Цель и задачи</a:t>
            </a:r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395536" y="826822"/>
            <a:ext cx="8424936" cy="5482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</a:p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электронного курса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дисциплине «Дискретная математика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algn="just">
              <a:lnSpc>
                <a:spcPct val="150000"/>
              </a:lnSpc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анализ учебного материала по дисциплине «Дискретная математика».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и анализ имеющихся программных средств для разработки электронных учебников.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структуры и базы данных.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продукта.</a:t>
            </a:r>
          </a:p>
          <a:p>
            <a:pPr algn="just">
              <a:lnSpc>
                <a:spcPct val="150000"/>
              </a:lnSpc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467544" y="-187643"/>
            <a:ext cx="8352928" cy="792088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задачи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467544" y="560140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54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8032" y="-171400"/>
            <a:ext cx="7772400" cy="72008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67544" y="560140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751801"/>
            <a:ext cx="1296144" cy="129614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3851920" y="1190477"/>
            <a:ext cx="981039" cy="9641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49" y="4725144"/>
            <a:ext cx="2510565" cy="62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4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1259633" y="1417336"/>
            <a:ext cx="105987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794"/>
            <a:ext cx="9144000" cy="7200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базы данных</a:t>
            </a:r>
            <a:endParaRPr lang="ru-RU" sz="28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95536" y="548680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1" y="908720"/>
            <a:ext cx="8999972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3528" y="-27384"/>
            <a:ext cx="8390731" cy="7200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 «Студент»</a:t>
            </a:r>
            <a:endParaRPr lang="ru-RU" sz="28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61331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6" y="836712"/>
            <a:ext cx="912158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3528" y="-27384"/>
            <a:ext cx="8390731" cy="7200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 «Преподаватель»</a:t>
            </a:r>
            <a:endParaRPr lang="ru-RU" sz="28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61331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620688"/>
            <a:ext cx="904403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4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2281" y="116632"/>
            <a:ext cx="423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Формы входа в систему и регистрации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103" y="485964"/>
            <a:ext cx="4773350" cy="3024336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95536" y="476672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103" y="3552804"/>
            <a:ext cx="4773350" cy="320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1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9766" y="35333"/>
            <a:ext cx="354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пользователя «Студент»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42" y="476672"/>
            <a:ext cx="8729344" cy="5976663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12500" y="404665"/>
            <a:ext cx="835292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5037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5782</TotalTime>
  <Words>319</Words>
  <Application>Microsoft Office PowerPoint</Application>
  <PresentationFormat>Экран (4:3)</PresentationFormat>
  <Paragraphs>68</Paragraphs>
  <Slides>24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Times New Roman</vt:lpstr>
      <vt:lpstr>Тема Office</vt:lpstr>
      <vt:lpstr>Казанский национальный исследовательский технологический университет Кафедра информатики и прикладной математики </vt:lpstr>
      <vt:lpstr>Актуальность</vt:lpstr>
      <vt:lpstr>Цель и задачи </vt:lpstr>
      <vt:lpstr>Средства разработки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Романов Владислав</dc:creator>
  <cp:lastModifiedBy>Main</cp:lastModifiedBy>
  <cp:revision>83</cp:revision>
  <dcterms:created xsi:type="dcterms:W3CDTF">2018-05-11T12:13:54Z</dcterms:created>
  <dcterms:modified xsi:type="dcterms:W3CDTF">2023-06-20T11:12:01Z</dcterms:modified>
</cp:coreProperties>
</file>