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6"/>
  </p:notesMasterIdLst>
  <p:sldIdLst>
    <p:sldId id="256" r:id="rId2"/>
    <p:sldId id="259" r:id="rId3"/>
    <p:sldId id="272" r:id="rId4"/>
    <p:sldId id="261" r:id="rId5"/>
    <p:sldId id="264" r:id="rId6"/>
    <p:sldId id="273" r:id="rId7"/>
    <p:sldId id="274" r:id="rId8"/>
    <p:sldId id="275" r:id="rId9"/>
    <p:sldId id="276" r:id="rId10"/>
    <p:sldId id="266" r:id="rId11"/>
    <p:sldId id="278" r:id="rId12"/>
    <p:sldId id="279" r:id="rId13"/>
    <p:sldId id="267" r:id="rId14"/>
    <p:sldId id="280" r:id="rId15"/>
    <p:sldId id="281" r:id="rId16"/>
    <p:sldId id="282" r:id="rId17"/>
    <p:sldId id="283" r:id="rId18"/>
    <p:sldId id="284" r:id="rId19"/>
    <p:sldId id="285" r:id="rId20"/>
    <p:sldId id="287" r:id="rId21"/>
    <p:sldId id="290" r:id="rId22"/>
    <p:sldId id="291" r:id="rId23"/>
    <p:sldId id="269" r:id="rId24"/>
    <p:sldId id="271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54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70" autoAdjust="0"/>
    <p:restoredTop sz="84107" autoAdjust="0"/>
  </p:normalViewPr>
  <p:slideViewPr>
    <p:cSldViewPr>
      <p:cViewPr>
        <p:scale>
          <a:sx n="66" d="100"/>
          <a:sy n="66" d="100"/>
        </p:scale>
        <p:origin x="2706" y="7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0951F5-A8C8-49B8-B20E-65FD2B8162C1}" type="datetimeFigureOut">
              <a:rPr lang="ru-RU" smtClean="0"/>
              <a:t>20.06.2023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4DA863-F9C5-46C9-9579-726FD7EA09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344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студентов реализован следующий функционал: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авторизация в системе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просмотр всех тем курса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Изучение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теоретического материала курса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просмотр и отправка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ответа на задание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Просмотр и выполнение теста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просмотр своего прогресса в курсе.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DA863-F9C5-46C9-9579-726FD7EA09F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2523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преподавателей реализован следующий функционал: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просмотр всех тем курса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создание и изменение содержания тем курса(добавление лекционных материалов, заданий, тестов);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наполнение банка вопросов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просмотр, добавление и редактирование пользователей системы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проверка  и удаление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ответов студентов на задания;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очистка результатов пройденных тестов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просмотр прогресса каждого студента курса.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DA863-F9C5-46C9-9579-726FD7EA09F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0310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DA863-F9C5-46C9-9579-726FD7EA09FE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1639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A65F3-731A-4DC6-94B8-8BF90BF85A06}" type="datetimeFigureOut">
              <a:rPr lang="ru-RU" smtClean="0"/>
              <a:t>20.06.2023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9643-0170-4920-B853-5F6AC082B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0006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A65F3-731A-4DC6-94B8-8BF90BF85A06}" type="datetimeFigureOut">
              <a:rPr lang="ru-RU" smtClean="0"/>
              <a:t>20.06.2023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9643-0170-4920-B853-5F6AC082B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9251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A65F3-731A-4DC6-94B8-8BF90BF85A06}" type="datetimeFigureOut">
              <a:rPr lang="ru-RU" smtClean="0"/>
              <a:t>20.06.2023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9643-0170-4920-B853-5F6AC082B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3384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A65F3-731A-4DC6-94B8-8BF90BF85A06}" type="datetimeFigureOut">
              <a:rPr lang="ru-RU" smtClean="0"/>
              <a:t>20.06.2023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9643-0170-4920-B853-5F6AC082B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9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A65F3-731A-4DC6-94B8-8BF90BF85A06}" type="datetimeFigureOut">
              <a:rPr lang="ru-RU" smtClean="0"/>
              <a:t>20.06.2023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9643-0170-4920-B853-5F6AC082B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3407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A65F3-731A-4DC6-94B8-8BF90BF85A06}" type="datetimeFigureOut">
              <a:rPr lang="ru-RU" smtClean="0"/>
              <a:t>20.06.2023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9643-0170-4920-B853-5F6AC082B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3841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A65F3-731A-4DC6-94B8-8BF90BF85A06}" type="datetimeFigureOut">
              <a:rPr lang="ru-RU" smtClean="0"/>
              <a:t>20.06.2023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9643-0170-4920-B853-5F6AC082B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701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A65F3-731A-4DC6-94B8-8BF90BF85A06}" type="datetimeFigureOut">
              <a:rPr lang="ru-RU" smtClean="0"/>
              <a:t>20.06.2023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9643-0170-4920-B853-5F6AC082B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134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A65F3-731A-4DC6-94B8-8BF90BF85A06}" type="datetimeFigureOut">
              <a:rPr lang="ru-RU" smtClean="0"/>
              <a:t>20.06.2023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9643-0170-4920-B853-5F6AC082B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991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A65F3-731A-4DC6-94B8-8BF90BF85A06}" type="datetimeFigureOut">
              <a:rPr lang="ru-RU" smtClean="0"/>
              <a:t>20.06.2023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9643-0170-4920-B853-5F6AC082B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8500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A65F3-731A-4DC6-94B8-8BF90BF85A06}" type="datetimeFigureOut">
              <a:rPr lang="ru-RU" smtClean="0"/>
              <a:t>20.06.2023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9643-0170-4920-B853-5F6AC082B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559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A65F3-731A-4DC6-94B8-8BF90BF85A06}" type="datetimeFigureOut">
              <a:rPr lang="ru-RU" smtClean="0"/>
              <a:t>20.06.2023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39643-0170-4920-B853-5F6AC082B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752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60040" y="188640"/>
            <a:ext cx="7772400" cy="671984"/>
          </a:xfrm>
        </p:spPr>
        <p:txBody>
          <a:bodyPr>
            <a:normAutofit fontScale="90000"/>
          </a:bodyPr>
          <a:lstStyle/>
          <a:p>
            <a:r>
              <a:rPr lang="ru-RU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Казанский национальный исследовательский технологический университет</a:t>
            </a:r>
            <a:br>
              <a:rPr lang="ru-RU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информатики и прикладной математики</a:t>
            </a:r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 descr="ЛОГОТИП_КНИТУ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1408" y="188640"/>
            <a:ext cx="3429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2195736" y="105273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917339" y="2565114"/>
            <a:ext cx="71287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электронного курса по дисциплине </a:t>
            </a:r>
          </a:p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«Дискретная математика»</a:t>
            </a:r>
          </a:p>
          <a:p>
            <a:pPr algn="ctr"/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283968" y="4352108"/>
            <a:ext cx="4572000" cy="10895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студент 7293-12 гр.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Аминов И.Р.</a:t>
            </a:r>
          </a:p>
          <a:p>
            <a:pPr algn="r">
              <a:lnSpc>
                <a:spcPct val="80000"/>
              </a:lnSpc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 к.т.н., доцент </a:t>
            </a:r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каф.ИПМ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80000"/>
              </a:lnSpc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Климова А.С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764680" y="6165304"/>
            <a:ext cx="1434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Казань 2023 </a:t>
            </a:r>
          </a:p>
        </p:txBody>
      </p:sp>
    </p:spTree>
    <p:extLst>
      <p:ext uri="{BB962C8B-B14F-4D97-AF65-F5344CB8AC3E}">
        <p14:creationId xmlns:p14="http://schemas.microsoft.com/office/powerpoint/2010/main" val="402928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58251" y="71572"/>
            <a:ext cx="1779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темы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395536" y="476672"/>
            <a:ext cx="8352928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764704"/>
            <a:ext cx="8352928" cy="560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122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1632" y="71572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Ответ на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395536" y="476672"/>
            <a:ext cx="8352928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692696"/>
            <a:ext cx="8149158" cy="550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968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2195" y="71572"/>
            <a:ext cx="2131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Выполнения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теста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395536" y="476672"/>
            <a:ext cx="8352928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692696"/>
            <a:ext cx="8656523" cy="569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614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65289" y="71572"/>
            <a:ext cx="3565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«Преподаватель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395536" y="476672"/>
            <a:ext cx="8352928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98" y="526183"/>
            <a:ext cx="8593038" cy="594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685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01858" y="71572"/>
            <a:ext cx="2492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Редактирование темы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395536" y="476672"/>
            <a:ext cx="8352928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03" y="547515"/>
            <a:ext cx="8371283" cy="57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598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635893" y="71572"/>
            <a:ext cx="2024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теста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395536" y="476672"/>
            <a:ext cx="8352928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24744"/>
            <a:ext cx="746760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464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639291" y="71572"/>
            <a:ext cx="201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Банк вопросов» 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395536" y="476672"/>
            <a:ext cx="8352928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507483"/>
            <a:ext cx="7848872" cy="618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495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43617" y="71572"/>
            <a:ext cx="4008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редактирования вопроса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395536" y="476672"/>
            <a:ext cx="8352928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836712"/>
            <a:ext cx="8740527" cy="525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516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710989" y="71572"/>
            <a:ext cx="1874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Пользователи»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395536" y="476672"/>
            <a:ext cx="8352928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692696"/>
            <a:ext cx="8426997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76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37724" y="71572"/>
            <a:ext cx="2820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Прогресс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изучения курса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395536" y="476672"/>
            <a:ext cx="8352928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522735"/>
            <a:ext cx="8424900" cy="579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192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76772" y="-11537"/>
            <a:ext cx="6334472" cy="560217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ь</a:t>
            </a: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467544" y="560140"/>
            <a:ext cx="8352928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Прямоугольник 2"/>
          <p:cNvSpPr/>
          <p:nvPr/>
        </p:nvSpPr>
        <p:spPr>
          <a:xfrm>
            <a:off x="432039" y="764704"/>
            <a:ext cx="8208912" cy="3268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Электронный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 является удобным и необходимым средством обучения.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Курс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полезен при индивидуальной и самостоятельной работе, они очень важны для личностно-ориентационной системы обучения.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использование обучающих программ по разным дисциплинам позволяет повысить не только интерес к будущей специальности, но и успеваемость по данной дисциплине. </a:t>
            </a:r>
          </a:p>
        </p:txBody>
      </p:sp>
    </p:spTree>
    <p:extLst>
      <p:ext uri="{BB962C8B-B14F-4D97-AF65-F5344CB8AC3E}">
        <p14:creationId xmlns:p14="http://schemas.microsoft.com/office/powerpoint/2010/main" val="386838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799362" y="71572"/>
            <a:ext cx="1697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курса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395536" y="476672"/>
            <a:ext cx="8352928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26" y="526775"/>
            <a:ext cx="8554922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1675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06538" y="71572"/>
            <a:ext cx="1483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Тесты курса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395536" y="476672"/>
            <a:ext cx="8352928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512441"/>
            <a:ext cx="8390415" cy="578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993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89403" y="71572"/>
            <a:ext cx="3517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выполненного теста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395536" y="476672"/>
            <a:ext cx="8352928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81" y="527902"/>
            <a:ext cx="8593037" cy="596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8306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260650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Визуализация результатов работы службы техподдержки в виде диаграмм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656926"/>
            <a:ext cx="8280333" cy="464538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054664" y="71572"/>
            <a:ext cx="3186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 результатов обучения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95536" y="476672"/>
            <a:ext cx="8352928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8301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7544" y="538387"/>
            <a:ext cx="8424936" cy="554461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В результате работы над выпускной квалификационной работой был разработан и спроектирован «Электронный курс дискретная математика», который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позволяет повысить не только интерес к будущей специальности, но и успеваемость по данной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дисциплине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Курс полезен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индивидуальной и самостоятельной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работе и очень важен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личностно-ориентационной системы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обучения.</a:t>
            </a:r>
          </a:p>
          <a:p>
            <a:pPr algn="just">
              <a:lnSpc>
                <a:spcPct val="150000"/>
              </a:lnSpc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Перспективы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развития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системы: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оздание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-приложения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более широкого доступа к системе;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оздание более гибкого механизма тестирования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асширение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возможностей загрузки данных для преподавателя.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1302" y="71572"/>
            <a:ext cx="1453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95536" y="476672"/>
            <a:ext cx="8352928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694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647564" y="444186"/>
            <a:ext cx="7776864" cy="5760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000" dirty="0"/>
              <a:t>Цель и задачи</a:t>
            </a:r>
          </a:p>
        </p:txBody>
      </p:sp>
      <p:sp>
        <p:nvSpPr>
          <p:cNvPr id="5" name="Текст 2"/>
          <p:cNvSpPr txBox="1">
            <a:spLocks/>
          </p:cNvSpPr>
          <p:nvPr/>
        </p:nvSpPr>
        <p:spPr>
          <a:xfrm>
            <a:off x="395536" y="826822"/>
            <a:ext cx="8424936" cy="54824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</a:t>
            </a:r>
          </a:p>
          <a:p>
            <a:pPr algn="just">
              <a:lnSpc>
                <a:spcPct val="150000"/>
              </a:lnSpc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электронного курса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дисциплине «Дискретная математика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</a:p>
          <a:p>
            <a:pPr algn="just">
              <a:lnSpc>
                <a:spcPct val="150000"/>
              </a:lnSpc>
            </a:pPr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endPara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Сбор и анализ учебного материала по дисциплине «Дискретная математика».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и анализ имеющихся программных средств для разработки электронных учебников.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структуры и базы данных.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продукта.</a:t>
            </a:r>
          </a:p>
          <a:p>
            <a:pPr algn="just">
              <a:lnSpc>
                <a:spcPct val="150000"/>
              </a:lnSpc>
            </a:pP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Заголовок 1"/>
          <p:cNvSpPr>
            <a:spLocks noGrp="1"/>
          </p:cNvSpPr>
          <p:nvPr>
            <p:ph type="ctrTitle"/>
          </p:nvPr>
        </p:nvSpPr>
        <p:spPr>
          <a:xfrm>
            <a:off x="467544" y="-187643"/>
            <a:ext cx="8352928" cy="792088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ь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задачи 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467544" y="560140"/>
            <a:ext cx="8352928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54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8032" y="-171400"/>
            <a:ext cx="7772400" cy="720080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разработки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467544" y="560140"/>
            <a:ext cx="8352928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2751801"/>
            <a:ext cx="1296144" cy="129614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00" t="20601" r="20601" b="19550"/>
          <a:stretch/>
        </p:blipFill>
        <p:spPr>
          <a:xfrm>
            <a:off x="3851920" y="1190477"/>
            <a:ext cx="981039" cy="96412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949" y="4725144"/>
            <a:ext cx="2510565" cy="62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04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 flipV="1">
            <a:off x="1259633" y="1417336"/>
            <a:ext cx="1059879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0" y="794"/>
            <a:ext cx="9144000" cy="72008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ER-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базы данных</a:t>
            </a:r>
            <a:endParaRPr lang="ru-RU" sz="2000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395536" y="360834"/>
            <a:ext cx="8352928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18" y="548680"/>
            <a:ext cx="8906164" cy="597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34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323528" y="-27384"/>
            <a:ext cx="8390731" cy="72008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пользователя «Студент»</a:t>
            </a:r>
            <a:endParaRPr lang="ru-RU" sz="2800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61331" y="476672"/>
            <a:ext cx="8352928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6" y="836712"/>
            <a:ext cx="9121584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10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323528" y="-27384"/>
            <a:ext cx="8390731" cy="72008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пользователя «Преподаватель»</a:t>
            </a:r>
            <a:endParaRPr lang="ru-RU" sz="2800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61331" y="476672"/>
            <a:ext cx="8352928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620688"/>
            <a:ext cx="9044039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14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92281" y="116632"/>
            <a:ext cx="423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Формы входа в систему и регистрации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103" y="485964"/>
            <a:ext cx="4773350" cy="3024336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395536" y="476672"/>
            <a:ext cx="8352928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103" y="3552804"/>
            <a:ext cx="4773350" cy="320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019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61916" y="35333"/>
            <a:ext cx="2820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ользователь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«Студент» 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312500" y="404665"/>
            <a:ext cx="8352928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00" y="620688"/>
            <a:ext cx="8693235" cy="58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5037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5803</TotalTime>
  <Words>304</Words>
  <Application>Microsoft Office PowerPoint</Application>
  <PresentationFormat>Экран (4:3)</PresentationFormat>
  <Paragraphs>68</Paragraphs>
  <Slides>24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Symbol</vt:lpstr>
      <vt:lpstr>Times New Roman</vt:lpstr>
      <vt:lpstr>Тема Office</vt:lpstr>
      <vt:lpstr>Казанский национальный исследовательский технологический университет Кафедра информатики и прикладной математики </vt:lpstr>
      <vt:lpstr>Актуальность</vt:lpstr>
      <vt:lpstr>Цель и задачи </vt:lpstr>
      <vt:lpstr>Средства разработки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Романов Владислав</dc:creator>
  <cp:lastModifiedBy>Main</cp:lastModifiedBy>
  <cp:revision>86</cp:revision>
  <dcterms:created xsi:type="dcterms:W3CDTF">2018-05-11T12:13:54Z</dcterms:created>
  <dcterms:modified xsi:type="dcterms:W3CDTF">2023-06-20T14:01:48Z</dcterms:modified>
</cp:coreProperties>
</file>