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72" r:id="rId4"/>
    <p:sldId id="261" r:id="rId5"/>
    <p:sldId id="264" r:id="rId6"/>
    <p:sldId id="273" r:id="rId7"/>
    <p:sldId id="274" r:id="rId8"/>
    <p:sldId id="275" r:id="rId9"/>
    <p:sldId id="276" r:id="rId10"/>
    <p:sldId id="266" r:id="rId11"/>
    <p:sldId id="278" r:id="rId12"/>
    <p:sldId id="279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69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4107" autoAdjust="0"/>
  </p:normalViewPr>
  <p:slideViewPr>
    <p:cSldViewPr>
      <p:cViewPr varScale="1">
        <p:scale>
          <a:sx n="111" d="100"/>
          <a:sy n="111" d="100"/>
        </p:scale>
        <p:origin x="14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51F5-A8C8-49B8-B20E-65FD2B8162C1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A863-F9C5-46C9-9579-726FD7EA0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студентов реализован следующий функционал: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в системе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теоретического материала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отправка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на задание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выполнение теста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своего прогресса в курсе.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преподавателей реализован следующий функционал: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и изменение содержания тем курса(добавление лекционных материалов, заданий, тестов);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наполнение банка вопросов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просмотр, добавление и редактирование пользователей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 и удаление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ответов студентов на задания;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очистка результатов пройденных тестов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прогресса каждого студента курса.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339" y="256511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курса по дисциплине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математика»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7293-12 гр.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к.т.н., доцент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каф.ИПМ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Климова А.С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 </a:t>
            </a: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920" y="-38881"/>
            <a:ext cx="23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0904"/>
            <a:ext cx="8424936" cy="6313626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2510" y="-57001"/>
            <a:ext cx="2592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задание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8" y="620688"/>
            <a:ext cx="8527562" cy="57606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0070" y="-57001"/>
            <a:ext cx="274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9" y="439220"/>
            <a:ext cx="8178581" cy="6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6467" y="0"/>
            <a:ext cx="469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«Преподаватель»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8" y="526183"/>
            <a:ext cx="8593038" cy="594010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41457" y="-57001"/>
            <a:ext cx="32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" y="547515"/>
            <a:ext cx="8371283" cy="57602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4812" y="-57001"/>
            <a:ext cx="263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48680"/>
            <a:ext cx="861924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2730" y="-34468"/>
            <a:ext cx="26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«Банк вопросов»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5" y="411064"/>
            <a:ext cx="8415329" cy="630133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1104" y="-57001"/>
            <a:ext cx="528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48680"/>
            <a:ext cx="8640960" cy="62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90912" y="-25400"/>
            <a:ext cx="243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«Пользователи»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548680"/>
            <a:ext cx="8426997" cy="5805264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22006" y="-38100"/>
            <a:ext cx="369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изучения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0904"/>
            <a:ext cx="8264426" cy="63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116632"/>
            <a:ext cx="6334472" cy="43204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2039" y="764704"/>
            <a:ext cx="820891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является удобным и необходимым средством обучения.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при индивидуальной и самостоятельной работе, они очень важны для личностно-ориентационной системы обучения.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4951" y="-57001"/>
            <a:ext cx="220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6" y="526775"/>
            <a:ext cx="8554922" cy="587727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86309" y="-57001"/>
            <a:ext cx="19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курса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9532"/>
            <a:ext cx="7920880" cy="61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9330" y="-29269"/>
            <a:ext cx="447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выполненного теста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32396"/>
            <a:ext cx="810911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784" y="-60118"/>
            <a:ext cx="418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обучения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9" y="638614"/>
            <a:ext cx="8734425" cy="513397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Спроектирован электронный курс «Дискретная математика»,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самостоятельном обучении.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широкого доступа к системе;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более гибкого механизма тестирования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данных различных форматов.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1550" y="-57001"/>
            <a:ext cx="187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95536" y="826822"/>
            <a:ext cx="8424936" cy="548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курса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«Дискретная математика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учебного материала по дисциплине «Дискретная математика».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анализ имеющихся программных средств для разработки электронных учебников.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базы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467544" y="118315"/>
            <a:ext cx="8352928" cy="41580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03057"/>
            <a:ext cx="2016224" cy="20162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3759481" y="2996952"/>
            <a:ext cx="1769054" cy="17385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95" y="5301208"/>
            <a:ext cx="3180673" cy="792088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23528" y="548680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94"/>
            <a:ext cx="9144000" cy="54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" y="548680"/>
            <a:ext cx="8906164" cy="597666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«Студент»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53139"/>
            <a:ext cx="8789366" cy="523158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476672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«Преподаватель»</a:t>
            </a:r>
            <a:endParaRPr lang="ru-RU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" y="548680"/>
            <a:ext cx="8850760" cy="598603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7745" y="-57001"/>
            <a:ext cx="4346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систему и регистраци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3" y="3552804"/>
            <a:ext cx="4773350" cy="32040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09" y="650507"/>
            <a:ext cx="4608137" cy="29022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3993" y="-57001"/>
            <a:ext cx="36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«Студент»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2" y="548680"/>
            <a:ext cx="8693235" cy="583874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51520" y="404664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6132</TotalTime>
  <Words>303</Words>
  <Application>Microsoft Office PowerPoint</Application>
  <PresentationFormat>Экран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</vt:lpstr>
      <vt:lpstr>Цель и задачи 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107</cp:revision>
  <dcterms:created xsi:type="dcterms:W3CDTF">2018-05-11T12:13:54Z</dcterms:created>
  <dcterms:modified xsi:type="dcterms:W3CDTF">2023-06-21T18:26:25Z</dcterms:modified>
</cp:coreProperties>
</file>